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22" r:id="rId2"/>
    <p:sldId id="32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59109-7ED9-4D2A-94AB-74945AD39CA5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A496B-3B9D-415E-BEC4-BDC80F02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CDA57A4-E536-4C38-863F-31F4D505EB0C}" type="datetimeFigureOut">
              <a:rPr lang="en-US" smtClean="0"/>
              <a:t>01-Apr-22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FBC5E4-E009-4200-A09C-2D6DA1254D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 10: GENERAL PATHOLOGY I</a:t>
            </a:r>
            <a:endParaRPr lang="en-US" sz="36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704" y="1477604"/>
            <a:ext cx="88392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b="1" i="1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Module competence</a:t>
            </a:r>
          </a:p>
          <a:p>
            <a:pPr lvl="0">
              <a:lnSpc>
                <a:spcPct val="115000"/>
              </a:lnSpc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module is designed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enable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leaners understand diseases and disease processes in the human body.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2768186"/>
            <a:ext cx="8839200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b="1" i="1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Module units                                                                                              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Hours</a:t>
            </a:r>
          </a:p>
          <a:p>
            <a:pPr lvl="0">
              <a:lnSpc>
                <a:spcPct val="115000"/>
              </a:lnSpc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Theory  Practical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AutoNum type="arabicParenR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Concepts in general pathology                                                     08        02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</a:pP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 Methods and principals of diagnosis                                           04        02</a:t>
            </a:r>
          </a:p>
          <a:p>
            <a:pPr lvl="0">
              <a:lnSpc>
                <a:spcPct val="115000"/>
              </a:lnSpc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  Cell disorders                                                                                 08        00</a:t>
            </a:r>
          </a:p>
          <a:p>
            <a:pPr lvl="0">
              <a:lnSpc>
                <a:spcPct val="115000"/>
              </a:lnSpc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  Inflammation and healing                                                            06        00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473" y="4953000"/>
            <a:ext cx="86856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Module Learning outcomes</a:t>
            </a:r>
          </a:p>
          <a:p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the end of this module, the learner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shall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able to:</a:t>
            </a:r>
          </a:p>
          <a:p>
            <a:pPr marL="457200" indent="-457200">
              <a:buAutoNum type="arabicParenR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terminologies in pathology</a:t>
            </a:r>
          </a:p>
          <a:p>
            <a:pPr marL="457200" indent="-457200">
              <a:buAutoNum type="arabicParenR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Explain the causes and mechanism of diseases </a:t>
            </a:r>
          </a:p>
          <a:p>
            <a:pPr marL="457200" indent="-457200">
              <a:buAutoNum type="arabicParenR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process of inflammation and healing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76600" y="815002"/>
            <a:ext cx="28905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7709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Module Content 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612484"/>
            <a:ext cx="8686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i="1" dirty="0" smtClean="0">
                <a:solidFill>
                  <a:srgbClr val="000000"/>
                </a:solidFill>
                <a:latin typeface="Times New Roman"/>
              </a:rPr>
              <a:t>☼ Concepts in general pathology </a:t>
            </a:r>
            <a:endParaRPr lang="en-US" b="1" i="1" dirty="0">
              <a:solidFill>
                <a:srgbClr val="000000"/>
              </a:solidFill>
              <a:latin typeface="Times New Roman"/>
            </a:endParaRPr>
          </a:p>
          <a:p>
            <a:pPr lvl="0"/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en-US" b="1" i="1" dirty="0" smtClean="0">
                <a:solidFill>
                  <a:srgbClr val="FF0000"/>
                </a:solidFill>
                <a:latin typeface="Times New Roman"/>
              </a:rPr>
              <a:t>Definition of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terminologies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●branches of pathology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●Review of cell structure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●Cell division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●Classification of diseases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●General causes of diseases and mechanisms of disease processes</a:t>
            </a:r>
          </a:p>
          <a:p>
            <a:pPr lvl="0"/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b="1" i="1" dirty="0" smtClean="0">
                <a:latin typeface="Times New Roman"/>
              </a:rPr>
              <a:t>☼</a:t>
            </a:r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Methods and principals of diagnosis 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Aspects of pathology and methods of studying pathology</a:t>
            </a:r>
          </a:p>
          <a:p>
            <a:pPr lvl="0"/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b="1" i="1" dirty="0" smtClean="0">
                <a:latin typeface="Times New Roman"/>
              </a:rPr>
              <a:t>☼</a:t>
            </a:r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Cell disorders </a:t>
            </a:r>
            <a:endParaRPr lang="en-US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●cell degenerations, necrosis and gangrene, neoplasms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☼Inflammation and healing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●Definition, Pathogenesis, causes, types, tissue responses to injury, outcomes of inflammation, types of wounds, mechanisms of wound healing, factors influencing wound healing, complications of wound healing, body aging process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5642886"/>
            <a:ext cx="86640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Muirs</a:t>
            </a:r>
            <a:r>
              <a:rPr lang="en-US" dirty="0" smtClean="0"/>
              <a:t> textbook of pathology</a:t>
            </a:r>
          </a:p>
          <a:p>
            <a:pPr marL="342900" indent="-342900">
              <a:buAutoNum type="arabicParenR"/>
            </a:pPr>
            <a:r>
              <a:rPr lang="en-US" dirty="0" smtClean="0"/>
              <a:t>2)Harsh M. (2014) text book of pathology</a:t>
            </a:r>
          </a:p>
          <a:p>
            <a:pPr marL="342900" indent="-342900">
              <a:buAutoNum type="arabicParenR"/>
            </a:pPr>
            <a:r>
              <a:rPr lang="en-US" dirty="0" smtClean="0"/>
              <a:t>Kumar V. Abbas, Robbins Basic Pathology, 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e.d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66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2846</TotalTime>
  <Words>231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Georgia</vt:lpstr>
      <vt:lpstr>Times New Roman</vt:lpstr>
      <vt:lpstr>Trebuchet MS</vt:lpstr>
      <vt:lpstr>Slipstream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JWAINAINAK</dc:creator>
  <cp:lastModifiedBy>HP</cp:lastModifiedBy>
  <cp:revision>217</cp:revision>
  <dcterms:created xsi:type="dcterms:W3CDTF">2017-04-10T21:06:44Z</dcterms:created>
  <dcterms:modified xsi:type="dcterms:W3CDTF">2022-03-31T23:04:33Z</dcterms:modified>
</cp:coreProperties>
</file>