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Default Extension="gif" ContentType="image/gif"/>
  <Default Extension="jpg" ContentType="image/jp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87.xml" ContentType="application/vnd.openxmlformats-officedocument.presentationml.slideMaster+xml"/>
  <Override PartName="/ppt/slideMasters/slideMaster288.xml" ContentType="application/vnd.openxmlformats-officedocument.presentationml.slideMaster+xml"/>
  <Override PartName="/ppt/slideMasters/slideMaster289.xml" ContentType="application/vnd.openxmlformats-officedocument.presentationml.slideMaster+xml"/>
  <Override PartName="/ppt/slideMasters/slideMaster290.xml" ContentType="application/vnd.openxmlformats-officedocument.presentationml.slideMaster+xml"/>
  <Override PartName="/ppt/slideMasters/slideMaster291.xml" ContentType="application/vnd.openxmlformats-officedocument.presentationml.slideMaster+xml"/>
  <Override PartName="/ppt/slideMasters/slideMaster292.xml" ContentType="application/vnd.openxmlformats-officedocument.presentationml.slideMaster+xml"/>
  <Override PartName="/ppt/slideMasters/slideMaster293.xml" ContentType="application/vnd.openxmlformats-officedocument.presentationml.slideMaster+xml"/>
  <Override PartName="/ppt/slideMasters/slideMaster294.xml" ContentType="application/vnd.openxmlformats-officedocument.presentationml.slideMaster+xml"/>
  <Override PartName="/ppt/slideMasters/slideMaster295.xml" ContentType="application/vnd.openxmlformats-officedocument.presentationml.slideMaster+xml"/>
  <Override PartName="/ppt/slideMasters/slideMaster296.xml" ContentType="application/vnd.openxmlformats-officedocument.presentationml.slideMaster+xml"/>
  <Override PartName="/ppt/slideMasters/slideMaster297.xml" ContentType="application/vnd.openxmlformats-officedocument.presentationml.slideMaster+xml"/>
  <Override PartName="/ppt/slideMasters/slideMaster298.xml" ContentType="application/vnd.openxmlformats-officedocument.presentationml.slideMaster+xml"/>
  <Override PartName="/ppt/slideMasters/slideMaster299.xml" ContentType="application/vnd.openxmlformats-officedocument.presentationml.slideMaster+xml"/>
  <Override PartName="/ppt/slideMasters/slideMaster300.xml" ContentType="application/vnd.openxmlformats-officedocument.presentationml.slideMaster+xml"/>
  <Override PartName="/ppt/slideMasters/slideMaster301.xml" ContentType="application/vnd.openxmlformats-officedocument.presentationml.slideMaster+xml"/>
  <Override PartName="/ppt/slideMasters/slideMaster302.xml" ContentType="application/vnd.openxmlformats-officedocument.presentationml.slideMaster+xml"/>
  <Override PartName="/ppt/slideMasters/slideMaster303.xml" ContentType="application/vnd.openxmlformats-officedocument.presentationml.slideMaster+xml"/>
  <Override PartName="/ppt/slideMasters/slideMaster304.xml" ContentType="application/vnd.openxmlformats-officedocument.presentationml.slideMaster+xml"/>
  <Override PartName="/ppt/slideMasters/slideMaster305.xml" ContentType="application/vnd.openxmlformats-officedocument.presentationml.slideMaster+xml"/>
  <Override PartName="/ppt/slideMasters/slideMaster306.xml" ContentType="application/vnd.openxmlformats-officedocument.presentationml.slideMaster+xml"/>
  <Override PartName="/ppt/slideMasters/slideMaster307.xml" ContentType="application/vnd.openxmlformats-officedocument.presentationml.slideMaster+xml"/>
  <Override PartName="/ppt/slideMasters/slideMaster308.xml" ContentType="application/vnd.openxmlformats-officedocument.presentationml.slideMaster+xml"/>
  <Override PartName="/ppt/slideMasters/slideMaster309.xml" ContentType="application/vnd.openxmlformats-officedocument.presentationml.slideMaster+xml"/>
  <Override PartName="/ppt/slideMasters/slideMaster310.xml" ContentType="application/vnd.openxmlformats-officedocument.presentationml.slideMaster+xml"/>
  <Override PartName="/ppt/slideMasters/slideMaster311.xml" ContentType="application/vnd.openxmlformats-officedocument.presentationml.slideMaster+xml"/>
  <Override PartName="/ppt/slideMasters/slideMaster312.xml" ContentType="application/vnd.openxmlformats-officedocument.presentationml.slideMaster+xml"/>
  <Override PartName="/ppt/slideMasters/slideMaster313.xml" ContentType="application/vnd.openxmlformats-officedocument.presentationml.slideMaster+xml"/>
  <Override PartName="/ppt/slideMasters/slideMaster314.xml" ContentType="application/vnd.openxmlformats-officedocument.presentationml.slideMaster+xml"/>
  <Override PartName="/ppt/slideMasters/slideMaster315.xml" ContentType="application/vnd.openxmlformats-officedocument.presentationml.slideMaster+xml"/>
  <Override PartName="/ppt/slideMasters/slideMaster316.xml" ContentType="application/vnd.openxmlformats-officedocument.presentationml.slideMaster+xml"/>
  <Override PartName="/ppt/slideMasters/slideMaster317.xml" ContentType="application/vnd.openxmlformats-officedocument.presentationml.slideMaster+xml"/>
  <Override PartName="/ppt/slideMasters/slideMaster318.xml" ContentType="application/vnd.openxmlformats-officedocument.presentationml.slideMaster+xml"/>
  <Override PartName="/ppt/slideMasters/slideMaster319.xml" ContentType="application/vnd.openxmlformats-officedocument.presentationml.slideMaster+xml"/>
  <Override PartName="/ppt/slideMasters/slideMaster320.xml" ContentType="application/vnd.openxmlformats-officedocument.presentationml.slideMaster+xml"/>
  <Override PartName="/ppt/slideMasters/slideMaster321.xml" ContentType="application/vnd.openxmlformats-officedocument.presentationml.slideMaster+xml"/>
  <Override PartName="/ppt/slideMasters/slideMaster322.xml" ContentType="application/vnd.openxmlformats-officedocument.presentationml.slideMaster+xml"/>
  <Override PartName="/ppt/slideMasters/slideMaster323.xml" ContentType="application/vnd.openxmlformats-officedocument.presentationml.slideMaster+xml"/>
  <Override PartName="/ppt/slideMasters/slideMaster324.xml" ContentType="application/vnd.openxmlformats-officedocument.presentationml.slideMaster+xml"/>
  <Override PartName="/ppt/slideMasters/slideMaster325.xml" ContentType="application/vnd.openxmlformats-officedocument.presentationml.slideMaster+xml"/>
  <Override PartName="/ppt/slideMasters/slideMaster326.xml" ContentType="application/vnd.openxmlformats-officedocument.presentationml.slideMaster+xml"/>
  <Override PartName="/ppt/slideMasters/slideMaster327.xml" ContentType="application/vnd.openxmlformats-officedocument.presentationml.slideMaster+xml"/>
  <Override PartName="/ppt/slideMasters/slideMaster328.xml" ContentType="application/vnd.openxmlformats-officedocument.presentationml.slideMaster+xml"/>
  <Override PartName="/ppt/slideMasters/slideMaster329.xml" ContentType="application/vnd.openxmlformats-officedocument.presentationml.slideMaster+xml"/>
  <Override PartName="/ppt/slideMasters/slideMaster330.xml" ContentType="application/vnd.openxmlformats-officedocument.presentationml.slideMaster+xml"/>
  <Override PartName="/ppt/slideMasters/slideMaster331.xml" ContentType="application/vnd.openxmlformats-officedocument.presentationml.slideMaster+xml"/>
  <Override PartName="/ppt/slideMasters/slideMaster332.xml" ContentType="application/vnd.openxmlformats-officedocument.presentationml.slideMaster+xml"/>
  <Override PartName="/ppt/slideMasters/slideMaster333.xml" ContentType="application/vnd.openxmlformats-officedocument.presentationml.slideMaster+xml"/>
  <Override PartName="/ppt/slideMasters/slideMaster334.xml" ContentType="application/vnd.openxmlformats-officedocument.presentationml.slideMaster+xml"/>
  <Override PartName="/ppt/slideMasters/slideMaster335.xml" ContentType="application/vnd.openxmlformats-officedocument.presentationml.slideMaster+xml"/>
  <Override PartName="/ppt/slideMasters/slideMaster336.xml" ContentType="application/vnd.openxmlformats-officedocument.presentationml.slideMaster+xml"/>
  <Override PartName="/ppt/slideMasters/slideMaster337.xml" ContentType="application/vnd.openxmlformats-officedocument.presentationml.slideMaster+xml"/>
  <Override PartName="/ppt/slideMasters/slideMaster338.xml" ContentType="application/vnd.openxmlformats-officedocument.presentationml.slideMaster+xml"/>
  <Override PartName="/ppt/slideMasters/slideMaster339.xml" ContentType="application/vnd.openxmlformats-officedocument.presentationml.slideMaster+xml"/>
  <Override PartName="/ppt/slideMasters/slideMaster340.xml" ContentType="application/vnd.openxmlformats-officedocument.presentationml.slideMaster+xml"/>
  <Override PartName="/ppt/slideMasters/slideMaster341.xml" ContentType="application/vnd.openxmlformats-officedocument.presentationml.slideMaster+xml"/>
  <Override PartName="/ppt/slideMasters/slideMaster342.xml" ContentType="application/vnd.openxmlformats-officedocument.presentationml.slideMaster+xml"/>
  <Override PartName="/ppt/slideMasters/slideMaster343.xml" ContentType="application/vnd.openxmlformats-officedocument.presentationml.slideMaster+xml"/>
  <Override PartName="/ppt/slideMasters/slideMaster344.xml" ContentType="application/vnd.openxmlformats-officedocument.presentationml.slideMaster+xml"/>
  <Override PartName="/ppt/slideMasters/slideMaster345.xml" ContentType="application/vnd.openxmlformats-officedocument.presentationml.slideMaster+xml"/>
  <Override PartName="/ppt/slideMasters/slideMaster346.xml" ContentType="application/vnd.openxmlformats-officedocument.presentationml.slideMaster+xml"/>
  <Override PartName="/ppt/slideMasters/slideMaster347.xml" ContentType="application/vnd.openxmlformats-officedocument.presentationml.slideMaster+xml"/>
  <Override PartName="/ppt/slideMasters/slideMaster348.xml" ContentType="application/vnd.openxmlformats-officedocument.presentationml.slideMaster+xml"/>
  <Override PartName="/ppt/slideMasters/slideMaster349.xml" ContentType="application/vnd.openxmlformats-officedocument.presentationml.slideMaster+xml"/>
  <Override PartName="/ppt/slideMasters/slideMaster350.xml" ContentType="application/vnd.openxmlformats-officedocument.presentationml.slideMaster+xml"/>
  <Override PartName="/ppt/slideMasters/slideMaster351.xml" ContentType="application/vnd.openxmlformats-officedocument.presentationml.slideMaster+xml"/>
  <Override PartName="/ppt/slideMasters/slideMaster352.xml" ContentType="application/vnd.openxmlformats-officedocument.presentationml.slideMaster+xml"/>
  <Override PartName="/ppt/slideMasters/slideMaster353.xml" ContentType="application/vnd.openxmlformats-officedocument.presentationml.slideMaster+xml"/>
  <Override PartName="/ppt/slideMasters/slideMaster354.xml" ContentType="application/vnd.openxmlformats-officedocument.presentationml.slideMaster+xml"/>
  <Override PartName="/ppt/slideMasters/slideMaster355.xml" ContentType="application/vnd.openxmlformats-officedocument.presentationml.slideMaster+xml"/>
  <Override PartName="/ppt/slideMasters/slideMaster356.xml" ContentType="application/vnd.openxmlformats-officedocument.presentationml.slideMaster+xml"/>
  <Override PartName="/ppt/slideMasters/slideMaster357.xml" ContentType="application/vnd.openxmlformats-officedocument.presentationml.slideMaster+xml"/>
  <Override PartName="/ppt/slideMasters/slideMaster358.xml" ContentType="application/vnd.openxmlformats-officedocument.presentationml.slideMaster+xml"/>
  <Override PartName="/ppt/slideMasters/slideMaster359.xml" ContentType="application/vnd.openxmlformats-officedocument.presentationml.slideMaster+xml"/>
  <Override PartName="/ppt/slideMasters/slideMaster360.xml" ContentType="application/vnd.openxmlformats-officedocument.presentationml.slideMaster+xml"/>
  <Override PartName="/ppt/slideMasters/slideMaster361.xml" ContentType="application/vnd.openxmlformats-officedocument.presentationml.slideMaster+xml"/>
  <Override PartName="/ppt/slideMasters/slideMaster362.xml" ContentType="application/vnd.openxmlformats-officedocument.presentationml.slideMaster+xml"/>
  <Override PartName="/ppt/slideMasters/slideMaster363.xml" ContentType="application/vnd.openxmlformats-officedocument.presentationml.slideMaster+xml"/>
  <Override PartName="/ppt/slideMasters/slideMaster364.xml" ContentType="application/vnd.openxmlformats-officedocument.presentationml.slideMaster+xml"/>
  <Override PartName="/ppt/slideMasters/slideMaster365.xml" ContentType="application/vnd.openxmlformats-officedocument.presentationml.slideMaster+xml"/>
  <Override PartName="/ppt/slideMasters/slideMaster366.xml" ContentType="application/vnd.openxmlformats-officedocument.presentationml.slideMaster+xml"/>
  <Override PartName="/ppt/slideMasters/slideMaster367.xml" ContentType="application/vnd.openxmlformats-officedocument.presentationml.slideMaster+xml"/>
  <Override PartName="/ppt/slideMasters/slideMaster368.xml" ContentType="application/vnd.openxmlformats-officedocument.presentationml.slideMaster+xml"/>
  <Override PartName="/ppt/slideMasters/slideMaster369.xml" ContentType="application/vnd.openxmlformats-officedocument.presentationml.slideMaster+xml"/>
  <Override PartName="/ppt/slideMasters/slideMaster370.xml" ContentType="application/vnd.openxmlformats-officedocument.presentationml.slideMaster+xml"/>
  <Override PartName="/ppt/slideMasters/slideMaster371.xml" ContentType="application/vnd.openxmlformats-officedocument.presentationml.slideMaster+xml"/>
  <Override PartName="/ppt/slideMasters/slideMaster372.xml" ContentType="application/vnd.openxmlformats-officedocument.presentationml.slideMaster+xml"/>
  <Override PartName="/ppt/slideMasters/slideMaster373.xml" ContentType="application/vnd.openxmlformats-officedocument.presentationml.slideMaster+xml"/>
  <Override PartName="/ppt/slideMasters/slideMaster374.xml" ContentType="application/vnd.openxmlformats-officedocument.presentationml.slideMaster+xml"/>
  <Override PartName="/ppt/slideMasters/slideMaster375.xml" ContentType="application/vnd.openxmlformats-officedocument.presentationml.slideMaster+xml"/>
  <Override PartName="/ppt/slideMasters/slideMaster376.xml" ContentType="application/vnd.openxmlformats-officedocument.presentationml.slideMaster+xml"/>
  <Override PartName="/ppt/slideMasters/slideMaster377.xml" ContentType="application/vnd.openxmlformats-officedocument.presentationml.slideMaster+xml"/>
  <Override PartName="/ppt/slideMasters/slideMaster378.xml" ContentType="application/vnd.openxmlformats-officedocument.presentationml.slideMaster+xml"/>
  <Override PartName="/ppt/slideMasters/slideMaster379.xml" ContentType="application/vnd.openxmlformats-officedocument.presentationml.slideMaster+xml"/>
  <Override PartName="/ppt/slideMasters/slideMaster380.xml" ContentType="application/vnd.openxmlformats-officedocument.presentationml.slideMaster+xml"/>
  <Override PartName="/ppt/slideMasters/slideMaster381.xml" ContentType="application/vnd.openxmlformats-officedocument.presentationml.slideMaster+xml"/>
  <Override PartName="/ppt/slideMasters/slideMaster382.xml" ContentType="application/vnd.openxmlformats-officedocument.presentationml.slideMaster+xml"/>
  <Override PartName="/ppt/slideMasters/slideMaster383.xml" ContentType="application/vnd.openxmlformats-officedocument.presentationml.slideMaster+xml"/>
  <Override PartName="/ppt/slideMasters/slideMaster384.xml" ContentType="application/vnd.openxmlformats-officedocument.presentationml.slideMaster+xml"/>
  <Override PartName="/ppt/slideMasters/slideMaster385.xml" ContentType="application/vnd.openxmlformats-officedocument.presentationml.slideMaster+xml"/>
  <Override PartName="/ppt/slideMasters/slideMaster386.xml" ContentType="application/vnd.openxmlformats-officedocument.presentationml.slideMaster+xml"/>
  <Override PartName="/ppt/slideMasters/slideMaster387.xml" ContentType="application/vnd.openxmlformats-officedocument.presentationml.slideMaster+xml"/>
  <Override PartName="/ppt/slideMasters/slideMaster388.xml" ContentType="application/vnd.openxmlformats-officedocument.presentationml.slideMaster+xml"/>
  <Override PartName="/ppt/slideMasters/slideMaster389.xml" ContentType="application/vnd.openxmlformats-officedocument.presentationml.slideMaster+xml"/>
  <Override PartName="/ppt/slideMasters/slideMaster390.xml" ContentType="application/vnd.openxmlformats-officedocument.presentationml.slideMaster+xml"/>
  <Override PartName="/ppt/slideMasters/slideMaster391.xml" ContentType="application/vnd.openxmlformats-officedocument.presentationml.slideMaster+xml"/>
  <Override PartName="/ppt/slideMasters/slideMaster392.xml" ContentType="application/vnd.openxmlformats-officedocument.presentationml.slideMaster+xml"/>
  <Override PartName="/ppt/slideMasters/slideMaster393.xml" ContentType="application/vnd.openxmlformats-officedocument.presentationml.slideMaster+xml"/>
  <Override PartName="/ppt/slideMasters/slideMaster394.xml" ContentType="application/vnd.openxmlformats-officedocument.presentationml.slideMaster+xml"/>
  <Override PartName="/ppt/slideMasters/slideMaster395.xml" ContentType="application/vnd.openxmlformats-officedocument.presentationml.slideMaster+xml"/>
  <Override PartName="/ppt/slideMasters/slideMaster396.xml" ContentType="application/vnd.openxmlformats-officedocument.presentationml.slideMaster+xml"/>
  <Override PartName="/ppt/slideMasters/slideMaster397.xml" ContentType="application/vnd.openxmlformats-officedocument.presentationml.slideMaster+xml"/>
  <Override PartName="/ppt/slideMasters/slideMaster398.xml" ContentType="application/vnd.openxmlformats-officedocument.presentationml.slideMaster+xml"/>
  <Override PartName="/ppt/slideMasters/slideMaster399.xml" ContentType="application/vnd.openxmlformats-officedocument.presentationml.slideMaster+xml"/>
  <Override PartName="/ppt/slideMasters/slideMaster400.xml" ContentType="application/vnd.openxmlformats-officedocument.presentationml.slideMaster+xml"/>
  <Override PartName="/ppt/slideMasters/slideMaster401.xml" ContentType="application/vnd.openxmlformats-officedocument.presentationml.slideMaster+xml"/>
  <Override PartName="/ppt/slideMasters/slideMaster402.xml" ContentType="application/vnd.openxmlformats-officedocument.presentationml.slideMaster+xml"/>
  <Override PartName="/ppt/slideMasters/slideMaster403.xml" ContentType="application/vnd.openxmlformats-officedocument.presentationml.slideMaster+xml"/>
  <Override PartName="/ppt/slideMasters/slideMaster404.xml" ContentType="application/vnd.openxmlformats-officedocument.presentationml.slideMaster+xml"/>
  <Override PartName="/ppt/slideMasters/slideMaster405.xml" ContentType="application/vnd.openxmlformats-officedocument.presentationml.slideMaster+xml"/>
  <Override PartName="/ppt/slideMasters/slideMaster406.xml" ContentType="application/vnd.openxmlformats-officedocument.presentationml.slideMaster+xml"/>
  <Override PartName="/ppt/slideMasters/slideMaster407.xml" ContentType="application/vnd.openxmlformats-officedocument.presentationml.slideMaster+xml"/>
  <Override PartName="/ppt/slideMasters/slideMaster408.xml" ContentType="application/vnd.openxmlformats-officedocument.presentationml.slideMaster+xml"/>
  <Override PartName="/ppt/slideMasters/slideMaster409.xml" ContentType="application/vnd.openxmlformats-officedocument.presentationml.slideMaster+xml"/>
  <Override PartName="/ppt/slideMasters/slideMaster410.xml" ContentType="application/vnd.openxmlformats-officedocument.presentationml.slideMaster+xml"/>
  <Override PartName="/ppt/slideMasters/slideMaster411.xml" ContentType="application/vnd.openxmlformats-officedocument.presentationml.slideMaster+xml"/>
  <Override PartName="/ppt/slideMasters/slideMaster412.xml" ContentType="application/vnd.openxmlformats-officedocument.presentationml.slideMaster+xml"/>
  <Override PartName="/ppt/slideMasters/slideMaster413.xml" ContentType="application/vnd.openxmlformats-officedocument.presentationml.slideMaster+xml"/>
  <Override PartName="/ppt/slideMasters/slideMaster414.xml" ContentType="application/vnd.openxmlformats-officedocument.presentationml.slideMaster+xml"/>
  <Override PartName="/ppt/slideMasters/slideMaster415.xml" ContentType="application/vnd.openxmlformats-officedocument.presentationml.slideMaster+xml"/>
  <Override PartName="/ppt/slideMasters/slideMaster416.xml" ContentType="application/vnd.openxmlformats-officedocument.presentationml.slideMaster+xml"/>
  <Override PartName="/ppt/slideMasters/slideMaster417.xml" ContentType="application/vnd.openxmlformats-officedocument.presentationml.slideMaster+xml"/>
  <Override PartName="/ppt/slideMasters/slideMaster418.xml" ContentType="application/vnd.openxmlformats-officedocument.presentationml.slideMaster+xml"/>
  <Override PartName="/ppt/slideMasters/slideMaster419.xml" ContentType="application/vnd.openxmlformats-officedocument.presentationml.slideMaster+xml"/>
  <Override PartName="/ppt/slideMasters/slideMaster420.xml" ContentType="application/vnd.openxmlformats-officedocument.presentationml.slideMaster+xml"/>
  <Override PartName="/ppt/slideMasters/slideMaster421.xml" ContentType="application/vnd.openxmlformats-officedocument.presentationml.slideMaster+xml"/>
  <Override PartName="/ppt/slideMasters/slideMaster422.xml" ContentType="application/vnd.openxmlformats-officedocument.presentationml.slideMaster+xml"/>
  <Override PartName="/ppt/slideMasters/slideMaster423.xml" ContentType="application/vnd.openxmlformats-officedocument.presentationml.slideMaster+xml"/>
  <Override PartName="/ppt/slideMasters/slideMaster424.xml" ContentType="application/vnd.openxmlformats-officedocument.presentationml.slideMaster+xml"/>
  <Override PartName="/ppt/slideMasters/slideMaster425.xml" ContentType="application/vnd.openxmlformats-officedocument.presentationml.slideMaster+xml"/>
  <Override PartName="/ppt/slideMasters/slideMaster426.xml" ContentType="application/vnd.openxmlformats-officedocument.presentationml.slideMaster+xml"/>
  <Override PartName="/ppt/slideMasters/slideMaster427.xml" ContentType="application/vnd.openxmlformats-officedocument.presentationml.slideMaster+xml"/>
  <Override PartName="/ppt/slideMasters/slideMaster428.xml" ContentType="application/vnd.openxmlformats-officedocument.presentationml.slideMaster+xml"/>
  <Override PartName="/ppt/slideMasters/slideMaster429.xml" ContentType="application/vnd.openxmlformats-officedocument.presentationml.slideMaster+xml"/>
  <Override PartName="/ppt/slideMasters/slideMaster430.xml" ContentType="application/vnd.openxmlformats-officedocument.presentationml.slideMaster+xml"/>
  <Override PartName="/ppt/slideMasters/slideMaster431.xml" ContentType="application/vnd.openxmlformats-officedocument.presentationml.slideMaster+xml"/>
  <Override PartName="/ppt/slideMasters/slideMaster432.xml" ContentType="application/vnd.openxmlformats-officedocument.presentationml.slideMaster+xml"/>
  <Override PartName="/ppt/slideMasters/slideMaster433.xml" ContentType="application/vnd.openxmlformats-officedocument.presentationml.slideMaster+xml"/>
  <Override PartName="/ppt/slideMasters/slideMaster434.xml" ContentType="application/vnd.openxmlformats-officedocument.presentationml.slideMaster+xml"/>
  <Override PartName="/ppt/slideMasters/slideMaster435.xml" ContentType="application/vnd.openxmlformats-officedocument.presentationml.slideMaster+xml"/>
  <Override PartName="/ppt/slideMasters/slideMaster436.xml" ContentType="application/vnd.openxmlformats-officedocument.presentationml.slideMaster+xml"/>
  <Override PartName="/ppt/slideMasters/slideMaster437.xml" ContentType="application/vnd.openxmlformats-officedocument.presentationml.slideMaster+xml"/>
  <Override PartName="/ppt/slideMasters/slideMaster438.xml" ContentType="application/vnd.openxmlformats-officedocument.presentationml.slideMaster+xml"/>
  <Override PartName="/ppt/slideMasters/slideMaster439.xml" ContentType="application/vnd.openxmlformats-officedocument.presentationml.slideMaster+xml"/>
  <Override PartName="/ppt/slideMasters/slideMaster440.xml" ContentType="application/vnd.openxmlformats-officedocument.presentationml.slideMaster+xml"/>
  <Override PartName="/ppt/slideMasters/slideMaster441.xml" ContentType="application/vnd.openxmlformats-officedocument.presentationml.slideMaster+xml"/>
  <Override PartName="/ppt/slideMasters/slideMaster442.xml" ContentType="application/vnd.openxmlformats-officedocument.presentationml.slideMaster+xml"/>
  <Override PartName="/ppt/slideMasters/slideMaster443.xml" ContentType="application/vnd.openxmlformats-officedocument.presentationml.slideMaster+xml"/>
  <Override PartName="/ppt/slideMasters/slideMaster444.xml" ContentType="application/vnd.openxmlformats-officedocument.presentationml.slideMaster+xml"/>
  <Override PartName="/ppt/slideMasters/slideMaster445.xml" ContentType="application/vnd.openxmlformats-officedocument.presentationml.slideMaster+xml"/>
  <Override PartName="/ppt/slideMasters/slideMaster446.xml" ContentType="application/vnd.openxmlformats-officedocument.presentationml.slideMaster+xml"/>
  <Override PartName="/ppt/slideMasters/slideMaster447.xml" ContentType="application/vnd.openxmlformats-officedocument.presentationml.slideMaster+xml"/>
  <Override PartName="/ppt/slideMasters/slideMaster448.xml" ContentType="application/vnd.openxmlformats-officedocument.presentationml.slideMaster+xml"/>
  <Override PartName="/ppt/slideMasters/slideMaster449.xml" ContentType="application/vnd.openxmlformats-officedocument.presentationml.slideMaster+xml"/>
  <Override PartName="/ppt/slideMasters/slideMaster450.xml" ContentType="application/vnd.openxmlformats-officedocument.presentationml.slideMaster+xml"/>
  <Override PartName="/ppt/slideMasters/slideMaster451.xml" ContentType="application/vnd.openxmlformats-officedocument.presentationml.slideMaster+xml"/>
  <Override PartName="/ppt/slideMasters/slideMaster452.xml" ContentType="application/vnd.openxmlformats-officedocument.presentationml.slideMaster+xml"/>
  <Override PartName="/ppt/slideMasters/slideMaster453.xml" ContentType="application/vnd.openxmlformats-officedocument.presentationml.slideMaster+xml"/>
  <Override PartName="/ppt/slideMasters/slideMaster454.xml" ContentType="application/vnd.openxmlformats-officedocument.presentationml.slideMaster+xml"/>
  <Override PartName="/ppt/slideMasters/slideMaster455.xml" ContentType="application/vnd.openxmlformats-officedocument.presentationml.slideMaster+xml"/>
  <Override PartName="/ppt/slideMasters/slideMaster456.xml" ContentType="application/vnd.openxmlformats-officedocument.presentationml.slideMaster+xml"/>
  <Override PartName="/ppt/slideMasters/slideMaster457.xml" ContentType="application/vnd.openxmlformats-officedocument.presentationml.slideMaster+xml"/>
  <Override PartName="/ppt/slideMasters/slideMaster458.xml" ContentType="application/vnd.openxmlformats-officedocument.presentationml.slideMaster+xml"/>
  <Override PartName="/ppt/slideMasters/slideMaster459.xml" ContentType="application/vnd.openxmlformats-officedocument.presentationml.slideMaster+xml"/>
  <Override PartName="/ppt/slideMasters/slideMaster460.xml" ContentType="application/vnd.openxmlformats-officedocument.presentationml.slideMaster+xml"/>
  <Override PartName="/ppt/slideMasters/slideMaster461.xml" ContentType="application/vnd.openxmlformats-officedocument.presentationml.slideMaster+xml"/>
  <Override PartName="/ppt/slideMasters/slideMaster462.xml" ContentType="application/vnd.openxmlformats-officedocument.presentationml.slideMaster+xml"/>
  <Override PartName="/ppt/slideMasters/slideMaster463.xml" ContentType="application/vnd.openxmlformats-officedocument.presentationml.slideMaster+xml"/>
  <Override PartName="/ppt/slideMasters/slideMaster464.xml" ContentType="application/vnd.openxmlformats-officedocument.presentationml.slideMaster+xml"/>
  <Override PartName="/ppt/slideMasters/slideMaster465.xml" ContentType="application/vnd.openxmlformats-officedocument.presentationml.slideMaster+xml"/>
  <Override PartName="/ppt/slideMasters/slideMaster466.xml" ContentType="application/vnd.openxmlformats-officedocument.presentationml.slideMaster+xml"/>
  <Override PartName="/ppt/slideMasters/slideMaster467.xml" ContentType="application/vnd.openxmlformats-officedocument.presentationml.slideMaster+xml"/>
  <Override PartName="/ppt/slideMasters/slideMaster468.xml" ContentType="application/vnd.openxmlformats-officedocument.presentationml.slideMaster+xml"/>
  <Override PartName="/ppt/slideMasters/slideMaster469.xml" ContentType="application/vnd.openxmlformats-officedocument.presentationml.slideMaster+xml"/>
  <Override PartName="/ppt/slideMasters/slideMaster470.xml" ContentType="application/vnd.openxmlformats-officedocument.presentationml.slideMaster+xml"/>
  <Override PartName="/ppt/slideMasters/slideMaster471.xml" ContentType="application/vnd.openxmlformats-officedocument.presentationml.slideMaster+xml"/>
  <Override PartName="/ppt/slideMasters/slideMaster472.xml" ContentType="application/vnd.openxmlformats-officedocument.presentationml.slideMaster+xml"/>
  <Override PartName="/ppt/slideMasters/slideMaster473.xml" ContentType="application/vnd.openxmlformats-officedocument.presentationml.slideMaster+xml"/>
  <Override PartName="/ppt/slideMasters/slideMaster474.xml" ContentType="application/vnd.openxmlformats-officedocument.presentationml.slideMaster+xml"/>
  <Override PartName="/ppt/slideMasters/slideMaster475.xml" ContentType="application/vnd.openxmlformats-officedocument.presentationml.slideMaster+xml"/>
  <Override PartName="/ppt/slideMasters/slideMaster476.xml" ContentType="application/vnd.openxmlformats-officedocument.presentationml.slideMaster+xml"/>
  <Override PartName="/ppt/slideMasters/slideMaster47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6.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7.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8.xml" ContentType="application/vnd.openxmlformats-officedocument.theme+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theme/theme10.xml" ContentType="application/vnd.openxmlformats-officedocument.theme+xml"/>
  <Override PartName="/ppt/slideLayouts/slideLayout109.xml" ContentType="application/vnd.openxmlformats-officedocument.presentationml.slideLayout+xml"/>
  <Override PartName="/ppt/theme/theme11.xml" ContentType="application/vnd.openxmlformats-officedocument.theme+xml"/>
  <Override PartName="/ppt/slideLayouts/slideLayout110.xml" ContentType="application/vnd.openxmlformats-officedocument.presentationml.slideLayout+xml"/>
  <Override PartName="/ppt/theme/theme12.xml" ContentType="application/vnd.openxmlformats-officedocument.theme+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theme/theme14.xml" ContentType="application/vnd.openxmlformats-officedocument.theme+xml"/>
  <Override PartName="/ppt/slideLayouts/slideLayout113.xml" ContentType="application/vnd.openxmlformats-officedocument.presentationml.slideLayout+xml"/>
  <Override PartName="/ppt/theme/theme15.xml" ContentType="application/vnd.openxmlformats-officedocument.theme+xml"/>
  <Override PartName="/ppt/slideLayouts/slideLayout114.xml" ContentType="application/vnd.openxmlformats-officedocument.presentationml.slideLayout+xml"/>
  <Override PartName="/ppt/theme/theme16.xml" ContentType="application/vnd.openxmlformats-officedocument.theme+xml"/>
  <Override PartName="/ppt/slideLayouts/slideLayout115.xml" ContentType="application/vnd.openxmlformats-officedocument.presentationml.slideLayout+xml"/>
  <Override PartName="/ppt/theme/theme17.xml" ContentType="application/vnd.openxmlformats-officedocument.theme+xml"/>
  <Override PartName="/ppt/slideLayouts/slideLayout116.xml" ContentType="application/vnd.openxmlformats-officedocument.presentationml.slideLayout+xml"/>
  <Override PartName="/ppt/theme/theme18.xml" ContentType="application/vnd.openxmlformats-officedocument.theme+xml"/>
  <Override PartName="/ppt/slideLayouts/slideLayout117.xml" ContentType="application/vnd.openxmlformats-officedocument.presentationml.slideLayout+xml"/>
  <Override PartName="/ppt/theme/theme19.xml" ContentType="application/vnd.openxmlformats-officedocument.theme+xml"/>
  <Override PartName="/ppt/slideLayouts/slideLayout118.xml" ContentType="application/vnd.openxmlformats-officedocument.presentationml.slideLayout+xml"/>
  <Override PartName="/ppt/theme/theme20.xml" ContentType="application/vnd.openxmlformats-officedocument.theme+xml"/>
  <Override PartName="/ppt/slideLayouts/slideLayout119.xml" ContentType="application/vnd.openxmlformats-officedocument.presentationml.slideLayout+xml"/>
  <Override PartName="/ppt/theme/theme21.xml" ContentType="application/vnd.openxmlformats-officedocument.theme+xml"/>
  <Override PartName="/ppt/slideLayouts/slideLayout120.xml" ContentType="application/vnd.openxmlformats-officedocument.presentationml.slideLayout+xml"/>
  <Override PartName="/ppt/theme/theme22.xml" ContentType="application/vnd.openxmlformats-officedocument.theme+xml"/>
  <Override PartName="/ppt/slideLayouts/slideLayout121.xml" ContentType="application/vnd.openxmlformats-officedocument.presentationml.slideLayout+xml"/>
  <Override PartName="/ppt/theme/theme23.xml" ContentType="application/vnd.openxmlformats-officedocument.theme+xml"/>
  <Override PartName="/ppt/slideLayouts/slideLayout122.xml" ContentType="application/vnd.openxmlformats-officedocument.presentationml.slideLayout+xml"/>
  <Override PartName="/ppt/theme/theme24.xml" ContentType="application/vnd.openxmlformats-officedocument.theme+xml"/>
  <Override PartName="/ppt/slideLayouts/slideLayout123.xml" ContentType="application/vnd.openxmlformats-officedocument.presentationml.slideLayout+xml"/>
  <Override PartName="/ppt/theme/theme25.xml" ContentType="application/vnd.openxmlformats-officedocument.theme+xml"/>
  <Override PartName="/ppt/slideLayouts/slideLayout124.xml" ContentType="application/vnd.openxmlformats-officedocument.presentationml.slideLayout+xml"/>
  <Override PartName="/ppt/theme/theme26.xml" ContentType="application/vnd.openxmlformats-officedocument.theme+xml"/>
  <Override PartName="/ppt/slideLayouts/slideLayout125.xml" ContentType="application/vnd.openxmlformats-officedocument.presentationml.slideLayout+xml"/>
  <Override PartName="/ppt/theme/theme27.xml" ContentType="application/vnd.openxmlformats-officedocument.theme+xml"/>
  <Override PartName="/ppt/slideLayouts/slideLayout126.xml" ContentType="application/vnd.openxmlformats-officedocument.presentationml.slideLayout+xml"/>
  <Override PartName="/ppt/theme/theme28.xml" ContentType="application/vnd.openxmlformats-officedocument.theme+xml"/>
  <Override PartName="/ppt/slideLayouts/slideLayout127.xml" ContentType="application/vnd.openxmlformats-officedocument.presentationml.slideLayout+xml"/>
  <Override PartName="/ppt/theme/theme29.xml" ContentType="application/vnd.openxmlformats-officedocument.theme+xml"/>
  <Override PartName="/ppt/slideLayouts/slideLayout128.xml" ContentType="application/vnd.openxmlformats-officedocument.presentationml.slideLayout+xml"/>
  <Override PartName="/ppt/theme/theme30.xml" ContentType="application/vnd.openxmlformats-officedocument.theme+xml"/>
  <Override PartName="/ppt/slideLayouts/slideLayout129.xml" ContentType="application/vnd.openxmlformats-officedocument.presentationml.slideLayout+xml"/>
  <Override PartName="/ppt/theme/theme31.xml" ContentType="application/vnd.openxmlformats-officedocument.theme+xml"/>
  <Override PartName="/ppt/slideLayouts/slideLayout130.xml" ContentType="application/vnd.openxmlformats-officedocument.presentationml.slideLayout+xml"/>
  <Override PartName="/ppt/theme/theme32.xml" ContentType="application/vnd.openxmlformats-officedocument.theme+xml"/>
  <Override PartName="/ppt/slideLayouts/slideLayout131.xml" ContentType="application/vnd.openxmlformats-officedocument.presentationml.slideLayout+xml"/>
  <Override PartName="/ppt/theme/theme33.xml" ContentType="application/vnd.openxmlformats-officedocument.theme+xml"/>
  <Override PartName="/ppt/slideLayouts/slideLayout132.xml" ContentType="application/vnd.openxmlformats-officedocument.presentationml.slideLayout+xml"/>
  <Override PartName="/ppt/theme/theme34.xml" ContentType="application/vnd.openxmlformats-officedocument.theme+xml"/>
  <Override PartName="/ppt/slideLayouts/slideLayout133.xml" ContentType="application/vnd.openxmlformats-officedocument.presentationml.slideLayout+xml"/>
  <Override PartName="/ppt/theme/theme35.xml" ContentType="application/vnd.openxmlformats-officedocument.theme+xml"/>
  <Override PartName="/ppt/slideLayouts/slideLayout134.xml" ContentType="application/vnd.openxmlformats-officedocument.presentationml.slideLayout+xml"/>
  <Override PartName="/ppt/theme/theme36.xml" ContentType="application/vnd.openxmlformats-officedocument.theme+xml"/>
  <Override PartName="/ppt/slideLayouts/slideLayout135.xml" ContentType="application/vnd.openxmlformats-officedocument.presentationml.slideLayout+xml"/>
  <Override PartName="/ppt/theme/theme37.xml" ContentType="application/vnd.openxmlformats-officedocument.theme+xml"/>
  <Override PartName="/ppt/slideLayouts/slideLayout136.xml" ContentType="application/vnd.openxmlformats-officedocument.presentationml.slideLayout+xml"/>
  <Override PartName="/ppt/theme/theme38.xml" ContentType="application/vnd.openxmlformats-officedocument.theme+xml"/>
  <Override PartName="/ppt/slideLayouts/slideLayout137.xml" ContentType="application/vnd.openxmlformats-officedocument.presentationml.slideLayout+xml"/>
  <Override PartName="/ppt/theme/theme39.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slideLayouts/slideLayout138.xml" ContentType="application/vnd.openxmlformats-officedocument.presentationml.slideLayout+xml"/>
  <Override PartName="/ppt/theme/theme62.xml" ContentType="application/vnd.openxmlformats-officedocument.theme+xml"/>
  <Override PartName="/ppt/slideLayouts/slideLayout139.xml" ContentType="application/vnd.openxmlformats-officedocument.presentationml.slideLayout+xml"/>
  <Override PartName="/ppt/theme/theme63.xml" ContentType="application/vnd.openxmlformats-officedocument.theme+xml"/>
  <Override PartName="/ppt/slideLayouts/slideLayout140.xml" ContentType="application/vnd.openxmlformats-officedocument.presentationml.slideLayout+xml"/>
  <Override PartName="/ppt/theme/theme64.xml" ContentType="application/vnd.openxmlformats-officedocument.theme+xml"/>
  <Override PartName="/ppt/slideLayouts/slideLayout141.xml" ContentType="application/vnd.openxmlformats-officedocument.presentationml.slideLayout+xml"/>
  <Override PartName="/ppt/theme/theme65.xml" ContentType="application/vnd.openxmlformats-officedocument.theme+xml"/>
  <Override PartName="/ppt/slideLayouts/slideLayout142.xml" ContentType="application/vnd.openxmlformats-officedocument.presentationml.slideLayout+xml"/>
  <Override PartName="/ppt/theme/theme66.xml" ContentType="application/vnd.openxmlformats-officedocument.theme+xml"/>
  <Override PartName="/ppt/slideLayouts/slideLayout143.xml" ContentType="application/vnd.openxmlformats-officedocument.presentationml.slideLayout+xml"/>
  <Override PartName="/ppt/theme/theme67.xml" ContentType="application/vnd.openxmlformats-officedocument.theme+xml"/>
  <Override PartName="/ppt/slideLayouts/slideLayout144.xml" ContentType="application/vnd.openxmlformats-officedocument.presentationml.slideLayout+xml"/>
  <Override PartName="/ppt/theme/theme68.xml" ContentType="application/vnd.openxmlformats-officedocument.theme+xml"/>
  <Override PartName="/ppt/slideLayouts/slideLayout145.xml" ContentType="application/vnd.openxmlformats-officedocument.presentationml.slideLayout+xml"/>
  <Override PartName="/ppt/theme/theme69.xml" ContentType="application/vnd.openxmlformats-officedocument.theme+xml"/>
  <Override PartName="/ppt/slideLayouts/slideLayout146.xml" ContentType="application/vnd.openxmlformats-officedocument.presentationml.slideLayout+xml"/>
  <Override PartName="/ppt/theme/theme70.xml" ContentType="application/vnd.openxmlformats-officedocument.theme+xml"/>
  <Override PartName="/ppt/slideLayouts/slideLayout147.xml" ContentType="application/vnd.openxmlformats-officedocument.presentationml.slideLayout+xml"/>
  <Override PartName="/ppt/theme/theme71.xml" ContentType="application/vnd.openxmlformats-officedocument.theme+xml"/>
  <Override PartName="/ppt/slideLayouts/slideLayout148.xml" ContentType="application/vnd.openxmlformats-officedocument.presentationml.slideLayout+xml"/>
  <Override PartName="/ppt/theme/theme72.xml" ContentType="application/vnd.openxmlformats-officedocument.theme+xml"/>
  <Override PartName="/ppt/slideLayouts/slideLayout149.xml" ContentType="application/vnd.openxmlformats-officedocument.presentationml.slideLayout+xml"/>
  <Override PartName="/ppt/theme/theme73.xml" ContentType="application/vnd.openxmlformats-officedocument.theme+xml"/>
  <Override PartName="/ppt/slideLayouts/slideLayout150.xml" ContentType="application/vnd.openxmlformats-officedocument.presentationml.slideLayout+xml"/>
  <Override PartName="/ppt/theme/theme74.xml" ContentType="application/vnd.openxmlformats-officedocument.theme+xml"/>
  <Override PartName="/ppt/slideLayouts/slideLayout151.xml" ContentType="application/vnd.openxmlformats-officedocument.presentationml.slideLayout+xml"/>
  <Override PartName="/ppt/theme/theme75.xml" ContentType="application/vnd.openxmlformats-officedocument.theme+xml"/>
  <Override PartName="/ppt/slideLayouts/slideLayout152.xml" ContentType="application/vnd.openxmlformats-officedocument.presentationml.slideLayout+xml"/>
  <Override PartName="/ppt/theme/theme76.xml" ContentType="application/vnd.openxmlformats-officedocument.theme+xml"/>
  <Override PartName="/ppt/slideLayouts/slideLayout153.xml" ContentType="application/vnd.openxmlformats-officedocument.presentationml.slideLayout+xml"/>
  <Override PartName="/ppt/theme/theme77.xml" ContentType="application/vnd.openxmlformats-officedocument.theme+xml"/>
  <Override PartName="/ppt/slideLayouts/slideLayout154.xml" ContentType="application/vnd.openxmlformats-officedocument.presentationml.slideLayout+xml"/>
  <Override PartName="/ppt/theme/theme78.xml" ContentType="application/vnd.openxmlformats-officedocument.theme+xml"/>
  <Override PartName="/ppt/slideLayouts/slideLayout155.xml" ContentType="application/vnd.openxmlformats-officedocument.presentationml.slideLayout+xml"/>
  <Override PartName="/ppt/theme/theme79.xml" ContentType="application/vnd.openxmlformats-officedocument.theme+xml"/>
  <Override PartName="/ppt/slideLayouts/slideLayout156.xml" ContentType="application/vnd.openxmlformats-officedocument.presentationml.slideLayout+xml"/>
  <Override PartName="/ppt/theme/theme80.xml" ContentType="application/vnd.openxmlformats-officedocument.theme+xml"/>
  <Override PartName="/ppt/slideLayouts/slideLayout157.xml" ContentType="application/vnd.openxmlformats-officedocument.presentationml.slideLayout+xml"/>
  <Override PartName="/ppt/theme/theme81.xml" ContentType="application/vnd.openxmlformats-officedocument.theme+xml"/>
  <Override PartName="/ppt/slideLayouts/slideLayout158.xml" ContentType="application/vnd.openxmlformats-officedocument.presentationml.slideLayout+xml"/>
  <Override PartName="/ppt/theme/theme82.xml" ContentType="application/vnd.openxmlformats-officedocument.theme+xml"/>
  <Override PartName="/ppt/slideLayouts/slideLayout159.xml" ContentType="application/vnd.openxmlformats-officedocument.presentationml.slideLayout+xml"/>
  <Override PartName="/ppt/theme/theme83.xml" ContentType="application/vnd.openxmlformats-officedocument.theme+xml"/>
  <Override PartName="/ppt/slideLayouts/slideLayout160.xml" ContentType="application/vnd.openxmlformats-officedocument.presentationml.slideLayout+xml"/>
  <Override PartName="/ppt/theme/theme84.xml" ContentType="application/vnd.openxmlformats-officedocument.theme+xml"/>
  <Override PartName="/ppt/slideLayouts/slideLayout161.xml" ContentType="application/vnd.openxmlformats-officedocument.presentationml.slideLayout+xml"/>
  <Override PartName="/ppt/theme/theme85.xml" ContentType="application/vnd.openxmlformats-officedocument.theme+xml"/>
  <Override PartName="/ppt/slideLayouts/slideLayout162.xml" ContentType="application/vnd.openxmlformats-officedocument.presentationml.slideLayout+xml"/>
  <Override PartName="/ppt/theme/theme86.xml" ContentType="application/vnd.openxmlformats-officedocument.theme+xml"/>
  <Override PartName="/ppt/slideLayouts/slideLayout163.xml" ContentType="application/vnd.openxmlformats-officedocument.presentationml.slideLayout+xml"/>
  <Override PartName="/ppt/theme/theme87.xml" ContentType="application/vnd.openxmlformats-officedocument.theme+xml"/>
  <Override PartName="/ppt/slideLayouts/slideLayout164.xml" ContentType="application/vnd.openxmlformats-officedocument.presentationml.slideLayout+xml"/>
  <Override PartName="/ppt/theme/theme88.xml" ContentType="application/vnd.openxmlformats-officedocument.theme+xml"/>
  <Override PartName="/ppt/slideLayouts/slideLayout165.xml" ContentType="application/vnd.openxmlformats-officedocument.presentationml.slideLayout+xml"/>
  <Override PartName="/ppt/theme/theme89.xml" ContentType="application/vnd.openxmlformats-officedocument.theme+xml"/>
  <Override PartName="/ppt/slideLayouts/slideLayout166.xml" ContentType="application/vnd.openxmlformats-officedocument.presentationml.slideLayout+xml"/>
  <Override PartName="/ppt/theme/theme90.xml" ContentType="application/vnd.openxmlformats-officedocument.theme+xml"/>
  <Override PartName="/ppt/slideLayouts/slideLayout167.xml" ContentType="application/vnd.openxmlformats-officedocument.presentationml.slideLayout+xml"/>
  <Override PartName="/ppt/theme/theme91.xml" ContentType="application/vnd.openxmlformats-officedocument.theme+xml"/>
  <Override PartName="/ppt/slideLayouts/slideLayout168.xml" ContentType="application/vnd.openxmlformats-officedocument.presentationml.slideLayout+xml"/>
  <Override PartName="/ppt/theme/theme92.xml" ContentType="application/vnd.openxmlformats-officedocument.theme+xml"/>
  <Override PartName="/ppt/slideLayouts/slideLayout169.xml" ContentType="application/vnd.openxmlformats-officedocument.presentationml.slideLayout+xml"/>
  <Override PartName="/ppt/theme/theme93.xml" ContentType="application/vnd.openxmlformats-officedocument.theme+xml"/>
  <Override PartName="/ppt/slideLayouts/slideLayout170.xml" ContentType="application/vnd.openxmlformats-officedocument.presentationml.slideLayout+xml"/>
  <Override PartName="/ppt/theme/theme94.xml" ContentType="application/vnd.openxmlformats-officedocument.theme+xml"/>
  <Override PartName="/ppt/slideLayouts/slideLayout171.xml" ContentType="application/vnd.openxmlformats-officedocument.presentationml.slideLayout+xml"/>
  <Override PartName="/ppt/theme/theme95.xml" ContentType="application/vnd.openxmlformats-officedocument.theme+xml"/>
  <Override PartName="/ppt/slideLayouts/slideLayout172.xml" ContentType="application/vnd.openxmlformats-officedocument.presentationml.slideLayout+xml"/>
  <Override PartName="/ppt/theme/theme96.xml" ContentType="application/vnd.openxmlformats-officedocument.theme+xml"/>
  <Override PartName="/ppt/slideLayouts/slideLayout173.xml" ContentType="application/vnd.openxmlformats-officedocument.presentationml.slideLayout+xml"/>
  <Override PartName="/ppt/theme/theme97.xml" ContentType="application/vnd.openxmlformats-officedocument.theme+xml"/>
  <Override PartName="/ppt/slideLayouts/slideLayout174.xml" ContentType="application/vnd.openxmlformats-officedocument.presentationml.slideLayout+xml"/>
  <Override PartName="/ppt/theme/theme98.xml" ContentType="application/vnd.openxmlformats-officedocument.theme+xml"/>
  <Override PartName="/ppt/slideLayouts/slideLayout175.xml" ContentType="application/vnd.openxmlformats-officedocument.presentationml.slideLayout+xml"/>
  <Override PartName="/ppt/theme/theme99.xml" ContentType="application/vnd.openxmlformats-officedocument.theme+xml"/>
  <Override PartName="/ppt/slideLayouts/slideLayout176.xml" ContentType="application/vnd.openxmlformats-officedocument.presentationml.slideLayout+xml"/>
  <Override PartName="/ppt/theme/theme100.xml" ContentType="application/vnd.openxmlformats-officedocument.theme+xml"/>
  <Override PartName="/ppt/slideLayouts/slideLayout177.xml" ContentType="application/vnd.openxmlformats-officedocument.presentationml.slideLayout+xml"/>
  <Override PartName="/ppt/theme/theme101.xml" ContentType="application/vnd.openxmlformats-officedocument.theme+xml"/>
  <Override PartName="/ppt/slideLayouts/slideLayout178.xml" ContentType="application/vnd.openxmlformats-officedocument.presentationml.slideLayout+xml"/>
  <Override PartName="/ppt/theme/theme102.xml" ContentType="application/vnd.openxmlformats-officedocument.theme+xml"/>
  <Override PartName="/ppt/slideLayouts/slideLayout179.xml" ContentType="application/vnd.openxmlformats-officedocument.presentationml.slideLayout+xml"/>
  <Override PartName="/ppt/theme/theme103.xml" ContentType="application/vnd.openxmlformats-officedocument.theme+xml"/>
  <Override PartName="/ppt/slideLayouts/slideLayout180.xml" ContentType="application/vnd.openxmlformats-officedocument.presentationml.slideLayout+xml"/>
  <Override PartName="/ppt/theme/theme104.xml" ContentType="application/vnd.openxmlformats-officedocument.theme+xml"/>
  <Override PartName="/ppt/slideLayouts/slideLayout181.xml" ContentType="application/vnd.openxmlformats-officedocument.presentationml.slideLayout+xml"/>
  <Override PartName="/ppt/theme/theme105.xml" ContentType="application/vnd.openxmlformats-officedocument.theme+xml"/>
  <Override PartName="/ppt/slideLayouts/slideLayout182.xml" ContentType="application/vnd.openxmlformats-officedocument.presentationml.slideLayout+xml"/>
  <Override PartName="/ppt/theme/theme106.xml" ContentType="application/vnd.openxmlformats-officedocument.theme+xml"/>
  <Override PartName="/ppt/slideLayouts/slideLayout183.xml" ContentType="application/vnd.openxmlformats-officedocument.presentationml.slideLayout+xml"/>
  <Override PartName="/ppt/theme/theme107.xml" ContentType="application/vnd.openxmlformats-officedocument.theme+xml"/>
  <Override PartName="/ppt/slideLayouts/slideLayout184.xml" ContentType="application/vnd.openxmlformats-officedocument.presentationml.slideLayout+xml"/>
  <Override PartName="/ppt/theme/theme108.xml" ContentType="application/vnd.openxmlformats-officedocument.theme+xml"/>
  <Override PartName="/ppt/slideLayouts/slideLayout185.xml" ContentType="application/vnd.openxmlformats-officedocument.presentationml.slideLayout+xml"/>
  <Override PartName="/ppt/theme/theme109.xml" ContentType="application/vnd.openxmlformats-officedocument.theme+xml"/>
  <Override PartName="/ppt/slideLayouts/slideLayout186.xml" ContentType="application/vnd.openxmlformats-officedocument.presentationml.slideLayout+xml"/>
  <Override PartName="/ppt/theme/theme110.xml" ContentType="application/vnd.openxmlformats-officedocument.theme+xml"/>
  <Override PartName="/ppt/slideLayouts/slideLayout187.xml" ContentType="application/vnd.openxmlformats-officedocument.presentationml.slideLayout+xml"/>
  <Override PartName="/ppt/theme/theme111.xml" ContentType="application/vnd.openxmlformats-officedocument.theme+xml"/>
  <Override PartName="/ppt/slideLayouts/slideLayout188.xml" ContentType="application/vnd.openxmlformats-officedocument.presentationml.slideLayout+xml"/>
  <Override PartName="/ppt/theme/theme112.xml" ContentType="application/vnd.openxmlformats-officedocument.theme+xml"/>
  <Override PartName="/ppt/slideLayouts/slideLayout189.xml" ContentType="application/vnd.openxmlformats-officedocument.presentationml.slideLayout+xml"/>
  <Override PartName="/ppt/theme/theme113.xml" ContentType="application/vnd.openxmlformats-officedocument.theme+xml"/>
  <Override PartName="/ppt/slideLayouts/slideLayout190.xml" ContentType="application/vnd.openxmlformats-officedocument.presentationml.slideLayout+xml"/>
  <Override PartName="/ppt/theme/theme114.xml" ContentType="application/vnd.openxmlformats-officedocument.theme+xml"/>
  <Override PartName="/ppt/slideLayouts/slideLayout191.xml" ContentType="application/vnd.openxmlformats-officedocument.presentationml.slideLayout+xml"/>
  <Override PartName="/ppt/theme/theme115.xml" ContentType="application/vnd.openxmlformats-officedocument.theme+xml"/>
  <Override PartName="/ppt/slideLayouts/slideLayout192.xml" ContentType="application/vnd.openxmlformats-officedocument.presentationml.slideLayout+xml"/>
  <Override PartName="/ppt/theme/theme116.xml" ContentType="application/vnd.openxmlformats-officedocument.theme+xml"/>
  <Override PartName="/ppt/slideLayouts/slideLayout193.xml" ContentType="application/vnd.openxmlformats-officedocument.presentationml.slideLayout+xml"/>
  <Override PartName="/ppt/theme/theme117.xml" ContentType="application/vnd.openxmlformats-officedocument.theme+xml"/>
  <Override PartName="/ppt/slideLayouts/slideLayout194.xml" ContentType="application/vnd.openxmlformats-officedocument.presentationml.slideLayout+xml"/>
  <Override PartName="/ppt/theme/theme118.xml" ContentType="application/vnd.openxmlformats-officedocument.theme+xml"/>
  <Override PartName="/ppt/slideLayouts/slideLayout195.xml" ContentType="application/vnd.openxmlformats-officedocument.presentationml.slideLayout+xml"/>
  <Override PartName="/ppt/theme/theme119.xml" ContentType="application/vnd.openxmlformats-officedocument.theme+xml"/>
  <Override PartName="/ppt/slideLayouts/slideLayout196.xml" ContentType="application/vnd.openxmlformats-officedocument.presentationml.slideLayout+xml"/>
  <Override PartName="/ppt/theme/theme120.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21.xml" ContentType="application/vnd.openxmlformats-officedocument.theme+xml"/>
  <Override PartName="/ppt/slideLayouts/slideLayout200.xml" ContentType="application/vnd.openxmlformats-officedocument.presentationml.slideLayout+xml"/>
  <Override PartName="/ppt/theme/theme122.xml" ContentType="application/vnd.openxmlformats-officedocument.theme+xml"/>
  <Override PartName="/ppt/slideLayouts/slideLayout201.xml" ContentType="application/vnd.openxmlformats-officedocument.presentationml.slideLayout+xml"/>
  <Override PartName="/ppt/theme/theme123.xml" ContentType="application/vnd.openxmlformats-officedocument.theme+xml"/>
  <Override PartName="/ppt/slideLayouts/slideLayout202.xml" ContentType="application/vnd.openxmlformats-officedocument.presentationml.slideLayout+xml"/>
  <Override PartName="/ppt/theme/theme124.xml" ContentType="application/vnd.openxmlformats-officedocument.theme+xml"/>
  <Override PartName="/ppt/slideLayouts/slideLayout203.xml" ContentType="application/vnd.openxmlformats-officedocument.presentationml.slideLayout+xml"/>
  <Override PartName="/ppt/theme/theme125.xml" ContentType="application/vnd.openxmlformats-officedocument.theme+xml"/>
  <Override PartName="/ppt/slideLayouts/slideLayout204.xml" ContentType="application/vnd.openxmlformats-officedocument.presentationml.slideLayout+xml"/>
  <Override PartName="/ppt/theme/theme126.xml" ContentType="application/vnd.openxmlformats-officedocument.theme+xml"/>
  <Override PartName="/ppt/slideLayouts/slideLayout205.xml" ContentType="application/vnd.openxmlformats-officedocument.presentationml.slideLayout+xml"/>
  <Override PartName="/ppt/theme/theme127.xml" ContentType="application/vnd.openxmlformats-officedocument.theme+xml"/>
  <Override PartName="/ppt/slideLayouts/slideLayout206.xml" ContentType="application/vnd.openxmlformats-officedocument.presentationml.slideLayout+xml"/>
  <Override PartName="/ppt/theme/theme128.xml" ContentType="application/vnd.openxmlformats-officedocument.theme+xml"/>
  <Override PartName="/ppt/slideLayouts/slideLayout207.xml" ContentType="application/vnd.openxmlformats-officedocument.presentationml.slideLayout+xml"/>
  <Override PartName="/ppt/theme/theme129.xml" ContentType="application/vnd.openxmlformats-officedocument.theme+xml"/>
  <Override PartName="/ppt/slideLayouts/slideLayout208.xml" ContentType="application/vnd.openxmlformats-officedocument.presentationml.slideLayout+xml"/>
  <Override PartName="/ppt/theme/theme130.xml" ContentType="application/vnd.openxmlformats-officedocument.theme+xml"/>
  <Override PartName="/ppt/slideLayouts/slideLayout209.xml" ContentType="application/vnd.openxmlformats-officedocument.presentationml.slideLayout+xml"/>
  <Override PartName="/ppt/theme/theme131.xml" ContentType="application/vnd.openxmlformats-officedocument.theme+xml"/>
  <Override PartName="/ppt/slideLayouts/slideLayout210.xml" ContentType="application/vnd.openxmlformats-officedocument.presentationml.slideLayout+xml"/>
  <Override PartName="/ppt/theme/theme132.xml" ContentType="application/vnd.openxmlformats-officedocument.theme+xml"/>
  <Override PartName="/ppt/slideLayouts/slideLayout211.xml" ContentType="application/vnd.openxmlformats-officedocument.presentationml.slideLayout+xml"/>
  <Override PartName="/ppt/theme/theme133.xml" ContentType="application/vnd.openxmlformats-officedocument.theme+xml"/>
  <Override PartName="/ppt/slideLayouts/slideLayout212.xml" ContentType="application/vnd.openxmlformats-officedocument.presentationml.slideLayout+xml"/>
  <Override PartName="/ppt/theme/theme134.xml" ContentType="application/vnd.openxmlformats-officedocument.theme+xml"/>
  <Override PartName="/ppt/slideLayouts/slideLayout213.xml" ContentType="application/vnd.openxmlformats-officedocument.presentationml.slideLayout+xml"/>
  <Override PartName="/ppt/theme/theme135.xml" ContentType="application/vnd.openxmlformats-officedocument.theme+xml"/>
  <Override PartName="/ppt/slideLayouts/slideLayout214.xml" ContentType="application/vnd.openxmlformats-officedocument.presentationml.slideLayout+xml"/>
  <Override PartName="/ppt/theme/theme136.xml" ContentType="application/vnd.openxmlformats-officedocument.theme+xml"/>
  <Override PartName="/ppt/slideLayouts/slideLayout215.xml" ContentType="application/vnd.openxmlformats-officedocument.presentationml.slideLayout+xml"/>
  <Override PartName="/ppt/theme/theme137.xml" ContentType="application/vnd.openxmlformats-officedocument.theme+xml"/>
  <Override PartName="/ppt/slideLayouts/slideLayout216.xml" ContentType="application/vnd.openxmlformats-officedocument.presentationml.slideLayout+xml"/>
  <Override PartName="/ppt/theme/theme138.xml" ContentType="application/vnd.openxmlformats-officedocument.theme+xml"/>
  <Override PartName="/ppt/slideLayouts/slideLayout217.xml" ContentType="application/vnd.openxmlformats-officedocument.presentationml.slideLayout+xml"/>
  <Override PartName="/ppt/theme/theme139.xml" ContentType="application/vnd.openxmlformats-officedocument.theme+xml"/>
  <Override PartName="/ppt/slideLayouts/slideLayout218.xml" ContentType="application/vnd.openxmlformats-officedocument.presentationml.slideLayout+xml"/>
  <Override PartName="/ppt/theme/theme140.xml" ContentType="application/vnd.openxmlformats-officedocument.theme+xml"/>
  <Override PartName="/ppt/slideLayouts/slideLayout219.xml" ContentType="application/vnd.openxmlformats-officedocument.presentationml.slideLayout+xml"/>
  <Override PartName="/ppt/theme/theme141.xml" ContentType="application/vnd.openxmlformats-officedocument.theme+xml"/>
  <Override PartName="/ppt/slideLayouts/slideLayout220.xml" ContentType="application/vnd.openxmlformats-officedocument.presentationml.slideLayout+xml"/>
  <Override PartName="/ppt/theme/theme142.xml" ContentType="application/vnd.openxmlformats-officedocument.theme+xml"/>
  <Override PartName="/ppt/slideLayouts/slideLayout221.xml" ContentType="application/vnd.openxmlformats-officedocument.presentationml.slideLayout+xml"/>
  <Override PartName="/ppt/theme/theme143.xml" ContentType="application/vnd.openxmlformats-officedocument.theme+xml"/>
  <Override PartName="/ppt/slideLayouts/slideLayout222.xml" ContentType="application/vnd.openxmlformats-officedocument.presentationml.slideLayout+xml"/>
  <Override PartName="/ppt/theme/theme144.xml" ContentType="application/vnd.openxmlformats-officedocument.theme+xml"/>
  <Override PartName="/ppt/slideLayouts/slideLayout223.xml" ContentType="application/vnd.openxmlformats-officedocument.presentationml.slideLayout+xml"/>
  <Override PartName="/ppt/theme/theme145.xml" ContentType="application/vnd.openxmlformats-officedocument.theme+xml"/>
  <Override PartName="/ppt/slideLayouts/slideLayout224.xml" ContentType="application/vnd.openxmlformats-officedocument.presentationml.slideLayout+xml"/>
  <Override PartName="/ppt/theme/theme146.xml" ContentType="application/vnd.openxmlformats-officedocument.theme+xml"/>
  <Override PartName="/ppt/slideLayouts/slideLayout225.xml" ContentType="application/vnd.openxmlformats-officedocument.presentationml.slideLayout+xml"/>
  <Override PartName="/ppt/theme/theme147.xml" ContentType="application/vnd.openxmlformats-officedocument.theme+xml"/>
  <Override PartName="/ppt/slideLayouts/slideLayout226.xml" ContentType="application/vnd.openxmlformats-officedocument.presentationml.slideLayout+xml"/>
  <Override PartName="/ppt/theme/theme148.xml" ContentType="application/vnd.openxmlformats-officedocument.theme+xml"/>
  <Override PartName="/ppt/slideLayouts/slideLayout227.xml" ContentType="application/vnd.openxmlformats-officedocument.presentationml.slideLayout+xml"/>
  <Override PartName="/ppt/theme/theme149.xml" ContentType="application/vnd.openxmlformats-officedocument.theme+xml"/>
  <Override PartName="/ppt/slideLayouts/slideLayout228.xml" ContentType="application/vnd.openxmlformats-officedocument.presentationml.slideLayout+xml"/>
  <Override PartName="/ppt/theme/theme150.xml" ContentType="application/vnd.openxmlformats-officedocument.theme+xml"/>
  <Override PartName="/ppt/slideLayouts/slideLayout229.xml" ContentType="application/vnd.openxmlformats-officedocument.presentationml.slideLayout+xml"/>
  <Override PartName="/ppt/theme/theme151.xml" ContentType="application/vnd.openxmlformats-officedocument.theme+xml"/>
  <Override PartName="/ppt/slideLayouts/slideLayout230.xml" ContentType="application/vnd.openxmlformats-officedocument.presentationml.slideLayout+xml"/>
  <Override PartName="/ppt/theme/theme152.xml" ContentType="application/vnd.openxmlformats-officedocument.theme+xml"/>
  <Override PartName="/ppt/slideLayouts/slideLayout231.xml" ContentType="application/vnd.openxmlformats-officedocument.presentationml.slideLayout+xml"/>
  <Override PartName="/ppt/theme/theme153.xml" ContentType="application/vnd.openxmlformats-officedocument.theme+xml"/>
  <Override PartName="/ppt/slideLayouts/slideLayout232.xml" ContentType="application/vnd.openxmlformats-officedocument.presentationml.slideLayout+xml"/>
  <Override PartName="/ppt/theme/theme154.xml" ContentType="application/vnd.openxmlformats-officedocument.theme+xml"/>
  <Override PartName="/ppt/slideLayouts/slideLayout233.xml" ContentType="application/vnd.openxmlformats-officedocument.presentationml.slideLayout+xml"/>
  <Override PartName="/ppt/theme/theme155.xml" ContentType="application/vnd.openxmlformats-officedocument.theme+xml"/>
  <Override PartName="/ppt/slideLayouts/slideLayout234.xml" ContentType="application/vnd.openxmlformats-officedocument.presentationml.slideLayout+xml"/>
  <Override PartName="/ppt/theme/theme156.xml" ContentType="application/vnd.openxmlformats-officedocument.theme+xml"/>
  <Override PartName="/ppt/slideLayouts/slideLayout235.xml" ContentType="application/vnd.openxmlformats-officedocument.presentationml.slideLayout+xml"/>
  <Override PartName="/ppt/theme/theme157.xml" ContentType="application/vnd.openxmlformats-officedocument.theme+xml"/>
  <Override PartName="/ppt/slideLayouts/slideLayout236.xml" ContentType="application/vnd.openxmlformats-officedocument.presentationml.slideLayout+xml"/>
  <Override PartName="/ppt/theme/theme158.xml" ContentType="application/vnd.openxmlformats-officedocument.theme+xml"/>
  <Override PartName="/ppt/slideLayouts/slideLayout237.xml" ContentType="application/vnd.openxmlformats-officedocument.presentationml.slideLayout+xml"/>
  <Override PartName="/ppt/theme/theme159.xml" ContentType="application/vnd.openxmlformats-officedocument.theme+xml"/>
  <Override PartName="/ppt/slideLayouts/slideLayout238.xml" ContentType="application/vnd.openxmlformats-officedocument.presentationml.slideLayout+xml"/>
  <Override PartName="/ppt/theme/theme160.xml" ContentType="application/vnd.openxmlformats-officedocument.theme+xml"/>
  <Override PartName="/ppt/slideLayouts/slideLayout239.xml" ContentType="application/vnd.openxmlformats-officedocument.presentationml.slideLayout+xml"/>
  <Override PartName="/ppt/theme/theme161.xml" ContentType="application/vnd.openxmlformats-officedocument.theme+xml"/>
  <Override PartName="/ppt/slideLayouts/slideLayout240.xml" ContentType="application/vnd.openxmlformats-officedocument.presentationml.slideLayout+xml"/>
  <Override PartName="/ppt/theme/theme162.xml" ContentType="application/vnd.openxmlformats-officedocument.theme+xml"/>
  <Override PartName="/ppt/slideLayouts/slideLayout241.xml" ContentType="application/vnd.openxmlformats-officedocument.presentationml.slideLayout+xml"/>
  <Override PartName="/ppt/theme/theme163.xml" ContentType="application/vnd.openxmlformats-officedocument.theme+xml"/>
  <Override PartName="/ppt/slideLayouts/slideLayout242.xml" ContentType="application/vnd.openxmlformats-officedocument.presentationml.slideLayout+xml"/>
  <Override PartName="/ppt/theme/theme164.xml" ContentType="application/vnd.openxmlformats-officedocument.theme+xml"/>
  <Override PartName="/ppt/slideLayouts/slideLayout243.xml" ContentType="application/vnd.openxmlformats-officedocument.presentationml.slideLayout+xml"/>
  <Override PartName="/ppt/theme/theme165.xml" ContentType="application/vnd.openxmlformats-officedocument.theme+xml"/>
  <Override PartName="/ppt/slideLayouts/slideLayout244.xml" ContentType="application/vnd.openxmlformats-officedocument.presentationml.slideLayout+xml"/>
  <Override PartName="/ppt/theme/theme166.xml" ContentType="application/vnd.openxmlformats-officedocument.theme+xml"/>
  <Override PartName="/ppt/slideLayouts/slideLayout245.xml" ContentType="application/vnd.openxmlformats-officedocument.presentationml.slideLayout+xml"/>
  <Override PartName="/ppt/theme/theme167.xml" ContentType="application/vnd.openxmlformats-officedocument.theme+xml"/>
  <Override PartName="/ppt/slideLayouts/slideLayout246.xml" ContentType="application/vnd.openxmlformats-officedocument.presentationml.slideLayout+xml"/>
  <Override PartName="/ppt/theme/theme168.xml" ContentType="application/vnd.openxmlformats-officedocument.theme+xml"/>
  <Override PartName="/ppt/slideLayouts/slideLayout247.xml" ContentType="application/vnd.openxmlformats-officedocument.presentationml.slideLayout+xml"/>
  <Override PartName="/ppt/theme/theme169.xml" ContentType="application/vnd.openxmlformats-officedocument.theme+xml"/>
  <Override PartName="/ppt/slideLayouts/slideLayout248.xml" ContentType="application/vnd.openxmlformats-officedocument.presentationml.slideLayout+xml"/>
  <Override PartName="/ppt/theme/theme170.xml" ContentType="application/vnd.openxmlformats-officedocument.theme+xml"/>
  <Override PartName="/ppt/slideLayouts/slideLayout249.xml" ContentType="application/vnd.openxmlformats-officedocument.presentationml.slideLayout+xml"/>
  <Override PartName="/ppt/theme/theme171.xml" ContentType="application/vnd.openxmlformats-officedocument.theme+xml"/>
  <Override PartName="/ppt/slideLayouts/slideLayout250.xml" ContentType="application/vnd.openxmlformats-officedocument.presentationml.slideLayout+xml"/>
  <Override PartName="/ppt/theme/theme172.xml" ContentType="application/vnd.openxmlformats-officedocument.theme+xml"/>
  <Override PartName="/ppt/slideLayouts/slideLayout251.xml" ContentType="application/vnd.openxmlformats-officedocument.presentationml.slideLayout+xml"/>
  <Override PartName="/ppt/theme/theme173.xml" ContentType="application/vnd.openxmlformats-officedocument.theme+xml"/>
  <Override PartName="/ppt/slideLayouts/slideLayout252.xml" ContentType="application/vnd.openxmlformats-officedocument.presentationml.slideLayout+xml"/>
  <Override PartName="/ppt/theme/theme174.xml" ContentType="application/vnd.openxmlformats-officedocument.theme+xml"/>
  <Override PartName="/ppt/slideLayouts/slideLayout253.xml" ContentType="application/vnd.openxmlformats-officedocument.presentationml.slideLayout+xml"/>
  <Override PartName="/ppt/theme/theme175.xml" ContentType="application/vnd.openxmlformats-officedocument.theme+xml"/>
  <Override PartName="/ppt/slideLayouts/slideLayout254.xml" ContentType="application/vnd.openxmlformats-officedocument.presentationml.slideLayout+xml"/>
  <Override PartName="/ppt/theme/theme176.xml" ContentType="application/vnd.openxmlformats-officedocument.theme+xml"/>
  <Override PartName="/ppt/slideLayouts/slideLayout255.xml" ContentType="application/vnd.openxmlformats-officedocument.presentationml.slideLayout+xml"/>
  <Override PartName="/ppt/theme/theme177.xml" ContentType="application/vnd.openxmlformats-officedocument.theme+xml"/>
  <Override PartName="/ppt/slideLayouts/slideLayout256.xml" ContentType="application/vnd.openxmlformats-officedocument.presentationml.slideLayout+xml"/>
  <Override PartName="/ppt/theme/theme178.xml" ContentType="application/vnd.openxmlformats-officedocument.theme+xml"/>
  <Override PartName="/ppt/slideLayouts/slideLayout257.xml" ContentType="application/vnd.openxmlformats-officedocument.presentationml.slideLayout+xml"/>
  <Override PartName="/ppt/theme/theme179.xml" ContentType="application/vnd.openxmlformats-officedocument.theme+xml"/>
  <Override PartName="/ppt/slideLayouts/slideLayout258.xml" ContentType="application/vnd.openxmlformats-officedocument.presentationml.slideLayout+xml"/>
  <Override PartName="/ppt/theme/theme180.xml" ContentType="application/vnd.openxmlformats-officedocument.theme+xml"/>
  <Override PartName="/ppt/slideLayouts/slideLayout259.xml" ContentType="application/vnd.openxmlformats-officedocument.presentationml.slideLayout+xml"/>
  <Override PartName="/ppt/theme/theme181.xml" ContentType="application/vnd.openxmlformats-officedocument.theme+xml"/>
  <Override PartName="/ppt/slideLayouts/slideLayout260.xml" ContentType="application/vnd.openxmlformats-officedocument.presentationml.slideLayout+xml"/>
  <Override PartName="/ppt/theme/theme182.xml" ContentType="application/vnd.openxmlformats-officedocument.theme+xml"/>
  <Override PartName="/ppt/slideLayouts/slideLayout261.xml" ContentType="application/vnd.openxmlformats-officedocument.presentationml.slideLayout+xml"/>
  <Override PartName="/ppt/theme/theme183.xml" ContentType="application/vnd.openxmlformats-officedocument.theme+xml"/>
  <Override PartName="/ppt/slideLayouts/slideLayout262.xml" ContentType="application/vnd.openxmlformats-officedocument.presentationml.slideLayout+xml"/>
  <Override PartName="/ppt/theme/theme184.xml" ContentType="application/vnd.openxmlformats-officedocument.theme+xml"/>
  <Override PartName="/ppt/slideLayouts/slideLayout263.xml" ContentType="application/vnd.openxmlformats-officedocument.presentationml.slideLayout+xml"/>
  <Override PartName="/ppt/theme/theme185.xml" ContentType="application/vnd.openxmlformats-officedocument.theme+xml"/>
  <Override PartName="/ppt/slideLayouts/slideLayout264.xml" ContentType="application/vnd.openxmlformats-officedocument.presentationml.slideLayout+xml"/>
  <Override PartName="/ppt/theme/theme186.xml" ContentType="application/vnd.openxmlformats-officedocument.theme+xml"/>
  <Override PartName="/ppt/slideLayouts/slideLayout265.xml" ContentType="application/vnd.openxmlformats-officedocument.presentationml.slideLayout+xml"/>
  <Override PartName="/ppt/theme/theme187.xml" ContentType="application/vnd.openxmlformats-officedocument.theme+xml"/>
  <Override PartName="/ppt/slideLayouts/slideLayout266.xml" ContentType="application/vnd.openxmlformats-officedocument.presentationml.slideLayout+xml"/>
  <Override PartName="/ppt/theme/theme188.xml" ContentType="application/vnd.openxmlformats-officedocument.theme+xml"/>
  <Override PartName="/ppt/slideLayouts/slideLayout267.xml" ContentType="application/vnd.openxmlformats-officedocument.presentationml.slideLayout+xml"/>
  <Override PartName="/ppt/theme/theme189.xml" ContentType="application/vnd.openxmlformats-officedocument.theme+xml"/>
  <Override PartName="/ppt/slideLayouts/slideLayout268.xml" ContentType="application/vnd.openxmlformats-officedocument.presentationml.slideLayout+xml"/>
  <Override PartName="/ppt/theme/theme190.xml" ContentType="application/vnd.openxmlformats-officedocument.theme+xml"/>
  <Override PartName="/ppt/slideLayouts/slideLayout269.xml" ContentType="application/vnd.openxmlformats-officedocument.presentationml.slideLayout+xml"/>
  <Override PartName="/ppt/theme/theme191.xml" ContentType="application/vnd.openxmlformats-officedocument.theme+xml"/>
  <Override PartName="/ppt/slideLayouts/slideLayout270.xml" ContentType="application/vnd.openxmlformats-officedocument.presentationml.slideLayout+xml"/>
  <Override PartName="/ppt/theme/theme192.xml" ContentType="application/vnd.openxmlformats-officedocument.theme+xml"/>
  <Override PartName="/ppt/slideLayouts/slideLayout271.xml" ContentType="application/vnd.openxmlformats-officedocument.presentationml.slideLayout+xml"/>
  <Override PartName="/ppt/theme/theme193.xml" ContentType="application/vnd.openxmlformats-officedocument.theme+xml"/>
  <Override PartName="/ppt/slideLayouts/slideLayout272.xml" ContentType="application/vnd.openxmlformats-officedocument.presentationml.slideLayout+xml"/>
  <Override PartName="/ppt/theme/theme194.xml" ContentType="application/vnd.openxmlformats-officedocument.theme+xml"/>
  <Override PartName="/ppt/slideLayouts/slideLayout273.xml" ContentType="application/vnd.openxmlformats-officedocument.presentationml.slideLayout+xml"/>
  <Override PartName="/ppt/theme/theme195.xml" ContentType="application/vnd.openxmlformats-officedocument.theme+xml"/>
  <Override PartName="/ppt/slideLayouts/slideLayout274.xml" ContentType="application/vnd.openxmlformats-officedocument.presentationml.slideLayout+xml"/>
  <Override PartName="/ppt/theme/theme196.xml" ContentType="application/vnd.openxmlformats-officedocument.theme+xml"/>
  <Override PartName="/ppt/slideLayouts/slideLayout275.xml" ContentType="application/vnd.openxmlformats-officedocument.presentationml.slideLayout+xml"/>
  <Override PartName="/ppt/theme/theme197.xml" ContentType="application/vnd.openxmlformats-officedocument.theme+xml"/>
  <Override PartName="/ppt/slideLayouts/slideLayout276.xml" ContentType="application/vnd.openxmlformats-officedocument.presentationml.slideLayout+xml"/>
  <Override PartName="/ppt/theme/theme198.xml" ContentType="application/vnd.openxmlformats-officedocument.theme+xml"/>
  <Override PartName="/ppt/slideLayouts/slideLayout277.xml" ContentType="application/vnd.openxmlformats-officedocument.presentationml.slideLayout+xml"/>
  <Override PartName="/ppt/theme/theme199.xml" ContentType="application/vnd.openxmlformats-officedocument.theme+xml"/>
  <Override PartName="/ppt/slideLayouts/slideLayout278.xml" ContentType="application/vnd.openxmlformats-officedocument.presentationml.slideLayout+xml"/>
  <Override PartName="/ppt/theme/theme200.xml" ContentType="application/vnd.openxmlformats-officedocument.theme+xml"/>
  <Override PartName="/ppt/slideLayouts/slideLayout279.xml" ContentType="application/vnd.openxmlformats-officedocument.presentationml.slideLayout+xml"/>
  <Override PartName="/ppt/theme/theme201.xml" ContentType="application/vnd.openxmlformats-officedocument.theme+xml"/>
  <Override PartName="/ppt/slideLayouts/slideLayout280.xml" ContentType="application/vnd.openxmlformats-officedocument.presentationml.slideLayout+xml"/>
  <Override PartName="/ppt/theme/theme202.xml" ContentType="application/vnd.openxmlformats-officedocument.theme+xml"/>
  <Override PartName="/ppt/slideLayouts/slideLayout281.xml" ContentType="application/vnd.openxmlformats-officedocument.presentationml.slideLayout+xml"/>
  <Override PartName="/ppt/theme/theme203.xml" ContentType="application/vnd.openxmlformats-officedocument.theme+xml"/>
  <Override PartName="/ppt/slideLayouts/slideLayout282.xml" ContentType="application/vnd.openxmlformats-officedocument.presentationml.slideLayout+xml"/>
  <Override PartName="/ppt/theme/theme204.xml" ContentType="application/vnd.openxmlformats-officedocument.theme+xml"/>
  <Override PartName="/ppt/slideLayouts/slideLayout283.xml" ContentType="application/vnd.openxmlformats-officedocument.presentationml.slideLayout+xml"/>
  <Override PartName="/ppt/theme/theme205.xml" ContentType="application/vnd.openxmlformats-officedocument.theme+xml"/>
  <Override PartName="/ppt/slideLayouts/slideLayout284.xml" ContentType="application/vnd.openxmlformats-officedocument.presentationml.slideLayout+xml"/>
  <Override PartName="/ppt/theme/theme206.xml" ContentType="application/vnd.openxmlformats-officedocument.theme+xml"/>
  <Override PartName="/ppt/slideLayouts/slideLayout285.xml" ContentType="application/vnd.openxmlformats-officedocument.presentationml.slideLayout+xml"/>
  <Override PartName="/ppt/theme/theme207.xml" ContentType="application/vnd.openxmlformats-officedocument.theme+xml"/>
  <Override PartName="/ppt/slideLayouts/slideLayout286.xml" ContentType="application/vnd.openxmlformats-officedocument.presentationml.slideLayout+xml"/>
  <Override PartName="/ppt/theme/theme208.xml" ContentType="application/vnd.openxmlformats-officedocument.theme+xml"/>
  <Override PartName="/ppt/slideLayouts/slideLayout287.xml" ContentType="application/vnd.openxmlformats-officedocument.presentationml.slideLayout+xml"/>
  <Override PartName="/ppt/theme/theme209.xml" ContentType="application/vnd.openxmlformats-officedocument.theme+xml"/>
  <Override PartName="/ppt/slideLayouts/slideLayout288.xml" ContentType="application/vnd.openxmlformats-officedocument.presentationml.slideLayout+xml"/>
  <Override PartName="/ppt/theme/theme210.xml" ContentType="application/vnd.openxmlformats-officedocument.theme+xml"/>
  <Override PartName="/ppt/slideLayouts/slideLayout289.xml" ContentType="application/vnd.openxmlformats-officedocument.presentationml.slideLayout+xml"/>
  <Override PartName="/ppt/theme/theme211.xml" ContentType="application/vnd.openxmlformats-officedocument.theme+xml"/>
  <Override PartName="/ppt/slideLayouts/slideLayout290.xml" ContentType="application/vnd.openxmlformats-officedocument.presentationml.slideLayout+xml"/>
  <Override PartName="/ppt/theme/theme212.xml" ContentType="application/vnd.openxmlformats-officedocument.theme+xml"/>
  <Override PartName="/ppt/slideLayouts/slideLayout291.xml" ContentType="application/vnd.openxmlformats-officedocument.presentationml.slideLayout+xml"/>
  <Override PartName="/ppt/theme/theme213.xml" ContentType="application/vnd.openxmlformats-officedocument.theme+xml"/>
  <Override PartName="/ppt/slideLayouts/slideLayout292.xml" ContentType="application/vnd.openxmlformats-officedocument.presentationml.slideLayout+xml"/>
  <Override PartName="/ppt/theme/theme214.xml" ContentType="application/vnd.openxmlformats-officedocument.theme+xml"/>
  <Override PartName="/ppt/slideLayouts/slideLayout293.xml" ContentType="application/vnd.openxmlformats-officedocument.presentationml.slideLayout+xml"/>
  <Override PartName="/ppt/theme/theme215.xml" ContentType="application/vnd.openxmlformats-officedocument.theme+xml"/>
  <Override PartName="/ppt/slideLayouts/slideLayout294.xml" ContentType="application/vnd.openxmlformats-officedocument.presentationml.slideLayout+xml"/>
  <Override PartName="/ppt/theme/theme216.xml" ContentType="application/vnd.openxmlformats-officedocument.theme+xml"/>
  <Override PartName="/ppt/slideLayouts/slideLayout295.xml" ContentType="application/vnd.openxmlformats-officedocument.presentationml.slideLayout+xml"/>
  <Override PartName="/ppt/theme/theme217.xml" ContentType="application/vnd.openxmlformats-officedocument.theme+xml"/>
  <Override PartName="/ppt/slideLayouts/slideLayout296.xml" ContentType="application/vnd.openxmlformats-officedocument.presentationml.slideLayout+xml"/>
  <Override PartName="/ppt/theme/theme218.xml" ContentType="application/vnd.openxmlformats-officedocument.theme+xml"/>
  <Override PartName="/ppt/slideLayouts/slideLayout297.xml" ContentType="application/vnd.openxmlformats-officedocument.presentationml.slideLayout+xml"/>
  <Override PartName="/ppt/theme/theme219.xml" ContentType="application/vnd.openxmlformats-officedocument.theme+xml"/>
  <Override PartName="/ppt/slideLayouts/slideLayout298.xml" ContentType="application/vnd.openxmlformats-officedocument.presentationml.slideLayout+xml"/>
  <Override PartName="/ppt/theme/theme220.xml" ContentType="application/vnd.openxmlformats-officedocument.theme+xml"/>
  <Override PartName="/ppt/slideLayouts/slideLayout299.xml" ContentType="application/vnd.openxmlformats-officedocument.presentationml.slideLayout+xml"/>
  <Override PartName="/ppt/theme/theme221.xml" ContentType="application/vnd.openxmlformats-officedocument.theme+xml"/>
  <Override PartName="/ppt/slideLayouts/slideLayout300.xml" ContentType="application/vnd.openxmlformats-officedocument.presentationml.slideLayout+xml"/>
  <Override PartName="/ppt/theme/theme222.xml" ContentType="application/vnd.openxmlformats-officedocument.theme+xml"/>
  <Override PartName="/ppt/slideLayouts/slideLayout301.xml" ContentType="application/vnd.openxmlformats-officedocument.presentationml.slideLayout+xml"/>
  <Override PartName="/ppt/theme/theme223.xml" ContentType="application/vnd.openxmlformats-officedocument.theme+xml"/>
  <Override PartName="/ppt/slideLayouts/slideLayout302.xml" ContentType="application/vnd.openxmlformats-officedocument.presentationml.slideLayout+xml"/>
  <Override PartName="/ppt/theme/theme224.xml" ContentType="application/vnd.openxmlformats-officedocument.theme+xml"/>
  <Override PartName="/ppt/slideLayouts/slideLayout303.xml" ContentType="application/vnd.openxmlformats-officedocument.presentationml.slideLayout+xml"/>
  <Override PartName="/ppt/theme/theme225.xml" ContentType="application/vnd.openxmlformats-officedocument.theme+xml"/>
  <Override PartName="/ppt/slideLayouts/slideLayout304.xml" ContentType="application/vnd.openxmlformats-officedocument.presentationml.slideLayout+xml"/>
  <Override PartName="/ppt/theme/theme226.xml" ContentType="application/vnd.openxmlformats-officedocument.theme+xml"/>
  <Override PartName="/ppt/slideLayouts/slideLayout305.xml" ContentType="application/vnd.openxmlformats-officedocument.presentationml.slideLayout+xml"/>
  <Override PartName="/ppt/theme/theme227.xml" ContentType="application/vnd.openxmlformats-officedocument.theme+xml"/>
  <Override PartName="/ppt/slideLayouts/slideLayout306.xml" ContentType="application/vnd.openxmlformats-officedocument.presentationml.slideLayout+xml"/>
  <Override PartName="/ppt/theme/theme228.xml" ContentType="application/vnd.openxmlformats-officedocument.theme+xml"/>
  <Override PartName="/ppt/slideLayouts/slideLayout307.xml" ContentType="application/vnd.openxmlformats-officedocument.presentationml.slideLayout+xml"/>
  <Override PartName="/ppt/theme/theme229.xml" ContentType="application/vnd.openxmlformats-officedocument.theme+xml"/>
  <Override PartName="/ppt/slideLayouts/slideLayout308.xml" ContentType="application/vnd.openxmlformats-officedocument.presentationml.slideLayout+xml"/>
  <Override PartName="/ppt/theme/theme230.xml" ContentType="application/vnd.openxmlformats-officedocument.theme+xml"/>
  <Override PartName="/ppt/slideLayouts/slideLayout309.xml" ContentType="application/vnd.openxmlformats-officedocument.presentationml.slideLayout+xml"/>
  <Override PartName="/ppt/theme/theme231.xml" ContentType="application/vnd.openxmlformats-officedocument.theme+xml"/>
  <Override PartName="/ppt/slideLayouts/slideLayout310.xml" ContentType="application/vnd.openxmlformats-officedocument.presentationml.slideLayout+xml"/>
  <Override PartName="/ppt/theme/theme232.xml" ContentType="application/vnd.openxmlformats-officedocument.theme+xml"/>
  <Override PartName="/ppt/slideLayouts/slideLayout311.xml" ContentType="application/vnd.openxmlformats-officedocument.presentationml.slideLayout+xml"/>
  <Override PartName="/ppt/theme/theme233.xml" ContentType="application/vnd.openxmlformats-officedocument.theme+xml"/>
  <Override PartName="/ppt/slideLayouts/slideLayout312.xml" ContentType="application/vnd.openxmlformats-officedocument.presentationml.slideLayout+xml"/>
  <Override PartName="/ppt/theme/theme234.xml" ContentType="application/vnd.openxmlformats-officedocument.theme+xml"/>
  <Override PartName="/ppt/slideLayouts/slideLayout313.xml" ContentType="application/vnd.openxmlformats-officedocument.presentationml.slideLayout+xml"/>
  <Override PartName="/ppt/theme/theme235.xml" ContentType="application/vnd.openxmlformats-officedocument.theme+xml"/>
  <Override PartName="/ppt/slideLayouts/slideLayout314.xml" ContentType="application/vnd.openxmlformats-officedocument.presentationml.slideLayout+xml"/>
  <Override PartName="/ppt/theme/theme236.xml" ContentType="application/vnd.openxmlformats-officedocument.theme+xml"/>
  <Override PartName="/ppt/slideLayouts/slideLayout315.xml" ContentType="application/vnd.openxmlformats-officedocument.presentationml.slideLayout+xml"/>
  <Override PartName="/ppt/theme/theme237.xml" ContentType="application/vnd.openxmlformats-officedocument.theme+xml"/>
  <Override PartName="/ppt/slideLayouts/slideLayout316.xml" ContentType="application/vnd.openxmlformats-officedocument.presentationml.slideLayout+xml"/>
  <Override PartName="/ppt/theme/theme238.xml" ContentType="application/vnd.openxmlformats-officedocument.theme+xml"/>
  <Override PartName="/ppt/slideLayouts/slideLayout317.xml" ContentType="application/vnd.openxmlformats-officedocument.presentationml.slideLayout+xml"/>
  <Override PartName="/ppt/theme/theme239.xml" ContentType="application/vnd.openxmlformats-officedocument.theme+xml"/>
  <Override PartName="/ppt/slideLayouts/slideLayout318.xml" ContentType="application/vnd.openxmlformats-officedocument.presentationml.slideLayout+xml"/>
  <Override PartName="/ppt/theme/theme240.xml" ContentType="application/vnd.openxmlformats-officedocument.theme+xml"/>
  <Override PartName="/ppt/slideLayouts/slideLayout319.xml" ContentType="application/vnd.openxmlformats-officedocument.presentationml.slideLayout+xml"/>
  <Override PartName="/ppt/theme/theme241.xml" ContentType="application/vnd.openxmlformats-officedocument.theme+xml"/>
  <Override PartName="/ppt/slideLayouts/slideLayout320.xml" ContentType="application/vnd.openxmlformats-officedocument.presentationml.slideLayout+xml"/>
  <Override PartName="/ppt/theme/theme242.xml" ContentType="application/vnd.openxmlformats-officedocument.theme+xml"/>
  <Override PartName="/ppt/slideLayouts/slideLayout321.xml" ContentType="application/vnd.openxmlformats-officedocument.presentationml.slideLayout+xml"/>
  <Override PartName="/ppt/theme/theme243.xml" ContentType="application/vnd.openxmlformats-officedocument.theme+xml"/>
  <Override PartName="/ppt/slideLayouts/slideLayout322.xml" ContentType="application/vnd.openxmlformats-officedocument.presentationml.slideLayout+xml"/>
  <Override PartName="/ppt/theme/theme244.xml" ContentType="application/vnd.openxmlformats-officedocument.theme+xml"/>
  <Override PartName="/ppt/slideLayouts/slideLayout323.xml" ContentType="application/vnd.openxmlformats-officedocument.presentationml.slideLayout+xml"/>
  <Override PartName="/ppt/theme/theme245.xml" ContentType="application/vnd.openxmlformats-officedocument.theme+xml"/>
  <Override PartName="/ppt/slideLayouts/slideLayout324.xml" ContentType="application/vnd.openxmlformats-officedocument.presentationml.slideLayout+xml"/>
  <Override PartName="/ppt/theme/theme246.xml" ContentType="application/vnd.openxmlformats-officedocument.theme+xml"/>
  <Override PartName="/ppt/slideLayouts/slideLayout325.xml" ContentType="application/vnd.openxmlformats-officedocument.presentationml.slideLayout+xml"/>
  <Override PartName="/ppt/theme/theme247.xml" ContentType="application/vnd.openxmlformats-officedocument.theme+xml"/>
  <Override PartName="/ppt/slideLayouts/slideLayout326.xml" ContentType="application/vnd.openxmlformats-officedocument.presentationml.slideLayout+xml"/>
  <Override PartName="/ppt/theme/theme248.xml" ContentType="application/vnd.openxmlformats-officedocument.theme+xml"/>
  <Override PartName="/ppt/slideLayouts/slideLayout327.xml" ContentType="application/vnd.openxmlformats-officedocument.presentationml.slideLayout+xml"/>
  <Override PartName="/ppt/theme/theme249.xml" ContentType="application/vnd.openxmlformats-officedocument.theme+xml"/>
  <Override PartName="/ppt/slideLayouts/slideLayout328.xml" ContentType="application/vnd.openxmlformats-officedocument.presentationml.slideLayout+xml"/>
  <Override PartName="/ppt/theme/theme250.xml" ContentType="application/vnd.openxmlformats-officedocument.theme+xml"/>
  <Override PartName="/ppt/slideLayouts/slideLayout329.xml" ContentType="application/vnd.openxmlformats-officedocument.presentationml.slideLayout+xml"/>
  <Override PartName="/ppt/theme/theme251.xml" ContentType="application/vnd.openxmlformats-officedocument.theme+xml"/>
  <Override PartName="/ppt/slideLayouts/slideLayout330.xml" ContentType="application/vnd.openxmlformats-officedocument.presentationml.slideLayout+xml"/>
  <Override PartName="/ppt/theme/theme252.xml" ContentType="application/vnd.openxmlformats-officedocument.theme+xml"/>
  <Override PartName="/ppt/slideLayouts/slideLayout331.xml" ContentType="application/vnd.openxmlformats-officedocument.presentationml.slideLayout+xml"/>
  <Override PartName="/ppt/theme/theme253.xml" ContentType="application/vnd.openxmlformats-officedocument.theme+xml"/>
  <Override PartName="/ppt/slideLayouts/slideLayout332.xml" ContentType="application/vnd.openxmlformats-officedocument.presentationml.slideLayout+xml"/>
  <Override PartName="/ppt/theme/theme254.xml" ContentType="application/vnd.openxmlformats-officedocument.theme+xml"/>
  <Override PartName="/ppt/slideLayouts/slideLayout333.xml" ContentType="application/vnd.openxmlformats-officedocument.presentationml.slideLayout+xml"/>
  <Override PartName="/ppt/theme/theme255.xml" ContentType="application/vnd.openxmlformats-officedocument.theme+xml"/>
  <Override PartName="/ppt/slideLayouts/slideLayout334.xml" ContentType="application/vnd.openxmlformats-officedocument.presentationml.slideLayout+xml"/>
  <Override PartName="/ppt/theme/theme256.xml" ContentType="application/vnd.openxmlformats-officedocument.theme+xml"/>
  <Override PartName="/ppt/slideLayouts/slideLayout335.xml" ContentType="application/vnd.openxmlformats-officedocument.presentationml.slideLayout+xml"/>
  <Override PartName="/ppt/theme/theme257.xml" ContentType="application/vnd.openxmlformats-officedocument.theme+xml"/>
  <Override PartName="/ppt/slideLayouts/slideLayout336.xml" ContentType="application/vnd.openxmlformats-officedocument.presentationml.slideLayout+xml"/>
  <Override PartName="/ppt/theme/theme258.xml" ContentType="application/vnd.openxmlformats-officedocument.theme+xml"/>
  <Override PartName="/ppt/slideLayouts/slideLayout337.xml" ContentType="application/vnd.openxmlformats-officedocument.presentationml.slideLayout+xml"/>
  <Override PartName="/ppt/theme/theme259.xml" ContentType="application/vnd.openxmlformats-officedocument.theme+xml"/>
  <Override PartName="/ppt/slideLayouts/slideLayout338.xml" ContentType="application/vnd.openxmlformats-officedocument.presentationml.slideLayout+xml"/>
  <Override PartName="/ppt/theme/theme260.xml" ContentType="application/vnd.openxmlformats-officedocument.theme+xml"/>
  <Override PartName="/ppt/slideLayouts/slideLayout339.xml" ContentType="application/vnd.openxmlformats-officedocument.presentationml.slideLayout+xml"/>
  <Override PartName="/ppt/theme/theme261.xml" ContentType="application/vnd.openxmlformats-officedocument.theme+xml"/>
  <Override PartName="/ppt/slideLayouts/slideLayout340.xml" ContentType="application/vnd.openxmlformats-officedocument.presentationml.slideLayout+xml"/>
  <Override PartName="/ppt/theme/theme262.xml" ContentType="application/vnd.openxmlformats-officedocument.theme+xml"/>
  <Override PartName="/ppt/slideLayouts/slideLayout341.xml" ContentType="application/vnd.openxmlformats-officedocument.presentationml.slideLayout+xml"/>
  <Override PartName="/ppt/theme/theme263.xml" ContentType="application/vnd.openxmlformats-officedocument.theme+xml"/>
  <Override PartName="/ppt/slideLayouts/slideLayout342.xml" ContentType="application/vnd.openxmlformats-officedocument.presentationml.slideLayout+xml"/>
  <Override PartName="/ppt/theme/theme264.xml" ContentType="application/vnd.openxmlformats-officedocument.theme+xml"/>
  <Override PartName="/ppt/slideLayouts/slideLayout343.xml" ContentType="application/vnd.openxmlformats-officedocument.presentationml.slideLayout+xml"/>
  <Override PartName="/ppt/theme/theme265.xml" ContentType="application/vnd.openxmlformats-officedocument.theme+xml"/>
  <Override PartName="/ppt/slideLayouts/slideLayout344.xml" ContentType="application/vnd.openxmlformats-officedocument.presentationml.slideLayout+xml"/>
  <Override PartName="/ppt/theme/theme266.xml" ContentType="application/vnd.openxmlformats-officedocument.theme+xml"/>
  <Override PartName="/ppt/slideLayouts/slideLayout345.xml" ContentType="application/vnd.openxmlformats-officedocument.presentationml.slideLayout+xml"/>
  <Override PartName="/ppt/theme/theme267.xml" ContentType="application/vnd.openxmlformats-officedocument.theme+xml"/>
  <Override PartName="/ppt/slideLayouts/slideLayout346.xml" ContentType="application/vnd.openxmlformats-officedocument.presentationml.slideLayout+xml"/>
  <Override PartName="/ppt/theme/theme268.xml" ContentType="application/vnd.openxmlformats-officedocument.theme+xml"/>
  <Override PartName="/ppt/slideLayouts/slideLayout347.xml" ContentType="application/vnd.openxmlformats-officedocument.presentationml.slideLayout+xml"/>
  <Override PartName="/ppt/theme/theme269.xml" ContentType="application/vnd.openxmlformats-officedocument.theme+xml"/>
  <Override PartName="/ppt/slideLayouts/slideLayout348.xml" ContentType="application/vnd.openxmlformats-officedocument.presentationml.slideLayout+xml"/>
  <Override PartName="/ppt/theme/theme270.xml" ContentType="application/vnd.openxmlformats-officedocument.theme+xml"/>
  <Override PartName="/ppt/slideLayouts/slideLayout349.xml" ContentType="application/vnd.openxmlformats-officedocument.presentationml.slideLayout+xml"/>
  <Override PartName="/ppt/theme/theme271.xml" ContentType="application/vnd.openxmlformats-officedocument.theme+xml"/>
  <Override PartName="/ppt/slideLayouts/slideLayout350.xml" ContentType="application/vnd.openxmlformats-officedocument.presentationml.slideLayout+xml"/>
  <Override PartName="/ppt/theme/theme272.xml" ContentType="application/vnd.openxmlformats-officedocument.theme+xml"/>
  <Override PartName="/ppt/slideLayouts/slideLayout351.xml" ContentType="application/vnd.openxmlformats-officedocument.presentationml.slideLayout+xml"/>
  <Override PartName="/ppt/theme/theme273.xml" ContentType="application/vnd.openxmlformats-officedocument.theme+xml"/>
  <Override PartName="/ppt/slideLayouts/slideLayout352.xml" ContentType="application/vnd.openxmlformats-officedocument.presentationml.slideLayout+xml"/>
  <Override PartName="/ppt/theme/theme274.xml" ContentType="application/vnd.openxmlformats-officedocument.theme+xml"/>
  <Override PartName="/ppt/slideLayouts/slideLayout353.xml" ContentType="application/vnd.openxmlformats-officedocument.presentationml.slideLayout+xml"/>
  <Override PartName="/ppt/theme/theme275.xml" ContentType="application/vnd.openxmlformats-officedocument.theme+xml"/>
  <Override PartName="/ppt/slideLayouts/slideLayout354.xml" ContentType="application/vnd.openxmlformats-officedocument.presentationml.slideLayout+xml"/>
  <Override PartName="/ppt/theme/theme276.xml" ContentType="application/vnd.openxmlformats-officedocument.theme+xml"/>
  <Override PartName="/ppt/slideLayouts/slideLayout355.xml" ContentType="application/vnd.openxmlformats-officedocument.presentationml.slideLayout+xml"/>
  <Override PartName="/ppt/theme/theme277.xml" ContentType="application/vnd.openxmlformats-officedocument.theme+xml"/>
  <Override PartName="/ppt/slideLayouts/slideLayout356.xml" ContentType="application/vnd.openxmlformats-officedocument.presentationml.slideLayout+xml"/>
  <Override PartName="/ppt/theme/theme278.xml" ContentType="application/vnd.openxmlformats-officedocument.theme+xml"/>
  <Override PartName="/ppt/slideLayouts/slideLayout357.xml" ContentType="application/vnd.openxmlformats-officedocument.presentationml.slideLayout+xml"/>
  <Override PartName="/ppt/theme/theme279.xml" ContentType="application/vnd.openxmlformats-officedocument.theme+xml"/>
  <Override PartName="/ppt/slideLayouts/slideLayout358.xml" ContentType="application/vnd.openxmlformats-officedocument.presentationml.slideLayout+xml"/>
  <Override PartName="/ppt/theme/theme280.xml" ContentType="application/vnd.openxmlformats-officedocument.theme+xml"/>
  <Override PartName="/ppt/slideLayouts/slideLayout359.xml" ContentType="application/vnd.openxmlformats-officedocument.presentationml.slideLayout+xml"/>
  <Override PartName="/ppt/theme/theme281.xml" ContentType="application/vnd.openxmlformats-officedocument.theme+xml"/>
  <Override PartName="/ppt/slideLayouts/slideLayout360.xml" ContentType="application/vnd.openxmlformats-officedocument.presentationml.slideLayout+xml"/>
  <Override PartName="/ppt/theme/theme282.xml" ContentType="application/vnd.openxmlformats-officedocument.theme+xml"/>
  <Override PartName="/ppt/slideLayouts/slideLayout361.xml" ContentType="application/vnd.openxmlformats-officedocument.presentationml.slideLayout+xml"/>
  <Override PartName="/ppt/theme/theme283.xml" ContentType="application/vnd.openxmlformats-officedocument.theme+xml"/>
  <Override PartName="/ppt/slideLayouts/slideLayout362.xml" ContentType="application/vnd.openxmlformats-officedocument.presentationml.slideLayout+xml"/>
  <Override PartName="/ppt/theme/theme284.xml" ContentType="application/vnd.openxmlformats-officedocument.theme+xml"/>
  <Override PartName="/ppt/slideLayouts/slideLayout363.xml" ContentType="application/vnd.openxmlformats-officedocument.presentationml.slideLayout+xml"/>
  <Override PartName="/ppt/theme/theme285.xml" ContentType="application/vnd.openxmlformats-officedocument.theme+xml"/>
  <Override PartName="/ppt/slideLayouts/slideLayout364.xml" ContentType="application/vnd.openxmlformats-officedocument.presentationml.slideLayout+xml"/>
  <Override PartName="/ppt/theme/theme286.xml" ContentType="application/vnd.openxmlformats-officedocument.theme+xml"/>
  <Override PartName="/ppt/slideLayouts/slideLayout365.xml" ContentType="application/vnd.openxmlformats-officedocument.presentationml.slideLayout+xml"/>
  <Override PartName="/ppt/theme/theme287.xml" ContentType="application/vnd.openxmlformats-officedocument.theme+xml"/>
  <Override PartName="/ppt/slideLayouts/slideLayout366.xml" ContentType="application/vnd.openxmlformats-officedocument.presentationml.slideLayout+xml"/>
  <Override PartName="/ppt/theme/theme288.xml" ContentType="application/vnd.openxmlformats-officedocument.theme+xml"/>
  <Override PartName="/ppt/slideLayouts/slideLayout367.xml" ContentType="application/vnd.openxmlformats-officedocument.presentationml.slideLayout+xml"/>
  <Override PartName="/ppt/theme/theme289.xml" ContentType="application/vnd.openxmlformats-officedocument.theme+xml"/>
  <Override PartName="/ppt/slideLayouts/slideLayout368.xml" ContentType="application/vnd.openxmlformats-officedocument.presentationml.slideLayout+xml"/>
  <Override PartName="/ppt/theme/theme290.xml" ContentType="application/vnd.openxmlformats-officedocument.theme+xml"/>
  <Override PartName="/ppt/slideLayouts/slideLayout369.xml" ContentType="application/vnd.openxmlformats-officedocument.presentationml.slideLayout+xml"/>
  <Override PartName="/ppt/theme/theme291.xml" ContentType="application/vnd.openxmlformats-officedocument.theme+xml"/>
  <Override PartName="/ppt/slideLayouts/slideLayout370.xml" ContentType="application/vnd.openxmlformats-officedocument.presentationml.slideLayout+xml"/>
  <Override PartName="/ppt/theme/theme292.xml" ContentType="application/vnd.openxmlformats-officedocument.theme+xml"/>
  <Override PartName="/ppt/slideLayouts/slideLayout371.xml" ContentType="application/vnd.openxmlformats-officedocument.presentationml.slideLayout+xml"/>
  <Override PartName="/ppt/theme/theme293.xml" ContentType="application/vnd.openxmlformats-officedocument.theme+xml"/>
  <Override PartName="/ppt/slideLayouts/slideLayout372.xml" ContentType="application/vnd.openxmlformats-officedocument.presentationml.slideLayout+xml"/>
  <Override PartName="/ppt/theme/theme294.xml" ContentType="application/vnd.openxmlformats-officedocument.theme+xml"/>
  <Override PartName="/ppt/slideLayouts/slideLayout373.xml" ContentType="application/vnd.openxmlformats-officedocument.presentationml.slideLayout+xml"/>
  <Override PartName="/ppt/theme/theme295.xml" ContentType="application/vnd.openxmlformats-officedocument.theme+xml"/>
  <Override PartName="/ppt/slideLayouts/slideLayout374.xml" ContentType="application/vnd.openxmlformats-officedocument.presentationml.slideLayout+xml"/>
  <Override PartName="/ppt/theme/theme296.xml" ContentType="application/vnd.openxmlformats-officedocument.theme+xml"/>
  <Override PartName="/ppt/slideLayouts/slideLayout375.xml" ContentType="application/vnd.openxmlformats-officedocument.presentationml.slideLayout+xml"/>
  <Override PartName="/ppt/theme/theme297.xml" ContentType="application/vnd.openxmlformats-officedocument.theme+xml"/>
  <Override PartName="/ppt/slideLayouts/slideLayout376.xml" ContentType="application/vnd.openxmlformats-officedocument.presentationml.slideLayout+xml"/>
  <Override PartName="/ppt/theme/theme298.xml" ContentType="application/vnd.openxmlformats-officedocument.theme+xml"/>
  <Override PartName="/ppt/slideLayouts/slideLayout377.xml" ContentType="application/vnd.openxmlformats-officedocument.presentationml.slideLayout+xml"/>
  <Override PartName="/ppt/theme/theme299.xml" ContentType="application/vnd.openxmlformats-officedocument.theme+xml"/>
  <Override PartName="/ppt/slideLayouts/slideLayout378.xml" ContentType="application/vnd.openxmlformats-officedocument.presentationml.slideLayout+xml"/>
  <Override PartName="/ppt/theme/theme300.xml" ContentType="application/vnd.openxmlformats-officedocument.theme+xml"/>
  <Override PartName="/ppt/slideLayouts/slideLayout379.xml" ContentType="application/vnd.openxmlformats-officedocument.presentationml.slideLayout+xml"/>
  <Override PartName="/ppt/theme/theme301.xml" ContentType="application/vnd.openxmlformats-officedocument.theme+xml"/>
  <Override PartName="/ppt/slideLayouts/slideLayout380.xml" ContentType="application/vnd.openxmlformats-officedocument.presentationml.slideLayout+xml"/>
  <Override PartName="/ppt/theme/theme302.xml" ContentType="application/vnd.openxmlformats-officedocument.theme+xml"/>
  <Override PartName="/ppt/slideLayouts/slideLayout381.xml" ContentType="application/vnd.openxmlformats-officedocument.presentationml.slideLayout+xml"/>
  <Override PartName="/ppt/theme/theme303.xml" ContentType="application/vnd.openxmlformats-officedocument.theme+xml"/>
  <Override PartName="/ppt/slideLayouts/slideLayout382.xml" ContentType="application/vnd.openxmlformats-officedocument.presentationml.slideLayout+xml"/>
  <Override PartName="/ppt/theme/theme304.xml" ContentType="application/vnd.openxmlformats-officedocument.theme+xml"/>
  <Override PartName="/ppt/slideLayouts/slideLayout383.xml" ContentType="application/vnd.openxmlformats-officedocument.presentationml.slideLayout+xml"/>
  <Override PartName="/ppt/theme/theme305.xml" ContentType="application/vnd.openxmlformats-officedocument.theme+xml"/>
  <Override PartName="/ppt/slideLayouts/slideLayout384.xml" ContentType="application/vnd.openxmlformats-officedocument.presentationml.slideLayout+xml"/>
  <Override PartName="/ppt/theme/theme306.xml" ContentType="application/vnd.openxmlformats-officedocument.theme+xml"/>
  <Override PartName="/ppt/slideLayouts/slideLayout385.xml" ContentType="application/vnd.openxmlformats-officedocument.presentationml.slideLayout+xml"/>
  <Override PartName="/ppt/theme/theme307.xml" ContentType="application/vnd.openxmlformats-officedocument.theme+xml"/>
  <Override PartName="/ppt/slideLayouts/slideLayout386.xml" ContentType="application/vnd.openxmlformats-officedocument.presentationml.slideLayout+xml"/>
  <Override PartName="/ppt/theme/theme308.xml" ContentType="application/vnd.openxmlformats-officedocument.theme+xml"/>
  <Override PartName="/ppt/slideLayouts/slideLayout387.xml" ContentType="application/vnd.openxmlformats-officedocument.presentationml.slideLayout+xml"/>
  <Override PartName="/ppt/theme/theme309.xml" ContentType="application/vnd.openxmlformats-officedocument.theme+xml"/>
  <Override PartName="/ppt/slideLayouts/slideLayout388.xml" ContentType="application/vnd.openxmlformats-officedocument.presentationml.slideLayout+xml"/>
  <Override PartName="/ppt/theme/theme310.xml" ContentType="application/vnd.openxmlformats-officedocument.theme+xml"/>
  <Override PartName="/ppt/slideLayouts/slideLayout389.xml" ContentType="application/vnd.openxmlformats-officedocument.presentationml.slideLayout+xml"/>
  <Override PartName="/ppt/theme/theme311.xml" ContentType="application/vnd.openxmlformats-officedocument.theme+xml"/>
  <Override PartName="/ppt/slideLayouts/slideLayout390.xml" ContentType="application/vnd.openxmlformats-officedocument.presentationml.slideLayout+xml"/>
  <Override PartName="/ppt/theme/theme312.xml" ContentType="application/vnd.openxmlformats-officedocument.theme+xml"/>
  <Override PartName="/ppt/slideLayouts/slideLayout391.xml" ContentType="application/vnd.openxmlformats-officedocument.presentationml.slideLayout+xml"/>
  <Override PartName="/ppt/theme/theme313.xml" ContentType="application/vnd.openxmlformats-officedocument.theme+xml"/>
  <Override PartName="/ppt/slideLayouts/slideLayout392.xml" ContentType="application/vnd.openxmlformats-officedocument.presentationml.slideLayout+xml"/>
  <Override PartName="/ppt/theme/theme314.xml" ContentType="application/vnd.openxmlformats-officedocument.theme+xml"/>
  <Override PartName="/ppt/slideLayouts/slideLayout393.xml" ContentType="application/vnd.openxmlformats-officedocument.presentationml.slideLayout+xml"/>
  <Override PartName="/ppt/theme/theme315.xml" ContentType="application/vnd.openxmlformats-officedocument.theme+xml"/>
  <Override PartName="/ppt/slideLayouts/slideLayout394.xml" ContentType="application/vnd.openxmlformats-officedocument.presentationml.slideLayout+xml"/>
  <Override PartName="/ppt/theme/theme316.xml" ContentType="application/vnd.openxmlformats-officedocument.theme+xml"/>
  <Override PartName="/ppt/slideLayouts/slideLayout395.xml" ContentType="application/vnd.openxmlformats-officedocument.presentationml.slideLayout+xml"/>
  <Override PartName="/ppt/theme/theme317.xml" ContentType="application/vnd.openxmlformats-officedocument.theme+xml"/>
  <Override PartName="/ppt/slideLayouts/slideLayout396.xml" ContentType="application/vnd.openxmlformats-officedocument.presentationml.slideLayout+xml"/>
  <Override PartName="/ppt/theme/theme318.xml" ContentType="application/vnd.openxmlformats-officedocument.theme+xml"/>
  <Override PartName="/ppt/slideLayouts/slideLayout397.xml" ContentType="application/vnd.openxmlformats-officedocument.presentationml.slideLayout+xml"/>
  <Override PartName="/ppt/theme/theme319.xml" ContentType="application/vnd.openxmlformats-officedocument.theme+xml"/>
  <Override PartName="/ppt/slideLayouts/slideLayout398.xml" ContentType="application/vnd.openxmlformats-officedocument.presentationml.slideLayout+xml"/>
  <Override PartName="/ppt/theme/theme320.xml" ContentType="application/vnd.openxmlformats-officedocument.theme+xml"/>
  <Override PartName="/ppt/slideLayouts/slideLayout399.xml" ContentType="application/vnd.openxmlformats-officedocument.presentationml.slideLayout+xml"/>
  <Override PartName="/ppt/theme/theme321.xml" ContentType="application/vnd.openxmlformats-officedocument.theme+xml"/>
  <Override PartName="/ppt/slideLayouts/slideLayout400.xml" ContentType="application/vnd.openxmlformats-officedocument.presentationml.slideLayout+xml"/>
  <Override PartName="/ppt/theme/theme322.xml" ContentType="application/vnd.openxmlformats-officedocument.theme+xml"/>
  <Override PartName="/ppt/slideLayouts/slideLayout401.xml" ContentType="application/vnd.openxmlformats-officedocument.presentationml.slideLayout+xml"/>
  <Override PartName="/ppt/theme/theme323.xml" ContentType="application/vnd.openxmlformats-officedocument.theme+xml"/>
  <Override PartName="/ppt/slideLayouts/slideLayout402.xml" ContentType="application/vnd.openxmlformats-officedocument.presentationml.slideLayout+xml"/>
  <Override PartName="/ppt/theme/theme324.xml" ContentType="application/vnd.openxmlformats-officedocument.theme+xml"/>
  <Override PartName="/ppt/slideLayouts/slideLayout403.xml" ContentType="application/vnd.openxmlformats-officedocument.presentationml.slideLayout+xml"/>
  <Override PartName="/ppt/theme/theme325.xml" ContentType="application/vnd.openxmlformats-officedocument.theme+xml"/>
  <Override PartName="/ppt/slideLayouts/slideLayout404.xml" ContentType="application/vnd.openxmlformats-officedocument.presentationml.slideLayout+xml"/>
  <Override PartName="/ppt/theme/theme326.xml" ContentType="application/vnd.openxmlformats-officedocument.theme+xml"/>
  <Override PartName="/ppt/slideLayouts/slideLayout405.xml" ContentType="application/vnd.openxmlformats-officedocument.presentationml.slideLayout+xml"/>
  <Override PartName="/ppt/theme/theme327.xml" ContentType="application/vnd.openxmlformats-officedocument.theme+xml"/>
  <Override PartName="/ppt/slideLayouts/slideLayout406.xml" ContentType="application/vnd.openxmlformats-officedocument.presentationml.slideLayout+xml"/>
  <Override PartName="/ppt/theme/theme328.xml" ContentType="application/vnd.openxmlformats-officedocument.theme+xml"/>
  <Override PartName="/ppt/slideLayouts/slideLayout407.xml" ContentType="application/vnd.openxmlformats-officedocument.presentationml.slideLayout+xml"/>
  <Override PartName="/ppt/theme/theme329.xml" ContentType="application/vnd.openxmlformats-officedocument.theme+xml"/>
  <Override PartName="/ppt/slideLayouts/slideLayout408.xml" ContentType="application/vnd.openxmlformats-officedocument.presentationml.slideLayout+xml"/>
  <Override PartName="/ppt/theme/theme330.xml" ContentType="application/vnd.openxmlformats-officedocument.theme+xml"/>
  <Override PartName="/ppt/slideLayouts/slideLayout409.xml" ContentType="application/vnd.openxmlformats-officedocument.presentationml.slideLayout+xml"/>
  <Override PartName="/ppt/theme/theme331.xml" ContentType="application/vnd.openxmlformats-officedocument.theme+xml"/>
  <Override PartName="/ppt/slideLayouts/slideLayout410.xml" ContentType="application/vnd.openxmlformats-officedocument.presentationml.slideLayout+xml"/>
  <Override PartName="/ppt/theme/theme332.xml" ContentType="application/vnd.openxmlformats-officedocument.theme+xml"/>
  <Override PartName="/ppt/slideLayouts/slideLayout411.xml" ContentType="application/vnd.openxmlformats-officedocument.presentationml.slideLayout+xml"/>
  <Override PartName="/ppt/theme/theme333.xml" ContentType="application/vnd.openxmlformats-officedocument.theme+xml"/>
  <Override PartName="/ppt/slideLayouts/slideLayout412.xml" ContentType="application/vnd.openxmlformats-officedocument.presentationml.slideLayout+xml"/>
  <Override PartName="/ppt/theme/theme334.xml" ContentType="application/vnd.openxmlformats-officedocument.theme+xml"/>
  <Override PartName="/ppt/slideLayouts/slideLayout413.xml" ContentType="application/vnd.openxmlformats-officedocument.presentationml.slideLayout+xml"/>
  <Override PartName="/ppt/theme/theme335.xml" ContentType="application/vnd.openxmlformats-officedocument.theme+xml"/>
  <Override PartName="/ppt/slideLayouts/slideLayout414.xml" ContentType="application/vnd.openxmlformats-officedocument.presentationml.slideLayout+xml"/>
  <Override PartName="/ppt/theme/theme336.xml" ContentType="application/vnd.openxmlformats-officedocument.theme+xml"/>
  <Override PartName="/ppt/slideLayouts/slideLayout415.xml" ContentType="application/vnd.openxmlformats-officedocument.presentationml.slideLayout+xml"/>
  <Override PartName="/ppt/theme/theme337.xml" ContentType="application/vnd.openxmlformats-officedocument.theme+xml"/>
  <Override PartName="/ppt/slideLayouts/slideLayout416.xml" ContentType="application/vnd.openxmlformats-officedocument.presentationml.slideLayout+xml"/>
  <Override PartName="/ppt/theme/theme338.xml" ContentType="application/vnd.openxmlformats-officedocument.theme+xml"/>
  <Override PartName="/ppt/slideLayouts/slideLayout417.xml" ContentType="application/vnd.openxmlformats-officedocument.presentationml.slideLayout+xml"/>
  <Override PartName="/ppt/theme/theme339.xml" ContentType="application/vnd.openxmlformats-officedocument.theme+xml"/>
  <Override PartName="/ppt/slideLayouts/slideLayout418.xml" ContentType="application/vnd.openxmlformats-officedocument.presentationml.slideLayout+xml"/>
  <Override PartName="/ppt/theme/theme340.xml" ContentType="application/vnd.openxmlformats-officedocument.theme+xml"/>
  <Override PartName="/ppt/slideLayouts/slideLayout419.xml" ContentType="application/vnd.openxmlformats-officedocument.presentationml.slideLayout+xml"/>
  <Override PartName="/ppt/theme/theme341.xml" ContentType="application/vnd.openxmlformats-officedocument.theme+xml"/>
  <Override PartName="/ppt/slideLayouts/slideLayout420.xml" ContentType="application/vnd.openxmlformats-officedocument.presentationml.slideLayout+xml"/>
  <Override PartName="/ppt/theme/theme342.xml" ContentType="application/vnd.openxmlformats-officedocument.theme+xml"/>
  <Override PartName="/ppt/slideLayouts/slideLayout421.xml" ContentType="application/vnd.openxmlformats-officedocument.presentationml.slideLayout+xml"/>
  <Override PartName="/ppt/theme/theme343.xml" ContentType="application/vnd.openxmlformats-officedocument.theme+xml"/>
  <Override PartName="/ppt/slideLayouts/slideLayout422.xml" ContentType="application/vnd.openxmlformats-officedocument.presentationml.slideLayout+xml"/>
  <Override PartName="/ppt/theme/theme344.xml" ContentType="application/vnd.openxmlformats-officedocument.theme+xml"/>
  <Override PartName="/ppt/slideLayouts/slideLayout423.xml" ContentType="application/vnd.openxmlformats-officedocument.presentationml.slideLayout+xml"/>
  <Override PartName="/ppt/theme/theme345.xml" ContentType="application/vnd.openxmlformats-officedocument.theme+xml"/>
  <Override PartName="/ppt/slideLayouts/slideLayout424.xml" ContentType="application/vnd.openxmlformats-officedocument.presentationml.slideLayout+xml"/>
  <Override PartName="/ppt/theme/theme346.xml" ContentType="application/vnd.openxmlformats-officedocument.theme+xml"/>
  <Override PartName="/ppt/slideLayouts/slideLayout425.xml" ContentType="application/vnd.openxmlformats-officedocument.presentationml.slideLayout+xml"/>
  <Override PartName="/ppt/theme/theme347.xml" ContentType="application/vnd.openxmlformats-officedocument.theme+xml"/>
  <Override PartName="/ppt/slideLayouts/slideLayout426.xml" ContentType="application/vnd.openxmlformats-officedocument.presentationml.slideLayout+xml"/>
  <Override PartName="/ppt/theme/theme348.xml" ContentType="application/vnd.openxmlformats-officedocument.theme+xml"/>
  <Override PartName="/ppt/slideLayouts/slideLayout427.xml" ContentType="application/vnd.openxmlformats-officedocument.presentationml.slideLayout+xml"/>
  <Override PartName="/ppt/theme/theme349.xml" ContentType="application/vnd.openxmlformats-officedocument.theme+xml"/>
  <Override PartName="/ppt/slideLayouts/slideLayout428.xml" ContentType="application/vnd.openxmlformats-officedocument.presentationml.slideLayout+xml"/>
  <Override PartName="/ppt/theme/theme350.xml" ContentType="application/vnd.openxmlformats-officedocument.theme+xml"/>
  <Override PartName="/ppt/slideLayouts/slideLayout429.xml" ContentType="application/vnd.openxmlformats-officedocument.presentationml.slideLayout+xml"/>
  <Override PartName="/ppt/theme/theme351.xml" ContentType="application/vnd.openxmlformats-officedocument.theme+xml"/>
  <Override PartName="/ppt/slideLayouts/slideLayout430.xml" ContentType="application/vnd.openxmlformats-officedocument.presentationml.slideLayout+xml"/>
  <Override PartName="/ppt/theme/theme352.xml" ContentType="application/vnd.openxmlformats-officedocument.theme+xml"/>
  <Override PartName="/ppt/slideLayouts/slideLayout431.xml" ContentType="application/vnd.openxmlformats-officedocument.presentationml.slideLayout+xml"/>
  <Override PartName="/ppt/theme/theme353.xml" ContentType="application/vnd.openxmlformats-officedocument.theme+xml"/>
  <Override PartName="/ppt/slideLayouts/slideLayout432.xml" ContentType="application/vnd.openxmlformats-officedocument.presentationml.slideLayout+xml"/>
  <Override PartName="/ppt/theme/theme354.xml" ContentType="application/vnd.openxmlformats-officedocument.theme+xml"/>
  <Override PartName="/ppt/slideLayouts/slideLayout433.xml" ContentType="application/vnd.openxmlformats-officedocument.presentationml.slideLayout+xml"/>
  <Override PartName="/ppt/theme/theme355.xml" ContentType="application/vnd.openxmlformats-officedocument.theme+xml"/>
  <Override PartName="/ppt/slideLayouts/slideLayout434.xml" ContentType="application/vnd.openxmlformats-officedocument.presentationml.slideLayout+xml"/>
  <Override PartName="/ppt/theme/theme356.xml" ContentType="application/vnd.openxmlformats-officedocument.theme+xml"/>
  <Override PartName="/ppt/slideLayouts/slideLayout435.xml" ContentType="application/vnd.openxmlformats-officedocument.presentationml.slideLayout+xml"/>
  <Override PartName="/ppt/theme/theme357.xml" ContentType="application/vnd.openxmlformats-officedocument.theme+xml"/>
  <Override PartName="/ppt/slideLayouts/slideLayout436.xml" ContentType="application/vnd.openxmlformats-officedocument.presentationml.slideLayout+xml"/>
  <Override PartName="/ppt/theme/theme358.xml" ContentType="application/vnd.openxmlformats-officedocument.theme+xml"/>
  <Override PartName="/ppt/slideLayouts/slideLayout437.xml" ContentType="application/vnd.openxmlformats-officedocument.presentationml.slideLayout+xml"/>
  <Override PartName="/ppt/theme/theme359.xml" ContentType="application/vnd.openxmlformats-officedocument.theme+xml"/>
  <Override PartName="/ppt/slideLayouts/slideLayout438.xml" ContentType="application/vnd.openxmlformats-officedocument.presentationml.slideLayout+xml"/>
  <Override PartName="/ppt/theme/theme360.xml" ContentType="application/vnd.openxmlformats-officedocument.theme+xml"/>
  <Override PartName="/ppt/slideLayouts/slideLayout439.xml" ContentType="application/vnd.openxmlformats-officedocument.presentationml.slideLayout+xml"/>
  <Override PartName="/ppt/theme/theme361.xml" ContentType="application/vnd.openxmlformats-officedocument.theme+xml"/>
  <Override PartName="/ppt/slideLayouts/slideLayout440.xml" ContentType="application/vnd.openxmlformats-officedocument.presentationml.slideLayout+xml"/>
  <Override PartName="/ppt/theme/theme362.xml" ContentType="application/vnd.openxmlformats-officedocument.theme+xml"/>
  <Override PartName="/ppt/slideLayouts/slideLayout441.xml" ContentType="application/vnd.openxmlformats-officedocument.presentationml.slideLayout+xml"/>
  <Override PartName="/ppt/theme/theme363.xml" ContentType="application/vnd.openxmlformats-officedocument.theme+xml"/>
  <Override PartName="/ppt/slideLayouts/slideLayout442.xml" ContentType="application/vnd.openxmlformats-officedocument.presentationml.slideLayout+xml"/>
  <Override PartName="/ppt/theme/theme364.xml" ContentType="application/vnd.openxmlformats-officedocument.theme+xml"/>
  <Override PartName="/ppt/slideLayouts/slideLayout443.xml" ContentType="application/vnd.openxmlformats-officedocument.presentationml.slideLayout+xml"/>
  <Override PartName="/ppt/theme/theme365.xml" ContentType="application/vnd.openxmlformats-officedocument.theme+xml"/>
  <Override PartName="/ppt/slideLayouts/slideLayout444.xml" ContentType="application/vnd.openxmlformats-officedocument.presentationml.slideLayout+xml"/>
  <Override PartName="/ppt/theme/theme366.xml" ContentType="application/vnd.openxmlformats-officedocument.theme+xml"/>
  <Override PartName="/ppt/slideLayouts/slideLayout445.xml" ContentType="application/vnd.openxmlformats-officedocument.presentationml.slideLayout+xml"/>
  <Override PartName="/ppt/theme/theme367.xml" ContentType="application/vnd.openxmlformats-officedocument.theme+xml"/>
  <Override PartName="/ppt/slideLayouts/slideLayout446.xml" ContentType="application/vnd.openxmlformats-officedocument.presentationml.slideLayout+xml"/>
  <Override PartName="/ppt/theme/theme368.xml" ContentType="application/vnd.openxmlformats-officedocument.theme+xml"/>
  <Override PartName="/ppt/slideLayouts/slideLayout447.xml" ContentType="application/vnd.openxmlformats-officedocument.presentationml.slideLayout+xml"/>
  <Override PartName="/ppt/theme/theme369.xml" ContentType="application/vnd.openxmlformats-officedocument.theme+xml"/>
  <Override PartName="/ppt/slideLayouts/slideLayout448.xml" ContentType="application/vnd.openxmlformats-officedocument.presentationml.slideLayout+xml"/>
  <Override PartName="/ppt/theme/theme370.xml" ContentType="application/vnd.openxmlformats-officedocument.theme+xml"/>
  <Override PartName="/ppt/slideLayouts/slideLayout449.xml" ContentType="application/vnd.openxmlformats-officedocument.presentationml.slideLayout+xml"/>
  <Override PartName="/ppt/theme/theme371.xml" ContentType="application/vnd.openxmlformats-officedocument.theme+xml"/>
  <Override PartName="/ppt/slideLayouts/slideLayout450.xml" ContentType="application/vnd.openxmlformats-officedocument.presentationml.slideLayout+xml"/>
  <Override PartName="/ppt/theme/theme372.xml" ContentType="application/vnd.openxmlformats-officedocument.theme+xml"/>
  <Override PartName="/ppt/slideLayouts/slideLayout451.xml" ContentType="application/vnd.openxmlformats-officedocument.presentationml.slideLayout+xml"/>
  <Override PartName="/ppt/theme/theme373.xml" ContentType="application/vnd.openxmlformats-officedocument.theme+xml"/>
  <Override PartName="/ppt/slideLayouts/slideLayout452.xml" ContentType="application/vnd.openxmlformats-officedocument.presentationml.slideLayout+xml"/>
  <Override PartName="/ppt/theme/theme374.xml" ContentType="application/vnd.openxmlformats-officedocument.theme+xml"/>
  <Override PartName="/ppt/slideLayouts/slideLayout453.xml" ContentType="application/vnd.openxmlformats-officedocument.presentationml.slideLayout+xml"/>
  <Override PartName="/ppt/theme/theme375.xml" ContentType="application/vnd.openxmlformats-officedocument.theme+xml"/>
  <Override PartName="/ppt/slideLayouts/slideLayout454.xml" ContentType="application/vnd.openxmlformats-officedocument.presentationml.slideLayout+xml"/>
  <Override PartName="/ppt/theme/theme376.xml" ContentType="application/vnd.openxmlformats-officedocument.theme+xml"/>
  <Override PartName="/ppt/slideLayouts/slideLayout455.xml" ContentType="application/vnd.openxmlformats-officedocument.presentationml.slideLayout+xml"/>
  <Override PartName="/ppt/theme/theme377.xml" ContentType="application/vnd.openxmlformats-officedocument.theme+xml"/>
  <Override PartName="/ppt/slideLayouts/slideLayout456.xml" ContentType="application/vnd.openxmlformats-officedocument.presentationml.slideLayout+xml"/>
  <Override PartName="/ppt/theme/theme378.xml" ContentType="application/vnd.openxmlformats-officedocument.theme+xml"/>
  <Override PartName="/ppt/slideLayouts/slideLayout457.xml" ContentType="application/vnd.openxmlformats-officedocument.presentationml.slideLayout+xml"/>
  <Override PartName="/ppt/theme/theme379.xml" ContentType="application/vnd.openxmlformats-officedocument.theme+xml"/>
  <Override PartName="/ppt/slideLayouts/slideLayout458.xml" ContentType="application/vnd.openxmlformats-officedocument.presentationml.slideLayout+xml"/>
  <Override PartName="/ppt/theme/theme380.xml" ContentType="application/vnd.openxmlformats-officedocument.theme+xml"/>
  <Override PartName="/ppt/slideLayouts/slideLayout459.xml" ContentType="application/vnd.openxmlformats-officedocument.presentationml.slideLayout+xml"/>
  <Override PartName="/ppt/theme/theme381.xml" ContentType="application/vnd.openxmlformats-officedocument.theme+xml"/>
  <Override PartName="/ppt/slideLayouts/slideLayout460.xml" ContentType="application/vnd.openxmlformats-officedocument.presentationml.slideLayout+xml"/>
  <Override PartName="/ppt/theme/theme382.xml" ContentType="application/vnd.openxmlformats-officedocument.theme+xml"/>
  <Override PartName="/ppt/slideLayouts/slideLayout461.xml" ContentType="application/vnd.openxmlformats-officedocument.presentationml.slideLayout+xml"/>
  <Override PartName="/ppt/theme/theme383.xml" ContentType="application/vnd.openxmlformats-officedocument.theme+xml"/>
  <Override PartName="/ppt/slideLayouts/slideLayout462.xml" ContentType="application/vnd.openxmlformats-officedocument.presentationml.slideLayout+xml"/>
  <Override PartName="/ppt/theme/theme384.xml" ContentType="application/vnd.openxmlformats-officedocument.theme+xml"/>
  <Override PartName="/ppt/slideLayouts/slideLayout463.xml" ContentType="application/vnd.openxmlformats-officedocument.presentationml.slideLayout+xml"/>
  <Override PartName="/ppt/theme/theme385.xml" ContentType="application/vnd.openxmlformats-officedocument.theme+xml"/>
  <Override PartName="/ppt/slideLayouts/slideLayout464.xml" ContentType="application/vnd.openxmlformats-officedocument.presentationml.slideLayout+xml"/>
  <Override PartName="/ppt/theme/theme386.xml" ContentType="application/vnd.openxmlformats-officedocument.theme+xml"/>
  <Override PartName="/ppt/slideLayouts/slideLayout465.xml" ContentType="application/vnd.openxmlformats-officedocument.presentationml.slideLayout+xml"/>
  <Override PartName="/ppt/theme/theme387.xml" ContentType="application/vnd.openxmlformats-officedocument.theme+xml"/>
  <Override PartName="/ppt/slideLayouts/slideLayout466.xml" ContentType="application/vnd.openxmlformats-officedocument.presentationml.slideLayout+xml"/>
  <Override PartName="/ppt/theme/theme388.xml" ContentType="application/vnd.openxmlformats-officedocument.theme+xml"/>
  <Override PartName="/ppt/slideLayouts/slideLayout467.xml" ContentType="application/vnd.openxmlformats-officedocument.presentationml.slideLayout+xml"/>
  <Override PartName="/ppt/theme/theme389.xml" ContentType="application/vnd.openxmlformats-officedocument.theme+xml"/>
  <Override PartName="/ppt/slideLayouts/slideLayout468.xml" ContentType="application/vnd.openxmlformats-officedocument.presentationml.slideLayout+xml"/>
  <Override PartName="/ppt/theme/theme390.xml" ContentType="application/vnd.openxmlformats-officedocument.theme+xml"/>
  <Override PartName="/ppt/slideLayouts/slideLayout469.xml" ContentType="application/vnd.openxmlformats-officedocument.presentationml.slideLayout+xml"/>
  <Override PartName="/ppt/theme/theme391.xml" ContentType="application/vnd.openxmlformats-officedocument.theme+xml"/>
  <Override PartName="/ppt/slideLayouts/slideLayout470.xml" ContentType="application/vnd.openxmlformats-officedocument.presentationml.slideLayout+xml"/>
  <Override PartName="/ppt/theme/theme392.xml" ContentType="application/vnd.openxmlformats-officedocument.theme+xml"/>
  <Override PartName="/ppt/slideLayouts/slideLayout471.xml" ContentType="application/vnd.openxmlformats-officedocument.presentationml.slideLayout+xml"/>
  <Override PartName="/ppt/theme/theme393.xml" ContentType="application/vnd.openxmlformats-officedocument.theme+xml"/>
  <Override PartName="/ppt/slideLayouts/slideLayout472.xml" ContentType="application/vnd.openxmlformats-officedocument.presentationml.slideLayout+xml"/>
  <Override PartName="/ppt/theme/theme394.xml" ContentType="application/vnd.openxmlformats-officedocument.theme+xml"/>
  <Override PartName="/ppt/slideLayouts/slideLayout473.xml" ContentType="application/vnd.openxmlformats-officedocument.presentationml.slideLayout+xml"/>
  <Override PartName="/ppt/theme/theme395.xml" ContentType="application/vnd.openxmlformats-officedocument.theme+xml"/>
  <Override PartName="/ppt/slideLayouts/slideLayout474.xml" ContentType="application/vnd.openxmlformats-officedocument.presentationml.slideLayout+xml"/>
  <Override PartName="/ppt/theme/theme396.xml" ContentType="application/vnd.openxmlformats-officedocument.theme+xml"/>
  <Override PartName="/ppt/slideLayouts/slideLayout475.xml" ContentType="application/vnd.openxmlformats-officedocument.presentationml.slideLayout+xml"/>
  <Override PartName="/ppt/theme/theme397.xml" ContentType="application/vnd.openxmlformats-officedocument.theme+xml"/>
  <Override PartName="/ppt/slideLayouts/slideLayout476.xml" ContentType="application/vnd.openxmlformats-officedocument.presentationml.slideLayout+xml"/>
  <Override PartName="/ppt/theme/theme398.xml" ContentType="application/vnd.openxmlformats-officedocument.theme+xml"/>
  <Override PartName="/ppt/slideLayouts/slideLayout477.xml" ContentType="application/vnd.openxmlformats-officedocument.presentationml.slideLayout+xml"/>
  <Override PartName="/ppt/theme/theme399.xml" ContentType="application/vnd.openxmlformats-officedocument.theme+xml"/>
  <Override PartName="/ppt/slideLayouts/slideLayout478.xml" ContentType="application/vnd.openxmlformats-officedocument.presentationml.slideLayout+xml"/>
  <Override PartName="/ppt/theme/theme400.xml" ContentType="application/vnd.openxmlformats-officedocument.theme+xml"/>
  <Override PartName="/ppt/slideLayouts/slideLayout479.xml" ContentType="application/vnd.openxmlformats-officedocument.presentationml.slideLayout+xml"/>
  <Override PartName="/ppt/theme/theme401.xml" ContentType="application/vnd.openxmlformats-officedocument.theme+xml"/>
  <Override PartName="/ppt/slideLayouts/slideLayout480.xml" ContentType="application/vnd.openxmlformats-officedocument.presentationml.slideLayout+xml"/>
  <Override PartName="/ppt/theme/theme402.xml" ContentType="application/vnd.openxmlformats-officedocument.theme+xml"/>
  <Override PartName="/ppt/slideLayouts/slideLayout481.xml" ContentType="application/vnd.openxmlformats-officedocument.presentationml.slideLayout+xml"/>
  <Override PartName="/ppt/theme/theme403.xml" ContentType="application/vnd.openxmlformats-officedocument.theme+xml"/>
  <Override PartName="/ppt/slideLayouts/slideLayout482.xml" ContentType="application/vnd.openxmlformats-officedocument.presentationml.slideLayout+xml"/>
  <Override PartName="/ppt/theme/theme404.xml" ContentType="application/vnd.openxmlformats-officedocument.theme+xml"/>
  <Override PartName="/ppt/slideLayouts/slideLayout483.xml" ContentType="application/vnd.openxmlformats-officedocument.presentationml.slideLayout+xml"/>
  <Override PartName="/ppt/theme/theme405.xml" ContentType="application/vnd.openxmlformats-officedocument.theme+xml"/>
  <Override PartName="/ppt/slideLayouts/slideLayout484.xml" ContentType="application/vnd.openxmlformats-officedocument.presentationml.slideLayout+xml"/>
  <Override PartName="/ppt/theme/theme406.xml" ContentType="application/vnd.openxmlformats-officedocument.theme+xml"/>
  <Override PartName="/ppt/slideLayouts/slideLayout485.xml" ContentType="application/vnd.openxmlformats-officedocument.presentationml.slideLayout+xml"/>
  <Override PartName="/ppt/theme/theme407.xml" ContentType="application/vnd.openxmlformats-officedocument.theme+xml"/>
  <Override PartName="/ppt/slideLayouts/slideLayout486.xml" ContentType="application/vnd.openxmlformats-officedocument.presentationml.slideLayout+xml"/>
  <Override PartName="/ppt/theme/theme408.xml" ContentType="application/vnd.openxmlformats-officedocument.theme+xml"/>
  <Override PartName="/ppt/slideLayouts/slideLayout487.xml" ContentType="application/vnd.openxmlformats-officedocument.presentationml.slideLayout+xml"/>
  <Override PartName="/ppt/theme/theme409.xml" ContentType="application/vnd.openxmlformats-officedocument.theme+xml"/>
  <Override PartName="/ppt/slideLayouts/slideLayout488.xml" ContentType="application/vnd.openxmlformats-officedocument.presentationml.slideLayout+xml"/>
  <Override PartName="/ppt/theme/theme410.xml" ContentType="application/vnd.openxmlformats-officedocument.theme+xml"/>
  <Override PartName="/ppt/slideLayouts/slideLayout489.xml" ContentType="application/vnd.openxmlformats-officedocument.presentationml.slideLayout+xml"/>
  <Override PartName="/ppt/theme/theme411.xml" ContentType="application/vnd.openxmlformats-officedocument.theme+xml"/>
  <Override PartName="/ppt/slideLayouts/slideLayout490.xml" ContentType="application/vnd.openxmlformats-officedocument.presentationml.slideLayout+xml"/>
  <Override PartName="/ppt/theme/theme412.xml" ContentType="application/vnd.openxmlformats-officedocument.theme+xml"/>
  <Override PartName="/ppt/slideLayouts/slideLayout491.xml" ContentType="application/vnd.openxmlformats-officedocument.presentationml.slideLayout+xml"/>
  <Override PartName="/ppt/theme/theme413.xml" ContentType="application/vnd.openxmlformats-officedocument.theme+xml"/>
  <Override PartName="/ppt/slideLayouts/slideLayout492.xml" ContentType="application/vnd.openxmlformats-officedocument.presentationml.slideLayout+xml"/>
  <Override PartName="/ppt/theme/theme414.xml" ContentType="application/vnd.openxmlformats-officedocument.theme+xml"/>
  <Override PartName="/ppt/slideLayouts/slideLayout493.xml" ContentType="application/vnd.openxmlformats-officedocument.presentationml.slideLayout+xml"/>
  <Override PartName="/ppt/theme/theme415.xml" ContentType="application/vnd.openxmlformats-officedocument.theme+xml"/>
  <Override PartName="/ppt/slideLayouts/slideLayout494.xml" ContentType="application/vnd.openxmlformats-officedocument.presentationml.slideLayout+xml"/>
  <Override PartName="/ppt/theme/theme416.xml" ContentType="application/vnd.openxmlformats-officedocument.theme+xml"/>
  <Override PartName="/ppt/slideLayouts/slideLayout495.xml" ContentType="application/vnd.openxmlformats-officedocument.presentationml.slideLayout+xml"/>
  <Override PartName="/ppt/theme/theme417.xml" ContentType="application/vnd.openxmlformats-officedocument.theme+xml"/>
  <Override PartName="/ppt/slideLayouts/slideLayout496.xml" ContentType="application/vnd.openxmlformats-officedocument.presentationml.slideLayout+xml"/>
  <Override PartName="/ppt/theme/theme418.xml" ContentType="application/vnd.openxmlformats-officedocument.theme+xml"/>
  <Override PartName="/ppt/slideLayouts/slideLayout497.xml" ContentType="application/vnd.openxmlformats-officedocument.presentationml.slideLayout+xml"/>
  <Override PartName="/ppt/theme/theme419.xml" ContentType="application/vnd.openxmlformats-officedocument.theme+xml"/>
  <Override PartName="/ppt/slideLayouts/slideLayout498.xml" ContentType="application/vnd.openxmlformats-officedocument.presentationml.slideLayout+xml"/>
  <Override PartName="/ppt/theme/theme420.xml" ContentType="application/vnd.openxmlformats-officedocument.theme+xml"/>
  <Override PartName="/ppt/slideLayouts/slideLayout499.xml" ContentType="application/vnd.openxmlformats-officedocument.presentationml.slideLayout+xml"/>
  <Override PartName="/ppt/theme/theme421.xml" ContentType="application/vnd.openxmlformats-officedocument.theme+xml"/>
  <Override PartName="/ppt/slideLayouts/slideLayout500.xml" ContentType="application/vnd.openxmlformats-officedocument.presentationml.slideLayout+xml"/>
  <Override PartName="/ppt/theme/theme422.xml" ContentType="application/vnd.openxmlformats-officedocument.theme+xml"/>
  <Override PartName="/ppt/slideLayouts/slideLayout501.xml" ContentType="application/vnd.openxmlformats-officedocument.presentationml.slideLayout+xml"/>
  <Override PartName="/ppt/theme/theme423.xml" ContentType="application/vnd.openxmlformats-officedocument.theme+xml"/>
  <Override PartName="/ppt/slideLayouts/slideLayout502.xml" ContentType="application/vnd.openxmlformats-officedocument.presentationml.slideLayout+xml"/>
  <Override PartName="/ppt/theme/theme424.xml" ContentType="application/vnd.openxmlformats-officedocument.theme+xml"/>
  <Override PartName="/ppt/slideLayouts/slideLayout503.xml" ContentType="application/vnd.openxmlformats-officedocument.presentationml.slideLayout+xml"/>
  <Override PartName="/ppt/theme/theme425.xml" ContentType="application/vnd.openxmlformats-officedocument.theme+xml"/>
  <Override PartName="/ppt/slideLayouts/slideLayout504.xml" ContentType="application/vnd.openxmlformats-officedocument.presentationml.slideLayout+xml"/>
  <Override PartName="/ppt/theme/theme426.xml" ContentType="application/vnd.openxmlformats-officedocument.theme+xml"/>
  <Override PartName="/ppt/slideLayouts/slideLayout505.xml" ContentType="application/vnd.openxmlformats-officedocument.presentationml.slideLayout+xml"/>
  <Override PartName="/ppt/theme/theme427.xml" ContentType="application/vnd.openxmlformats-officedocument.theme+xml"/>
  <Override PartName="/ppt/slideLayouts/slideLayout506.xml" ContentType="application/vnd.openxmlformats-officedocument.presentationml.slideLayout+xml"/>
  <Override PartName="/ppt/theme/theme428.xml" ContentType="application/vnd.openxmlformats-officedocument.theme+xml"/>
  <Override PartName="/ppt/slideLayouts/slideLayout507.xml" ContentType="application/vnd.openxmlformats-officedocument.presentationml.slideLayout+xml"/>
  <Override PartName="/ppt/theme/theme429.xml" ContentType="application/vnd.openxmlformats-officedocument.theme+xml"/>
  <Override PartName="/ppt/slideLayouts/slideLayout508.xml" ContentType="application/vnd.openxmlformats-officedocument.presentationml.slideLayout+xml"/>
  <Override PartName="/ppt/theme/theme430.xml" ContentType="application/vnd.openxmlformats-officedocument.theme+xml"/>
  <Override PartName="/ppt/slideLayouts/slideLayout509.xml" ContentType="application/vnd.openxmlformats-officedocument.presentationml.slideLayout+xml"/>
  <Override PartName="/ppt/theme/theme431.xml" ContentType="application/vnd.openxmlformats-officedocument.theme+xml"/>
  <Override PartName="/ppt/slideLayouts/slideLayout510.xml" ContentType="application/vnd.openxmlformats-officedocument.presentationml.slideLayout+xml"/>
  <Override PartName="/ppt/theme/theme432.xml" ContentType="application/vnd.openxmlformats-officedocument.theme+xml"/>
  <Override PartName="/ppt/slideLayouts/slideLayout511.xml" ContentType="application/vnd.openxmlformats-officedocument.presentationml.slideLayout+xml"/>
  <Override PartName="/ppt/theme/theme433.xml" ContentType="application/vnd.openxmlformats-officedocument.theme+xml"/>
  <Override PartName="/ppt/slideLayouts/slideLayout512.xml" ContentType="application/vnd.openxmlformats-officedocument.presentationml.slideLayout+xml"/>
  <Override PartName="/ppt/theme/theme434.xml" ContentType="application/vnd.openxmlformats-officedocument.theme+xml"/>
  <Override PartName="/ppt/slideLayouts/slideLayout513.xml" ContentType="application/vnd.openxmlformats-officedocument.presentationml.slideLayout+xml"/>
  <Override PartName="/ppt/theme/theme435.xml" ContentType="application/vnd.openxmlformats-officedocument.theme+xml"/>
  <Override PartName="/ppt/slideLayouts/slideLayout514.xml" ContentType="application/vnd.openxmlformats-officedocument.presentationml.slideLayout+xml"/>
  <Override PartName="/ppt/theme/theme436.xml" ContentType="application/vnd.openxmlformats-officedocument.theme+xml"/>
  <Override PartName="/ppt/slideLayouts/slideLayout515.xml" ContentType="application/vnd.openxmlformats-officedocument.presentationml.slideLayout+xml"/>
  <Override PartName="/ppt/theme/theme437.xml" ContentType="application/vnd.openxmlformats-officedocument.theme+xml"/>
  <Override PartName="/ppt/slideLayouts/slideLayout516.xml" ContentType="application/vnd.openxmlformats-officedocument.presentationml.slideLayout+xml"/>
  <Override PartName="/ppt/theme/theme438.xml" ContentType="application/vnd.openxmlformats-officedocument.theme+xml"/>
  <Override PartName="/ppt/slideLayouts/slideLayout517.xml" ContentType="application/vnd.openxmlformats-officedocument.presentationml.slideLayout+xml"/>
  <Override PartName="/ppt/theme/theme439.xml" ContentType="application/vnd.openxmlformats-officedocument.theme+xml"/>
  <Override PartName="/ppt/slideLayouts/slideLayout518.xml" ContentType="application/vnd.openxmlformats-officedocument.presentationml.slideLayout+xml"/>
  <Override PartName="/ppt/theme/theme440.xml" ContentType="application/vnd.openxmlformats-officedocument.theme+xml"/>
  <Override PartName="/ppt/slideLayouts/slideLayout519.xml" ContentType="application/vnd.openxmlformats-officedocument.presentationml.slideLayout+xml"/>
  <Override PartName="/ppt/theme/theme441.xml" ContentType="application/vnd.openxmlformats-officedocument.theme+xml"/>
  <Override PartName="/ppt/slideLayouts/slideLayout520.xml" ContentType="application/vnd.openxmlformats-officedocument.presentationml.slideLayout+xml"/>
  <Override PartName="/ppt/theme/theme442.xml" ContentType="application/vnd.openxmlformats-officedocument.theme+xml"/>
  <Override PartName="/ppt/slideLayouts/slideLayout521.xml" ContentType="application/vnd.openxmlformats-officedocument.presentationml.slideLayout+xml"/>
  <Override PartName="/ppt/theme/theme443.xml" ContentType="application/vnd.openxmlformats-officedocument.theme+xml"/>
  <Override PartName="/ppt/slideLayouts/slideLayout522.xml" ContentType="application/vnd.openxmlformats-officedocument.presentationml.slideLayout+xml"/>
  <Override PartName="/ppt/theme/theme444.xml" ContentType="application/vnd.openxmlformats-officedocument.theme+xml"/>
  <Override PartName="/ppt/slideLayouts/slideLayout523.xml" ContentType="application/vnd.openxmlformats-officedocument.presentationml.slideLayout+xml"/>
  <Override PartName="/ppt/theme/theme445.xml" ContentType="application/vnd.openxmlformats-officedocument.theme+xml"/>
  <Override PartName="/ppt/slideLayouts/slideLayout524.xml" ContentType="application/vnd.openxmlformats-officedocument.presentationml.slideLayout+xml"/>
  <Override PartName="/ppt/theme/theme446.xml" ContentType="application/vnd.openxmlformats-officedocument.theme+xml"/>
  <Override PartName="/ppt/slideLayouts/slideLayout525.xml" ContentType="application/vnd.openxmlformats-officedocument.presentationml.slideLayout+xml"/>
  <Override PartName="/ppt/theme/theme447.xml" ContentType="application/vnd.openxmlformats-officedocument.theme+xml"/>
  <Override PartName="/ppt/slideLayouts/slideLayout526.xml" ContentType="application/vnd.openxmlformats-officedocument.presentationml.slideLayout+xml"/>
  <Override PartName="/ppt/theme/theme448.xml" ContentType="application/vnd.openxmlformats-officedocument.theme+xml"/>
  <Override PartName="/ppt/slideLayouts/slideLayout527.xml" ContentType="application/vnd.openxmlformats-officedocument.presentationml.slideLayout+xml"/>
  <Override PartName="/ppt/theme/theme449.xml" ContentType="application/vnd.openxmlformats-officedocument.theme+xml"/>
  <Override PartName="/ppt/slideLayouts/slideLayout528.xml" ContentType="application/vnd.openxmlformats-officedocument.presentationml.slideLayout+xml"/>
  <Override PartName="/ppt/theme/theme450.xml" ContentType="application/vnd.openxmlformats-officedocument.theme+xml"/>
  <Override PartName="/ppt/slideLayouts/slideLayout529.xml" ContentType="application/vnd.openxmlformats-officedocument.presentationml.slideLayout+xml"/>
  <Override PartName="/ppt/theme/theme451.xml" ContentType="application/vnd.openxmlformats-officedocument.theme+xml"/>
  <Override PartName="/ppt/slideLayouts/slideLayout530.xml" ContentType="application/vnd.openxmlformats-officedocument.presentationml.slideLayout+xml"/>
  <Override PartName="/ppt/theme/theme452.xml" ContentType="application/vnd.openxmlformats-officedocument.theme+xml"/>
  <Override PartName="/ppt/slideLayouts/slideLayout531.xml" ContentType="application/vnd.openxmlformats-officedocument.presentationml.slideLayout+xml"/>
  <Override PartName="/ppt/theme/theme453.xml" ContentType="application/vnd.openxmlformats-officedocument.theme+xml"/>
  <Override PartName="/ppt/slideLayouts/slideLayout532.xml" ContentType="application/vnd.openxmlformats-officedocument.presentationml.slideLayout+xml"/>
  <Override PartName="/ppt/theme/theme454.xml" ContentType="application/vnd.openxmlformats-officedocument.theme+xml"/>
  <Override PartName="/ppt/slideLayouts/slideLayout533.xml" ContentType="application/vnd.openxmlformats-officedocument.presentationml.slideLayout+xml"/>
  <Override PartName="/ppt/theme/theme455.xml" ContentType="application/vnd.openxmlformats-officedocument.theme+xml"/>
  <Override PartName="/ppt/slideLayouts/slideLayout534.xml" ContentType="application/vnd.openxmlformats-officedocument.presentationml.slideLayout+xml"/>
  <Override PartName="/ppt/theme/theme456.xml" ContentType="application/vnd.openxmlformats-officedocument.theme+xml"/>
  <Override PartName="/ppt/slideLayouts/slideLayout535.xml" ContentType="application/vnd.openxmlformats-officedocument.presentationml.slideLayout+xml"/>
  <Override PartName="/ppt/theme/theme457.xml" ContentType="application/vnd.openxmlformats-officedocument.theme+xml"/>
  <Override PartName="/ppt/slideLayouts/slideLayout536.xml" ContentType="application/vnd.openxmlformats-officedocument.presentationml.slideLayout+xml"/>
  <Override PartName="/ppt/theme/theme458.xml" ContentType="application/vnd.openxmlformats-officedocument.theme+xml"/>
  <Override PartName="/ppt/slideLayouts/slideLayout537.xml" ContentType="application/vnd.openxmlformats-officedocument.presentationml.slideLayout+xml"/>
  <Override PartName="/ppt/theme/theme459.xml" ContentType="application/vnd.openxmlformats-officedocument.theme+xml"/>
  <Override PartName="/ppt/slideLayouts/slideLayout538.xml" ContentType="application/vnd.openxmlformats-officedocument.presentationml.slideLayout+xml"/>
  <Override PartName="/ppt/theme/theme460.xml" ContentType="application/vnd.openxmlformats-officedocument.theme+xml"/>
  <Override PartName="/ppt/slideLayouts/slideLayout539.xml" ContentType="application/vnd.openxmlformats-officedocument.presentationml.slideLayout+xml"/>
  <Override PartName="/ppt/theme/theme461.xml" ContentType="application/vnd.openxmlformats-officedocument.theme+xml"/>
  <Override PartName="/ppt/slideLayouts/slideLayout540.xml" ContentType="application/vnd.openxmlformats-officedocument.presentationml.slideLayout+xml"/>
  <Override PartName="/ppt/theme/theme462.xml" ContentType="application/vnd.openxmlformats-officedocument.theme+xml"/>
  <Override PartName="/ppt/slideLayouts/slideLayout541.xml" ContentType="application/vnd.openxmlformats-officedocument.presentationml.slideLayout+xml"/>
  <Override PartName="/ppt/theme/theme463.xml" ContentType="application/vnd.openxmlformats-officedocument.theme+xml"/>
  <Override PartName="/ppt/slideLayouts/slideLayout542.xml" ContentType="application/vnd.openxmlformats-officedocument.presentationml.slideLayout+xml"/>
  <Override PartName="/ppt/theme/theme464.xml" ContentType="application/vnd.openxmlformats-officedocument.theme+xml"/>
  <Override PartName="/ppt/slideLayouts/slideLayout543.xml" ContentType="application/vnd.openxmlformats-officedocument.presentationml.slideLayout+xml"/>
  <Override PartName="/ppt/theme/theme465.xml" ContentType="application/vnd.openxmlformats-officedocument.theme+xml"/>
  <Override PartName="/ppt/slideLayouts/slideLayout544.xml" ContentType="application/vnd.openxmlformats-officedocument.presentationml.slideLayout+xml"/>
  <Override PartName="/ppt/theme/theme466.xml" ContentType="application/vnd.openxmlformats-officedocument.theme+xml"/>
  <Override PartName="/ppt/slideLayouts/slideLayout545.xml" ContentType="application/vnd.openxmlformats-officedocument.presentationml.slideLayout+xml"/>
  <Override PartName="/ppt/theme/theme467.xml" ContentType="application/vnd.openxmlformats-officedocument.theme+xml"/>
  <Override PartName="/ppt/slideLayouts/slideLayout546.xml" ContentType="application/vnd.openxmlformats-officedocument.presentationml.slideLayout+xml"/>
  <Override PartName="/ppt/theme/theme468.xml" ContentType="application/vnd.openxmlformats-officedocument.theme+xml"/>
  <Override PartName="/ppt/slideLayouts/slideLayout547.xml" ContentType="application/vnd.openxmlformats-officedocument.presentationml.slideLayout+xml"/>
  <Override PartName="/ppt/theme/theme469.xml" ContentType="application/vnd.openxmlformats-officedocument.theme+xml"/>
  <Override PartName="/ppt/slideLayouts/slideLayout548.xml" ContentType="application/vnd.openxmlformats-officedocument.presentationml.slideLayout+xml"/>
  <Override PartName="/ppt/theme/theme470.xml" ContentType="application/vnd.openxmlformats-officedocument.theme+xml"/>
  <Override PartName="/ppt/slideLayouts/slideLayout549.xml" ContentType="application/vnd.openxmlformats-officedocument.presentationml.slideLayout+xml"/>
  <Override PartName="/ppt/theme/theme471.xml" ContentType="application/vnd.openxmlformats-officedocument.theme+xml"/>
  <Override PartName="/ppt/slideLayouts/slideLayout550.xml" ContentType="application/vnd.openxmlformats-officedocument.presentationml.slideLayout+xml"/>
  <Override PartName="/ppt/theme/theme472.xml" ContentType="application/vnd.openxmlformats-officedocument.theme+xml"/>
  <Override PartName="/ppt/slideLayouts/slideLayout551.xml" ContentType="application/vnd.openxmlformats-officedocument.presentationml.slideLayout+xml"/>
  <Override PartName="/ppt/theme/theme473.xml" ContentType="application/vnd.openxmlformats-officedocument.theme+xml"/>
  <Override PartName="/ppt/slideLayouts/slideLayout552.xml" ContentType="application/vnd.openxmlformats-officedocument.presentationml.slideLayout+xml"/>
  <Override PartName="/ppt/theme/theme474.xml" ContentType="application/vnd.openxmlformats-officedocument.theme+xml"/>
  <Override PartName="/ppt/slideLayouts/slideLayout553.xml" ContentType="application/vnd.openxmlformats-officedocument.presentationml.slideLayout+xml"/>
  <Override PartName="/ppt/theme/theme475.xml" ContentType="application/vnd.openxmlformats-officedocument.theme+xml"/>
  <Override PartName="/ppt/slideLayouts/slideLayout554.xml" ContentType="application/vnd.openxmlformats-officedocument.presentationml.slideLayout+xml"/>
  <Override PartName="/ppt/theme/theme476.xml" ContentType="application/vnd.openxmlformats-officedocument.theme+xml"/>
  <Override PartName="/ppt/slideLayouts/slideLayout555.xml" ContentType="application/vnd.openxmlformats-officedocument.presentationml.slideLayout+xml"/>
  <Override PartName="/ppt/theme/theme477.xml" ContentType="application/vnd.openxmlformats-officedocument.theme+xml"/>
  <Override PartName="/ppt/theme/theme47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media/image55.jpg" ContentType="image/jpeg"/>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8" r:id="rId4"/>
    <p:sldMasterId id="2147483712" r:id="rId5"/>
    <p:sldMasterId id="2147483724" r:id="rId6"/>
    <p:sldMasterId id="2147483743" r:id="rId7"/>
    <p:sldMasterId id="2147483761" r:id="rId8"/>
    <p:sldMasterId id="2147483774" r:id="rId9"/>
    <p:sldMasterId id="2147483776" r:id="rId10"/>
    <p:sldMasterId id="2147483778" r:id="rId11"/>
    <p:sldMasterId id="2147483780" r:id="rId12"/>
    <p:sldMasterId id="2147483782" r:id="rId13"/>
    <p:sldMasterId id="2147483784" r:id="rId14"/>
    <p:sldMasterId id="2147483786" r:id="rId15"/>
    <p:sldMasterId id="2147483788" r:id="rId16"/>
    <p:sldMasterId id="2147483790" r:id="rId17"/>
    <p:sldMasterId id="2147483792" r:id="rId18"/>
    <p:sldMasterId id="2147483794" r:id="rId19"/>
    <p:sldMasterId id="2147483796" r:id="rId20"/>
    <p:sldMasterId id="2147483798" r:id="rId21"/>
    <p:sldMasterId id="2147483800" r:id="rId22"/>
    <p:sldMasterId id="2147483802" r:id="rId23"/>
    <p:sldMasterId id="2147483804" r:id="rId24"/>
    <p:sldMasterId id="2147483806" r:id="rId25"/>
    <p:sldMasterId id="2147483808" r:id="rId26"/>
    <p:sldMasterId id="2147483810" r:id="rId27"/>
    <p:sldMasterId id="2147483812" r:id="rId28"/>
    <p:sldMasterId id="2147483814" r:id="rId29"/>
    <p:sldMasterId id="2147483816" r:id="rId30"/>
    <p:sldMasterId id="2147483818" r:id="rId31"/>
    <p:sldMasterId id="2147483820" r:id="rId32"/>
    <p:sldMasterId id="2147483822" r:id="rId33"/>
    <p:sldMasterId id="2147483824" r:id="rId34"/>
    <p:sldMasterId id="2147483826" r:id="rId35"/>
    <p:sldMasterId id="2147483828" r:id="rId36"/>
    <p:sldMasterId id="2147483830" r:id="rId37"/>
    <p:sldMasterId id="2147483832" r:id="rId38"/>
    <p:sldMasterId id="2147483834" r:id="rId39"/>
    <p:sldMasterId id="2147483850" r:id="rId40"/>
    <p:sldMasterId id="2147483852" r:id="rId41"/>
    <p:sldMasterId id="2147483854" r:id="rId42"/>
    <p:sldMasterId id="2147483870" r:id="rId43"/>
    <p:sldMasterId id="2147483872" r:id="rId44"/>
    <p:sldMasterId id="2147483874" r:id="rId45"/>
    <p:sldMasterId id="2147483876" r:id="rId46"/>
    <p:sldMasterId id="2147483882" r:id="rId47"/>
    <p:sldMasterId id="2147483884" r:id="rId48"/>
    <p:sldMasterId id="2147483886" r:id="rId49"/>
    <p:sldMasterId id="2147483888" r:id="rId50"/>
    <p:sldMasterId id="2147483890" r:id="rId51"/>
    <p:sldMasterId id="2147483892" r:id="rId52"/>
    <p:sldMasterId id="2147483894" r:id="rId53"/>
    <p:sldMasterId id="2147483896" r:id="rId54"/>
    <p:sldMasterId id="2147483898" r:id="rId55"/>
    <p:sldMasterId id="2147483902" r:id="rId56"/>
    <p:sldMasterId id="2147483904" r:id="rId57"/>
    <p:sldMasterId id="2147483906" r:id="rId58"/>
    <p:sldMasterId id="2147483908" r:id="rId59"/>
    <p:sldMasterId id="2147483910" r:id="rId60"/>
    <p:sldMasterId id="2147483912" r:id="rId61"/>
    <p:sldMasterId id="2147483934" r:id="rId62"/>
    <p:sldMasterId id="2147483936" r:id="rId63"/>
    <p:sldMasterId id="2147483938" r:id="rId64"/>
    <p:sldMasterId id="2147483940" r:id="rId65"/>
    <p:sldMasterId id="2147483942" r:id="rId66"/>
    <p:sldMasterId id="2147483944" r:id="rId67"/>
    <p:sldMasterId id="2147483946" r:id="rId68"/>
    <p:sldMasterId id="2147483948" r:id="rId69"/>
    <p:sldMasterId id="2147483950" r:id="rId70"/>
    <p:sldMasterId id="2147483952" r:id="rId71"/>
    <p:sldMasterId id="2147483954" r:id="rId72"/>
    <p:sldMasterId id="2147483956" r:id="rId73"/>
    <p:sldMasterId id="2147483958" r:id="rId74"/>
    <p:sldMasterId id="2147483960" r:id="rId75"/>
    <p:sldMasterId id="2147483962" r:id="rId76"/>
    <p:sldMasterId id="2147483964" r:id="rId77"/>
    <p:sldMasterId id="2147483966" r:id="rId78"/>
    <p:sldMasterId id="2147483968" r:id="rId79"/>
    <p:sldMasterId id="2147483970" r:id="rId80"/>
    <p:sldMasterId id="2147483972" r:id="rId81"/>
    <p:sldMasterId id="2147483974" r:id="rId82"/>
    <p:sldMasterId id="2147483976" r:id="rId83"/>
    <p:sldMasterId id="2147483978" r:id="rId84"/>
    <p:sldMasterId id="2147483980" r:id="rId85"/>
    <p:sldMasterId id="2147483982" r:id="rId86"/>
    <p:sldMasterId id="2147483984" r:id="rId87"/>
    <p:sldMasterId id="2147483986" r:id="rId88"/>
    <p:sldMasterId id="2147483988" r:id="rId89"/>
    <p:sldMasterId id="2147483990" r:id="rId90"/>
    <p:sldMasterId id="2147483992" r:id="rId91"/>
    <p:sldMasterId id="2147483994" r:id="rId92"/>
    <p:sldMasterId id="2147483996" r:id="rId93"/>
    <p:sldMasterId id="2147483998" r:id="rId94"/>
    <p:sldMasterId id="2147484000" r:id="rId95"/>
    <p:sldMasterId id="2147484002" r:id="rId96"/>
    <p:sldMasterId id="2147484004" r:id="rId97"/>
    <p:sldMasterId id="2147484006" r:id="rId98"/>
    <p:sldMasterId id="2147484008" r:id="rId99"/>
    <p:sldMasterId id="2147484010" r:id="rId100"/>
    <p:sldMasterId id="2147484012" r:id="rId101"/>
    <p:sldMasterId id="2147484014" r:id="rId102"/>
    <p:sldMasterId id="2147484016" r:id="rId103"/>
    <p:sldMasterId id="2147484018" r:id="rId104"/>
    <p:sldMasterId id="2147484020" r:id="rId105"/>
    <p:sldMasterId id="2147484022" r:id="rId106"/>
    <p:sldMasterId id="2147484024" r:id="rId107"/>
    <p:sldMasterId id="2147484026" r:id="rId108"/>
    <p:sldMasterId id="2147484028" r:id="rId109"/>
    <p:sldMasterId id="2147484030" r:id="rId110"/>
    <p:sldMasterId id="2147484032" r:id="rId111"/>
    <p:sldMasterId id="2147484034" r:id="rId112"/>
    <p:sldMasterId id="2147484036" r:id="rId113"/>
    <p:sldMasterId id="2147484038" r:id="rId114"/>
    <p:sldMasterId id="2147484040" r:id="rId115"/>
    <p:sldMasterId id="2147484042" r:id="rId116"/>
    <p:sldMasterId id="2147484044" r:id="rId117"/>
    <p:sldMasterId id="2147484046" r:id="rId118"/>
    <p:sldMasterId id="2147484048" r:id="rId119"/>
    <p:sldMasterId id="2147484050" r:id="rId120"/>
    <p:sldMasterId id="2147484052" r:id="rId121"/>
    <p:sldMasterId id="2147484054" r:id="rId122"/>
    <p:sldMasterId id="2147484056" r:id="rId123"/>
    <p:sldMasterId id="2147484058" r:id="rId124"/>
    <p:sldMasterId id="2147484060" r:id="rId125"/>
    <p:sldMasterId id="2147484062" r:id="rId126"/>
    <p:sldMasterId id="2147484064" r:id="rId127"/>
    <p:sldMasterId id="2147484066" r:id="rId128"/>
    <p:sldMasterId id="2147484068" r:id="rId129"/>
    <p:sldMasterId id="2147484070" r:id="rId130"/>
    <p:sldMasterId id="2147484072" r:id="rId131"/>
    <p:sldMasterId id="2147484074" r:id="rId132"/>
    <p:sldMasterId id="2147484076" r:id="rId133"/>
    <p:sldMasterId id="2147484078" r:id="rId134"/>
    <p:sldMasterId id="2147484080" r:id="rId135"/>
    <p:sldMasterId id="2147484082" r:id="rId136"/>
    <p:sldMasterId id="2147484084" r:id="rId137"/>
    <p:sldMasterId id="2147484086" r:id="rId138"/>
    <p:sldMasterId id="2147484088" r:id="rId139"/>
    <p:sldMasterId id="2147484090" r:id="rId140"/>
    <p:sldMasterId id="2147484092" r:id="rId141"/>
    <p:sldMasterId id="2147484094" r:id="rId142"/>
    <p:sldMasterId id="2147484096" r:id="rId143"/>
    <p:sldMasterId id="2147484098" r:id="rId144"/>
    <p:sldMasterId id="2147484100" r:id="rId145"/>
    <p:sldMasterId id="2147484102" r:id="rId146"/>
    <p:sldMasterId id="2147484104" r:id="rId147"/>
    <p:sldMasterId id="2147484106" r:id="rId148"/>
    <p:sldMasterId id="2147484108" r:id="rId149"/>
    <p:sldMasterId id="2147484110" r:id="rId150"/>
    <p:sldMasterId id="2147484112" r:id="rId151"/>
    <p:sldMasterId id="2147484114" r:id="rId152"/>
    <p:sldMasterId id="2147484116" r:id="rId153"/>
    <p:sldMasterId id="2147484118" r:id="rId154"/>
    <p:sldMasterId id="2147484120" r:id="rId155"/>
    <p:sldMasterId id="2147484122" r:id="rId156"/>
    <p:sldMasterId id="2147484124" r:id="rId157"/>
    <p:sldMasterId id="2147484126" r:id="rId158"/>
    <p:sldMasterId id="2147484128" r:id="rId159"/>
    <p:sldMasterId id="2147484130" r:id="rId160"/>
    <p:sldMasterId id="2147484132" r:id="rId161"/>
    <p:sldMasterId id="2147484136" r:id="rId162"/>
    <p:sldMasterId id="2147484138" r:id="rId163"/>
    <p:sldMasterId id="2147484140" r:id="rId164"/>
    <p:sldMasterId id="2147484142" r:id="rId165"/>
    <p:sldMasterId id="2147484144" r:id="rId166"/>
    <p:sldMasterId id="2147484146" r:id="rId167"/>
    <p:sldMasterId id="2147484148" r:id="rId168"/>
    <p:sldMasterId id="2147484150" r:id="rId169"/>
    <p:sldMasterId id="2147484152" r:id="rId170"/>
    <p:sldMasterId id="2147484154" r:id="rId171"/>
    <p:sldMasterId id="2147484156" r:id="rId172"/>
    <p:sldMasterId id="2147484158" r:id="rId173"/>
    <p:sldMasterId id="2147484160" r:id="rId174"/>
    <p:sldMasterId id="2147484162" r:id="rId175"/>
    <p:sldMasterId id="2147484164" r:id="rId176"/>
    <p:sldMasterId id="2147484166" r:id="rId177"/>
    <p:sldMasterId id="2147484168" r:id="rId178"/>
    <p:sldMasterId id="2147484170" r:id="rId179"/>
    <p:sldMasterId id="2147484172" r:id="rId180"/>
    <p:sldMasterId id="2147484174" r:id="rId181"/>
    <p:sldMasterId id="2147484176" r:id="rId182"/>
    <p:sldMasterId id="2147484178" r:id="rId183"/>
    <p:sldMasterId id="2147484180" r:id="rId184"/>
    <p:sldMasterId id="2147484182" r:id="rId185"/>
    <p:sldMasterId id="2147484184" r:id="rId186"/>
    <p:sldMasterId id="2147484186" r:id="rId187"/>
    <p:sldMasterId id="2147484188" r:id="rId188"/>
    <p:sldMasterId id="2147484190" r:id="rId189"/>
    <p:sldMasterId id="2147484192" r:id="rId190"/>
    <p:sldMasterId id="2147484194" r:id="rId191"/>
    <p:sldMasterId id="2147484196" r:id="rId192"/>
    <p:sldMasterId id="2147484198" r:id="rId193"/>
    <p:sldMasterId id="2147484200" r:id="rId194"/>
    <p:sldMasterId id="2147484202" r:id="rId195"/>
    <p:sldMasterId id="2147484204" r:id="rId196"/>
    <p:sldMasterId id="2147484206" r:id="rId197"/>
    <p:sldMasterId id="2147484208" r:id="rId198"/>
    <p:sldMasterId id="2147484210" r:id="rId199"/>
    <p:sldMasterId id="2147484212" r:id="rId200"/>
    <p:sldMasterId id="2147484214" r:id="rId201"/>
    <p:sldMasterId id="2147484216" r:id="rId202"/>
    <p:sldMasterId id="2147484218" r:id="rId203"/>
    <p:sldMasterId id="2147484220" r:id="rId204"/>
    <p:sldMasterId id="2147484222" r:id="rId205"/>
    <p:sldMasterId id="2147484224" r:id="rId206"/>
    <p:sldMasterId id="2147484226" r:id="rId207"/>
    <p:sldMasterId id="2147484228" r:id="rId208"/>
    <p:sldMasterId id="2147484230" r:id="rId209"/>
    <p:sldMasterId id="2147484232" r:id="rId210"/>
    <p:sldMasterId id="2147484234" r:id="rId211"/>
    <p:sldMasterId id="2147484236" r:id="rId212"/>
    <p:sldMasterId id="2147484238" r:id="rId213"/>
    <p:sldMasterId id="2147484240" r:id="rId214"/>
    <p:sldMasterId id="2147484242" r:id="rId215"/>
    <p:sldMasterId id="2147484244" r:id="rId216"/>
    <p:sldMasterId id="2147484246" r:id="rId217"/>
    <p:sldMasterId id="2147484248" r:id="rId218"/>
    <p:sldMasterId id="2147484250" r:id="rId219"/>
    <p:sldMasterId id="2147484252" r:id="rId220"/>
    <p:sldMasterId id="2147484254" r:id="rId221"/>
    <p:sldMasterId id="2147484256" r:id="rId222"/>
    <p:sldMasterId id="2147484258" r:id="rId223"/>
    <p:sldMasterId id="2147484260" r:id="rId224"/>
    <p:sldMasterId id="2147484262" r:id="rId225"/>
    <p:sldMasterId id="2147484264" r:id="rId226"/>
    <p:sldMasterId id="2147484266" r:id="rId227"/>
    <p:sldMasterId id="2147484268" r:id="rId228"/>
    <p:sldMasterId id="2147484270" r:id="rId229"/>
    <p:sldMasterId id="2147484272" r:id="rId230"/>
    <p:sldMasterId id="2147484274" r:id="rId231"/>
    <p:sldMasterId id="2147484276" r:id="rId232"/>
    <p:sldMasterId id="2147484278" r:id="rId233"/>
    <p:sldMasterId id="2147484280" r:id="rId234"/>
    <p:sldMasterId id="2147484282" r:id="rId235"/>
    <p:sldMasterId id="2147484284" r:id="rId236"/>
    <p:sldMasterId id="2147484286" r:id="rId237"/>
    <p:sldMasterId id="2147484288" r:id="rId238"/>
    <p:sldMasterId id="2147484290" r:id="rId239"/>
    <p:sldMasterId id="2147484292" r:id="rId240"/>
    <p:sldMasterId id="2147484294" r:id="rId241"/>
    <p:sldMasterId id="2147484296" r:id="rId242"/>
    <p:sldMasterId id="2147484298" r:id="rId243"/>
    <p:sldMasterId id="2147484300" r:id="rId244"/>
    <p:sldMasterId id="2147484302" r:id="rId245"/>
    <p:sldMasterId id="2147484304" r:id="rId246"/>
    <p:sldMasterId id="2147484306" r:id="rId247"/>
    <p:sldMasterId id="2147484308" r:id="rId248"/>
    <p:sldMasterId id="2147484310" r:id="rId249"/>
    <p:sldMasterId id="2147484312" r:id="rId250"/>
    <p:sldMasterId id="2147484314" r:id="rId251"/>
    <p:sldMasterId id="2147484316" r:id="rId252"/>
    <p:sldMasterId id="2147484318" r:id="rId253"/>
    <p:sldMasterId id="2147484320" r:id="rId254"/>
    <p:sldMasterId id="2147484322" r:id="rId255"/>
    <p:sldMasterId id="2147484324" r:id="rId256"/>
    <p:sldMasterId id="2147484326" r:id="rId257"/>
    <p:sldMasterId id="2147484328" r:id="rId258"/>
    <p:sldMasterId id="2147484330" r:id="rId259"/>
    <p:sldMasterId id="2147484332" r:id="rId260"/>
    <p:sldMasterId id="2147484334" r:id="rId261"/>
    <p:sldMasterId id="2147484336" r:id="rId262"/>
    <p:sldMasterId id="2147484338" r:id="rId263"/>
    <p:sldMasterId id="2147484340" r:id="rId264"/>
    <p:sldMasterId id="2147484342" r:id="rId265"/>
    <p:sldMasterId id="2147484344" r:id="rId266"/>
    <p:sldMasterId id="2147484346" r:id="rId267"/>
    <p:sldMasterId id="2147484348" r:id="rId268"/>
    <p:sldMasterId id="2147484350" r:id="rId269"/>
    <p:sldMasterId id="2147484352" r:id="rId270"/>
    <p:sldMasterId id="2147484354" r:id="rId271"/>
    <p:sldMasterId id="2147484356" r:id="rId272"/>
    <p:sldMasterId id="2147484358" r:id="rId273"/>
    <p:sldMasterId id="2147484360" r:id="rId274"/>
    <p:sldMasterId id="2147484362" r:id="rId275"/>
    <p:sldMasterId id="2147484364" r:id="rId276"/>
    <p:sldMasterId id="2147484366" r:id="rId277"/>
    <p:sldMasterId id="2147484368" r:id="rId278"/>
    <p:sldMasterId id="2147484370" r:id="rId279"/>
    <p:sldMasterId id="2147484372" r:id="rId280"/>
    <p:sldMasterId id="2147484374" r:id="rId281"/>
    <p:sldMasterId id="2147484376" r:id="rId282"/>
    <p:sldMasterId id="2147484378" r:id="rId283"/>
    <p:sldMasterId id="2147484380" r:id="rId284"/>
    <p:sldMasterId id="2147484382" r:id="rId285"/>
    <p:sldMasterId id="2147484384" r:id="rId286"/>
    <p:sldMasterId id="2147484386" r:id="rId287"/>
    <p:sldMasterId id="2147484388" r:id="rId288"/>
    <p:sldMasterId id="2147484390" r:id="rId289"/>
    <p:sldMasterId id="2147484392" r:id="rId290"/>
    <p:sldMasterId id="2147484394" r:id="rId291"/>
    <p:sldMasterId id="2147484396" r:id="rId292"/>
    <p:sldMasterId id="2147484398" r:id="rId293"/>
    <p:sldMasterId id="2147484400" r:id="rId294"/>
    <p:sldMasterId id="2147484402" r:id="rId295"/>
    <p:sldMasterId id="2147484404" r:id="rId296"/>
    <p:sldMasterId id="2147484406" r:id="rId297"/>
    <p:sldMasterId id="2147484408" r:id="rId298"/>
    <p:sldMasterId id="2147484410" r:id="rId299"/>
    <p:sldMasterId id="2147484412" r:id="rId300"/>
    <p:sldMasterId id="2147484414" r:id="rId301"/>
    <p:sldMasterId id="2147484416" r:id="rId302"/>
    <p:sldMasterId id="2147484418" r:id="rId303"/>
    <p:sldMasterId id="2147484420" r:id="rId304"/>
    <p:sldMasterId id="2147484422" r:id="rId305"/>
    <p:sldMasterId id="2147484424" r:id="rId306"/>
    <p:sldMasterId id="2147484426" r:id="rId307"/>
    <p:sldMasterId id="2147484428" r:id="rId308"/>
    <p:sldMasterId id="2147484430" r:id="rId309"/>
    <p:sldMasterId id="2147484432" r:id="rId310"/>
    <p:sldMasterId id="2147484434" r:id="rId311"/>
    <p:sldMasterId id="2147484436" r:id="rId312"/>
    <p:sldMasterId id="2147484438" r:id="rId313"/>
    <p:sldMasterId id="2147484440" r:id="rId314"/>
    <p:sldMasterId id="2147484442" r:id="rId315"/>
    <p:sldMasterId id="2147484444" r:id="rId316"/>
    <p:sldMasterId id="2147484446" r:id="rId317"/>
    <p:sldMasterId id="2147484448" r:id="rId318"/>
    <p:sldMasterId id="2147484450" r:id="rId319"/>
    <p:sldMasterId id="2147484452" r:id="rId320"/>
    <p:sldMasterId id="2147484454" r:id="rId321"/>
    <p:sldMasterId id="2147484456" r:id="rId322"/>
    <p:sldMasterId id="2147484458" r:id="rId323"/>
    <p:sldMasterId id="2147484460" r:id="rId324"/>
    <p:sldMasterId id="2147484462" r:id="rId325"/>
    <p:sldMasterId id="2147484464" r:id="rId326"/>
    <p:sldMasterId id="2147484466" r:id="rId327"/>
    <p:sldMasterId id="2147484468" r:id="rId328"/>
    <p:sldMasterId id="2147484470" r:id="rId329"/>
    <p:sldMasterId id="2147484472" r:id="rId330"/>
    <p:sldMasterId id="2147484474" r:id="rId331"/>
    <p:sldMasterId id="2147484476" r:id="rId332"/>
    <p:sldMasterId id="2147484478" r:id="rId333"/>
    <p:sldMasterId id="2147484480" r:id="rId334"/>
    <p:sldMasterId id="2147484482" r:id="rId335"/>
    <p:sldMasterId id="2147484484" r:id="rId336"/>
    <p:sldMasterId id="2147484486" r:id="rId337"/>
    <p:sldMasterId id="2147484488" r:id="rId338"/>
    <p:sldMasterId id="2147484490" r:id="rId339"/>
    <p:sldMasterId id="2147484492" r:id="rId340"/>
    <p:sldMasterId id="2147484494" r:id="rId341"/>
    <p:sldMasterId id="2147484496" r:id="rId342"/>
    <p:sldMasterId id="2147484498" r:id="rId343"/>
    <p:sldMasterId id="2147484500" r:id="rId344"/>
    <p:sldMasterId id="2147484502" r:id="rId345"/>
    <p:sldMasterId id="2147484504" r:id="rId346"/>
    <p:sldMasterId id="2147484506" r:id="rId347"/>
    <p:sldMasterId id="2147484508" r:id="rId348"/>
    <p:sldMasterId id="2147484510" r:id="rId349"/>
    <p:sldMasterId id="2147484512" r:id="rId350"/>
    <p:sldMasterId id="2147484514" r:id="rId351"/>
    <p:sldMasterId id="2147484516" r:id="rId352"/>
    <p:sldMasterId id="2147484518" r:id="rId353"/>
    <p:sldMasterId id="2147484520" r:id="rId354"/>
    <p:sldMasterId id="2147484522" r:id="rId355"/>
    <p:sldMasterId id="2147484524" r:id="rId356"/>
    <p:sldMasterId id="2147484526" r:id="rId357"/>
    <p:sldMasterId id="2147484528" r:id="rId358"/>
    <p:sldMasterId id="2147484530" r:id="rId359"/>
    <p:sldMasterId id="2147484532" r:id="rId360"/>
    <p:sldMasterId id="2147484534" r:id="rId361"/>
    <p:sldMasterId id="2147484536" r:id="rId362"/>
    <p:sldMasterId id="2147484538" r:id="rId363"/>
    <p:sldMasterId id="2147484540" r:id="rId364"/>
    <p:sldMasterId id="2147484542" r:id="rId365"/>
    <p:sldMasterId id="2147484544" r:id="rId366"/>
    <p:sldMasterId id="2147484546" r:id="rId367"/>
    <p:sldMasterId id="2147484548" r:id="rId368"/>
    <p:sldMasterId id="2147484550" r:id="rId369"/>
    <p:sldMasterId id="2147484552" r:id="rId370"/>
    <p:sldMasterId id="2147484554" r:id="rId371"/>
    <p:sldMasterId id="2147484556" r:id="rId372"/>
    <p:sldMasterId id="2147484558" r:id="rId373"/>
    <p:sldMasterId id="2147484560" r:id="rId374"/>
    <p:sldMasterId id="2147484562" r:id="rId375"/>
    <p:sldMasterId id="2147484564" r:id="rId376"/>
    <p:sldMasterId id="2147484566" r:id="rId377"/>
    <p:sldMasterId id="2147484568" r:id="rId378"/>
    <p:sldMasterId id="2147484570" r:id="rId379"/>
    <p:sldMasterId id="2147484572" r:id="rId380"/>
    <p:sldMasterId id="2147484574" r:id="rId381"/>
    <p:sldMasterId id="2147484576" r:id="rId382"/>
    <p:sldMasterId id="2147484578" r:id="rId383"/>
    <p:sldMasterId id="2147484580" r:id="rId384"/>
    <p:sldMasterId id="2147484582" r:id="rId385"/>
    <p:sldMasterId id="2147484584" r:id="rId386"/>
    <p:sldMasterId id="2147484586" r:id="rId387"/>
    <p:sldMasterId id="2147484588" r:id="rId388"/>
    <p:sldMasterId id="2147484590" r:id="rId389"/>
    <p:sldMasterId id="2147484592" r:id="rId390"/>
    <p:sldMasterId id="2147484594" r:id="rId391"/>
    <p:sldMasterId id="2147484596" r:id="rId392"/>
    <p:sldMasterId id="2147484598" r:id="rId393"/>
    <p:sldMasterId id="2147484600" r:id="rId394"/>
    <p:sldMasterId id="2147484602" r:id="rId395"/>
    <p:sldMasterId id="2147484604" r:id="rId396"/>
    <p:sldMasterId id="2147484606" r:id="rId397"/>
    <p:sldMasterId id="2147484608" r:id="rId398"/>
    <p:sldMasterId id="2147484610" r:id="rId399"/>
    <p:sldMasterId id="2147484612" r:id="rId400"/>
    <p:sldMasterId id="2147484614" r:id="rId401"/>
    <p:sldMasterId id="2147484616" r:id="rId402"/>
    <p:sldMasterId id="2147484618" r:id="rId403"/>
    <p:sldMasterId id="2147484620" r:id="rId404"/>
    <p:sldMasterId id="2147484622" r:id="rId405"/>
    <p:sldMasterId id="2147484624" r:id="rId406"/>
    <p:sldMasterId id="2147484626" r:id="rId407"/>
    <p:sldMasterId id="2147484628" r:id="rId408"/>
    <p:sldMasterId id="2147484630" r:id="rId409"/>
    <p:sldMasterId id="2147484632" r:id="rId410"/>
    <p:sldMasterId id="2147484634" r:id="rId411"/>
    <p:sldMasterId id="2147484636" r:id="rId412"/>
    <p:sldMasterId id="2147484638" r:id="rId413"/>
    <p:sldMasterId id="2147484640" r:id="rId414"/>
    <p:sldMasterId id="2147484642" r:id="rId415"/>
    <p:sldMasterId id="2147484644" r:id="rId416"/>
    <p:sldMasterId id="2147484646" r:id="rId417"/>
    <p:sldMasterId id="2147484648" r:id="rId418"/>
    <p:sldMasterId id="2147484650" r:id="rId419"/>
    <p:sldMasterId id="2147484652" r:id="rId420"/>
    <p:sldMasterId id="2147484654" r:id="rId421"/>
    <p:sldMasterId id="2147484656" r:id="rId422"/>
    <p:sldMasterId id="2147484658" r:id="rId423"/>
    <p:sldMasterId id="2147484660" r:id="rId424"/>
    <p:sldMasterId id="2147484662" r:id="rId425"/>
    <p:sldMasterId id="2147484664" r:id="rId426"/>
    <p:sldMasterId id="2147484666" r:id="rId427"/>
    <p:sldMasterId id="2147484668" r:id="rId428"/>
    <p:sldMasterId id="2147484670" r:id="rId429"/>
    <p:sldMasterId id="2147484674" r:id="rId430"/>
    <p:sldMasterId id="2147484676" r:id="rId431"/>
    <p:sldMasterId id="2147484678" r:id="rId432"/>
    <p:sldMasterId id="2147484680" r:id="rId433"/>
    <p:sldMasterId id="2147484682" r:id="rId434"/>
    <p:sldMasterId id="2147484684" r:id="rId435"/>
    <p:sldMasterId id="2147484686" r:id="rId436"/>
    <p:sldMasterId id="2147484688" r:id="rId437"/>
    <p:sldMasterId id="2147484690" r:id="rId438"/>
    <p:sldMasterId id="2147484692" r:id="rId439"/>
    <p:sldMasterId id="2147484694" r:id="rId440"/>
    <p:sldMasterId id="2147484696" r:id="rId441"/>
    <p:sldMasterId id="2147484698" r:id="rId442"/>
    <p:sldMasterId id="2147484700" r:id="rId443"/>
    <p:sldMasterId id="2147484702" r:id="rId444"/>
    <p:sldMasterId id="2147484704" r:id="rId445"/>
    <p:sldMasterId id="2147484706" r:id="rId446"/>
    <p:sldMasterId id="2147484708" r:id="rId447"/>
    <p:sldMasterId id="2147484710" r:id="rId448"/>
    <p:sldMasterId id="2147484712" r:id="rId449"/>
    <p:sldMasterId id="2147484714" r:id="rId450"/>
    <p:sldMasterId id="2147484716" r:id="rId451"/>
    <p:sldMasterId id="2147484718" r:id="rId452"/>
    <p:sldMasterId id="2147484720" r:id="rId453"/>
    <p:sldMasterId id="2147484722" r:id="rId454"/>
    <p:sldMasterId id="2147484724" r:id="rId455"/>
    <p:sldMasterId id="2147484726" r:id="rId456"/>
    <p:sldMasterId id="2147484728" r:id="rId457"/>
    <p:sldMasterId id="2147484730" r:id="rId458"/>
    <p:sldMasterId id="2147484732" r:id="rId459"/>
    <p:sldMasterId id="2147484734" r:id="rId460"/>
    <p:sldMasterId id="2147484736" r:id="rId461"/>
    <p:sldMasterId id="2147484738" r:id="rId462"/>
    <p:sldMasterId id="2147484740" r:id="rId463"/>
    <p:sldMasterId id="2147484742" r:id="rId464"/>
    <p:sldMasterId id="2147484744" r:id="rId465"/>
    <p:sldMasterId id="2147484746" r:id="rId466"/>
    <p:sldMasterId id="2147484748" r:id="rId467"/>
    <p:sldMasterId id="2147484750" r:id="rId468"/>
    <p:sldMasterId id="2147484752" r:id="rId469"/>
    <p:sldMasterId id="2147484754" r:id="rId470"/>
    <p:sldMasterId id="2147484756" r:id="rId471"/>
    <p:sldMasterId id="2147484758" r:id="rId472"/>
    <p:sldMasterId id="2147484760" r:id="rId473"/>
    <p:sldMasterId id="2147484762" r:id="rId474"/>
    <p:sldMasterId id="2147484764" r:id="rId475"/>
    <p:sldMasterId id="2147484766" r:id="rId476"/>
    <p:sldMasterId id="2147484768" r:id="rId477"/>
  </p:sldMasterIdLst>
  <p:notesMasterIdLst>
    <p:notesMasterId r:id="rId1095"/>
  </p:notesMasterIdLst>
  <p:sldIdLst>
    <p:sldId id="256" r:id="rId478"/>
    <p:sldId id="257" r:id="rId479"/>
    <p:sldId id="258" r:id="rId480"/>
    <p:sldId id="259" r:id="rId481"/>
    <p:sldId id="260" r:id="rId482"/>
    <p:sldId id="261" r:id="rId483"/>
    <p:sldId id="262" r:id="rId484"/>
    <p:sldId id="264" r:id="rId485"/>
    <p:sldId id="265" r:id="rId486"/>
    <p:sldId id="266" r:id="rId487"/>
    <p:sldId id="267" r:id="rId488"/>
    <p:sldId id="268" r:id="rId489"/>
    <p:sldId id="270" r:id="rId490"/>
    <p:sldId id="271" r:id="rId491"/>
    <p:sldId id="272" r:id="rId492"/>
    <p:sldId id="273" r:id="rId493"/>
    <p:sldId id="274" r:id="rId494"/>
    <p:sldId id="275" r:id="rId495"/>
    <p:sldId id="276" r:id="rId496"/>
    <p:sldId id="277" r:id="rId497"/>
    <p:sldId id="278" r:id="rId498"/>
    <p:sldId id="279" r:id="rId499"/>
    <p:sldId id="280" r:id="rId500"/>
    <p:sldId id="281" r:id="rId501"/>
    <p:sldId id="282" r:id="rId502"/>
    <p:sldId id="283" r:id="rId503"/>
    <p:sldId id="284" r:id="rId504"/>
    <p:sldId id="285" r:id="rId505"/>
    <p:sldId id="286" r:id="rId506"/>
    <p:sldId id="287" r:id="rId507"/>
    <p:sldId id="288" r:id="rId508"/>
    <p:sldId id="289" r:id="rId509"/>
    <p:sldId id="290" r:id="rId510"/>
    <p:sldId id="291" r:id="rId511"/>
    <p:sldId id="292" r:id="rId512"/>
    <p:sldId id="295" r:id="rId513"/>
    <p:sldId id="296" r:id="rId514"/>
    <p:sldId id="297" r:id="rId515"/>
    <p:sldId id="298" r:id="rId516"/>
    <p:sldId id="299" r:id="rId517"/>
    <p:sldId id="300" r:id="rId518"/>
    <p:sldId id="301" r:id="rId519"/>
    <p:sldId id="302" r:id="rId520"/>
    <p:sldId id="303" r:id="rId521"/>
    <p:sldId id="304" r:id="rId522"/>
    <p:sldId id="305" r:id="rId523"/>
    <p:sldId id="306" r:id="rId524"/>
    <p:sldId id="307" r:id="rId525"/>
    <p:sldId id="308" r:id="rId526"/>
    <p:sldId id="309" r:id="rId527"/>
    <p:sldId id="310" r:id="rId528"/>
    <p:sldId id="311" r:id="rId529"/>
    <p:sldId id="312" r:id="rId530"/>
    <p:sldId id="313" r:id="rId531"/>
    <p:sldId id="314" r:id="rId532"/>
    <p:sldId id="315" r:id="rId533"/>
    <p:sldId id="316" r:id="rId534"/>
    <p:sldId id="317" r:id="rId535"/>
    <p:sldId id="318" r:id="rId536"/>
    <p:sldId id="319" r:id="rId537"/>
    <p:sldId id="320" r:id="rId538"/>
    <p:sldId id="321" r:id="rId539"/>
    <p:sldId id="322" r:id="rId540"/>
    <p:sldId id="323" r:id="rId541"/>
    <p:sldId id="324" r:id="rId542"/>
    <p:sldId id="325" r:id="rId543"/>
    <p:sldId id="326" r:id="rId544"/>
    <p:sldId id="327" r:id="rId545"/>
    <p:sldId id="328" r:id="rId546"/>
    <p:sldId id="329" r:id="rId547"/>
    <p:sldId id="330" r:id="rId548"/>
    <p:sldId id="331" r:id="rId549"/>
    <p:sldId id="332" r:id="rId550"/>
    <p:sldId id="333" r:id="rId551"/>
    <p:sldId id="334" r:id="rId552"/>
    <p:sldId id="374" r:id="rId553"/>
    <p:sldId id="375" r:id="rId554"/>
    <p:sldId id="335" r:id="rId555"/>
    <p:sldId id="338" r:id="rId556"/>
    <p:sldId id="339" r:id="rId557"/>
    <p:sldId id="340" r:id="rId558"/>
    <p:sldId id="341" r:id="rId559"/>
    <p:sldId id="342" r:id="rId560"/>
    <p:sldId id="343" r:id="rId561"/>
    <p:sldId id="344" r:id="rId562"/>
    <p:sldId id="345" r:id="rId563"/>
    <p:sldId id="346" r:id="rId564"/>
    <p:sldId id="347" r:id="rId565"/>
    <p:sldId id="348" r:id="rId566"/>
    <p:sldId id="349" r:id="rId567"/>
    <p:sldId id="350" r:id="rId568"/>
    <p:sldId id="351" r:id="rId569"/>
    <p:sldId id="352" r:id="rId570"/>
    <p:sldId id="353" r:id="rId571"/>
    <p:sldId id="354" r:id="rId572"/>
    <p:sldId id="355" r:id="rId573"/>
    <p:sldId id="356" r:id="rId574"/>
    <p:sldId id="357" r:id="rId575"/>
    <p:sldId id="358" r:id="rId576"/>
    <p:sldId id="359" r:id="rId577"/>
    <p:sldId id="360" r:id="rId578"/>
    <p:sldId id="361" r:id="rId579"/>
    <p:sldId id="362" r:id="rId580"/>
    <p:sldId id="363" r:id="rId581"/>
    <p:sldId id="364" r:id="rId582"/>
    <p:sldId id="365" r:id="rId583"/>
    <p:sldId id="366" r:id="rId584"/>
    <p:sldId id="367" r:id="rId585"/>
    <p:sldId id="368" r:id="rId586"/>
    <p:sldId id="369" r:id="rId587"/>
    <p:sldId id="370" r:id="rId588"/>
    <p:sldId id="371" r:id="rId589"/>
    <p:sldId id="372" r:id="rId590"/>
    <p:sldId id="880" r:id="rId591"/>
    <p:sldId id="882" r:id="rId592"/>
    <p:sldId id="883" r:id="rId593"/>
    <p:sldId id="884" r:id="rId594"/>
    <p:sldId id="885" r:id="rId595"/>
    <p:sldId id="886" r:id="rId596"/>
    <p:sldId id="887" r:id="rId597"/>
    <p:sldId id="888" r:id="rId598"/>
    <p:sldId id="889" r:id="rId599"/>
    <p:sldId id="890" r:id="rId600"/>
    <p:sldId id="891" r:id="rId601"/>
    <p:sldId id="892" r:id="rId602"/>
    <p:sldId id="893" r:id="rId603"/>
    <p:sldId id="894" r:id="rId604"/>
    <p:sldId id="895" r:id="rId605"/>
    <p:sldId id="896" r:id="rId606"/>
    <p:sldId id="897" r:id="rId607"/>
    <p:sldId id="898" r:id="rId608"/>
    <p:sldId id="899" r:id="rId609"/>
    <p:sldId id="900" r:id="rId610"/>
    <p:sldId id="901" r:id="rId611"/>
    <p:sldId id="902" r:id="rId612"/>
    <p:sldId id="903" r:id="rId613"/>
    <p:sldId id="904" r:id="rId614"/>
    <p:sldId id="905" r:id="rId615"/>
    <p:sldId id="906" r:id="rId616"/>
    <p:sldId id="907" r:id="rId617"/>
    <p:sldId id="908" r:id="rId618"/>
    <p:sldId id="909" r:id="rId619"/>
    <p:sldId id="910" r:id="rId620"/>
    <p:sldId id="911" r:id="rId621"/>
    <p:sldId id="912" r:id="rId622"/>
    <p:sldId id="913" r:id="rId623"/>
    <p:sldId id="914" r:id="rId624"/>
    <p:sldId id="915" r:id="rId625"/>
    <p:sldId id="916" r:id="rId626"/>
    <p:sldId id="917" r:id="rId627"/>
    <p:sldId id="918" r:id="rId628"/>
    <p:sldId id="919" r:id="rId629"/>
    <p:sldId id="920" r:id="rId630"/>
    <p:sldId id="921" r:id="rId631"/>
    <p:sldId id="922" r:id="rId632"/>
    <p:sldId id="923" r:id="rId633"/>
    <p:sldId id="924" r:id="rId634"/>
    <p:sldId id="925" r:id="rId635"/>
    <p:sldId id="926" r:id="rId636"/>
    <p:sldId id="927" r:id="rId637"/>
    <p:sldId id="928" r:id="rId638"/>
    <p:sldId id="929" r:id="rId639"/>
    <p:sldId id="373" r:id="rId640"/>
    <p:sldId id="377" r:id="rId641"/>
    <p:sldId id="378" r:id="rId642"/>
    <p:sldId id="379" r:id="rId643"/>
    <p:sldId id="380" r:id="rId644"/>
    <p:sldId id="381" r:id="rId645"/>
    <p:sldId id="382" r:id="rId646"/>
    <p:sldId id="383" r:id="rId647"/>
    <p:sldId id="384" r:id="rId648"/>
    <p:sldId id="385" r:id="rId649"/>
    <p:sldId id="386" r:id="rId650"/>
    <p:sldId id="387" r:id="rId651"/>
    <p:sldId id="388" r:id="rId652"/>
    <p:sldId id="389" r:id="rId653"/>
    <p:sldId id="390" r:id="rId654"/>
    <p:sldId id="391" r:id="rId655"/>
    <p:sldId id="392" r:id="rId656"/>
    <p:sldId id="393" r:id="rId657"/>
    <p:sldId id="394" r:id="rId658"/>
    <p:sldId id="395" r:id="rId659"/>
    <p:sldId id="396" r:id="rId660"/>
    <p:sldId id="397" r:id="rId661"/>
    <p:sldId id="398" r:id="rId662"/>
    <p:sldId id="399" r:id="rId663"/>
    <p:sldId id="400" r:id="rId664"/>
    <p:sldId id="401" r:id="rId665"/>
    <p:sldId id="402" r:id="rId666"/>
    <p:sldId id="403" r:id="rId667"/>
    <p:sldId id="404" r:id="rId668"/>
    <p:sldId id="405" r:id="rId669"/>
    <p:sldId id="406" r:id="rId670"/>
    <p:sldId id="407" r:id="rId671"/>
    <p:sldId id="408" r:id="rId672"/>
    <p:sldId id="409" r:id="rId673"/>
    <p:sldId id="410" r:id="rId674"/>
    <p:sldId id="411" r:id="rId675"/>
    <p:sldId id="412" r:id="rId676"/>
    <p:sldId id="413" r:id="rId677"/>
    <p:sldId id="414" r:id="rId678"/>
    <p:sldId id="415" r:id="rId679"/>
    <p:sldId id="416" r:id="rId680"/>
    <p:sldId id="417" r:id="rId681"/>
    <p:sldId id="418" r:id="rId682"/>
    <p:sldId id="419" r:id="rId683"/>
    <p:sldId id="420" r:id="rId684"/>
    <p:sldId id="421" r:id="rId685"/>
    <p:sldId id="422" r:id="rId686"/>
    <p:sldId id="423" r:id="rId687"/>
    <p:sldId id="424" r:id="rId688"/>
    <p:sldId id="425" r:id="rId689"/>
    <p:sldId id="426" r:id="rId690"/>
    <p:sldId id="427" r:id="rId691"/>
    <p:sldId id="428" r:id="rId692"/>
    <p:sldId id="429" r:id="rId693"/>
    <p:sldId id="430" r:id="rId694"/>
    <p:sldId id="431" r:id="rId695"/>
    <p:sldId id="432" r:id="rId696"/>
    <p:sldId id="433" r:id="rId697"/>
    <p:sldId id="543" r:id="rId698"/>
    <p:sldId id="544" r:id="rId699"/>
    <p:sldId id="545" r:id="rId700"/>
    <p:sldId id="546" r:id="rId701"/>
    <p:sldId id="547" r:id="rId702"/>
    <p:sldId id="548" r:id="rId703"/>
    <p:sldId id="549" r:id="rId704"/>
    <p:sldId id="550" r:id="rId705"/>
    <p:sldId id="551" r:id="rId706"/>
    <p:sldId id="552" r:id="rId707"/>
    <p:sldId id="553" r:id="rId708"/>
    <p:sldId id="554" r:id="rId709"/>
    <p:sldId id="555" r:id="rId710"/>
    <p:sldId id="556" r:id="rId711"/>
    <p:sldId id="557" r:id="rId712"/>
    <p:sldId id="558" r:id="rId713"/>
    <p:sldId id="559" r:id="rId714"/>
    <p:sldId id="560" r:id="rId715"/>
    <p:sldId id="561" r:id="rId716"/>
    <p:sldId id="562" r:id="rId717"/>
    <p:sldId id="563" r:id="rId718"/>
    <p:sldId id="564" r:id="rId719"/>
    <p:sldId id="565" r:id="rId720"/>
    <p:sldId id="566" r:id="rId721"/>
    <p:sldId id="567" r:id="rId722"/>
    <p:sldId id="568" r:id="rId723"/>
    <p:sldId id="569" r:id="rId724"/>
    <p:sldId id="570" r:id="rId725"/>
    <p:sldId id="571" r:id="rId726"/>
    <p:sldId id="572" r:id="rId727"/>
    <p:sldId id="573" r:id="rId728"/>
    <p:sldId id="574" r:id="rId729"/>
    <p:sldId id="575" r:id="rId730"/>
    <p:sldId id="576" r:id="rId731"/>
    <p:sldId id="577" r:id="rId732"/>
    <p:sldId id="578" r:id="rId733"/>
    <p:sldId id="579" r:id="rId734"/>
    <p:sldId id="580" r:id="rId735"/>
    <p:sldId id="581" r:id="rId736"/>
    <p:sldId id="582" r:id="rId737"/>
    <p:sldId id="483" r:id="rId738"/>
    <p:sldId id="484" r:id="rId739"/>
    <p:sldId id="485" r:id="rId740"/>
    <p:sldId id="486" r:id="rId741"/>
    <p:sldId id="487" r:id="rId742"/>
    <p:sldId id="488" r:id="rId743"/>
    <p:sldId id="489" r:id="rId744"/>
    <p:sldId id="490" r:id="rId745"/>
    <p:sldId id="491" r:id="rId746"/>
    <p:sldId id="492" r:id="rId747"/>
    <p:sldId id="493" r:id="rId748"/>
    <p:sldId id="494" r:id="rId749"/>
    <p:sldId id="495" r:id="rId750"/>
    <p:sldId id="496" r:id="rId751"/>
    <p:sldId id="497" r:id="rId752"/>
    <p:sldId id="498" r:id="rId753"/>
    <p:sldId id="499" r:id="rId754"/>
    <p:sldId id="500" r:id="rId755"/>
    <p:sldId id="501" r:id="rId756"/>
    <p:sldId id="502" r:id="rId757"/>
    <p:sldId id="503" r:id="rId758"/>
    <p:sldId id="504" r:id="rId759"/>
    <p:sldId id="505" r:id="rId760"/>
    <p:sldId id="506" r:id="rId761"/>
    <p:sldId id="507" r:id="rId762"/>
    <p:sldId id="508" r:id="rId763"/>
    <p:sldId id="509" r:id="rId764"/>
    <p:sldId id="510" r:id="rId765"/>
    <p:sldId id="511" r:id="rId766"/>
    <p:sldId id="512" r:id="rId767"/>
    <p:sldId id="513" r:id="rId768"/>
    <p:sldId id="514" r:id="rId769"/>
    <p:sldId id="515" r:id="rId770"/>
    <p:sldId id="516" r:id="rId771"/>
    <p:sldId id="517" r:id="rId772"/>
    <p:sldId id="518" r:id="rId773"/>
    <p:sldId id="519" r:id="rId774"/>
    <p:sldId id="520" r:id="rId775"/>
    <p:sldId id="521" r:id="rId776"/>
    <p:sldId id="522" r:id="rId777"/>
    <p:sldId id="523" r:id="rId778"/>
    <p:sldId id="524" r:id="rId779"/>
    <p:sldId id="525" r:id="rId780"/>
    <p:sldId id="526" r:id="rId781"/>
    <p:sldId id="527" r:id="rId782"/>
    <p:sldId id="528" r:id="rId783"/>
    <p:sldId id="529" r:id="rId784"/>
    <p:sldId id="530" r:id="rId785"/>
    <p:sldId id="531" r:id="rId786"/>
    <p:sldId id="532" r:id="rId787"/>
    <p:sldId id="533" r:id="rId788"/>
    <p:sldId id="534" r:id="rId789"/>
    <p:sldId id="535" r:id="rId790"/>
    <p:sldId id="536" r:id="rId791"/>
    <p:sldId id="537" r:id="rId792"/>
    <p:sldId id="538" r:id="rId793"/>
    <p:sldId id="539" r:id="rId794"/>
    <p:sldId id="540" r:id="rId795"/>
    <p:sldId id="541" r:id="rId796"/>
    <p:sldId id="542" r:id="rId797"/>
    <p:sldId id="583" r:id="rId798"/>
    <p:sldId id="584" r:id="rId799"/>
    <p:sldId id="585" r:id="rId800"/>
    <p:sldId id="586" r:id="rId801"/>
    <p:sldId id="587" r:id="rId802"/>
    <p:sldId id="588" r:id="rId803"/>
    <p:sldId id="589" r:id="rId804"/>
    <p:sldId id="590" r:id="rId805"/>
    <p:sldId id="591" r:id="rId806"/>
    <p:sldId id="592" r:id="rId807"/>
    <p:sldId id="593" r:id="rId808"/>
    <p:sldId id="594" r:id="rId809"/>
    <p:sldId id="595" r:id="rId810"/>
    <p:sldId id="596" r:id="rId811"/>
    <p:sldId id="597" r:id="rId812"/>
    <p:sldId id="598" r:id="rId813"/>
    <p:sldId id="599" r:id="rId814"/>
    <p:sldId id="600" r:id="rId815"/>
    <p:sldId id="601" r:id="rId816"/>
    <p:sldId id="602" r:id="rId817"/>
    <p:sldId id="603" r:id="rId818"/>
    <p:sldId id="604" r:id="rId819"/>
    <p:sldId id="605" r:id="rId820"/>
    <p:sldId id="606" r:id="rId821"/>
    <p:sldId id="607" r:id="rId822"/>
    <p:sldId id="608" r:id="rId823"/>
    <p:sldId id="609" r:id="rId824"/>
    <p:sldId id="610" r:id="rId825"/>
    <p:sldId id="611" r:id="rId826"/>
    <p:sldId id="612" r:id="rId827"/>
    <p:sldId id="613" r:id="rId828"/>
    <p:sldId id="614" r:id="rId829"/>
    <p:sldId id="615" r:id="rId830"/>
    <p:sldId id="616" r:id="rId831"/>
    <p:sldId id="617" r:id="rId832"/>
    <p:sldId id="618" r:id="rId833"/>
    <p:sldId id="619" r:id="rId834"/>
    <p:sldId id="620" r:id="rId835"/>
    <p:sldId id="621" r:id="rId836"/>
    <p:sldId id="622" r:id="rId837"/>
    <p:sldId id="623" r:id="rId838"/>
    <p:sldId id="624" r:id="rId839"/>
    <p:sldId id="625" r:id="rId840"/>
    <p:sldId id="626" r:id="rId841"/>
    <p:sldId id="627" r:id="rId842"/>
    <p:sldId id="628" r:id="rId843"/>
    <p:sldId id="629" r:id="rId844"/>
    <p:sldId id="630" r:id="rId845"/>
    <p:sldId id="631" r:id="rId846"/>
    <p:sldId id="632" r:id="rId847"/>
    <p:sldId id="633" r:id="rId848"/>
    <p:sldId id="634" r:id="rId849"/>
    <p:sldId id="635" r:id="rId850"/>
    <p:sldId id="636" r:id="rId851"/>
    <p:sldId id="637" r:id="rId852"/>
    <p:sldId id="638" r:id="rId853"/>
    <p:sldId id="639" r:id="rId854"/>
    <p:sldId id="640" r:id="rId855"/>
    <p:sldId id="641" r:id="rId856"/>
    <p:sldId id="642" r:id="rId857"/>
    <p:sldId id="643" r:id="rId858"/>
    <p:sldId id="644" r:id="rId859"/>
    <p:sldId id="645" r:id="rId860"/>
    <p:sldId id="646" r:id="rId861"/>
    <p:sldId id="647" r:id="rId862"/>
    <p:sldId id="648" r:id="rId863"/>
    <p:sldId id="649" r:id="rId864"/>
    <p:sldId id="650" r:id="rId865"/>
    <p:sldId id="651" r:id="rId866"/>
    <p:sldId id="652" r:id="rId867"/>
    <p:sldId id="653" r:id="rId868"/>
    <p:sldId id="654" r:id="rId869"/>
    <p:sldId id="655" r:id="rId870"/>
    <p:sldId id="656" r:id="rId871"/>
    <p:sldId id="657" r:id="rId872"/>
    <p:sldId id="658" r:id="rId873"/>
    <p:sldId id="659" r:id="rId874"/>
    <p:sldId id="660" r:id="rId875"/>
    <p:sldId id="661" r:id="rId876"/>
    <p:sldId id="662" r:id="rId877"/>
    <p:sldId id="663" r:id="rId878"/>
    <p:sldId id="664" r:id="rId879"/>
    <p:sldId id="665" r:id="rId880"/>
    <p:sldId id="666" r:id="rId881"/>
    <p:sldId id="667" r:id="rId882"/>
    <p:sldId id="668" r:id="rId883"/>
    <p:sldId id="669" r:id="rId884"/>
    <p:sldId id="670" r:id="rId885"/>
    <p:sldId id="671" r:id="rId886"/>
    <p:sldId id="672" r:id="rId887"/>
    <p:sldId id="673" r:id="rId888"/>
    <p:sldId id="674" r:id="rId889"/>
    <p:sldId id="675" r:id="rId890"/>
    <p:sldId id="676" r:id="rId891"/>
    <p:sldId id="677" r:id="rId892"/>
    <p:sldId id="678" r:id="rId893"/>
    <p:sldId id="679" r:id="rId894"/>
    <p:sldId id="680" r:id="rId895"/>
    <p:sldId id="681" r:id="rId896"/>
    <p:sldId id="682" r:id="rId897"/>
    <p:sldId id="683" r:id="rId898"/>
    <p:sldId id="684" r:id="rId899"/>
    <p:sldId id="685" r:id="rId900"/>
    <p:sldId id="686" r:id="rId901"/>
    <p:sldId id="687" r:id="rId902"/>
    <p:sldId id="688" r:id="rId903"/>
    <p:sldId id="689" r:id="rId904"/>
    <p:sldId id="690" r:id="rId905"/>
    <p:sldId id="691" r:id="rId906"/>
    <p:sldId id="692" r:id="rId907"/>
    <p:sldId id="693" r:id="rId908"/>
    <p:sldId id="694" r:id="rId909"/>
    <p:sldId id="695" r:id="rId910"/>
    <p:sldId id="696" r:id="rId911"/>
    <p:sldId id="697" r:id="rId912"/>
    <p:sldId id="698" r:id="rId913"/>
    <p:sldId id="699" r:id="rId914"/>
    <p:sldId id="700" r:id="rId915"/>
    <p:sldId id="701" r:id="rId916"/>
    <p:sldId id="702" r:id="rId917"/>
    <p:sldId id="703" r:id="rId918"/>
    <p:sldId id="704" r:id="rId919"/>
    <p:sldId id="705" r:id="rId920"/>
    <p:sldId id="706" r:id="rId921"/>
    <p:sldId id="707" r:id="rId922"/>
    <p:sldId id="708" r:id="rId923"/>
    <p:sldId id="709" r:id="rId924"/>
    <p:sldId id="710" r:id="rId925"/>
    <p:sldId id="711" r:id="rId926"/>
    <p:sldId id="712" r:id="rId927"/>
    <p:sldId id="713" r:id="rId928"/>
    <p:sldId id="714" r:id="rId929"/>
    <p:sldId id="715" r:id="rId930"/>
    <p:sldId id="716" r:id="rId931"/>
    <p:sldId id="717" r:id="rId932"/>
    <p:sldId id="718" r:id="rId933"/>
    <p:sldId id="719" r:id="rId934"/>
    <p:sldId id="720" r:id="rId935"/>
    <p:sldId id="721" r:id="rId936"/>
    <p:sldId id="722" r:id="rId937"/>
    <p:sldId id="723" r:id="rId938"/>
    <p:sldId id="724" r:id="rId939"/>
    <p:sldId id="725" r:id="rId940"/>
    <p:sldId id="726" r:id="rId941"/>
    <p:sldId id="727" r:id="rId942"/>
    <p:sldId id="728" r:id="rId943"/>
    <p:sldId id="729" r:id="rId944"/>
    <p:sldId id="730" r:id="rId945"/>
    <p:sldId id="731" r:id="rId946"/>
    <p:sldId id="732" r:id="rId947"/>
    <p:sldId id="733" r:id="rId948"/>
    <p:sldId id="734" r:id="rId949"/>
    <p:sldId id="735" r:id="rId950"/>
    <p:sldId id="736" r:id="rId951"/>
    <p:sldId id="737" r:id="rId952"/>
    <p:sldId id="738" r:id="rId953"/>
    <p:sldId id="739" r:id="rId954"/>
    <p:sldId id="740" r:id="rId955"/>
    <p:sldId id="741" r:id="rId956"/>
    <p:sldId id="742" r:id="rId957"/>
    <p:sldId id="743" r:id="rId958"/>
    <p:sldId id="744" r:id="rId959"/>
    <p:sldId id="745" r:id="rId960"/>
    <p:sldId id="746" r:id="rId961"/>
    <p:sldId id="747" r:id="rId962"/>
    <p:sldId id="748" r:id="rId963"/>
    <p:sldId id="749" r:id="rId964"/>
    <p:sldId id="750" r:id="rId965"/>
    <p:sldId id="751" r:id="rId966"/>
    <p:sldId id="752" r:id="rId967"/>
    <p:sldId id="753" r:id="rId968"/>
    <p:sldId id="754" r:id="rId969"/>
    <p:sldId id="755" r:id="rId970"/>
    <p:sldId id="756" r:id="rId971"/>
    <p:sldId id="757" r:id="rId972"/>
    <p:sldId id="758" r:id="rId973"/>
    <p:sldId id="759" r:id="rId974"/>
    <p:sldId id="760" r:id="rId975"/>
    <p:sldId id="761" r:id="rId976"/>
    <p:sldId id="762" r:id="rId977"/>
    <p:sldId id="763" r:id="rId978"/>
    <p:sldId id="764" r:id="rId979"/>
    <p:sldId id="765" r:id="rId980"/>
    <p:sldId id="766" r:id="rId981"/>
    <p:sldId id="767" r:id="rId982"/>
    <p:sldId id="768" r:id="rId983"/>
    <p:sldId id="769" r:id="rId984"/>
    <p:sldId id="770" r:id="rId985"/>
    <p:sldId id="771" r:id="rId986"/>
    <p:sldId id="772" r:id="rId987"/>
    <p:sldId id="773" r:id="rId988"/>
    <p:sldId id="774" r:id="rId989"/>
    <p:sldId id="775" r:id="rId990"/>
    <p:sldId id="776" r:id="rId991"/>
    <p:sldId id="777" r:id="rId992"/>
    <p:sldId id="778" r:id="rId993"/>
    <p:sldId id="779" r:id="rId994"/>
    <p:sldId id="780" r:id="rId995"/>
    <p:sldId id="781" r:id="rId996"/>
    <p:sldId id="782" r:id="rId997"/>
    <p:sldId id="783" r:id="rId998"/>
    <p:sldId id="784" r:id="rId999"/>
    <p:sldId id="785" r:id="rId1000"/>
    <p:sldId id="786" r:id="rId1001"/>
    <p:sldId id="787" r:id="rId1002"/>
    <p:sldId id="788" r:id="rId1003"/>
    <p:sldId id="789" r:id="rId1004"/>
    <p:sldId id="790" r:id="rId1005"/>
    <p:sldId id="791" r:id="rId1006"/>
    <p:sldId id="792" r:id="rId1007"/>
    <p:sldId id="793" r:id="rId1008"/>
    <p:sldId id="794" r:id="rId1009"/>
    <p:sldId id="795" r:id="rId1010"/>
    <p:sldId id="796" r:id="rId1011"/>
    <p:sldId id="797" r:id="rId1012"/>
    <p:sldId id="798" r:id="rId1013"/>
    <p:sldId id="799" r:id="rId1014"/>
    <p:sldId id="800" r:id="rId1015"/>
    <p:sldId id="801" r:id="rId1016"/>
    <p:sldId id="802" r:id="rId1017"/>
    <p:sldId id="803" r:id="rId1018"/>
    <p:sldId id="804" r:id="rId1019"/>
    <p:sldId id="805" r:id="rId1020"/>
    <p:sldId id="806" r:id="rId1021"/>
    <p:sldId id="807" r:id="rId1022"/>
    <p:sldId id="808" r:id="rId1023"/>
    <p:sldId id="809" r:id="rId1024"/>
    <p:sldId id="810" r:id="rId1025"/>
    <p:sldId id="811" r:id="rId1026"/>
    <p:sldId id="812" r:id="rId1027"/>
    <p:sldId id="813" r:id="rId1028"/>
    <p:sldId id="814" r:id="rId1029"/>
    <p:sldId id="815" r:id="rId1030"/>
    <p:sldId id="816" r:id="rId1031"/>
    <p:sldId id="817" r:id="rId1032"/>
    <p:sldId id="818" r:id="rId1033"/>
    <p:sldId id="819" r:id="rId1034"/>
    <p:sldId id="820" r:id="rId1035"/>
    <p:sldId id="821" r:id="rId1036"/>
    <p:sldId id="822" r:id="rId1037"/>
    <p:sldId id="823" r:id="rId1038"/>
    <p:sldId id="824" r:id="rId1039"/>
    <p:sldId id="825" r:id="rId1040"/>
    <p:sldId id="826" r:id="rId1041"/>
    <p:sldId id="827" r:id="rId1042"/>
    <p:sldId id="828" r:id="rId1043"/>
    <p:sldId id="829" r:id="rId1044"/>
    <p:sldId id="830" r:id="rId1045"/>
    <p:sldId id="831" r:id="rId1046"/>
    <p:sldId id="832" r:id="rId1047"/>
    <p:sldId id="833" r:id="rId1048"/>
    <p:sldId id="834" r:id="rId1049"/>
    <p:sldId id="835" r:id="rId1050"/>
    <p:sldId id="836" r:id="rId1051"/>
    <p:sldId id="837" r:id="rId1052"/>
    <p:sldId id="838" r:id="rId1053"/>
    <p:sldId id="839" r:id="rId1054"/>
    <p:sldId id="840" r:id="rId1055"/>
    <p:sldId id="841" r:id="rId1056"/>
    <p:sldId id="842" r:id="rId1057"/>
    <p:sldId id="843" r:id="rId1058"/>
    <p:sldId id="844" r:id="rId1059"/>
    <p:sldId id="845" r:id="rId1060"/>
    <p:sldId id="846" r:id="rId1061"/>
    <p:sldId id="847" r:id="rId1062"/>
    <p:sldId id="848" r:id="rId1063"/>
    <p:sldId id="849" r:id="rId1064"/>
    <p:sldId id="850" r:id="rId1065"/>
    <p:sldId id="851" r:id="rId1066"/>
    <p:sldId id="852" r:id="rId1067"/>
    <p:sldId id="853" r:id="rId1068"/>
    <p:sldId id="854" r:id="rId1069"/>
    <p:sldId id="855" r:id="rId1070"/>
    <p:sldId id="856" r:id="rId1071"/>
    <p:sldId id="857" r:id="rId1072"/>
    <p:sldId id="858" r:id="rId1073"/>
    <p:sldId id="859" r:id="rId1074"/>
    <p:sldId id="860" r:id="rId1075"/>
    <p:sldId id="861" r:id="rId1076"/>
    <p:sldId id="862" r:id="rId1077"/>
    <p:sldId id="863" r:id="rId1078"/>
    <p:sldId id="864" r:id="rId1079"/>
    <p:sldId id="865" r:id="rId1080"/>
    <p:sldId id="866" r:id="rId1081"/>
    <p:sldId id="867" r:id="rId1082"/>
    <p:sldId id="868" r:id="rId1083"/>
    <p:sldId id="869" r:id="rId1084"/>
    <p:sldId id="870" r:id="rId1085"/>
    <p:sldId id="871" r:id="rId1086"/>
    <p:sldId id="872" r:id="rId1087"/>
    <p:sldId id="873" r:id="rId1088"/>
    <p:sldId id="874" r:id="rId1089"/>
    <p:sldId id="875" r:id="rId1090"/>
    <p:sldId id="876" r:id="rId1091"/>
    <p:sldId id="877" r:id="rId1092"/>
    <p:sldId id="878" r:id="rId1093"/>
    <p:sldId id="879" r:id="rId109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9" d="100"/>
          <a:sy n="69" d="100"/>
        </p:scale>
        <p:origin x="75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1" Type="http://schemas.openxmlformats.org/officeDocument/2006/relationships/slideMaster" Target="slideMasters/slideMaster21.xml"/><Relationship Id="rId170" Type="http://schemas.openxmlformats.org/officeDocument/2006/relationships/slideMaster" Target="slideMasters/slideMaster170.xml"/><Relationship Id="rId268" Type="http://schemas.openxmlformats.org/officeDocument/2006/relationships/slideMaster" Target="slideMasters/slideMaster268.xml"/><Relationship Id="rId475" Type="http://schemas.openxmlformats.org/officeDocument/2006/relationships/slideMaster" Target="slideMasters/slideMaster475.xml"/><Relationship Id="rId682" Type="http://schemas.openxmlformats.org/officeDocument/2006/relationships/slide" Target="slides/slide205.xml"/><Relationship Id="rId128" Type="http://schemas.openxmlformats.org/officeDocument/2006/relationships/slideMaster" Target="slideMasters/slideMaster128.xml"/><Relationship Id="rId335" Type="http://schemas.openxmlformats.org/officeDocument/2006/relationships/slideMaster" Target="slideMasters/slideMaster335.xml"/><Relationship Id="rId542" Type="http://schemas.openxmlformats.org/officeDocument/2006/relationships/slide" Target="slides/slide65.xml"/><Relationship Id="rId987" Type="http://schemas.openxmlformats.org/officeDocument/2006/relationships/slide" Target="slides/slide510.xml"/><Relationship Id="rId402" Type="http://schemas.openxmlformats.org/officeDocument/2006/relationships/slideMaster" Target="slideMasters/slideMaster402.xml"/><Relationship Id="rId847" Type="http://schemas.openxmlformats.org/officeDocument/2006/relationships/slide" Target="slides/slide370.xml"/><Relationship Id="rId1032" Type="http://schemas.openxmlformats.org/officeDocument/2006/relationships/slide" Target="slides/slide555.xml"/><Relationship Id="rId707" Type="http://schemas.openxmlformats.org/officeDocument/2006/relationships/slide" Target="slides/slide230.xml"/><Relationship Id="rId914" Type="http://schemas.openxmlformats.org/officeDocument/2006/relationships/slide" Target="slides/slide437.xml"/><Relationship Id="rId43" Type="http://schemas.openxmlformats.org/officeDocument/2006/relationships/slideMaster" Target="slideMasters/slideMaster43.xml"/><Relationship Id="rId192" Type="http://schemas.openxmlformats.org/officeDocument/2006/relationships/slideMaster" Target="slideMasters/slideMaster192.xml"/><Relationship Id="rId497" Type="http://schemas.openxmlformats.org/officeDocument/2006/relationships/slide" Target="slides/slide20.xml"/><Relationship Id="rId357" Type="http://schemas.openxmlformats.org/officeDocument/2006/relationships/slideMaster" Target="slideMasters/slideMaster357.xml"/><Relationship Id="rId217" Type="http://schemas.openxmlformats.org/officeDocument/2006/relationships/slideMaster" Target="slideMasters/slideMaster217.xml"/><Relationship Id="rId564" Type="http://schemas.openxmlformats.org/officeDocument/2006/relationships/slide" Target="slides/slide87.xml"/><Relationship Id="rId771" Type="http://schemas.openxmlformats.org/officeDocument/2006/relationships/slide" Target="slides/slide294.xml"/><Relationship Id="rId869" Type="http://schemas.openxmlformats.org/officeDocument/2006/relationships/slide" Target="slides/slide392.xml"/><Relationship Id="rId424" Type="http://schemas.openxmlformats.org/officeDocument/2006/relationships/slideMaster" Target="slideMasters/slideMaster424.xml"/><Relationship Id="rId631" Type="http://schemas.openxmlformats.org/officeDocument/2006/relationships/slide" Target="slides/slide154.xml"/><Relationship Id="rId729" Type="http://schemas.openxmlformats.org/officeDocument/2006/relationships/slide" Target="slides/slide252.xml"/><Relationship Id="rId1054" Type="http://schemas.openxmlformats.org/officeDocument/2006/relationships/slide" Target="slides/slide577.xml"/><Relationship Id="rId936" Type="http://schemas.openxmlformats.org/officeDocument/2006/relationships/slide" Target="slides/slide459.xml"/><Relationship Id="rId65" Type="http://schemas.openxmlformats.org/officeDocument/2006/relationships/slideMaster" Target="slideMasters/slideMaster65.xml"/><Relationship Id="rId281" Type="http://schemas.openxmlformats.org/officeDocument/2006/relationships/slideMaster" Target="slideMasters/slideMaster281.xml"/><Relationship Id="rId141" Type="http://schemas.openxmlformats.org/officeDocument/2006/relationships/slideMaster" Target="slideMasters/slideMaster141.xml"/><Relationship Id="rId379" Type="http://schemas.openxmlformats.org/officeDocument/2006/relationships/slideMaster" Target="slideMasters/slideMaster379.xml"/><Relationship Id="rId586" Type="http://schemas.openxmlformats.org/officeDocument/2006/relationships/slide" Target="slides/slide109.xml"/><Relationship Id="rId793" Type="http://schemas.openxmlformats.org/officeDocument/2006/relationships/slide" Target="slides/slide316.xml"/><Relationship Id="rId7" Type="http://schemas.openxmlformats.org/officeDocument/2006/relationships/slideMaster" Target="slideMasters/slideMaster7.xml"/><Relationship Id="rId239" Type="http://schemas.openxmlformats.org/officeDocument/2006/relationships/slideMaster" Target="slideMasters/slideMaster239.xml"/><Relationship Id="rId446" Type="http://schemas.openxmlformats.org/officeDocument/2006/relationships/slideMaster" Target="slideMasters/slideMaster446.xml"/><Relationship Id="rId653" Type="http://schemas.openxmlformats.org/officeDocument/2006/relationships/slide" Target="slides/slide176.xml"/><Relationship Id="rId1076" Type="http://schemas.openxmlformats.org/officeDocument/2006/relationships/slide" Target="slides/slide599.xml"/><Relationship Id="rId292" Type="http://schemas.openxmlformats.org/officeDocument/2006/relationships/slideMaster" Target="slideMasters/slideMaster292.xml"/><Relationship Id="rId306" Type="http://schemas.openxmlformats.org/officeDocument/2006/relationships/slideMaster" Target="slideMasters/slideMaster306.xml"/><Relationship Id="rId860" Type="http://schemas.openxmlformats.org/officeDocument/2006/relationships/slide" Target="slides/slide383.xml"/><Relationship Id="rId958" Type="http://schemas.openxmlformats.org/officeDocument/2006/relationships/slide" Target="slides/slide481.xml"/><Relationship Id="rId87" Type="http://schemas.openxmlformats.org/officeDocument/2006/relationships/slideMaster" Target="slideMasters/slideMaster87.xml"/><Relationship Id="rId513" Type="http://schemas.openxmlformats.org/officeDocument/2006/relationships/slide" Target="slides/slide36.xml"/><Relationship Id="rId597" Type="http://schemas.openxmlformats.org/officeDocument/2006/relationships/slide" Target="slides/slide120.xml"/><Relationship Id="rId720" Type="http://schemas.openxmlformats.org/officeDocument/2006/relationships/slide" Target="slides/slide243.xml"/><Relationship Id="rId818" Type="http://schemas.openxmlformats.org/officeDocument/2006/relationships/slide" Target="slides/slide341.xml"/><Relationship Id="rId152" Type="http://schemas.openxmlformats.org/officeDocument/2006/relationships/slideMaster" Target="slideMasters/slideMaster152.xml"/><Relationship Id="rId457" Type="http://schemas.openxmlformats.org/officeDocument/2006/relationships/slideMaster" Target="slideMasters/slideMaster457.xml"/><Relationship Id="rId1003" Type="http://schemas.openxmlformats.org/officeDocument/2006/relationships/slide" Target="slides/slide526.xml"/><Relationship Id="rId1087" Type="http://schemas.openxmlformats.org/officeDocument/2006/relationships/slide" Target="slides/slide610.xml"/><Relationship Id="rId664" Type="http://schemas.openxmlformats.org/officeDocument/2006/relationships/slide" Target="slides/slide187.xml"/><Relationship Id="rId871" Type="http://schemas.openxmlformats.org/officeDocument/2006/relationships/slide" Target="slides/slide394.xml"/><Relationship Id="rId969" Type="http://schemas.openxmlformats.org/officeDocument/2006/relationships/slide" Target="slides/slide492.xml"/><Relationship Id="rId14" Type="http://schemas.openxmlformats.org/officeDocument/2006/relationships/slideMaster" Target="slideMasters/slideMaster14.xml"/><Relationship Id="rId317" Type="http://schemas.openxmlformats.org/officeDocument/2006/relationships/slideMaster" Target="slideMasters/slideMaster317.xml"/><Relationship Id="rId524" Type="http://schemas.openxmlformats.org/officeDocument/2006/relationships/slide" Target="slides/slide47.xml"/><Relationship Id="rId731" Type="http://schemas.openxmlformats.org/officeDocument/2006/relationships/slide" Target="slides/slide254.xml"/><Relationship Id="rId98" Type="http://schemas.openxmlformats.org/officeDocument/2006/relationships/slideMaster" Target="slideMasters/slideMaster98.xml"/><Relationship Id="rId163" Type="http://schemas.openxmlformats.org/officeDocument/2006/relationships/slideMaster" Target="slideMasters/slideMaster163.xml"/><Relationship Id="rId370" Type="http://schemas.openxmlformats.org/officeDocument/2006/relationships/slideMaster" Target="slideMasters/slideMaster370.xml"/><Relationship Id="rId829" Type="http://schemas.openxmlformats.org/officeDocument/2006/relationships/slide" Target="slides/slide352.xml"/><Relationship Id="rId1014" Type="http://schemas.openxmlformats.org/officeDocument/2006/relationships/slide" Target="slides/slide537.xml"/><Relationship Id="rId230" Type="http://schemas.openxmlformats.org/officeDocument/2006/relationships/slideMaster" Target="slideMasters/slideMaster230.xml"/><Relationship Id="rId468" Type="http://schemas.openxmlformats.org/officeDocument/2006/relationships/slideMaster" Target="slideMasters/slideMaster468.xml"/><Relationship Id="rId675" Type="http://schemas.openxmlformats.org/officeDocument/2006/relationships/slide" Target="slides/slide198.xml"/><Relationship Id="rId882" Type="http://schemas.openxmlformats.org/officeDocument/2006/relationships/slide" Target="slides/slide405.xml"/><Relationship Id="rId1098" Type="http://schemas.openxmlformats.org/officeDocument/2006/relationships/theme" Target="theme/theme1.xml"/><Relationship Id="rId25" Type="http://schemas.openxmlformats.org/officeDocument/2006/relationships/slideMaster" Target="slideMasters/slideMaster25.xml"/><Relationship Id="rId328" Type="http://schemas.openxmlformats.org/officeDocument/2006/relationships/slideMaster" Target="slideMasters/slideMaster328.xml"/><Relationship Id="rId535" Type="http://schemas.openxmlformats.org/officeDocument/2006/relationships/slide" Target="slides/slide58.xml"/><Relationship Id="rId742" Type="http://schemas.openxmlformats.org/officeDocument/2006/relationships/slide" Target="slides/slide265.xml"/><Relationship Id="rId174" Type="http://schemas.openxmlformats.org/officeDocument/2006/relationships/slideMaster" Target="slideMasters/slideMaster174.xml"/><Relationship Id="rId381" Type="http://schemas.openxmlformats.org/officeDocument/2006/relationships/slideMaster" Target="slideMasters/slideMaster381.xml"/><Relationship Id="rId602" Type="http://schemas.openxmlformats.org/officeDocument/2006/relationships/slide" Target="slides/slide125.xml"/><Relationship Id="rId1025" Type="http://schemas.openxmlformats.org/officeDocument/2006/relationships/slide" Target="slides/slide548.xml"/><Relationship Id="rId241" Type="http://schemas.openxmlformats.org/officeDocument/2006/relationships/slideMaster" Target="slideMasters/slideMaster241.xml"/><Relationship Id="rId479" Type="http://schemas.openxmlformats.org/officeDocument/2006/relationships/slide" Target="slides/slide2.xml"/><Relationship Id="rId686" Type="http://schemas.openxmlformats.org/officeDocument/2006/relationships/slide" Target="slides/slide209.xml"/><Relationship Id="rId893" Type="http://schemas.openxmlformats.org/officeDocument/2006/relationships/slide" Target="slides/slide416.xml"/><Relationship Id="rId907" Type="http://schemas.openxmlformats.org/officeDocument/2006/relationships/slide" Target="slides/slide430.xml"/><Relationship Id="rId36" Type="http://schemas.openxmlformats.org/officeDocument/2006/relationships/slideMaster" Target="slideMasters/slideMaster36.xml"/><Relationship Id="rId339" Type="http://schemas.openxmlformats.org/officeDocument/2006/relationships/slideMaster" Target="slideMasters/slideMaster339.xml"/><Relationship Id="rId546" Type="http://schemas.openxmlformats.org/officeDocument/2006/relationships/slide" Target="slides/slide69.xml"/><Relationship Id="rId753" Type="http://schemas.openxmlformats.org/officeDocument/2006/relationships/slide" Target="slides/slide276.xml"/><Relationship Id="rId101" Type="http://schemas.openxmlformats.org/officeDocument/2006/relationships/slideMaster" Target="slideMasters/slideMaster101.xml"/><Relationship Id="rId185" Type="http://schemas.openxmlformats.org/officeDocument/2006/relationships/slideMaster" Target="slideMasters/slideMaster185.xml"/><Relationship Id="rId406" Type="http://schemas.openxmlformats.org/officeDocument/2006/relationships/slideMaster" Target="slideMasters/slideMaster406.xml"/><Relationship Id="rId960" Type="http://schemas.openxmlformats.org/officeDocument/2006/relationships/slide" Target="slides/slide483.xml"/><Relationship Id="rId1036" Type="http://schemas.openxmlformats.org/officeDocument/2006/relationships/slide" Target="slides/slide559.xml"/><Relationship Id="rId392" Type="http://schemas.openxmlformats.org/officeDocument/2006/relationships/slideMaster" Target="slideMasters/slideMaster392.xml"/><Relationship Id="rId613" Type="http://schemas.openxmlformats.org/officeDocument/2006/relationships/slide" Target="slides/slide136.xml"/><Relationship Id="rId697" Type="http://schemas.openxmlformats.org/officeDocument/2006/relationships/slide" Target="slides/slide220.xml"/><Relationship Id="rId820" Type="http://schemas.openxmlformats.org/officeDocument/2006/relationships/slide" Target="slides/slide343.xml"/><Relationship Id="rId918" Type="http://schemas.openxmlformats.org/officeDocument/2006/relationships/slide" Target="slides/slide441.xml"/><Relationship Id="rId252" Type="http://schemas.openxmlformats.org/officeDocument/2006/relationships/slideMaster" Target="slideMasters/slideMaster252.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80.xml"/><Relationship Id="rId764" Type="http://schemas.openxmlformats.org/officeDocument/2006/relationships/slide" Target="slides/slide287.xml"/><Relationship Id="rId971" Type="http://schemas.openxmlformats.org/officeDocument/2006/relationships/slide" Target="slides/slide494.xml"/><Relationship Id="rId196" Type="http://schemas.openxmlformats.org/officeDocument/2006/relationships/slideMaster" Target="slideMasters/slideMaster196.xml"/><Relationship Id="rId417" Type="http://schemas.openxmlformats.org/officeDocument/2006/relationships/slideMaster" Target="slideMasters/slideMaster417.xml"/><Relationship Id="rId624" Type="http://schemas.openxmlformats.org/officeDocument/2006/relationships/slide" Target="slides/slide147.xml"/><Relationship Id="rId831" Type="http://schemas.openxmlformats.org/officeDocument/2006/relationships/slide" Target="slides/slide354.xml"/><Relationship Id="rId1047" Type="http://schemas.openxmlformats.org/officeDocument/2006/relationships/slide" Target="slides/slide570.xml"/><Relationship Id="rId263" Type="http://schemas.openxmlformats.org/officeDocument/2006/relationships/slideMaster" Target="slideMasters/slideMaster263.xml"/><Relationship Id="rId470" Type="http://schemas.openxmlformats.org/officeDocument/2006/relationships/slideMaster" Target="slideMasters/slideMaster470.xml"/><Relationship Id="rId929" Type="http://schemas.openxmlformats.org/officeDocument/2006/relationships/slide" Target="slides/slide452.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Master" Target="slideMasters/slideMaster330.xml"/><Relationship Id="rId568" Type="http://schemas.openxmlformats.org/officeDocument/2006/relationships/slide" Target="slides/slide91.xml"/><Relationship Id="rId775" Type="http://schemas.openxmlformats.org/officeDocument/2006/relationships/slide" Target="slides/slide298.xml"/><Relationship Id="rId982" Type="http://schemas.openxmlformats.org/officeDocument/2006/relationships/slide" Target="slides/slide505.xml"/><Relationship Id="rId428" Type="http://schemas.openxmlformats.org/officeDocument/2006/relationships/slideMaster" Target="slideMasters/slideMaster428.xml"/><Relationship Id="rId635" Type="http://schemas.openxmlformats.org/officeDocument/2006/relationships/slide" Target="slides/slide158.xml"/><Relationship Id="rId842" Type="http://schemas.openxmlformats.org/officeDocument/2006/relationships/slide" Target="slides/slide365.xml"/><Relationship Id="rId1058" Type="http://schemas.openxmlformats.org/officeDocument/2006/relationships/slide" Target="slides/slide581.xml"/><Relationship Id="rId274" Type="http://schemas.openxmlformats.org/officeDocument/2006/relationships/slideMaster" Target="slideMasters/slideMaster274.xml"/><Relationship Id="rId481" Type="http://schemas.openxmlformats.org/officeDocument/2006/relationships/slide" Target="slides/slide4.xml"/><Relationship Id="rId702" Type="http://schemas.openxmlformats.org/officeDocument/2006/relationships/slide" Target="slides/slide225.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102.xml"/><Relationship Id="rId786" Type="http://schemas.openxmlformats.org/officeDocument/2006/relationships/slide" Target="slides/slide309.xml"/><Relationship Id="rId993" Type="http://schemas.openxmlformats.org/officeDocument/2006/relationships/slide" Target="slides/slide516.xml"/><Relationship Id="rId341" Type="http://schemas.openxmlformats.org/officeDocument/2006/relationships/slideMaster" Target="slideMasters/slideMaster341.xml"/><Relationship Id="rId439" Type="http://schemas.openxmlformats.org/officeDocument/2006/relationships/slideMaster" Target="slideMasters/slideMaster439.xml"/><Relationship Id="rId646" Type="http://schemas.openxmlformats.org/officeDocument/2006/relationships/slide" Target="slides/slide169.xml"/><Relationship Id="rId1069" Type="http://schemas.openxmlformats.org/officeDocument/2006/relationships/slide" Target="slides/slide592.xml"/><Relationship Id="rId201" Type="http://schemas.openxmlformats.org/officeDocument/2006/relationships/slideMaster" Target="slideMasters/slideMaster201.xml"/><Relationship Id="rId285" Type="http://schemas.openxmlformats.org/officeDocument/2006/relationships/slideMaster" Target="slideMasters/slideMaster285.xml"/><Relationship Id="rId506" Type="http://schemas.openxmlformats.org/officeDocument/2006/relationships/slide" Target="slides/slide29.xml"/><Relationship Id="rId853" Type="http://schemas.openxmlformats.org/officeDocument/2006/relationships/slide" Target="slides/slide376.xml"/><Relationship Id="rId492" Type="http://schemas.openxmlformats.org/officeDocument/2006/relationships/slide" Target="slides/slide15.xml"/><Relationship Id="rId713" Type="http://schemas.openxmlformats.org/officeDocument/2006/relationships/slide" Target="slides/slide236.xml"/><Relationship Id="rId797" Type="http://schemas.openxmlformats.org/officeDocument/2006/relationships/slide" Target="slides/slide320.xml"/><Relationship Id="rId920" Type="http://schemas.openxmlformats.org/officeDocument/2006/relationships/slide" Target="slides/slide443.xml"/><Relationship Id="rId145" Type="http://schemas.openxmlformats.org/officeDocument/2006/relationships/slideMaster" Target="slideMasters/slideMaster145.xml"/><Relationship Id="rId352" Type="http://schemas.openxmlformats.org/officeDocument/2006/relationships/slideMaster" Target="slideMasters/slideMaster352.xml"/><Relationship Id="rId212" Type="http://schemas.openxmlformats.org/officeDocument/2006/relationships/slideMaster" Target="slideMasters/slideMaster212.xml"/><Relationship Id="rId657" Type="http://schemas.openxmlformats.org/officeDocument/2006/relationships/slide" Target="slides/slide180.xml"/><Relationship Id="rId864" Type="http://schemas.openxmlformats.org/officeDocument/2006/relationships/slide" Target="slides/slide387.xml"/><Relationship Id="rId296" Type="http://schemas.openxmlformats.org/officeDocument/2006/relationships/slideMaster" Target="slideMasters/slideMaster296.xml"/><Relationship Id="rId517" Type="http://schemas.openxmlformats.org/officeDocument/2006/relationships/slide" Target="slides/slide40.xml"/><Relationship Id="rId724" Type="http://schemas.openxmlformats.org/officeDocument/2006/relationships/slide" Target="slides/slide247.xml"/><Relationship Id="rId931" Type="http://schemas.openxmlformats.org/officeDocument/2006/relationships/slide" Target="slides/slide454.xml"/><Relationship Id="rId60" Type="http://schemas.openxmlformats.org/officeDocument/2006/relationships/slideMaster" Target="slideMasters/slideMaster60.xml"/><Relationship Id="rId156" Type="http://schemas.openxmlformats.org/officeDocument/2006/relationships/slideMaster" Target="slideMasters/slideMaster156.xml"/><Relationship Id="rId363" Type="http://schemas.openxmlformats.org/officeDocument/2006/relationships/slideMaster" Target="slideMasters/slideMaster363.xml"/><Relationship Id="rId570" Type="http://schemas.openxmlformats.org/officeDocument/2006/relationships/slide" Target="slides/slide93.xml"/><Relationship Id="rId1007" Type="http://schemas.openxmlformats.org/officeDocument/2006/relationships/slide" Target="slides/slide530.xml"/><Relationship Id="rId223" Type="http://schemas.openxmlformats.org/officeDocument/2006/relationships/slideMaster" Target="slideMasters/slideMaster223.xml"/><Relationship Id="rId430" Type="http://schemas.openxmlformats.org/officeDocument/2006/relationships/slideMaster" Target="slideMasters/slideMaster430.xml"/><Relationship Id="rId668" Type="http://schemas.openxmlformats.org/officeDocument/2006/relationships/slide" Target="slides/slide191.xml"/><Relationship Id="rId875" Type="http://schemas.openxmlformats.org/officeDocument/2006/relationships/slide" Target="slides/slide398.xml"/><Relationship Id="rId1060" Type="http://schemas.openxmlformats.org/officeDocument/2006/relationships/slide" Target="slides/slide583.xml"/><Relationship Id="rId18" Type="http://schemas.openxmlformats.org/officeDocument/2006/relationships/slideMaster" Target="slideMasters/slideMaster18.xml"/><Relationship Id="rId528" Type="http://schemas.openxmlformats.org/officeDocument/2006/relationships/slide" Target="slides/slide51.xml"/><Relationship Id="rId735" Type="http://schemas.openxmlformats.org/officeDocument/2006/relationships/slide" Target="slides/slide258.xml"/><Relationship Id="rId942" Type="http://schemas.openxmlformats.org/officeDocument/2006/relationships/slide" Target="slides/slide465.xml"/><Relationship Id="rId167" Type="http://schemas.openxmlformats.org/officeDocument/2006/relationships/slideMaster" Target="slideMasters/slideMaster167.xml"/><Relationship Id="rId374" Type="http://schemas.openxmlformats.org/officeDocument/2006/relationships/slideMaster" Target="slideMasters/slideMaster374.xml"/><Relationship Id="rId581" Type="http://schemas.openxmlformats.org/officeDocument/2006/relationships/slide" Target="slides/slide104.xml"/><Relationship Id="rId1018" Type="http://schemas.openxmlformats.org/officeDocument/2006/relationships/slide" Target="slides/slide541.xml"/><Relationship Id="rId71" Type="http://schemas.openxmlformats.org/officeDocument/2006/relationships/slideMaster" Target="slideMasters/slideMaster71.xml"/><Relationship Id="rId234" Type="http://schemas.openxmlformats.org/officeDocument/2006/relationships/slideMaster" Target="slideMasters/slideMaster234.xml"/><Relationship Id="rId679" Type="http://schemas.openxmlformats.org/officeDocument/2006/relationships/slide" Target="slides/slide202.xml"/><Relationship Id="rId802" Type="http://schemas.openxmlformats.org/officeDocument/2006/relationships/slide" Target="slides/slide325.xml"/><Relationship Id="rId886" Type="http://schemas.openxmlformats.org/officeDocument/2006/relationships/slide" Target="slides/slide40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41" Type="http://schemas.openxmlformats.org/officeDocument/2006/relationships/slideMaster" Target="slideMasters/slideMaster441.xml"/><Relationship Id="rId539" Type="http://schemas.openxmlformats.org/officeDocument/2006/relationships/slide" Target="slides/slide62.xml"/><Relationship Id="rId746" Type="http://schemas.openxmlformats.org/officeDocument/2006/relationships/slide" Target="slides/slide269.xml"/><Relationship Id="rId1071" Type="http://schemas.openxmlformats.org/officeDocument/2006/relationships/slide" Target="slides/slide594.xml"/><Relationship Id="rId178" Type="http://schemas.openxmlformats.org/officeDocument/2006/relationships/slideMaster" Target="slideMasters/slideMaster178.xml"/><Relationship Id="rId301" Type="http://schemas.openxmlformats.org/officeDocument/2006/relationships/slideMaster" Target="slideMasters/slideMaster301.xml"/><Relationship Id="rId953" Type="http://schemas.openxmlformats.org/officeDocument/2006/relationships/slide" Target="slides/slide476.xml"/><Relationship Id="rId1029" Type="http://schemas.openxmlformats.org/officeDocument/2006/relationships/slide" Target="slides/slide552.xml"/><Relationship Id="rId82" Type="http://schemas.openxmlformats.org/officeDocument/2006/relationships/slideMaster" Target="slideMasters/slideMaster82.xml"/><Relationship Id="rId385" Type="http://schemas.openxmlformats.org/officeDocument/2006/relationships/slideMaster" Target="slideMasters/slideMaster385.xml"/><Relationship Id="rId592" Type="http://schemas.openxmlformats.org/officeDocument/2006/relationships/slide" Target="slides/slide115.xml"/><Relationship Id="rId606" Type="http://schemas.openxmlformats.org/officeDocument/2006/relationships/slide" Target="slides/slide129.xml"/><Relationship Id="rId813" Type="http://schemas.openxmlformats.org/officeDocument/2006/relationships/slide" Target="slides/slide336.xml"/><Relationship Id="rId245" Type="http://schemas.openxmlformats.org/officeDocument/2006/relationships/slideMaster" Target="slideMasters/slideMaster245.xml"/><Relationship Id="rId452" Type="http://schemas.openxmlformats.org/officeDocument/2006/relationships/slideMaster" Target="slideMasters/slideMaster452.xml"/><Relationship Id="rId897" Type="http://schemas.openxmlformats.org/officeDocument/2006/relationships/slide" Target="slides/slide420.xml"/><Relationship Id="rId1082" Type="http://schemas.openxmlformats.org/officeDocument/2006/relationships/slide" Target="slides/slide605.xml"/><Relationship Id="rId105" Type="http://schemas.openxmlformats.org/officeDocument/2006/relationships/slideMaster" Target="slideMasters/slideMaster105.xml"/><Relationship Id="rId312" Type="http://schemas.openxmlformats.org/officeDocument/2006/relationships/slideMaster" Target="slideMasters/slideMaster312.xml"/><Relationship Id="rId757" Type="http://schemas.openxmlformats.org/officeDocument/2006/relationships/slide" Target="slides/slide280.xml"/><Relationship Id="rId964" Type="http://schemas.openxmlformats.org/officeDocument/2006/relationships/slide" Target="slides/slide487.xml"/><Relationship Id="rId93" Type="http://schemas.openxmlformats.org/officeDocument/2006/relationships/slideMaster" Target="slideMasters/slideMaster93.xml"/><Relationship Id="rId189" Type="http://schemas.openxmlformats.org/officeDocument/2006/relationships/slideMaster" Target="slideMasters/slideMaster189.xml"/><Relationship Id="rId396" Type="http://schemas.openxmlformats.org/officeDocument/2006/relationships/slideMaster" Target="slideMasters/slideMaster396.xml"/><Relationship Id="rId617" Type="http://schemas.openxmlformats.org/officeDocument/2006/relationships/slide" Target="slides/slide140.xml"/><Relationship Id="rId824" Type="http://schemas.openxmlformats.org/officeDocument/2006/relationships/slide" Target="slides/slide347.xml"/><Relationship Id="rId256" Type="http://schemas.openxmlformats.org/officeDocument/2006/relationships/slideMaster" Target="slideMasters/slideMaster256.xml"/><Relationship Id="rId463" Type="http://schemas.openxmlformats.org/officeDocument/2006/relationships/slideMaster" Target="slideMasters/slideMaster463.xml"/><Relationship Id="rId670" Type="http://schemas.openxmlformats.org/officeDocument/2006/relationships/slide" Target="slides/slide193.xml"/><Relationship Id="rId1093" Type="http://schemas.openxmlformats.org/officeDocument/2006/relationships/slide" Target="slides/slide616.xml"/><Relationship Id="rId116" Type="http://schemas.openxmlformats.org/officeDocument/2006/relationships/slideMaster" Target="slideMasters/slideMaster116.xml"/><Relationship Id="rId323" Type="http://schemas.openxmlformats.org/officeDocument/2006/relationships/slideMaster" Target="slideMasters/slideMaster323.xml"/><Relationship Id="rId530" Type="http://schemas.openxmlformats.org/officeDocument/2006/relationships/slide" Target="slides/slide53.xml"/><Relationship Id="rId768" Type="http://schemas.openxmlformats.org/officeDocument/2006/relationships/slide" Target="slides/slide291.xml"/><Relationship Id="rId975" Type="http://schemas.openxmlformats.org/officeDocument/2006/relationships/slide" Target="slides/slide498.xml"/><Relationship Id="rId20" Type="http://schemas.openxmlformats.org/officeDocument/2006/relationships/slideMaster" Target="slideMasters/slideMaster20.xml"/><Relationship Id="rId628" Type="http://schemas.openxmlformats.org/officeDocument/2006/relationships/slide" Target="slides/slide151.xml"/><Relationship Id="rId835" Type="http://schemas.openxmlformats.org/officeDocument/2006/relationships/slide" Target="slides/slide358.xml"/><Relationship Id="rId267" Type="http://schemas.openxmlformats.org/officeDocument/2006/relationships/slideMaster" Target="slideMasters/slideMaster267.xml"/><Relationship Id="rId474" Type="http://schemas.openxmlformats.org/officeDocument/2006/relationships/slideMaster" Target="slideMasters/slideMaster474.xml"/><Relationship Id="rId1020" Type="http://schemas.openxmlformats.org/officeDocument/2006/relationships/slide" Target="slides/slide543.xml"/><Relationship Id="rId127" Type="http://schemas.openxmlformats.org/officeDocument/2006/relationships/slideMaster" Target="slideMasters/slideMaster127.xml"/><Relationship Id="rId681" Type="http://schemas.openxmlformats.org/officeDocument/2006/relationships/slide" Target="slides/slide204.xml"/><Relationship Id="rId779" Type="http://schemas.openxmlformats.org/officeDocument/2006/relationships/slide" Target="slides/slide302.xml"/><Relationship Id="rId902" Type="http://schemas.openxmlformats.org/officeDocument/2006/relationships/slide" Target="slides/slide425.xml"/><Relationship Id="rId986" Type="http://schemas.openxmlformats.org/officeDocument/2006/relationships/slide" Target="slides/slide509.xml"/><Relationship Id="rId31" Type="http://schemas.openxmlformats.org/officeDocument/2006/relationships/slideMaster" Target="slideMasters/slideMaster31.xml"/><Relationship Id="rId334" Type="http://schemas.openxmlformats.org/officeDocument/2006/relationships/slideMaster" Target="slideMasters/slideMaster334.xml"/><Relationship Id="rId541" Type="http://schemas.openxmlformats.org/officeDocument/2006/relationships/slide" Target="slides/slide64.xml"/><Relationship Id="rId639" Type="http://schemas.openxmlformats.org/officeDocument/2006/relationships/slide" Target="slides/slide162.xml"/><Relationship Id="rId180" Type="http://schemas.openxmlformats.org/officeDocument/2006/relationships/slideMaster" Target="slideMasters/slideMaster180.xml"/><Relationship Id="rId278" Type="http://schemas.openxmlformats.org/officeDocument/2006/relationships/slideMaster" Target="slideMasters/slideMaster278.xml"/><Relationship Id="rId401" Type="http://schemas.openxmlformats.org/officeDocument/2006/relationships/slideMaster" Target="slideMasters/slideMaster401.xml"/><Relationship Id="rId846" Type="http://schemas.openxmlformats.org/officeDocument/2006/relationships/slide" Target="slides/slide369.xml"/><Relationship Id="rId1031" Type="http://schemas.openxmlformats.org/officeDocument/2006/relationships/slide" Target="slides/slide554.xml"/><Relationship Id="rId485" Type="http://schemas.openxmlformats.org/officeDocument/2006/relationships/slide" Target="slides/slide8.xml"/><Relationship Id="rId692" Type="http://schemas.openxmlformats.org/officeDocument/2006/relationships/slide" Target="slides/slide215.xml"/><Relationship Id="rId706" Type="http://schemas.openxmlformats.org/officeDocument/2006/relationships/slide" Target="slides/slide229.xml"/><Relationship Id="rId913" Type="http://schemas.openxmlformats.org/officeDocument/2006/relationships/slide" Target="slides/slide436.xml"/><Relationship Id="rId42" Type="http://schemas.openxmlformats.org/officeDocument/2006/relationships/slideMaster" Target="slideMasters/slideMaster42.xml"/><Relationship Id="rId138" Type="http://schemas.openxmlformats.org/officeDocument/2006/relationships/slideMaster" Target="slideMasters/slideMaster138.xml"/><Relationship Id="rId345" Type="http://schemas.openxmlformats.org/officeDocument/2006/relationships/slideMaster" Target="slideMasters/slideMaster345.xml"/><Relationship Id="rId552" Type="http://schemas.openxmlformats.org/officeDocument/2006/relationships/slide" Target="slides/slide75.xml"/><Relationship Id="rId997" Type="http://schemas.openxmlformats.org/officeDocument/2006/relationships/slide" Target="slides/slide520.xml"/><Relationship Id="rId191" Type="http://schemas.openxmlformats.org/officeDocument/2006/relationships/slideMaster" Target="slideMasters/slideMaster191.xml"/><Relationship Id="rId205" Type="http://schemas.openxmlformats.org/officeDocument/2006/relationships/slideMaster" Target="slideMasters/slideMaster205.xml"/><Relationship Id="rId412" Type="http://schemas.openxmlformats.org/officeDocument/2006/relationships/slideMaster" Target="slideMasters/slideMaster412.xml"/><Relationship Id="rId857" Type="http://schemas.openxmlformats.org/officeDocument/2006/relationships/slide" Target="slides/slide380.xml"/><Relationship Id="rId1042" Type="http://schemas.openxmlformats.org/officeDocument/2006/relationships/slide" Target="slides/slide565.xml"/><Relationship Id="rId289" Type="http://schemas.openxmlformats.org/officeDocument/2006/relationships/slideMaster" Target="slideMasters/slideMaster289.xml"/><Relationship Id="rId496" Type="http://schemas.openxmlformats.org/officeDocument/2006/relationships/slide" Target="slides/slide19.xml"/><Relationship Id="rId717" Type="http://schemas.openxmlformats.org/officeDocument/2006/relationships/slide" Target="slides/slide240.xml"/><Relationship Id="rId924" Type="http://schemas.openxmlformats.org/officeDocument/2006/relationships/slide" Target="slides/slide447.xml"/><Relationship Id="rId53" Type="http://schemas.openxmlformats.org/officeDocument/2006/relationships/slideMaster" Target="slideMasters/slideMaster53.xml"/><Relationship Id="rId149" Type="http://schemas.openxmlformats.org/officeDocument/2006/relationships/slideMaster" Target="slideMasters/slideMaster149.xml"/><Relationship Id="rId356" Type="http://schemas.openxmlformats.org/officeDocument/2006/relationships/slideMaster" Target="slideMasters/slideMaster356.xml"/><Relationship Id="rId563" Type="http://schemas.openxmlformats.org/officeDocument/2006/relationships/slide" Target="slides/slide86.xml"/><Relationship Id="rId770" Type="http://schemas.openxmlformats.org/officeDocument/2006/relationships/slide" Target="slides/slide293.xml"/><Relationship Id="rId216" Type="http://schemas.openxmlformats.org/officeDocument/2006/relationships/slideMaster" Target="slideMasters/slideMaster216.xml"/><Relationship Id="rId423" Type="http://schemas.openxmlformats.org/officeDocument/2006/relationships/slideMaster" Target="slideMasters/slideMaster423.xml"/><Relationship Id="rId868" Type="http://schemas.openxmlformats.org/officeDocument/2006/relationships/slide" Target="slides/slide391.xml"/><Relationship Id="rId1053" Type="http://schemas.openxmlformats.org/officeDocument/2006/relationships/slide" Target="slides/slide576.xml"/><Relationship Id="rId630" Type="http://schemas.openxmlformats.org/officeDocument/2006/relationships/slide" Target="slides/slide153.xml"/><Relationship Id="rId728" Type="http://schemas.openxmlformats.org/officeDocument/2006/relationships/slide" Target="slides/slide251.xml"/><Relationship Id="rId935" Type="http://schemas.openxmlformats.org/officeDocument/2006/relationships/slide" Target="slides/slide458.xml"/><Relationship Id="rId64" Type="http://schemas.openxmlformats.org/officeDocument/2006/relationships/slideMaster" Target="slideMasters/slideMaster64.xml"/><Relationship Id="rId367" Type="http://schemas.openxmlformats.org/officeDocument/2006/relationships/slideMaster" Target="slideMasters/slideMaster367.xml"/><Relationship Id="rId574" Type="http://schemas.openxmlformats.org/officeDocument/2006/relationships/slide" Target="slides/slide97.xml"/><Relationship Id="rId227" Type="http://schemas.openxmlformats.org/officeDocument/2006/relationships/slideMaster" Target="slideMasters/slideMaster227.xml"/><Relationship Id="rId781" Type="http://schemas.openxmlformats.org/officeDocument/2006/relationships/slide" Target="slides/slide304.xml"/><Relationship Id="rId879" Type="http://schemas.openxmlformats.org/officeDocument/2006/relationships/slide" Target="slides/slide402.xml"/><Relationship Id="rId434" Type="http://schemas.openxmlformats.org/officeDocument/2006/relationships/slideMaster" Target="slideMasters/slideMaster434.xml"/><Relationship Id="rId641" Type="http://schemas.openxmlformats.org/officeDocument/2006/relationships/slide" Target="slides/slide164.xml"/><Relationship Id="rId739" Type="http://schemas.openxmlformats.org/officeDocument/2006/relationships/slide" Target="slides/slide262.xml"/><Relationship Id="rId1064" Type="http://schemas.openxmlformats.org/officeDocument/2006/relationships/slide" Target="slides/slide587.xml"/><Relationship Id="rId280" Type="http://schemas.openxmlformats.org/officeDocument/2006/relationships/slideMaster" Target="slideMasters/slideMaster280.xml"/><Relationship Id="rId501" Type="http://schemas.openxmlformats.org/officeDocument/2006/relationships/slide" Target="slides/slide24.xml"/><Relationship Id="rId946" Type="http://schemas.openxmlformats.org/officeDocument/2006/relationships/slide" Target="slides/slide469.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378" Type="http://schemas.openxmlformats.org/officeDocument/2006/relationships/slideMaster" Target="slideMasters/slideMaster378.xml"/><Relationship Id="rId585" Type="http://schemas.openxmlformats.org/officeDocument/2006/relationships/slide" Target="slides/slide108.xml"/><Relationship Id="rId792" Type="http://schemas.openxmlformats.org/officeDocument/2006/relationships/slide" Target="slides/slide315.xml"/><Relationship Id="rId806" Type="http://schemas.openxmlformats.org/officeDocument/2006/relationships/slide" Target="slides/slide329.xml"/><Relationship Id="rId6" Type="http://schemas.openxmlformats.org/officeDocument/2006/relationships/slideMaster" Target="slideMasters/slideMaster6.xml"/><Relationship Id="rId238" Type="http://schemas.openxmlformats.org/officeDocument/2006/relationships/slideMaster" Target="slideMasters/slideMaster238.xml"/><Relationship Id="rId445" Type="http://schemas.openxmlformats.org/officeDocument/2006/relationships/slideMaster" Target="slideMasters/slideMaster445.xml"/><Relationship Id="rId652" Type="http://schemas.openxmlformats.org/officeDocument/2006/relationships/slide" Target="slides/slide175.xml"/><Relationship Id="rId1075" Type="http://schemas.openxmlformats.org/officeDocument/2006/relationships/slide" Target="slides/slide598.xml"/><Relationship Id="rId291" Type="http://schemas.openxmlformats.org/officeDocument/2006/relationships/slideMaster" Target="slideMasters/slideMaster291.xml"/><Relationship Id="rId305" Type="http://schemas.openxmlformats.org/officeDocument/2006/relationships/slideMaster" Target="slideMasters/slideMaster305.xml"/><Relationship Id="rId512" Type="http://schemas.openxmlformats.org/officeDocument/2006/relationships/slide" Target="slides/slide35.xml"/><Relationship Id="rId957" Type="http://schemas.openxmlformats.org/officeDocument/2006/relationships/slide" Target="slides/slide480.xml"/><Relationship Id="rId86" Type="http://schemas.openxmlformats.org/officeDocument/2006/relationships/slideMaster" Target="slideMasters/slideMaster86.xml"/><Relationship Id="rId151" Type="http://schemas.openxmlformats.org/officeDocument/2006/relationships/slideMaster" Target="slideMasters/slideMaster151.xml"/><Relationship Id="rId389" Type="http://schemas.openxmlformats.org/officeDocument/2006/relationships/slideMaster" Target="slideMasters/slideMaster389.xml"/><Relationship Id="rId596" Type="http://schemas.openxmlformats.org/officeDocument/2006/relationships/slide" Target="slides/slide119.xml"/><Relationship Id="rId817" Type="http://schemas.openxmlformats.org/officeDocument/2006/relationships/slide" Target="slides/slide340.xml"/><Relationship Id="rId1002" Type="http://schemas.openxmlformats.org/officeDocument/2006/relationships/slide" Target="slides/slide525.xml"/><Relationship Id="rId249" Type="http://schemas.openxmlformats.org/officeDocument/2006/relationships/slideMaster" Target="slideMasters/slideMaster249.xml"/><Relationship Id="rId456" Type="http://schemas.openxmlformats.org/officeDocument/2006/relationships/slideMaster" Target="slideMasters/slideMaster456.xml"/><Relationship Id="rId663" Type="http://schemas.openxmlformats.org/officeDocument/2006/relationships/slide" Target="slides/slide186.xml"/><Relationship Id="rId870" Type="http://schemas.openxmlformats.org/officeDocument/2006/relationships/slide" Target="slides/slide393.xml"/><Relationship Id="rId1086" Type="http://schemas.openxmlformats.org/officeDocument/2006/relationships/slide" Target="slides/slide609.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316" Type="http://schemas.openxmlformats.org/officeDocument/2006/relationships/slideMaster" Target="slideMasters/slideMaster316.xml"/><Relationship Id="rId523" Type="http://schemas.openxmlformats.org/officeDocument/2006/relationships/slide" Target="slides/slide46.xml"/><Relationship Id="rId968" Type="http://schemas.openxmlformats.org/officeDocument/2006/relationships/slide" Target="slides/slide491.xml"/><Relationship Id="rId97" Type="http://schemas.openxmlformats.org/officeDocument/2006/relationships/slideMaster" Target="slideMasters/slideMaster97.xml"/><Relationship Id="rId730" Type="http://schemas.openxmlformats.org/officeDocument/2006/relationships/slide" Target="slides/slide253.xml"/><Relationship Id="rId828" Type="http://schemas.openxmlformats.org/officeDocument/2006/relationships/slide" Target="slides/slide351.xml"/><Relationship Id="rId1013" Type="http://schemas.openxmlformats.org/officeDocument/2006/relationships/slide" Target="slides/slide536.xml"/><Relationship Id="rId162" Type="http://schemas.openxmlformats.org/officeDocument/2006/relationships/slideMaster" Target="slideMasters/slideMaster162.xml"/><Relationship Id="rId467" Type="http://schemas.openxmlformats.org/officeDocument/2006/relationships/slideMaster" Target="slideMasters/slideMaster467.xml"/><Relationship Id="rId1097" Type="http://schemas.openxmlformats.org/officeDocument/2006/relationships/viewProps" Target="viewProps.xml"/><Relationship Id="rId674" Type="http://schemas.openxmlformats.org/officeDocument/2006/relationships/slide" Target="slides/slide197.xml"/><Relationship Id="rId881" Type="http://schemas.openxmlformats.org/officeDocument/2006/relationships/slide" Target="slides/slide404.xml"/><Relationship Id="rId979" Type="http://schemas.openxmlformats.org/officeDocument/2006/relationships/slide" Target="slides/slide502.xml"/><Relationship Id="rId24" Type="http://schemas.openxmlformats.org/officeDocument/2006/relationships/slideMaster" Target="slideMasters/slideMaster24.xml"/><Relationship Id="rId327" Type="http://schemas.openxmlformats.org/officeDocument/2006/relationships/slideMaster" Target="slideMasters/slideMaster327.xml"/><Relationship Id="rId534" Type="http://schemas.openxmlformats.org/officeDocument/2006/relationships/slide" Target="slides/slide57.xml"/><Relationship Id="rId741" Type="http://schemas.openxmlformats.org/officeDocument/2006/relationships/slide" Target="slides/slide264.xml"/><Relationship Id="rId839" Type="http://schemas.openxmlformats.org/officeDocument/2006/relationships/slide" Target="slides/slide362.xml"/><Relationship Id="rId173" Type="http://schemas.openxmlformats.org/officeDocument/2006/relationships/slideMaster" Target="slideMasters/slideMaster173.xml"/><Relationship Id="rId380" Type="http://schemas.openxmlformats.org/officeDocument/2006/relationships/slideMaster" Target="slideMasters/slideMaster380.xml"/><Relationship Id="rId601" Type="http://schemas.openxmlformats.org/officeDocument/2006/relationships/slide" Target="slides/slide124.xml"/><Relationship Id="rId1024" Type="http://schemas.openxmlformats.org/officeDocument/2006/relationships/slide" Target="slides/slide547.xml"/><Relationship Id="rId240" Type="http://schemas.openxmlformats.org/officeDocument/2006/relationships/slideMaster" Target="slideMasters/slideMaster240.xml"/><Relationship Id="rId478" Type="http://schemas.openxmlformats.org/officeDocument/2006/relationships/slide" Target="slides/slide1.xml"/><Relationship Id="rId685" Type="http://schemas.openxmlformats.org/officeDocument/2006/relationships/slide" Target="slides/slide208.xml"/><Relationship Id="rId892" Type="http://schemas.openxmlformats.org/officeDocument/2006/relationships/slide" Target="slides/slide415.xml"/><Relationship Id="rId906" Type="http://schemas.openxmlformats.org/officeDocument/2006/relationships/slide" Target="slides/slide429.xml"/><Relationship Id="rId35" Type="http://schemas.openxmlformats.org/officeDocument/2006/relationships/slideMaster" Target="slideMasters/slideMaster35.xml"/><Relationship Id="rId100" Type="http://schemas.openxmlformats.org/officeDocument/2006/relationships/slideMaster" Target="slideMasters/slideMaster100.xml"/><Relationship Id="rId338" Type="http://schemas.openxmlformats.org/officeDocument/2006/relationships/slideMaster" Target="slideMasters/slideMaster338.xml"/><Relationship Id="rId545" Type="http://schemas.openxmlformats.org/officeDocument/2006/relationships/slide" Target="slides/slide68.xml"/><Relationship Id="rId752" Type="http://schemas.openxmlformats.org/officeDocument/2006/relationships/slide" Target="slides/slide275.xml"/><Relationship Id="rId184" Type="http://schemas.openxmlformats.org/officeDocument/2006/relationships/slideMaster" Target="slideMasters/slideMaster184.xml"/><Relationship Id="rId391" Type="http://schemas.openxmlformats.org/officeDocument/2006/relationships/slideMaster" Target="slideMasters/slideMaster391.xml"/><Relationship Id="rId405" Type="http://schemas.openxmlformats.org/officeDocument/2006/relationships/slideMaster" Target="slideMasters/slideMaster405.xml"/><Relationship Id="rId612" Type="http://schemas.openxmlformats.org/officeDocument/2006/relationships/slide" Target="slides/slide135.xml"/><Relationship Id="rId1035" Type="http://schemas.openxmlformats.org/officeDocument/2006/relationships/slide" Target="slides/slide558.xml"/><Relationship Id="rId251" Type="http://schemas.openxmlformats.org/officeDocument/2006/relationships/slideMaster" Target="slideMasters/slideMaster251.xml"/><Relationship Id="rId489" Type="http://schemas.openxmlformats.org/officeDocument/2006/relationships/slide" Target="slides/slide12.xml"/><Relationship Id="rId696" Type="http://schemas.openxmlformats.org/officeDocument/2006/relationships/slide" Target="slides/slide219.xml"/><Relationship Id="rId917" Type="http://schemas.openxmlformats.org/officeDocument/2006/relationships/slide" Target="slides/slide440.xml"/><Relationship Id="rId46" Type="http://schemas.openxmlformats.org/officeDocument/2006/relationships/slideMaster" Target="slideMasters/slideMaster46.xml"/><Relationship Id="rId349" Type="http://schemas.openxmlformats.org/officeDocument/2006/relationships/slideMaster" Target="slideMasters/slideMaster349.xml"/><Relationship Id="rId556" Type="http://schemas.openxmlformats.org/officeDocument/2006/relationships/slide" Target="slides/slide79.xml"/><Relationship Id="rId763" Type="http://schemas.openxmlformats.org/officeDocument/2006/relationships/slide" Target="slides/slide286.xml"/><Relationship Id="rId111" Type="http://schemas.openxmlformats.org/officeDocument/2006/relationships/slideMaster" Target="slideMasters/slideMaster111.xml"/><Relationship Id="rId195" Type="http://schemas.openxmlformats.org/officeDocument/2006/relationships/slideMaster" Target="slideMasters/slideMaster195.xml"/><Relationship Id="rId209" Type="http://schemas.openxmlformats.org/officeDocument/2006/relationships/slideMaster" Target="slideMasters/slideMaster209.xml"/><Relationship Id="rId416" Type="http://schemas.openxmlformats.org/officeDocument/2006/relationships/slideMaster" Target="slideMasters/slideMaster416.xml"/><Relationship Id="rId970" Type="http://schemas.openxmlformats.org/officeDocument/2006/relationships/slide" Target="slides/slide493.xml"/><Relationship Id="rId1046" Type="http://schemas.openxmlformats.org/officeDocument/2006/relationships/slide" Target="slides/slide569.xml"/><Relationship Id="rId623" Type="http://schemas.openxmlformats.org/officeDocument/2006/relationships/slide" Target="slides/slide146.xml"/><Relationship Id="rId830" Type="http://schemas.openxmlformats.org/officeDocument/2006/relationships/slide" Target="slides/slide353.xml"/><Relationship Id="rId928" Type="http://schemas.openxmlformats.org/officeDocument/2006/relationships/slide" Target="slides/slide451.xml"/><Relationship Id="rId57" Type="http://schemas.openxmlformats.org/officeDocument/2006/relationships/slideMaster" Target="slideMasters/slideMaster57.xml"/><Relationship Id="rId262" Type="http://schemas.openxmlformats.org/officeDocument/2006/relationships/slideMaster" Target="slideMasters/slideMaster262.xml"/><Relationship Id="rId567" Type="http://schemas.openxmlformats.org/officeDocument/2006/relationships/slide" Target="slides/slide90.xml"/><Relationship Id="rId122" Type="http://schemas.openxmlformats.org/officeDocument/2006/relationships/slideMaster" Target="slideMasters/slideMaster122.xml"/><Relationship Id="rId774" Type="http://schemas.openxmlformats.org/officeDocument/2006/relationships/slide" Target="slides/slide297.xml"/><Relationship Id="rId981" Type="http://schemas.openxmlformats.org/officeDocument/2006/relationships/slide" Target="slides/slide504.xml"/><Relationship Id="rId1057" Type="http://schemas.openxmlformats.org/officeDocument/2006/relationships/slide" Target="slides/slide580.xml"/><Relationship Id="rId427" Type="http://schemas.openxmlformats.org/officeDocument/2006/relationships/slideMaster" Target="slideMasters/slideMaster427.xml"/><Relationship Id="rId634" Type="http://schemas.openxmlformats.org/officeDocument/2006/relationships/slide" Target="slides/slide157.xml"/><Relationship Id="rId841" Type="http://schemas.openxmlformats.org/officeDocument/2006/relationships/slide" Target="slides/slide364.xml"/><Relationship Id="rId273" Type="http://schemas.openxmlformats.org/officeDocument/2006/relationships/slideMaster" Target="slideMasters/slideMaster273.xml"/><Relationship Id="rId480" Type="http://schemas.openxmlformats.org/officeDocument/2006/relationships/slide" Target="slides/slide3.xml"/><Relationship Id="rId701" Type="http://schemas.openxmlformats.org/officeDocument/2006/relationships/slide" Target="slides/slide224.xml"/><Relationship Id="rId939" Type="http://schemas.openxmlformats.org/officeDocument/2006/relationships/slide" Target="slides/slide462.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340" Type="http://schemas.openxmlformats.org/officeDocument/2006/relationships/slideMaster" Target="slideMasters/slideMaster340.xml"/><Relationship Id="rId578" Type="http://schemas.openxmlformats.org/officeDocument/2006/relationships/slide" Target="slides/slide101.xml"/><Relationship Id="rId785" Type="http://schemas.openxmlformats.org/officeDocument/2006/relationships/slide" Target="slides/slide308.xml"/><Relationship Id="rId992" Type="http://schemas.openxmlformats.org/officeDocument/2006/relationships/slide" Target="slides/slide515.xml"/><Relationship Id="rId200" Type="http://schemas.openxmlformats.org/officeDocument/2006/relationships/slideMaster" Target="slideMasters/slideMaster200.xml"/><Relationship Id="rId438" Type="http://schemas.openxmlformats.org/officeDocument/2006/relationships/slideMaster" Target="slideMasters/slideMaster438.xml"/><Relationship Id="rId645" Type="http://schemas.openxmlformats.org/officeDocument/2006/relationships/slide" Target="slides/slide168.xml"/><Relationship Id="rId852" Type="http://schemas.openxmlformats.org/officeDocument/2006/relationships/slide" Target="slides/slide375.xml"/><Relationship Id="rId1068" Type="http://schemas.openxmlformats.org/officeDocument/2006/relationships/slide" Target="slides/slide591.xml"/><Relationship Id="rId284" Type="http://schemas.openxmlformats.org/officeDocument/2006/relationships/slideMaster" Target="slideMasters/slideMaster284.xml"/><Relationship Id="rId491" Type="http://schemas.openxmlformats.org/officeDocument/2006/relationships/slide" Target="slides/slide14.xml"/><Relationship Id="rId505" Type="http://schemas.openxmlformats.org/officeDocument/2006/relationships/slide" Target="slides/slide28.xml"/><Relationship Id="rId712" Type="http://schemas.openxmlformats.org/officeDocument/2006/relationships/slide" Target="slides/slide235.xml"/><Relationship Id="rId79" Type="http://schemas.openxmlformats.org/officeDocument/2006/relationships/slideMaster" Target="slideMasters/slideMaster79.xml"/><Relationship Id="rId144" Type="http://schemas.openxmlformats.org/officeDocument/2006/relationships/slideMaster" Target="slideMasters/slideMaster144.xml"/><Relationship Id="rId589" Type="http://schemas.openxmlformats.org/officeDocument/2006/relationships/slide" Target="slides/slide112.xml"/><Relationship Id="rId796" Type="http://schemas.openxmlformats.org/officeDocument/2006/relationships/slide" Target="slides/slide319.xml"/><Relationship Id="rId351" Type="http://schemas.openxmlformats.org/officeDocument/2006/relationships/slideMaster" Target="slideMasters/slideMaster351.xml"/><Relationship Id="rId449" Type="http://schemas.openxmlformats.org/officeDocument/2006/relationships/slideMaster" Target="slideMasters/slideMaster449.xml"/><Relationship Id="rId656" Type="http://schemas.openxmlformats.org/officeDocument/2006/relationships/slide" Target="slides/slide179.xml"/><Relationship Id="rId863" Type="http://schemas.openxmlformats.org/officeDocument/2006/relationships/slide" Target="slides/slide386.xml"/><Relationship Id="rId1079" Type="http://schemas.openxmlformats.org/officeDocument/2006/relationships/slide" Target="slides/slide602.xml"/><Relationship Id="rId211" Type="http://schemas.openxmlformats.org/officeDocument/2006/relationships/slideMaster" Target="slideMasters/slideMaster211.xml"/><Relationship Id="rId295" Type="http://schemas.openxmlformats.org/officeDocument/2006/relationships/slideMaster" Target="slideMasters/slideMaster295.xml"/><Relationship Id="rId309" Type="http://schemas.openxmlformats.org/officeDocument/2006/relationships/slideMaster" Target="slideMasters/slideMaster309.xml"/><Relationship Id="rId516" Type="http://schemas.openxmlformats.org/officeDocument/2006/relationships/slide" Target="slides/slide39.xml"/><Relationship Id="rId723" Type="http://schemas.openxmlformats.org/officeDocument/2006/relationships/slide" Target="slides/slide246.xml"/><Relationship Id="rId930" Type="http://schemas.openxmlformats.org/officeDocument/2006/relationships/slide" Target="slides/slide453.xml"/><Relationship Id="rId1006" Type="http://schemas.openxmlformats.org/officeDocument/2006/relationships/slide" Target="slides/slide529.xml"/><Relationship Id="rId155" Type="http://schemas.openxmlformats.org/officeDocument/2006/relationships/slideMaster" Target="slideMasters/slideMaster155.xml"/><Relationship Id="rId362" Type="http://schemas.openxmlformats.org/officeDocument/2006/relationships/slideMaster" Target="slideMasters/slideMaster362.xml"/><Relationship Id="rId222" Type="http://schemas.openxmlformats.org/officeDocument/2006/relationships/slideMaster" Target="slideMasters/slideMaster222.xml"/><Relationship Id="rId667" Type="http://schemas.openxmlformats.org/officeDocument/2006/relationships/slide" Target="slides/slide190.xml"/><Relationship Id="rId874" Type="http://schemas.openxmlformats.org/officeDocument/2006/relationships/slide" Target="slides/slide397.xml"/><Relationship Id="rId17" Type="http://schemas.openxmlformats.org/officeDocument/2006/relationships/slideMaster" Target="slideMasters/slideMaster17.xml"/><Relationship Id="rId527" Type="http://schemas.openxmlformats.org/officeDocument/2006/relationships/slide" Target="slides/slide50.xml"/><Relationship Id="rId734" Type="http://schemas.openxmlformats.org/officeDocument/2006/relationships/slide" Target="slides/slide257.xml"/><Relationship Id="rId941" Type="http://schemas.openxmlformats.org/officeDocument/2006/relationships/slide" Target="slides/slide464.xml"/><Relationship Id="rId70" Type="http://schemas.openxmlformats.org/officeDocument/2006/relationships/slideMaster" Target="slideMasters/slideMaster70.xml"/><Relationship Id="rId166" Type="http://schemas.openxmlformats.org/officeDocument/2006/relationships/slideMaster" Target="slideMasters/slideMaster166.xml"/><Relationship Id="rId373" Type="http://schemas.openxmlformats.org/officeDocument/2006/relationships/slideMaster" Target="slideMasters/slideMaster373.xml"/><Relationship Id="rId580" Type="http://schemas.openxmlformats.org/officeDocument/2006/relationships/slide" Target="slides/slide103.xml"/><Relationship Id="rId801" Type="http://schemas.openxmlformats.org/officeDocument/2006/relationships/slide" Target="slides/slide324.xml"/><Relationship Id="rId1017" Type="http://schemas.openxmlformats.org/officeDocument/2006/relationships/slide" Target="slides/slide540.xml"/><Relationship Id="rId1" Type="http://schemas.openxmlformats.org/officeDocument/2006/relationships/slideMaster" Target="slideMasters/slideMaster1.xml"/><Relationship Id="rId233" Type="http://schemas.openxmlformats.org/officeDocument/2006/relationships/slideMaster" Target="slideMasters/slideMaster233.xml"/><Relationship Id="rId440" Type="http://schemas.openxmlformats.org/officeDocument/2006/relationships/slideMaster" Target="slideMasters/slideMaster440.xml"/><Relationship Id="rId678" Type="http://schemas.openxmlformats.org/officeDocument/2006/relationships/slide" Target="slides/slide201.xml"/><Relationship Id="rId885" Type="http://schemas.openxmlformats.org/officeDocument/2006/relationships/slide" Target="slides/slide408.xml"/><Relationship Id="rId1070" Type="http://schemas.openxmlformats.org/officeDocument/2006/relationships/slide" Target="slides/slide593.xml"/><Relationship Id="rId28" Type="http://schemas.openxmlformats.org/officeDocument/2006/relationships/slideMaster" Target="slideMasters/slideMaster28.xml"/><Relationship Id="rId300" Type="http://schemas.openxmlformats.org/officeDocument/2006/relationships/slideMaster" Target="slideMasters/slideMaster300.xml"/><Relationship Id="rId538" Type="http://schemas.openxmlformats.org/officeDocument/2006/relationships/slide" Target="slides/slide61.xml"/><Relationship Id="rId745" Type="http://schemas.openxmlformats.org/officeDocument/2006/relationships/slide" Target="slides/slide268.xml"/><Relationship Id="rId952" Type="http://schemas.openxmlformats.org/officeDocument/2006/relationships/slide" Target="slides/slide475.xml"/><Relationship Id="rId81" Type="http://schemas.openxmlformats.org/officeDocument/2006/relationships/slideMaster" Target="slideMasters/slideMaster81.xml"/><Relationship Id="rId177" Type="http://schemas.openxmlformats.org/officeDocument/2006/relationships/slideMaster" Target="slideMasters/slideMaster177.xml"/><Relationship Id="rId384" Type="http://schemas.openxmlformats.org/officeDocument/2006/relationships/slideMaster" Target="slideMasters/slideMaster384.xml"/><Relationship Id="rId591" Type="http://schemas.openxmlformats.org/officeDocument/2006/relationships/slide" Target="slides/slide114.xml"/><Relationship Id="rId605" Type="http://schemas.openxmlformats.org/officeDocument/2006/relationships/slide" Target="slides/slide128.xml"/><Relationship Id="rId812" Type="http://schemas.openxmlformats.org/officeDocument/2006/relationships/slide" Target="slides/slide335.xml"/><Relationship Id="rId1028" Type="http://schemas.openxmlformats.org/officeDocument/2006/relationships/slide" Target="slides/slide551.xml"/><Relationship Id="rId244" Type="http://schemas.openxmlformats.org/officeDocument/2006/relationships/slideMaster" Target="slideMasters/slideMaster244.xml"/><Relationship Id="rId689" Type="http://schemas.openxmlformats.org/officeDocument/2006/relationships/slide" Target="slides/slide212.xml"/><Relationship Id="rId896" Type="http://schemas.openxmlformats.org/officeDocument/2006/relationships/slide" Target="slides/slide419.xml"/><Relationship Id="rId1081" Type="http://schemas.openxmlformats.org/officeDocument/2006/relationships/slide" Target="slides/slide604.xml"/><Relationship Id="rId39" Type="http://schemas.openxmlformats.org/officeDocument/2006/relationships/slideMaster" Target="slideMasters/slideMaster39.xml"/><Relationship Id="rId451" Type="http://schemas.openxmlformats.org/officeDocument/2006/relationships/slideMaster" Target="slideMasters/slideMaster451.xml"/><Relationship Id="rId549" Type="http://schemas.openxmlformats.org/officeDocument/2006/relationships/slide" Target="slides/slide72.xml"/><Relationship Id="rId756" Type="http://schemas.openxmlformats.org/officeDocument/2006/relationships/slide" Target="slides/slide279.xml"/><Relationship Id="rId104" Type="http://schemas.openxmlformats.org/officeDocument/2006/relationships/slideMaster" Target="slideMasters/slideMaster104.xml"/><Relationship Id="rId188" Type="http://schemas.openxmlformats.org/officeDocument/2006/relationships/slideMaster" Target="slideMasters/slideMaster188.xml"/><Relationship Id="rId311" Type="http://schemas.openxmlformats.org/officeDocument/2006/relationships/slideMaster" Target="slideMasters/slideMaster311.xml"/><Relationship Id="rId395" Type="http://schemas.openxmlformats.org/officeDocument/2006/relationships/slideMaster" Target="slideMasters/slideMaster395.xml"/><Relationship Id="rId409" Type="http://schemas.openxmlformats.org/officeDocument/2006/relationships/slideMaster" Target="slideMasters/slideMaster409.xml"/><Relationship Id="rId963" Type="http://schemas.openxmlformats.org/officeDocument/2006/relationships/slide" Target="slides/slide486.xml"/><Relationship Id="rId1039" Type="http://schemas.openxmlformats.org/officeDocument/2006/relationships/slide" Target="slides/slide562.xml"/><Relationship Id="rId92" Type="http://schemas.openxmlformats.org/officeDocument/2006/relationships/slideMaster" Target="slideMasters/slideMaster92.xml"/><Relationship Id="rId616" Type="http://schemas.openxmlformats.org/officeDocument/2006/relationships/slide" Target="slides/slide139.xml"/><Relationship Id="rId823" Type="http://schemas.openxmlformats.org/officeDocument/2006/relationships/slide" Target="slides/slide346.xml"/><Relationship Id="rId255" Type="http://schemas.openxmlformats.org/officeDocument/2006/relationships/slideMaster" Target="slideMasters/slideMaster255.xml"/><Relationship Id="rId462" Type="http://schemas.openxmlformats.org/officeDocument/2006/relationships/slideMaster" Target="slideMasters/slideMaster462.xml"/><Relationship Id="rId1092" Type="http://schemas.openxmlformats.org/officeDocument/2006/relationships/slide" Target="slides/slide615.xml"/><Relationship Id="rId115" Type="http://schemas.openxmlformats.org/officeDocument/2006/relationships/slideMaster" Target="slideMasters/slideMaster115.xml"/><Relationship Id="rId322" Type="http://schemas.openxmlformats.org/officeDocument/2006/relationships/slideMaster" Target="slideMasters/slideMaster322.xml"/><Relationship Id="rId767" Type="http://schemas.openxmlformats.org/officeDocument/2006/relationships/slide" Target="slides/slide290.xml"/><Relationship Id="rId974" Type="http://schemas.openxmlformats.org/officeDocument/2006/relationships/slide" Target="slides/slide497.xml"/><Relationship Id="rId199" Type="http://schemas.openxmlformats.org/officeDocument/2006/relationships/slideMaster" Target="slideMasters/slideMaster199.xml"/><Relationship Id="rId627" Type="http://schemas.openxmlformats.org/officeDocument/2006/relationships/slide" Target="slides/slide150.xml"/><Relationship Id="rId834" Type="http://schemas.openxmlformats.org/officeDocument/2006/relationships/slide" Target="slides/slide357.xml"/><Relationship Id="rId266" Type="http://schemas.openxmlformats.org/officeDocument/2006/relationships/slideMaster" Target="slideMasters/slideMaster266.xml"/><Relationship Id="rId473" Type="http://schemas.openxmlformats.org/officeDocument/2006/relationships/slideMaster" Target="slideMasters/slideMaster473.xml"/><Relationship Id="rId680" Type="http://schemas.openxmlformats.org/officeDocument/2006/relationships/slide" Target="slides/slide203.xml"/><Relationship Id="rId901" Type="http://schemas.openxmlformats.org/officeDocument/2006/relationships/slide" Target="slides/slide424.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333" Type="http://schemas.openxmlformats.org/officeDocument/2006/relationships/slideMaster" Target="slideMasters/slideMaster333.xml"/><Relationship Id="rId540" Type="http://schemas.openxmlformats.org/officeDocument/2006/relationships/slide" Target="slides/slide63.xml"/><Relationship Id="rId778" Type="http://schemas.openxmlformats.org/officeDocument/2006/relationships/slide" Target="slides/slide301.xml"/><Relationship Id="rId985" Type="http://schemas.openxmlformats.org/officeDocument/2006/relationships/slide" Target="slides/slide508.xml"/><Relationship Id="rId638" Type="http://schemas.openxmlformats.org/officeDocument/2006/relationships/slide" Target="slides/slide161.xml"/><Relationship Id="rId845" Type="http://schemas.openxmlformats.org/officeDocument/2006/relationships/slide" Target="slides/slide368.xml"/><Relationship Id="rId1030" Type="http://schemas.openxmlformats.org/officeDocument/2006/relationships/slide" Target="slides/slide553.xml"/><Relationship Id="rId277" Type="http://schemas.openxmlformats.org/officeDocument/2006/relationships/slideMaster" Target="slideMasters/slideMaster277.xml"/><Relationship Id="rId400" Type="http://schemas.openxmlformats.org/officeDocument/2006/relationships/slideMaster" Target="slideMasters/slideMaster400.xml"/><Relationship Id="rId484" Type="http://schemas.openxmlformats.org/officeDocument/2006/relationships/slide" Target="slides/slide7.xml"/><Relationship Id="rId705" Type="http://schemas.openxmlformats.org/officeDocument/2006/relationships/slide" Target="slides/slide228.xml"/><Relationship Id="rId137" Type="http://schemas.openxmlformats.org/officeDocument/2006/relationships/slideMaster" Target="slideMasters/slideMaster137.xml"/><Relationship Id="rId344" Type="http://schemas.openxmlformats.org/officeDocument/2006/relationships/slideMaster" Target="slideMasters/slideMaster344.xml"/><Relationship Id="rId691" Type="http://schemas.openxmlformats.org/officeDocument/2006/relationships/slide" Target="slides/slide214.xml"/><Relationship Id="rId789" Type="http://schemas.openxmlformats.org/officeDocument/2006/relationships/slide" Target="slides/slide312.xml"/><Relationship Id="rId912" Type="http://schemas.openxmlformats.org/officeDocument/2006/relationships/slide" Target="slides/slide435.xml"/><Relationship Id="rId996" Type="http://schemas.openxmlformats.org/officeDocument/2006/relationships/slide" Target="slides/slide519.xml"/><Relationship Id="rId41" Type="http://schemas.openxmlformats.org/officeDocument/2006/relationships/slideMaster" Target="slideMasters/slideMaster41.xml"/><Relationship Id="rId551" Type="http://schemas.openxmlformats.org/officeDocument/2006/relationships/slide" Target="slides/slide74.xml"/><Relationship Id="rId649" Type="http://schemas.openxmlformats.org/officeDocument/2006/relationships/slide" Target="slides/slide172.xml"/><Relationship Id="rId856" Type="http://schemas.openxmlformats.org/officeDocument/2006/relationships/slide" Target="slides/slide379.xml"/><Relationship Id="rId190" Type="http://schemas.openxmlformats.org/officeDocument/2006/relationships/slideMaster" Target="slideMasters/slideMaster190.xml"/><Relationship Id="rId204" Type="http://schemas.openxmlformats.org/officeDocument/2006/relationships/slideMaster" Target="slideMasters/slideMaster204.xml"/><Relationship Id="rId288" Type="http://schemas.openxmlformats.org/officeDocument/2006/relationships/slideMaster" Target="slideMasters/slideMaster288.xml"/><Relationship Id="rId411" Type="http://schemas.openxmlformats.org/officeDocument/2006/relationships/slideMaster" Target="slideMasters/slideMaster411.xml"/><Relationship Id="rId509" Type="http://schemas.openxmlformats.org/officeDocument/2006/relationships/slide" Target="slides/slide32.xml"/><Relationship Id="rId1041" Type="http://schemas.openxmlformats.org/officeDocument/2006/relationships/slide" Target="slides/slide564.xml"/><Relationship Id="rId495" Type="http://schemas.openxmlformats.org/officeDocument/2006/relationships/slide" Target="slides/slide18.xml"/><Relationship Id="rId716" Type="http://schemas.openxmlformats.org/officeDocument/2006/relationships/slide" Target="slides/slide239.xml"/><Relationship Id="rId923" Type="http://schemas.openxmlformats.org/officeDocument/2006/relationships/slide" Target="slides/slide446.xml"/><Relationship Id="rId52" Type="http://schemas.openxmlformats.org/officeDocument/2006/relationships/slideMaster" Target="slideMasters/slideMaster52.xml"/><Relationship Id="rId148" Type="http://schemas.openxmlformats.org/officeDocument/2006/relationships/slideMaster" Target="slideMasters/slideMaster148.xml"/><Relationship Id="rId355" Type="http://schemas.openxmlformats.org/officeDocument/2006/relationships/slideMaster" Target="slideMasters/slideMaster355.xml"/><Relationship Id="rId562" Type="http://schemas.openxmlformats.org/officeDocument/2006/relationships/slide" Target="slides/slide85.xml"/><Relationship Id="rId215" Type="http://schemas.openxmlformats.org/officeDocument/2006/relationships/slideMaster" Target="slideMasters/slideMaster215.xml"/><Relationship Id="rId422" Type="http://schemas.openxmlformats.org/officeDocument/2006/relationships/slideMaster" Target="slideMasters/slideMaster422.xml"/><Relationship Id="rId867" Type="http://schemas.openxmlformats.org/officeDocument/2006/relationships/slide" Target="slides/slide390.xml"/><Relationship Id="rId1052" Type="http://schemas.openxmlformats.org/officeDocument/2006/relationships/slide" Target="slides/slide575.xml"/><Relationship Id="rId299" Type="http://schemas.openxmlformats.org/officeDocument/2006/relationships/slideMaster" Target="slideMasters/slideMaster299.xml"/><Relationship Id="rId727" Type="http://schemas.openxmlformats.org/officeDocument/2006/relationships/slide" Target="slides/slide250.xml"/><Relationship Id="rId934" Type="http://schemas.openxmlformats.org/officeDocument/2006/relationships/slide" Target="slides/slide457.xml"/><Relationship Id="rId63" Type="http://schemas.openxmlformats.org/officeDocument/2006/relationships/slideMaster" Target="slideMasters/slideMaster63.xml"/><Relationship Id="rId159" Type="http://schemas.openxmlformats.org/officeDocument/2006/relationships/slideMaster" Target="slideMasters/slideMaster159.xml"/><Relationship Id="rId366" Type="http://schemas.openxmlformats.org/officeDocument/2006/relationships/slideMaster" Target="slideMasters/slideMaster366.xml"/><Relationship Id="rId573" Type="http://schemas.openxmlformats.org/officeDocument/2006/relationships/slide" Target="slides/slide96.xml"/><Relationship Id="rId780" Type="http://schemas.openxmlformats.org/officeDocument/2006/relationships/slide" Target="slides/slide303.xml"/><Relationship Id="rId226" Type="http://schemas.openxmlformats.org/officeDocument/2006/relationships/slideMaster" Target="slideMasters/slideMaster226.xml"/><Relationship Id="rId433" Type="http://schemas.openxmlformats.org/officeDocument/2006/relationships/slideMaster" Target="slideMasters/slideMaster433.xml"/><Relationship Id="rId878" Type="http://schemas.openxmlformats.org/officeDocument/2006/relationships/slide" Target="slides/slide401.xml"/><Relationship Id="rId1063" Type="http://schemas.openxmlformats.org/officeDocument/2006/relationships/slide" Target="slides/slide586.xml"/><Relationship Id="rId640" Type="http://schemas.openxmlformats.org/officeDocument/2006/relationships/slide" Target="slides/slide163.xml"/><Relationship Id="rId738" Type="http://schemas.openxmlformats.org/officeDocument/2006/relationships/slide" Target="slides/slide261.xml"/><Relationship Id="rId945" Type="http://schemas.openxmlformats.org/officeDocument/2006/relationships/slide" Target="slides/slide468.xml"/><Relationship Id="rId74" Type="http://schemas.openxmlformats.org/officeDocument/2006/relationships/slideMaster" Target="slideMasters/slideMaster74.xml"/><Relationship Id="rId377" Type="http://schemas.openxmlformats.org/officeDocument/2006/relationships/slideMaster" Target="slideMasters/slideMaster377.xml"/><Relationship Id="rId500" Type="http://schemas.openxmlformats.org/officeDocument/2006/relationships/slide" Target="slides/slide23.xml"/><Relationship Id="rId584" Type="http://schemas.openxmlformats.org/officeDocument/2006/relationships/slide" Target="slides/slide107.xml"/><Relationship Id="rId805" Type="http://schemas.openxmlformats.org/officeDocument/2006/relationships/slide" Target="slides/slide328.xml"/><Relationship Id="rId5" Type="http://schemas.openxmlformats.org/officeDocument/2006/relationships/slideMaster" Target="slideMasters/slideMaster5.xml"/><Relationship Id="rId237" Type="http://schemas.openxmlformats.org/officeDocument/2006/relationships/slideMaster" Target="slideMasters/slideMaster237.xml"/><Relationship Id="rId791" Type="http://schemas.openxmlformats.org/officeDocument/2006/relationships/slide" Target="slides/slide314.xml"/><Relationship Id="rId889" Type="http://schemas.openxmlformats.org/officeDocument/2006/relationships/slide" Target="slides/slide412.xml"/><Relationship Id="rId1074" Type="http://schemas.openxmlformats.org/officeDocument/2006/relationships/slide" Target="slides/slide597.xml"/><Relationship Id="rId444" Type="http://schemas.openxmlformats.org/officeDocument/2006/relationships/slideMaster" Target="slideMasters/slideMaster444.xml"/><Relationship Id="rId651" Type="http://schemas.openxmlformats.org/officeDocument/2006/relationships/slide" Target="slides/slide174.xml"/><Relationship Id="rId749" Type="http://schemas.openxmlformats.org/officeDocument/2006/relationships/slide" Target="slides/slide272.xml"/><Relationship Id="rId290" Type="http://schemas.openxmlformats.org/officeDocument/2006/relationships/slideMaster" Target="slideMasters/slideMaster290.xml"/><Relationship Id="rId304" Type="http://schemas.openxmlformats.org/officeDocument/2006/relationships/slideMaster" Target="slideMasters/slideMaster304.xml"/><Relationship Id="rId388" Type="http://schemas.openxmlformats.org/officeDocument/2006/relationships/slideMaster" Target="slideMasters/slideMaster388.xml"/><Relationship Id="rId511" Type="http://schemas.openxmlformats.org/officeDocument/2006/relationships/slide" Target="slides/slide34.xml"/><Relationship Id="rId609" Type="http://schemas.openxmlformats.org/officeDocument/2006/relationships/slide" Target="slides/slide132.xml"/><Relationship Id="rId956" Type="http://schemas.openxmlformats.org/officeDocument/2006/relationships/slide" Target="slides/slide479.xml"/><Relationship Id="rId85" Type="http://schemas.openxmlformats.org/officeDocument/2006/relationships/slideMaster" Target="slideMasters/slideMaster85.xml"/><Relationship Id="rId150" Type="http://schemas.openxmlformats.org/officeDocument/2006/relationships/slideMaster" Target="slideMasters/slideMaster150.xml"/><Relationship Id="rId595" Type="http://schemas.openxmlformats.org/officeDocument/2006/relationships/slide" Target="slides/slide118.xml"/><Relationship Id="rId816" Type="http://schemas.openxmlformats.org/officeDocument/2006/relationships/slide" Target="slides/slide339.xml"/><Relationship Id="rId1001" Type="http://schemas.openxmlformats.org/officeDocument/2006/relationships/slide" Target="slides/slide524.xml"/><Relationship Id="rId248" Type="http://schemas.openxmlformats.org/officeDocument/2006/relationships/slideMaster" Target="slideMasters/slideMaster248.xml"/><Relationship Id="rId455" Type="http://schemas.openxmlformats.org/officeDocument/2006/relationships/slideMaster" Target="slideMasters/slideMaster455.xml"/><Relationship Id="rId662" Type="http://schemas.openxmlformats.org/officeDocument/2006/relationships/slide" Target="slides/slide185.xml"/><Relationship Id="rId1085" Type="http://schemas.openxmlformats.org/officeDocument/2006/relationships/slide" Target="slides/slide608.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Master" Target="slideMasters/slideMaster315.xml"/><Relationship Id="rId522" Type="http://schemas.openxmlformats.org/officeDocument/2006/relationships/slide" Target="slides/slide45.xml"/><Relationship Id="rId967" Type="http://schemas.openxmlformats.org/officeDocument/2006/relationships/slide" Target="slides/slide490.xml"/><Relationship Id="rId96" Type="http://schemas.openxmlformats.org/officeDocument/2006/relationships/slideMaster" Target="slideMasters/slideMaster96.xml"/><Relationship Id="rId161" Type="http://schemas.openxmlformats.org/officeDocument/2006/relationships/slideMaster" Target="slideMasters/slideMaster161.xml"/><Relationship Id="rId399" Type="http://schemas.openxmlformats.org/officeDocument/2006/relationships/slideMaster" Target="slideMasters/slideMaster399.xml"/><Relationship Id="rId827" Type="http://schemas.openxmlformats.org/officeDocument/2006/relationships/slide" Target="slides/slide350.xml"/><Relationship Id="rId1012" Type="http://schemas.openxmlformats.org/officeDocument/2006/relationships/slide" Target="slides/slide535.xml"/><Relationship Id="rId259" Type="http://schemas.openxmlformats.org/officeDocument/2006/relationships/slideMaster" Target="slideMasters/slideMaster259.xml"/><Relationship Id="rId466" Type="http://schemas.openxmlformats.org/officeDocument/2006/relationships/slideMaster" Target="slideMasters/slideMaster466.xml"/><Relationship Id="rId673" Type="http://schemas.openxmlformats.org/officeDocument/2006/relationships/slide" Target="slides/slide196.xml"/><Relationship Id="rId880" Type="http://schemas.openxmlformats.org/officeDocument/2006/relationships/slide" Target="slides/slide403.xml"/><Relationship Id="rId1096" Type="http://schemas.openxmlformats.org/officeDocument/2006/relationships/presProps" Target="presProps.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Master" Target="slideMasters/slideMaster326.xml"/><Relationship Id="rId533" Type="http://schemas.openxmlformats.org/officeDocument/2006/relationships/slide" Target="slides/slide56.xml"/><Relationship Id="rId978" Type="http://schemas.openxmlformats.org/officeDocument/2006/relationships/slide" Target="slides/slide501.xml"/><Relationship Id="rId740" Type="http://schemas.openxmlformats.org/officeDocument/2006/relationships/slide" Target="slides/slide263.xml"/><Relationship Id="rId838" Type="http://schemas.openxmlformats.org/officeDocument/2006/relationships/slide" Target="slides/slide361.xml"/><Relationship Id="rId1023" Type="http://schemas.openxmlformats.org/officeDocument/2006/relationships/slide" Target="slides/slide546.xml"/><Relationship Id="rId172" Type="http://schemas.openxmlformats.org/officeDocument/2006/relationships/slideMaster" Target="slideMasters/slideMaster172.xml"/><Relationship Id="rId477" Type="http://schemas.openxmlformats.org/officeDocument/2006/relationships/slideMaster" Target="slideMasters/slideMaster477.xml"/><Relationship Id="rId600" Type="http://schemas.openxmlformats.org/officeDocument/2006/relationships/slide" Target="slides/slide123.xml"/><Relationship Id="rId684" Type="http://schemas.openxmlformats.org/officeDocument/2006/relationships/slide" Target="slides/slide207.xml"/><Relationship Id="rId337" Type="http://schemas.openxmlformats.org/officeDocument/2006/relationships/slideMaster" Target="slideMasters/slideMaster337.xml"/><Relationship Id="rId891" Type="http://schemas.openxmlformats.org/officeDocument/2006/relationships/slide" Target="slides/slide414.xml"/><Relationship Id="rId905" Type="http://schemas.openxmlformats.org/officeDocument/2006/relationships/slide" Target="slides/slide428.xml"/><Relationship Id="rId989" Type="http://schemas.openxmlformats.org/officeDocument/2006/relationships/slide" Target="slides/slide512.xml"/><Relationship Id="rId34" Type="http://schemas.openxmlformats.org/officeDocument/2006/relationships/slideMaster" Target="slideMasters/slideMaster34.xml"/><Relationship Id="rId544" Type="http://schemas.openxmlformats.org/officeDocument/2006/relationships/slide" Target="slides/slide67.xml"/><Relationship Id="rId751" Type="http://schemas.openxmlformats.org/officeDocument/2006/relationships/slide" Target="slides/slide274.xml"/><Relationship Id="rId849" Type="http://schemas.openxmlformats.org/officeDocument/2006/relationships/slide" Target="slides/slide372.xml"/><Relationship Id="rId183" Type="http://schemas.openxmlformats.org/officeDocument/2006/relationships/slideMaster" Target="slideMasters/slideMaster183.xml"/><Relationship Id="rId390" Type="http://schemas.openxmlformats.org/officeDocument/2006/relationships/slideMaster" Target="slideMasters/slideMaster390.xml"/><Relationship Id="rId404" Type="http://schemas.openxmlformats.org/officeDocument/2006/relationships/slideMaster" Target="slideMasters/slideMaster404.xml"/><Relationship Id="rId611" Type="http://schemas.openxmlformats.org/officeDocument/2006/relationships/slide" Target="slides/slide134.xml"/><Relationship Id="rId1034" Type="http://schemas.openxmlformats.org/officeDocument/2006/relationships/slide" Target="slides/slide557.xml"/><Relationship Id="rId250" Type="http://schemas.openxmlformats.org/officeDocument/2006/relationships/slideMaster" Target="slideMasters/slideMaster250.xml"/><Relationship Id="rId488" Type="http://schemas.openxmlformats.org/officeDocument/2006/relationships/slide" Target="slides/slide11.xml"/><Relationship Id="rId695" Type="http://schemas.openxmlformats.org/officeDocument/2006/relationships/slide" Target="slides/slide218.xml"/><Relationship Id="rId709" Type="http://schemas.openxmlformats.org/officeDocument/2006/relationships/slide" Target="slides/slide232.xml"/><Relationship Id="rId916" Type="http://schemas.openxmlformats.org/officeDocument/2006/relationships/slide" Target="slides/slide439.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Master" Target="slideMasters/slideMaster348.xml"/><Relationship Id="rId555" Type="http://schemas.openxmlformats.org/officeDocument/2006/relationships/slide" Target="slides/slide78.xml"/><Relationship Id="rId762" Type="http://schemas.openxmlformats.org/officeDocument/2006/relationships/slide" Target="slides/slide285.xml"/><Relationship Id="rId194" Type="http://schemas.openxmlformats.org/officeDocument/2006/relationships/slideMaster" Target="slideMasters/slideMaster194.xml"/><Relationship Id="rId208" Type="http://schemas.openxmlformats.org/officeDocument/2006/relationships/slideMaster" Target="slideMasters/slideMaster208.xml"/><Relationship Id="rId415" Type="http://schemas.openxmlformats.org/officeDocument/2006/relationships/slideMaster" Target="slideMasters/slideMaster415.xml"/><Relationship Id="rId622" Type="http://schemas.openxmlformats.org/officeDocument/2006/relationships/slide" Target="slides/slide145.xml"/><Relationship Id="rId1045" Type="http://schemas.openxmlformats.org/officeDocument/2006/relationships/slide" Target="slides/slide568.xml"/><Relationship Id="rId261" Type="http://schemas.openxmlformats.org/officeDocument/2006/relationships/slideMaster" Target="slideMasters/slideMaster261.xml"/><Relationship Id="rId499" Type="http://schemas.openxmlformats.org/officeDocument/2006/relationships/slide" Target="slides/slide22.xml"/><Relationship Id="rId927" Type="http://schemas.openxmlformats.org/officeDocument/2006/relationships/slide" Target="slides/slide450.xml"/><Relationship Id="rId56" Type="http://schemas.openxmlformats.org/officeDocument/2006/relationships/slideMaster" Target="slideMasters/slideMaster56.xml"/><Relationship Id="rId359" Type="http://schemas.openxmlformats.org/officeDocument/2006/relationships/slideMaster" Target="slideMasters/slideMaster359.xml"/><Relationship Id="rId566" Type="http://schemas.openxmlformats.org/officeDocument/2006/relationships/slide" Target="slides/slide89.xml"/><Relationship Id="rId773" Type="http://schemas.openxmlformats.org/officeDocument/2006/relationships/slide" Target="slides/slide296.xml"/><Relationship Id="rId121" Type="http://schemas.openxmlformats.org/officeDocument/2006/relationships/slideMaster" Target="slideMasters/slideMaster121.xml"/><Relationship Id="rId219" Type="http://schemas.openxmlformats.org/officeDocument/2006/relationships/slideMaster" Target="slideMasters/slideMaster219.xml"/><Relationship Id="rId426" Type="http://schemas.openxmlformats.org/officeDocument/2006/relationships/slideMaster" Target="slideMasters/slideMaster426.xml"/><Relationship Id="rId633" Type="http://schemas.openxmlformats.org/officeDocument/2006/relationships/slide" Target="slides/slide156.xml"/><Relationship Id="rId980" Type="http://schemas.openxmlformats.org/officeDocument/2006/relationships/slide" Target="slides/slide503.xml"/><Relationship Id="rId1056" Type="http://schemas.openxmlformats.org/officeDocument/2006/relationships/slide" Target="slides/slide579.xml"/><Relationship Id="rId840" Type="http://schemas.openxmlformats.org/officeDocument/2006/relationships/slide" Target="slides/slide363.xml"/><Relationship Id="rId938" Type="http://schemas.openxmlformats.org/officeDocument/2006/relationships/slide" Target="slides/slide461.xml"/><Relationship Id="rId67" Type="http://schemas.openxmlformats.org/officeDocument/2006/relationships/slideMaster" Target="slideMasters/slideMaster67.xml"/><Relationship Id="rId272" Type="http://schemas.openxmlformats.org/officeDocument/2006/relationships/slideMaster" Target="slideMasters/slideMaster272.xml"/><Relationship Id="rId577" Type="http://schemas.openxmlformats.org/officeDocument/2006/relationships/slide" Target="slides/slide100.xml"/><Relationship Id="rId700" Type="http://schemas.openxmlformats.org/officeDocument/2006/relationships/slide" Target="slides/slide223.xml"/><Relationship Id="rId132" Type="http://schemas.openxmlformats.org/officeDocument/2006/relationships/slideMaster" Target="slideMasters/slideMaster132.xml"/><Relationship Id="rId784" Type="http://schemas.openxmlformats.org/officeDocument/2006/relationships/slide" Target="slides/slide307.xml"/><Relationship Id="rId991" Type="http://schemas.openxmlformats.org/officeDocument/2006/relationships/slide" Target="slides/slide514.xml"/><Relationship Id="rId1067" Type="http://schemas.openxmlformats.org/officeDocument/2006/relationships/slide" Target="slides/slide590.xml"/><Relationship Id="rId437" Type="http://schemas.openxmlformats.org/officeDocument/2006/relationships/slideMaster" Target="slideMasters/slideMaster437.xml"/><Relationship Id="rId644" Type="http://schemas.openxmlformats.org/officeDocument/2006/relationships/slide" Target="slides/slide167.xml"/><Relationship Id="rId851" Type="http://schemas.openxmlformats.org/officeDocument/2006/relationships/slide" Target="slides/slide374.xml"/><Relationship Id="rId283" Type="http://schemas.openxmlformats.org/officeDocument/2006/relationships/slideMaster" Target="slideMasters/slideMaster283.xml"/><Relationship Id="rId490" Type="http://schemas.openxmlformats.org/officeDocument/2006/relationships/slide" Target="slides/slide13.xml"/><Relationship Id="rId504" Type="http://schemas.openxmlformats.org/officeDocument/2006/relationships/slide" Target="slides/slide27.xml"/><Relationship Id="rId711" Type="http://schemas.openxmlformats.org/officeDocument/2006/relationships/slide" Target="slides/slide234.xml"/><Relationship Id="rId949" Type="http://schemas.openxmlformats.org/officeDocument/2006/relationships/slide" Target="slides/slide472.xml"/><Relationship Id="rId78" Type="http://schemas.openxmlformats.org/officeDocument/2006/relationships/slideMaster" Target="slideMasters/slideMaster78.xml"/><Relationship Id="rId143" Type="http://schemas.openxmlformats.org/officeDocument/2006/relationships/slideMaster" Target="slideMasters/slideMaster143.xml"/><Relationship Id="rId350" Type="http://schemas.openxmlformats.org/officeDocument/2006/relationships/slideMaster" Target="slideMasters/slideMaster350.xml"/><Relationship Id="rId588" Type="http://schemas.openxmlformats.org/officeDocument/2006/relationships/slide" Target="slides/slide111.xml"/><Relationship Id="rId795" Type="http://schemas.openxmlformats.org/officeDocument/2006/relationships/slide" Target="slides/slide318.xml"/><Relationship Id="rId809" Type="http://schemas.openxmlformats.org/officeDocument/2006/relationships/slide" Target="slides/slide332.xml"/><Relationship Id="rId9" Type="http://schemas.openxmlformats.org/officeDocument/2006/relationships/slideMaster" Target="slideMasters/slideMaster9.xml"/><Relationship Id="rId210" Type="http://schemas.openxmlformats.org/officeDocument/2006/relationships/slideMaster" Target="slideMasters/slideMaster210.xml"/><Relationship Id="rId448" Type="http://schemas.openxmlformats.org/officeDocument/2006/relationships/slideMaster" Target="slideMasters/slideMaster448.xml"/><Relationship Id="rId655" Type="http://schemas.openxmlformats.org/officeDocument/2006/relationships/slide" Target="slides/slide178.xml"/><Relationship Id="rId862" Type="http://schemas.openxmlformats.org/officeDocument/2006/relationships/slide" Target="slides/slide385.xml"/><Relationship Id="rId1078" Type="http://schemas.openxmlformats.org/officeDocument/2006/relationships/slide" Target="slides/slide601.xml"/><Relationship Id="rId294" Type="http://schemas.openxmlformats.org/officeDocument/2006/relationships/slideMaster" Target="slideMasters/slideMaster294.xml"/><Relationship Id="rId308" Type="http://schemas.openxmlformats.org/officeDocument/2006/relationships/slideMaster" Target="slideMasters/slideMaster308.xml"/><Relationship Id="rId515" Type="http://schemas.openxmlformats.org/officeDocument/2006/relationships/slide" Target="slides/slide38.xml"/><Relationship Id="rId722" Type="http://schemas.openxmlformats.org/officeDocument/2006/relationships/slide" Target="slides/slide245.xml"/><Relationship Id="rId89" Type="http://schemas.openxmlformats.org/officeDocument/2006/relationships/slideMaster" Target="slideMasters/slideMaster89.xml"/><Relationship Id="rId154" Type="http://schemas.openxmlformats.org/officeDocument/2006/relationships/slideMaster" Target="slideMasters/slideMaster154.xml"/><Relationship Id="rId361" Type="http://schemas.openxmlformats.org/officeDocument/2006/relationships/slideMaster" Target="slideMasters/slideMaster361.xml"/><Relationship Id="rId599" Type="http://schemas.openxmlformats.org/officeDocument/2006/relationships/slide" Target="slides/slide122.xml"/><Relationship Id="rId1005" Type="http://schemas.openxmlformats.org/officeDocument/2006/relationships/slide" Target="slides/slide528.xml"/><Relationship Id="rId459" Type="http://schemas.openxmlformats.org/officeDocument/2006/relationships/slideMaster" Target="slideMasters/slideMaster459.xml"/><Relationship Id="rId666" Type="http://schemas.openxmlformats.org/officeDocument/2006/relationships/slide" Target="slides/slide189.xml"/><Relationship Id="rId873" Type="http://schemas.openxmlformats.org/officeDocument/2006/relationships/slide" Target="slides/slide396.xml"/><Relationship Id="rId1089" Type="http://schemas.openxmlformats.org/officeDocument/2006/relationships/slide" Target="slides/slide612.xml"/><Relationship Id="rId16" Type="http://schemas.openxmlformats.org/officeDocument/2006/relationships/slideMaster" Target="slideMasters/slideMaster16.xml"/><Relationship Id="rId221" Type="http://schemas.openxmlformats.org/officeDocument/2006/relationships/slideMaster" Target="slideMasters/slideMaster221.xml"/><Relationship Id="rId319" Type="http://schemas.openxmlformats.org/officeDocument/2006/relationships/slideMaster" Target="slideMasters/slideMaster319.xml"/><Relationship Id="rId526" Type="http://schemas.openxmlformats.org/officeDocument/2006/relationships/slide" Target="slides/slide49.xml"/><Relationship Id="rId733" Type="http://schemas.openxmlformats.org/officeDocument/2006/relationships/slide" Target="slides/slide256.xml"/><Relationship Id="rId940" Type="http://schemas.openxmlformats.org/officeDocument/2006/relationships/slide" Target="slides/slide463.xml"/><Relationship Id="rId1016" Type="http://schemas.openxmlformats.org/officeDocument/2006/relationships/slide" Target="slides/slide539.xml"/><Relationship Id="rId165" Type="http://schemas.openxmlformats.org/officeDocument/2006/relationships/slideMaster" Target="slideMasters/slideMaster165.xml"/><Relationship Id="rId372" Type="http://schemas.openxmlformats.org/officeDocument/2006/relationships/slideMaster" Target="slideMasters/slideMaster372.xml"/><Relationship Id="rId677" Type="http://schemas.openxmlformats.org/officeDocument/2006/relationships/slide" Target="slides/slide200.xml"/><Relationship Id="rId800" Type="http://schemas.openxmlformats.org/officeDocument/2006/relationships/slide" Target="slides/slide323.xml"/><Relationship Id="rId232" Type="http://schemas.openxmlformats.org/officeDocument/2006/relationships/slideMaster" Target="slideMasters/slideMaster232.xml"/><Relationship Id="rId884" Type="http://schemas.openxmlformats.org/officeDocument/2006/relationships/slide" Target="slides/slide407.xml"/><Relationship Id="rId27" Type="http://schemas.openxmlformats.org/officeDocument/2006/relationships/slideMaster" Target="slideMasters/slideMaster27.xml"/><Relationship Id="rId537" Type="http://schemas.openxmlformats.org/officeDocument/2006/relationships/slide" Target="slides/slide60.xml"/><Relationship Id="rId744" Type="http://schemas.openxmlformats.org/officeDocument/2006/relationships/slide" Target="slides/slide267.xml"/><Relationship Id="rId951" Type="http://schemas.openxmlformats.org/officeDocument/2006/relationships/slide" Target="slides/slide474.xml"/><Relationship Id="rId80" Type="http://schemas.openxmlformats.org/officeDocument/2006/relationships/slideMaster" Target="slideMasters/slideMaster80.xml"/><Relationship Id="rId176" Type="http://schemas.openxmlformats.org/officeDocument/2006/relationships/slideMaster" Target="slideMasters/slideMaster176.xml"/><Relationship Id="rId383" Type="http://schemas.openxmlformats.org/officeDocument/2006/relationships/slideMaster" Target="slideMasters/slideMaster383.xml"/><Relationship Id="rId590" Type="http://schemas.openxmlformats.org/officeDocument/2006/relationships/slide" Target="slides/slide113.xml"/><Relationship Id="rId604" Type="http://schemas.openxmlformats.org/officeDocument/2006/relationships/slide" Target="slides/slide127.xml"/><Relationship Id="rId811" Type="http://schemas.openxmlformats.org/officeDocument/2006/relationships/slide" Target="slides/slide334.xml"/><Relationship Id="rId1027" Type="http://schemas.openxmlformats.org/officeDocument/2006/relationships/slide" Target="slides/slide550.xml"/><Relationship Id="rId243" Type="http://schemas.openxmlformats.org/officeDocument/2006/relationships/slideMaster" Target="slideMasters/slideMaster243.xml"/><Relationship Id="rId450" Type="http://schemas.openxmlformats.org/officeDocument/2006/relationships/slideMaster" Target="slideMasters/slideMaster450.xml"/><Relationship Id="rId688" Type="http://schemas.openxmlformats.org/officeDocument/2006/relationships/slide" Target="slides/slide211.xml"/><Relationship Id="rId895" Type="http://schemas.openxmlformats.org/officeDocument/2006/relationships/slide" Target="slides/slide418.xml"/><Relationship Id="rId909" Type="http://schemas.openxmlformats.org/officeDocument/2006/relationships/slide" Target="slides/slide432.xml"/><Relationship Id="rId1080" Type="http://schemas.openxmlformats.org/officeDocument/2006/relationships/slide" Target="slides/slide603.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Master" Target="slideMasters/slideMaster310.xml"/><Relationship Id="rId548" Type="http://schemas.openxmlformats.org/officeDocument/2006/relationships/slide" Target="slides/slide71.xml"/><Relationship Id="rId755" Type="http://schemas.openxmlformats.org/officeDocument/2006/relationships/slide" Target="slides/slide278.xml"/><Relationship Id="rId962" Type="http://schemas.openxmlformats.org/officeDocument/2006/relationships/slide" Target="slides/slide485.xml"/><Relationship Id="rId91" Type="http://schemas.openxmlformats.org/officeDocument/2006/relationships/slideMaster" Target="slideMasters/slideMaster91.xml"/><Relationship Id="rId187" Type="http://schemas.openxmlformats.org/officeDocument/2006/relationships/slideMaster" Target="slideMasters/slideMaster187.xml"/><Relationship Id="rId394" Type="http://schemas.openxmlformats.org/officeDocument/2006/relationships/slideMaster" Target="slideMasters/slideMaster394.xml"/><Relationship Id="rId408" Type="http://schemas.openxmlformats.org/officeDocument/2006/relationships/slideMaster" Target="slideMasters/slideMaster408.xml"/><Relationship Id="rId615" Type="http://schemas.openxmlformats.org/officeDocument/2006/relationships/slide" Target="slides/slide138.xml"/><Relationship Id="rId822" Type="http://schemas.openxmlformats.org/officeDocument/2006/relationships/slide" Target="slides/slide345.xml"/><Relationship Id="rId1038" Type="http://schemas.openxmlformats.org/officeDocument/2006/relationships/slide" Target="slides/slide561.xml"/><Relationship Id="rId254" Type="http://schemas.openxmlformats.org/officeDocument/2006/relationships/slideMaster" Target="slideMasters/slideMaster254.xml"/><Relationship Id="rId699" Type="http://schemas.openxmlformats.org/officeDocument/2006/relationships/slide" Target="slides/slide222.xml"/><Relationship Id="rId1091" Type="http://schemas.openxmlformats.org/officeDocument/2006/relationships/slide" Target="slides/slide614.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461" Type="http://schemas.openxmlformats.org/officeDocument/2006/relationships/slideMaster" Target="slideMasters/slideMaster461.xml"/><Relationship Id="rId559" Type="http://schemas.openxmlformats.org/officeDocument/2006/relationships/slide" Target="slides/slide82.xml"/><Relationship Id="rId766" Type="http://schemas.openxmlformats.org/officeDocument/2006/relationships/slide" Target="slides/slide289.xml"/><Relationship Id="rId198" Type="http://schemas.openxmlformats.org/officeDocument/2006/relationships/slideMaster" Target="slideMasters/slideMaster198.xml"/><Relationship Id="rId321" Type="http://schemas.openxmlformats.org/officeDocument/2006/relationships/slideMaster" Target="slideMasters/slideMaster321.xml"/><Relationship Id="rId419" Type="http://schemas.openxmlformats.org/officeDocument/2006/relationships/slideMaster" Target="slideMasters/slideMaster419.xml"/><Relationship Id="rId626" Type="http://schemas.openxmlformats.org/officeDocument/2006/relationships/slide" Target="slides/slide149.xml"/><Relationship Id="rId973" Type="http://schemas.openxmlformats.org/officeDocument/2006/relationships/slide" Target="slides/slide496.xml"/><Relationship Id="rId1049" Type="http://schemas.openxmlformats.org/officeDocument/2006/relationships/slide" Target="slides/slide572.xml"/><Relationship Id="rId833" Type="http://schemas.openxmlformats.org/officeDocument/2006/relationships/slide" Target="slides/slide356.xml"/><Relationship Id="rId265" Type="http://schemas.openxmlformats.org/officeDocument/2006/relationships/slideMaster" Target="slideMasters/slideMaster265.xml"/><Relationship Id="rId472" Type="http://schemas.openxmlformats.org/officeDocument/2006/relationships/slideMaster" Target="slideMasters/slideMaster472.xml"/><Relationship Id="rId900" Type="http://schemas.openxmlformats.org/officeDocument/2006/relationships/slide" Target="slides/slide423.xml"/><Relationship Id="rId125" Type="http://schemas.openxmlformats.org/officeDocument/2006/relationships/slideMaster" Target="slideMasters/slideMaster125.xml"/><Relationship Id="rId332" Type="http://schemas.openxmlformats.org/officeDocument/2006/relationships/slideMaster" Target="slideMasters/slideMaster332.xml"/><Relationship Id="rId777" Type="http://schemas.openxmlformats.org/officeDocument/2006/relationships/slide" Target="slides/slide300.xml"/><Relationship Id="rId984" Type="http://schemas.openxmlformats.org/officeDocument/2006/relationships/slide" Target="slides/slide507.xml"/><Relationship Id="rId637" Type="http://schemas.openxmlformats.org/officeDocument/2006/relationships/slide" Target="slides/slide160.xml"/><Relationship Id="rId844" Type="http://schemas.openxmlformats.org/officeDocument/2006/relationships/slide" Target="slides/slide367.xml"/><Relationship Id="rId276" Type="http://schemas.openxmlformats.org/officeDocument/2006/relationships/slideMaster" Target="slideMasters/slideMaster276.xml"/><Relationship Id="rId483" Type="http://schemas.openxmlformats.org/officeDocument/2006/relationships/slide" Target="slides/slide6.xml"/><Relationship Id="rId690" Type="http://schemas.openxmlformats.org/officeDocument/2006/relationships/slide" Target="slides/slide213.xml"/><Relationship Id="rId704" Type="http://schemas.openxmlformats.org/officeDocument/2006/relationships/slide" Target="slides/slide227.xml"/><Relationship Id="rId911" Type="http://schemas.openxmlformats.org/officeDocument/2006/relationships/slide" Target="slides/slide434.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343" Type="http://schemas.openxmlformats.org/officeDocument/2006/relationships/slideMaster" Target="slideMasters/slideMaster343.xml"/><Relationship Id="rId550" Type="http://schemas.openxmlformats.org/officeDocument/2006/relationships/slide" Target="slides/slide73.xml"/><Relationship Id="rId788" Type="http://schemas.openxmlformats.org/officeDocument/2006/relationships/slide" Target="slides/slide311.xml"/><Relationship Id="rId995" Type="http://schemas.openxmlformats.org/officeDocument/2006/relationships/slide" Target="slides/slide518.xml"/><Relationship Id="rId203" Type="http://schemas.openxmlformats.org/officeDocument/2006/relationships/slideMaster" Target="slideMasters/slideMaster203.xml"/><Relationship Id="rId648" Type="http://schemas.openxmlformats.org/officeDocument/2006/relationships/slide" Target="slides/slide171.xml"/><Relationship Id="rId855" Type="http://schemas.openxmlformats.org/officeDocument/2006/relationships/slide" Target="slides/slide378.xml"/><Relationship Id="rId1040" Type="http://schemas.openxmlformats.org/officeDocument/2006/relationships/slide" Target="slides/slide563.xml"/><Relationship Id="rId287" Type="http://schemas.openxmlformats.org/officeDocument/2006/relationships/slideMaster" Target="slideMasters/slideMaster287.xml"/><Relationship Id="rId410" Type="http://schemas.openxmlformats.org/officeDocument/2006/relationships/slideMaster" Target="slideMasters/slideMaster410.xml"/><Relationship Id="rId494" Type="http://schemas.openxmlformats.org/officeDocument/2006/relationships/slide" Target="slides/slide17.xml"/><Relationship Id="rId508" Type="http://schemas.openxmlformats.org/officeDocument/2006/relationships/slide" Target="slides/slide31.xml"/><Relationship Id="rId715" Type="http://schemas.openxmlformats.org/officeDocument/2006/relationships/slide" Target="slides/slide238.xml"/><Relationship Id="rId922" Type="http://schemas.openxmlformats.org/officeDocument/2006/relationships/slide" Target="slides/slide445.xml"/><Relationship Id="rId147" Type="http://schemas.openxmlformats.org/officeDocument/2006/relationships/slideMaster" Target="slideMasters/slideMaster147.xml"/><Relationship Id="rId354" Type="http://schemas.openxmlformats.org/officeDocument/2006/relationships/slideMaster" Target="slideMasters/slideMaster354.xml"/><Relationship Id="rId799" Type="http://schemas.openxmlformats.org/officeDocument/2006/relationships/slide" Target="slides/slide322.xml"/><Relationship Id="rId51" Type="http://schemas.openxmlformats.org/officeDocument/2006/relationships/slideMaster" Target="slideMasters/slideMaster51.xml"/><Relationship Id="rId561" Type="http://schemas.openxmlformats.org/officeDocument/2006/relationships/slide" Target="slides/slide84.xml"/><Relationship Id="rId659" Type="http://schemas.openxmlformats.org/officeDocument/2006/relationships/slide" Target="slides/slide182.xml"/><Relationship Id="rId866" Type="http://schemas.openxmlformats.org/officeDocument/2006/relationships/slide" Target="slides/slide389.xml"/><Relationship Id="rId214" Type="http://schemas.openxmlformats.org/officeDocument/2006/relationships/slideMaster" Target="slideMasters/slideMaster214.xml"/><Relationship Id="rId298" Type="http://schemas.openxmlformats.org/officeDocument/2006/relationships/slideMaster" Target="slideMasters/slideMaster298.xml"/><Relationship Id="rId421" Type="http://schemas.openxmlformats.org/officeDocument/2006/relationships/slideMaster" Target="slideMasters/slideMaster421.xml"/><Relationship Id="rId519" Type="http://schemas.openxmlformats.org/officeDocument/2006/relationships/slide" Target="slides/slide42.xml"/><Relationship Id="rId1051" Type="http://schemas.openxmlformats.org/officeDocument/2006/relationships/slide" Target="slides/slide574.xml"/><Relationship Id="rId158" Type="http://schemas.openxmlformats.org/officeDocument/2006/relationships/slideMaster" Target="slideMasters/slideMaster158.xml"/><Relationship Id="rId726" Type="http://schemas.openxmlformats.org/officeDocument/2006/relationships/slide" Target="slides/slide249.xml"/><Relationship Id="rId933" Type="http://schemas.openxmlformats.org/officeDocument/2006/relationships/slide" Target="slides/slide456.xml"/><Relationship Id="rId1009" Type="http://schemas.openxmlformats.org/officeDocument/2006/relationships/slide" Target="slides/slide532.xml"/><Relationship Id="rId62" Type="http://schemas.openxmlformats.org/officeDocument/2006/relationships/slideMaster" Target="slideMasters/slideMaster62.xml"/><Relationship Id="rId365" Type="http://schemas.openxmlformats.org/officeDocument/2006/relationships/slideMaster" Target="slideMasters/slideMaster365.xml"/><Relationship Id="rId572" Type="http://schemas.openxmlformats.org/officeDocument/2006/relationships/slide" Target="slides/slide95.xml"/><Relationship Id="rId225" Type="http://schemas.openxmlformats.org/officeDocument/2006/relationships/slideMaster" Target="slideMasters/slideMaster225.xml"/><Relationship Id="rId432" Type="http://schemas.openxmlformats.org/officeDocument/2006/relationships/slideMaster" Target="slideMasters/slideMaster432.xml"/><Relationship Id="rId877" Type="http://schemas.openxmlformats.org/officeDocument/2006/relationships/slide" Target="slides/slide400.xml"/><Relationship Id="rId1062" Type="http://schemas.openxmlformats.org/officeDocument/2006/relationships/slide" Target="slides/slide585.xml"/><Relationship Id="rId737" Type="http://schemas.openxmlformats.org/officeDocument/2006/relationships/slide" Target="slides/slide260.xml"/><Relationship Id="rId944" Type="http://schemas.openxmlformats.org/officeDocument/2006/relationships/slide" Target="slides/slide467.xml"/><Relationship Id="rId73" Type="http://schemas.openxmlformats.org/officeDocument/2006/relationships/slideMaster" Target="slideMasters/slideMaster73.xml"/><Relationship Id="rId169" Type="http://schemas.openxmlformats.org/officeDocument/2006/relationships/slideMaster" Target="slideMasters/slideMaster169.xml"/><Relationship Id="rId376" Type="http://schemas.openxmlformats.org/officeDocument/2006/relationships/slideMaster" Target="slideMasters/slideMaster376.xml"/><Relationship Id="rId583" Type="http://schemas.openxmlformats.org/officeDocument/2006/relationships/slide" Target="slides/slide106.xml"/><Relationship Id="rId790" Type="http://schemas.openxmlformats.org/officeDocument/2006/relationships/slide" Target="slides/slide313.xml"/><Relationship Id="rId804" Type="http://schemas.openxmlformats.org/officeDocument/2006/relationships/slide" Target="slides/slide327.xml"/><Relationship Id="rId4" Type="http://schemas.openxmlformats.org/officeDocument/2006/relationships/slideMaster" Target="slideMasters/slideMaster4.xml"/><Relationship Id="rId236" Type="http://schemas.openxmlformats.org/officeDocument/2006/relationships/slideMaster" Target="slideMasters/slideMaster236.xml"/><Relationship Id="rId443" Type="http://schemas.openxmlformats.org/officeDocument/2006/relationships/slideMaster" Target="slideMasters/slideMaster443.xml"/><Relationship Id="rId650" Type="http://schemas.openxmlformats.org/officeDocument/2006/relationships/slide" Target="slides/slide173.xml"/><Relationship Id="rId888" Type="http://schemas.openxmlformats.org/officeDocument/2006/relationships/slide" Target="slides/slide411.xml"/><Relationship Id="rId1073" Type="http://schemas.openxmlformats.org/officeDocument/2006/relationships/slide" Target="slides/slide596.xml"/><Relationship Id="rId303" Type="http://schemas.openxmlformats.org/officeDocument/2006/relationships/slideMaster" Target="slideMasters/slideMaster303.xml"/><Relationship Id="rId748" Type="http://schemas.openxmlformats.org/officeDocument/2006/relationships/slide" Target="slides/slide271.xml"/><Relationship Id="rId955" Type="http://schemas.openxmlformats.org/officeDocument/2006/relationships/slide" Target="slides/slide478.xml"/><Relationship Id="rId84" Type="http://schemas.openxmlformats.org/officeDocument/2006/relationships/slideMaster" Target="slideMasters/slideMaster84.xml"/><Relationship Id="rId387" Type="http://schemas.openxmlformats.org/officeDocument/2006/relationships/slideMaster" Target="slideMasters/slideMaster387.xml"/><Relationship Id="rId510" Type="http://schemas.openxmlformats.org/officeDocument/2006/relationships/slide" Target="slides/slide33.xml"/><Relationship Id="rId594" Type="http://schemas.openxmlformats.org/officeDocument/2006/relationships/slide" Target="slides/slide117.xml"/><Relationship Id="rId608" Type="http://schemas.openxmlformats.org/officeDocument/2006/relationships/slide" Target="slides/slide131.xml"/><Relationship Id="rId815" Type="http://schemas.openxmlformats.org/officeDocument/2006/relationships/slide" Target="slides/slide338.xml"/><Relationship Id="rId247" Type="http://schemas.openxmlformats.org/officeDocument/2006/relationships/slideMaster" Target="slideMasters/slideMaster247.xml"/><Relationship Id="rId899" Type="http://schemas.openxmlformats.org/officeDocument/2006/relationships/slide" Target="slides/slide422.xml"/><Relationship Id="rId1000" Type="http://schemas.openxmlformats.org/officeDocument/2006/relationships/slide" Target="slides/slide523.xml"/><Relationship Id="rId1084" Type="http://schemas.openxmlformats.org/officeDocument/2006/relationships/slide" Target="slides/slide607.xml"/><Relationship Id="rId107" Type="http://schemas.openxmlformats.org/officeDocument/2006/relationships/slideMaster" Target="slideMasters/slideMaster107.xml"/><Relationship Id="rId454" Type="http://schemas.openxmlformats.org/officeDocument/2006/relationships/slideMaster" Target="slideMasters/slideMaster454.xml"/><Relationship Id="rId661" Type="http://schemas.openxmlformats.org/officeDocument/2006/relationships/slide" Target="slides/slide184.xml"/><Relationship Id="rId759" Type="http://schemas.openxmlformats.org/officeDocument/2006/relationships/slide" Target="slides/slide282.xml"/><Relationship Id="rId966" Type="http://schemas.openxmlformats.org/officeDocument/2006/relationships/slide" Target="slides/slide489.xml"/><Relationship Id="rId11" Type="http://schemas.openxmlformats.org/officeDocument/2006/relationships/slideMaster" Target="slideMasters/slideMaster11.xml"/><Relationship Id="rId314" Type="http://schemas.openxmlformats.org/officeDocument/2006/relationships/slideMaster" Target="slideMasters/slideMaster314.xml"/><Relationship Id="rId398" Type="http://schemas.openxmlformats.org/officeDocument/2006/relationships/slideMaster" Target="slideMasters/slideMaster398.xml"/><Relationship Id="rId521" Type="http://schemas.openxmlformats.org/officeDocument/2006/relationships/slide" Target="slides/slide44.xml"/><Relationship Id="rId619" Type="http://schemas.openxmlformats.org/officeDocument/2006/relationships/slide" Target="slides/slide142.xml"/><Relationship Id="rId95" Type="http://schemas.openxmlformats.org/officeDocument/2006/relationships/slideMaster" Target="slideMasters/slideMaster95.xml"/><Relationship Id="rId160" Type="http://schemas.openxmlformats.org/officeDocument/2006/relationships/slideMaster" Target="slideMasters/slideMaster160.xml"/><Relationship Id="rId826" Type="http://schemas.openxmlformats.org/officeDocument/2006/relationships/slide" Target="slides/slide349.xml"/><Relationship Id="rId1011" Type="http://schemas.openxmlformats.org/officeDocument/2006/relationships/slide" Target="slides/slide534.xml"/><Relationship Id="rId258" Type="http://schemas.openxmlformats.org/officeDocument/2006/relationships/slideMaster" Target="slideMasters/slideMaster258.xml"/><Relationship Id="rId465" Type="http://schemas.openxmlformats.org/officeDocument/2006/relationships/slideMaster" Target="slideMasters/slideMaster465.xml"/><Relationship Id="rId672" Type="http://schemas.openxmlformats.org/officeDocument/2006/relationships/slide" Target="slides/slide195.xml"/><Relationship Id="rId1095" Type="http://schemas.openxmlformats.org/officeDocument/2006/relationships/notesMaster" Target="notesMasters/notesMaster1.xml"/><Relationship Id="rId22" Type="http://schemas.openxmlformats.org/officeDocument/2006/relationships/slideMaster" Target="slideMasters/slideMaster22.xml"/><Relationship Id="rId118" Type="http://schemas.openxmlformats.org/officeDocument/2006/relationships/slideMaster" Target="slideMasters/slideMaster118.xml"/><Relationship Id="rId325" Type="http://schemas.openxmlformats.org/officeDocument/2006/relationships/slideMaster" Target="slideMasters/slideMaster325.xml"/><Relationship Id="rId532" Type="http://schemas.openxmlformats.org/officeDocument/2006/relationships/slide" Target="slides/slide55.xml"/><Relationship Id="rId977" Type="http://schemas.openxmlformats.org/officeDocument/2006/relationships/slide" Target="slides/slide500.xml"/><Relationship Id="rId171" Type="http://schemas.openxmlformats.org/officeDocument/2006/relationships/slideMaster" Target="slideMasters/slideMaster171.xml"/><Relationship Id="rId837" Type="http://schemas.openxmlformats.org/officeDocument/2006/relationships/slide" Target="slides/slide360.xml"/><Relationship Id="rId1022" Type="http://schemas.openxmlformats.org/officeDocument/2006/relationships/slide" Target="slides/slide545.xml"/><Relationship Id="rId269" Type="http://schemas.openxmlformats.org/officeDocument/2006/relationships/slideMaster" Target="slideMasters/slideMaster269.xml"/><Relationship Id="rId476" Type="http://schemas.openxmlformats.org/officeDocument/2006/relationships/slideMaster" Target="slideMasters/slideMaster476.xml"/><Relationship Id="rId683" Type="http://schemas.openxmlformats.org/officeDocument/2006/relationships/slide" Target="slides/slide206.xml"/><Relationship Id="rId890" Type="http://schemas.openxmlformats.org/officeDocument/2006/relationships/slide" Target="slides/slide413.xml"/><Relationship Id="rId904" Type="http://schemas.openxmlformats.org/officeDocument/2006/relationships/slide" Target="slides/slide427.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336" Type="http://schemas.openxmlformats.org/officeDocument/2006/relationships/slideMaster" Target="slideMasters/slideMaster336.xml"/><Relationship Id="rId543" Type="http://schemas.openxmlformats.org/officeDocument/2006/relationships/slide" Target="slides/slide66.xml"/><Relationship Id="rId988" Type="http://schemas.openxmlformats.org/officeDocument/2006/relationships/slide" Target="slides/slide511.xml"/><Relationship Id="rId182" Type="http://schemas.openxmlformats.org/officeDocument/2006/relationships/slideMaster" Target="slideMasters/slideMaster182.xml"/><Relationship Id="rId403" Type="http://schemas.openxmlformats.org/officeDocument/2006/relationships/slideMaster" Target="slideMasters/slideMaster403.xml"/><Relationship Id="rId750" Type="http://schemas.openxmlformats.org/officeDocument/2006/relationships/slide" Target="slides/slide273.xml"/><Relationship Id="rId848" Type="http://schemas.openxmlformats.org/officeDocument/2006/relationships/slide" Target="slides/slide371.xml"/><Relationship Id="rId1033" Type="http://schemas.openxmlformats.org/officeDocument/2006/relationships/slide" Target="slides/slide556.xml"/><Relationship Id="rId487" Type="http://schemas.openxmlformats.org/officeDocument/2006/relationships/slide" Target="slides/slide10.xml"/><Relationship Id="rId610" Type="http://schemas.openxmlformats.org/officeDocument/2006/relationships/slide" Target="slides/slide133.xml"/><Relationship Id="rId694" Type="http://schemas.openxmlformats.org/officeDocument/2006/relationships/slide" Target="slides/slide217.xml"/><Relationship Id="rId708" Type="http://schemas.openxmlformats.org/officeDocument/2006/relationships/slide" Target="slides/slide231.xml"/><Relationship Id="rId915" Type="http://schemas.openxmlformats.org/officeDocument/2006/relationships/slide" Target="slides/slide438.xml"/><Relationship Id="rId347" Type="http://schemas.openxmlformats.org/officeDocument/2006/relationships/slideMaster" Target="slideMasters/slideMaster347.xml"/><Relationship Id="rId999" Type="http://schemas.openxmlformats.org/officeDocument/2006/relationships/slide" Target="slides/slide522.xml"/><Relationship Id="rId44" Type="http://schemas.openxmlformats.org/officeDocument/2006/relationships/slideMaster" Target="slideMasters/slideMaster44.xml"/><Relationship Id="rId554" Type="http://schemas.openxmlformats.org/officeDocument/2006/relationships/slide" Target="slides/slide77.xml"/><Relationship Id="rId761" Type="http://schemas.openxmlformats.org/officeDocument/2006/relationships/slide" Target="slides/slide284.xml"/><Relationship Id="rId859" Type="http://schemas.openxmlformats.org/officeDocument/2006/relationships/slide" Target="slides/slide382.xml"/><Relationship Id="rId193" Type="http://schemas.openxmlformats.org/officeDocument/2006/relationships/slideMaster" Target="slideMasters/slideMaster193.xml"/><Relationship Id="rId207" Type="http://schemas.openxmlformats.org/officeDocument/2006/relationships/slideMaster" Target="slideMasters/slideMaster207.xml"/><Relationship Id="rId414" Type="http://schemas.openxmlformats.org/officeDocument/2006/relationships/slideMaster" Target="slideMasters/slideMaster414.xml"/><Relationship Id="rId498" Type="http://schemas.openxmlformats.org/officeDocument/2006/relationships/slide" Target="slides/slide21.xml"/><Relationship Id="rId621" Type="http://schemas.openxmlformats.org/officeDocument/2006/relationships/slide" Target="slides/slide144.xml"/><Relationship Id="rId1044" Type="http://schemas.openxmlformats.org/officeDocument/2006/relationships/slide" Target="slides/slide567.xml"/><Relationship Id="rId260" Type="http://schemas.openxmlformats.org/officeDocument/2006/relationships/slideMaster" Target="slideMasters/slideMaster260.xml"/><Relationship Id="rId719" Type="http://schemas.openxmlformats.org/officeDocument/2006/relationships/slide" Target="slides/slide242.xml"/><Relationship Id="rId926" Type="http://schemas.openxmlformats.org/officeDocument/2006/relationships/slide" Target="slides/slide449.xml"/><Relationship Id="rId55" Type="http://schemas.openxmlformats.org/officeDocument/2006/relationships/slideMaster" Target="slideMasters/slideMaster55.xml"/><Relationship Id="rId120" Type="http://schemas.openxmlformats.org/officeDocument/2006/relationships/slideMaster" Target="slideMasters/slideMaster120.xml"/><Relationship Id="rId358" Type="http://schemas.openxmlformats.org/officeDocument/2006/relationships/slideMaster" Target="slideMasters/slideMaster358.xml"/><Relationship Id="rId565" Type="http://schemas.openxmlformats.org/officeDocument/2006/relationships/slide" Target="slides/slide88.xml"/><Relationship Id="rId772" Type="http://schemas.openxmlformats.org/officeDocument/2006/relationships/slide" Target="slides/slide295.xml"/><Relationship Id="rId218" Type="http://schemas.openxmlformats.org/officeDocument/2006/relationships/slideMaster" Target="slideMasters/slideMaster218.xml"/><Relationship Id="rId425" Type="http://schemas.openxmlformats.org/officeDocument/2006/relationships/slideMaster" Target="slideMasters/slideMaster425.xml"/><Relationship Id="rId632" Type="http://schemas.openxmlformats.org/officeDocument/2006/relationships/slide" Target="slides/slide155.xml"/><Relationship Id="rId1055" Type="http://schemas.openxmlformats.org/officeDocument/2006/relationships/slide" Target="slides/slide578.xml"/><Relationship Id="rId271" Type="http://schemas.openxmlformats.org/officeDocument/2006/relationships/slideMaster" Target="slideMasters/slideMaster271.xml"/><Relationship Id="rId937" Type="http://schemas.openxmlformats.org/officeDocument/2006/relationships/slide" Target="slides/slide460.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69" Type="http://schemas.openxmlformats.org/officeDocument/2006/relationships/slideMaster" Target="slideMasters/slideMaster369.xml"/><Relationship Id="rId576" Type="http://schemas.openxmlformats.org/officeDocument/2006/relationships/slide" Target="slides/slide99.xml"/><Relationship Id="rId783" Type="http://schemas.openxmlformats.org/officeDocument/2006/relationships/slide" Target="slides/slide306.xml"/><Relationship Id="rId990" Type="http://schemas.openxmlformats.org/officeDocument/2006/relationships/slide" Target="slides/slide513.xml"/><Relationship Id="rId229" Type="http://schemas.openxmlformats.org/officeDocument/2006/relationships/slideMaster" Target="slideMasters/slideMaster229.xml"/><Relationship Id="rId436" Type="http://schemas.openxmlformats.org/officeDocument/2006/relationships/slideMaster" Target="slideMasters/slideMaster436.xml"/><Relationship Id="rId643" Type="http://schemas.openxmlformats.org/officeDocument/2006/relationships/slide" Target="slides/slide166.xml"/><Relationship Id="rId1066" Type="http://schemas.openxmlformats.org/officeDocument/2006/relationships/slide" Target="slides/slide589.xml"/><Relationship Id="rId850" Type="http://schemas.openxmlformats.org/officeDocument/2006/relationships/slide" Target="slides/slide373.xml"/><Relationship Id="rId948" Type="http://schemas.openxmlformats.org/officeDocument/2006/relationships/slide" Target="slides/slide471.xml"/><Relationship Id="rId77" Type="http://schemas.openxmlformats.org/officeDocument/2006/relationships/slideMaster" Target="slideMasters/slideMaster77.xml"/><Relationship Id="rId282" Type="http://schemas.openxmlformats.org/officeDocument/2006/relationships/slideMaster" Target="slideMasters/slideMaster282.xml"/><Relationship Id="rId503" Type="http://schemas.openxmlformats.org/officeDocument/2006/relationships/slide" Target="slides/slide26.xml"/><Relationship Id="rId587" Type="http://schemas.openxmlformats.org/officeDocument/2006/relationships/slide" Target="slides/slide110.xml"/><Relationship Id="rId710" Type="http://schemas.openxmlformats.org/officeDocument/2006/relationships/slide" Target="slides/slide233.xml"/><Relationship Id="rId808" Type="http://schemas.openxmlformats.org/officeDocument/2006/relationships/slide" Target="slides/slide331.xml"/><Relationship Id="rId8" Type="http://schemas.openxmlformats.org/officeDocument/2006/relationships/slideMaster" Target="slideMasters/slideMaster8.xml"/><Relationship Id="rId142" Type="http://schemas.openxmlformats.org/officeDocument/2006/relationships/slideMaster" Target="slideMasters/slideMaster142.xml"/><Relationship Id="rId447" Type="http://schemas.openxmlformats.org/officeDocument/2006/relationships/slideMaster" Target="slideMasters/slideMaster447.xml"/><Relationship Id="rId794" Type="http://schemas.openxmlformats.org/officeDocument/2006/relationships/slide" Target="slides/slide317.xml"/><Relationship Id="rId1077" Type="http://schemas.openxmlformats.org/officeDocument/2006/relationships/slide" Target="slides/slide600.xml"/><Relationship Id="rId654" Type="http://schemas.openxmlformats.org/officeDocument/2006/relationships/slide" Target="slides/slide177.xml"/><Relationship Id="rId861" Type="http://schemas.openxmlformats.org/officeDocument/2006/relationships/slide" Target="slides/slide384.xml"/><Relationship Id="rId959" Type="http://schemas.openxmlformats.org/officeDocument/2006/relationships/slide" Target="slides/slide482.xml"/><Relationship Id="rId293" Type="http://schemas.openxmlformats.org/officeDocument/2006/relationships/slideMaster" Target="slideMasters/slideMaster293.xml"/><Relationship Id="rId307" Type="http://schemas.openxmlformats.org/officeDocument/2006/relationships/slideMaster" Target="slideMasters/slideMaster307.xml"/><Relationship Id="rId514" Type="http://schemas.openxmlformats.org/officeDocument/2006/relationships/slide" Target="slides/slide37.xml"/><Relationship Id="rId721" Type="http://schemas.openxmlformats.org/officeDocument/2006/relationships/slide" Target="slides/slide244.xml"/><Relationship Id="rId88" Type="http://schemas.openxmlformats.org/officeDocument/2006/relationships/slideMaster" Target="slideMasters/slideMaster88.xml"/><Relationship Id="rId153" Type="http://schemas.openxmlformats.org/officeDocument/2006/relationships/slideMaster" Target="slideMasters/slideMaster153.xml"/><Relationship Id="rId360" Type="http://schemas.openxmlformats.org/officeDocument/2006/relationships/slideMaster" Target="slideMasters/slideMaster360.xml"/><Relationship Id="rId598" Type="http://schemas.openxmlformats.org/officeDocument/2006/relationships/slide" Target="slides/slide121.xml"/><Relationship Id="rId819" Type="http://schemas.openxmlformats.org/officeDocument/2006/relationships/slide" Target="slides/slide342.xml"/><Relationship Id="rId1004" Type="http://schemas.openxmlformats.org/officeDocument/2006/relationships/slide" Target="slides/slide527.xml"/><Relationship Id="rId220" Type="http://schemas.openxmlformats.org/officeDocument/2006/relationships/slideMaster" Target="slideMasters/slideMaster220.xml"/><Relationship Id="rId458" Type="http://schemas.openxmlformats.org/officeDocument/2006/relationships/slideMaster" Target="slideMasters/slideMaster458.xml"/><Relationship Id="rId665" Type="http://schemas.openxmlformats.org/officeDocument/2006/relationships/slide" Target="slides/slide188.xml"/><Relationship Id="rId872" Type="http://schemas.openxmlformats.org/officeDocument/2006/relationships/slide" Target="slides/slide395.xml"/><Relationship Id="rId1088" Type="http://schemas.openxmlformats.org/officeDocument/2006/relationships/slide" Target="slides/slide611.xml"/><Relationship Id="rId15" Type="http://schemas.openxmlformats.org/officeDocument/2006/relationships/slideMaster" Target="slideMasters/slideMaster15.xml"/><Relationship Id="rId318" Type="http://schemas.openxmlformats.org/officeDocument/2006/relationships/slideMaster" Target="slideMasters/slideMaster318.xml"/><Relationship Id="rId525" Type="http://schemas.openxmlformats.org/officeDocument/2006/relationships/slide" Target="slides/slide48.xml"/><Relationship Id="rId732" Type="http://schemas.openxmlformats.org/officeDocument/2006/relationships/slide" Target="slides/slide255.xml"/><Relationship Id="rId99" Type="http://schemas.openxmlformats.org/officeDocument/2006/relationships/slideMaster" Target="slideMasters/slideMaster99.xml"/><Relationship Id="rId164" Type="http://schemas.openxmlformats.org/officeDocument/2006/relationships/slideMaster" Target="slideMasters/slideMaster164.xml"/><Relationship Id="rId371" Type="http://schemas.openxmlformats.org/officeDocument/2006/relationships/slideMaster" Target="slideMasters/slideMaster371.xml"/><Relationship Id="rId1015" Type="http://schemas.openxmlformats.org/officeDocument/2006/relationships/slide" Target="slides/slide538.xml"/><Relationship Id="rId469" Type="http://schemas.openxmlformats.org/officeDocument/2006/relationships/slideMaster" Target="slideMasters/slideMaster469.xml"/><Relationship Id="rId676" Type="http://schemas.openxmlformats.org/officeDocument/2006/relationships/slide" Target="slides/slide199.xml"/><Relationship Id="rId883" Type="http://schemas.openxmlformats.org/officeDocument/2006/relationships/slide" Target="slides/slide406.xml"/><Relationship Id="rId1099" Type="http://schemas.openxmlformats.org/officeDocument/2006/relationships/tableStyles" Target="tableStyles.xml"/><Relationship Id="rId26" Type="http://schemas.openxmlformats.org/officeDocument/2006/relationships/slideMaster" Target="slideMasters/slideMaster26.xml"/><Relationship Id="rId231" Type="http://schemas.openxmlformats.org/officeDocument/2006/relationships/slideMaster" Target="slideMasters/slideMaster231.xml"/><Relationship Id="rId329" Type="http://schemas.openxmlformats.org/officeDocument/2006/relationships/slideMaster" Target="slideMasters/slideMaster329.xml"/><Relationship Id="rId536" Type="http://schemas.openxmlformats.org/officeDocument/2006/relationships/slide" Target="slides/slide59.xml"/><Relationship Id="rId175" Type="http://schemas.openxmlformats.org/officeDocument/2006/relationships/slideMaster" Target="slideMasters/slideMaster175.xml"/><Relationship Id="rId743" Type="http://schemas.openxmlformats.org/officeDocument/2006/relationships/slide" Target="slides/slide266.xml"/><Relationship Id="rId950" Type="http://schemas.openxmlformats.org/officeDocument/2006/relationships/slide" Target="slides/slide473.xml"/><Relationship Id="rId1026" Type="http://schemas.openxmlformats.org/officeDocument/2006/relationships/slide" Target="slides/slide549.xml"/><Relationship Id="rId382" Type="http://schemas.openxmlformats.org/officeDocument/2006/relationships/slideMaster" Target="slideMasters/slideMaster382.xml"/><Relationship Id="rId603" Type="http://schemas.openxmlformats.org/officeDocument/2006/relationships/slide" Target="slides/slide126.xml"/><Relationship Id="rId687" Type="http://schemas.openxmlformats.org/officeDocument/2006/relationships/slide" Target="slides/slide210.xml"/><Relationship Id="rId810" Type="http://schemas.openxmlformats.org/officeDocument/2006/relationships/slide" Target="slides/slide333.xml"/><Relationship Id="rId908" Type="http://schemas.openxmlformats.org/officeDocument/2006/relationships/slide" Target="slides/slide431.xml"/><Relationship Id="rId242" Type="http://schemas.openxmlformats.org/officeDocument/2006/relationships/slideMaster" Target="slideMasters/slideMaster242.xml"/><Relationship Id="rId894" Type="http://schemas.openxmlformats.org/officeDocument/2006/relationships/slide" Target="slides/slide417.xml"/><Relationship Id="rId37" Type="http://schemas.openxmlformats.org/officeDocument/2006/relationships/slideMaster" Target="slideMasters/slideMaster37.xml"/><Relationship Id="rId102" Type="http://schemas.openxmlformats.org/officeDocument/2006/relationships/slideMaster" Target="slideMasters/slideMaster102.xml"/><Relationship Id="rId547" Type="http://schemas.openxmlformats.org/officeDocument/2006/relationships/slide" Target="slides/slide70.xml"/><Relationship Id="rId754" Type="http://schemas.openxmlformats.org/officeDocument/2006/relationships/slide" Target="slides/slide277.xml"/><Relationship Id="rId961" Type="http://schemas.openxmlformats.org/officeDocument/2006/relationships/slide" Target="slides/slide484.xml"/><Relationship Id="rId90" Type="http://schemas.openxmlformats.org/officeDocument/2006/relationships/slideMaster" Target="slideMasters/slideMaster90.xml"/><Relationship Id="rId186" Type="http://schemas.openxmlformats.org/officeDocument/2006/relationships/slideMaster" Target="slideMasters/slideMaster186.xml"/><Relationship Id="rId393" Type="http://schemas.openxmlformats.org/officeDocument/2006/relationships/slideMaster" Target="slideMasters/slideMaster393.xml"/><Relationship Id="rId407" Type="http://schemas.openxmlformats.org/officeDocument/2006/relationships/slideMaster" Target="slideMasters/slideMaster407.xml"/><Relationship Id="rId614" Type="http://schemas.openxmlformats.org/officeDocument/2006/relationships/slide" Target="slides/slide137.xml"/><Relationship Id="rId821" Type="http://schemas.openxmlformats.org/officeDocument/2006/relationships/slide" Target="slides/slide344.xml"/><Relationship Id="rId1037" Type="http://schemas.openxmlformats.org/officeDocument/2006/relationships/slide" Target="slides/slide560.xml"/><Relationship Id="rId253" Type="http://schemas.openxmlformats.org/officeDocument/2006/relationships/slideMaster" Target="slideMasters/slideMaster253.xml"/><Relationship Id="rId460" Type="http://schemas.openxmlformats.org/officeDocument/2006/relationships/slideMaster" Target="slideMasters/slideMaster460.xml"/><Relationship Id="rId698" Type="http://schemas.openxmlformats.org/officeDocument/2006/relationships/slide" Target="slides/slide221.xml"/><Relationship Id="rId919" Type="http://schemas.openxmlformats.org/officeDocument/2006/relationships/slide" Target="slides/slide442.xml"/><Relationship Id="rId1090" Type="http://schemas.openxmlformats.org/officeDocument/2006/relationships/slide" Target="slides/slide613.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Master" Target="slideMasters/slideMaster320.xml"/><Relationship Id="rId558" Type="http://schemas.openxmlformats.org/officeDocument/2006/relationships/slide" Target="slides/slide81.xml"/><Relationship Id="rId765" Type="http://schemas.openxmlformats.org/officeDocument/2006/relationships/slide" Target="slides/slide288.xml"/><Relationship Id="rId972" Type="http://schemas.openxmlformats.org/officeDocument/2006/relationships/slide" Target="slides/slide495.xml"/><Relationship Id="rId197" Type="http://schemas.openxmlformats.org/officeDocument/2006/relationships/slideMaster" Target="slideMasters/slideMaster197.xml"/><Relationship Id="rId418" Type="http://schemas.openxmlformats.org/officeDocument/2006/relationships/slideMaster" Target="slideMasters/slideMaster418.xml"/><Relationship Id="rId625" Type="http://schemas.openxmlformats.org/officeDocument/2006/relationships/slide" Target="slides/slide148.xml"/><Relationship Id="rId832" Type="http://schemas.openxmlformats.org/officeDocument/2006/relationships/slide" Target="slides/slide355.xml"/><Relationship Id="rId1048" Type="http://schemas.openxmlformats.org/officeDocument/2006/relationships/slide" Target="slides/slide571.xml"/><Relationship Id="rId264" Type="http://schemas.openxmlformats.org/officeDocument/2006/relationships/slideMaster" Target="slideMasters/slideMaster264.xml"/><Relationship Id="rId471" Type="http://schemas.openxmlformats.org/officeDocument/2006/relationships/slideMaster" Target="slideMasters/slideMaster471.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69" Type="http://schemas.openxmlformats.org/officeDocument/2006/relationships/slide" Target="slides/slide92.xml"/><Relationship Id="rId776" Type="http://schemas.openxmlformats.org/officeDocument/2006/relationships/slide" Target="slides/slide299.xml"/><Relationship Id="rId983" Type="http://schemas.openxmlformats.org/officeDocument/2006/relationships/slide" Target="slides/slide506.xml"/><Relationship Id="rId331" Type="http://schemas.openxmlformats.org/officeDocument/2006/relationships/slideMaster" Target="slideMasters/slideMaster331.xml"/><Relationship Id="rId429" Type="http://schemas.openxmlformats.org/officeDocument/2006/relationships/slideMaster" Target="slideMasters/slideMaster429.xml"/><Relationship Id="rId636" Type="http://schemas.openxmlformats.org/officeDocument/2006/relationships/slide" Target="slides/slide159.xml"/><Relationship Id="rId1059" Type="http://schemas.openxmlformats.org/officeDocument/2006/relationships/slide" Target="slides/slide582.xml"/><Relationship Id="rId843" Type="http://schemas.openxmlformats.org/officeDocument/2006/relationships/slide" Target="slides/slide366.xml"/><Relationship Id="rId275" Type="http://schemas.openxmlformats.org/officeDocument/2006/relationships/slideMaster" Target="slideMasters/slideMaster275.xml"/><Relationship Id="rId482" Type="http://schemas.openxmlformats.org/officeDocument/2006/relationships/slide" Target="slides/slide5.xml"/><Relationship Id="rId703" Type="http://schemas.openxmlformats.org/officeDocument/2006/relationships/slide" Target="slides/slide226.xml"/><Relationship Id="rId910" Type="http://schemas.openxmlformats.org/officeDocument/2006/relationships/slide" Target="slides/slide433.xml"/><Relationship Id="rId135" Type="http://schemas.openxmlformats.org/officeDocument/2006/relationships/slideMaster" Target="slideMasters/slideMaster135.xml"/><Relationship Id="rId342" Type="http://schemas.openxmlformats.org/officeDocument/2006/relationships/slideMaster" Target="slideMasters/slideMaster342.xml"/><Relationship Id="rId787" Type="http://schemas.openxmlformats.org/officeDocument/2006/relationships/slide" Target="slides/slide310.xml"/><Relationship Id="rId994" Type="http://schemas.openxmlformats.org/officeDocument/2006/relationships/slide" Target="slides/slide517.xml"/><Relationship Id="rId202" Type="http://schemas.openxmlformats.org/officeDocument/2006/relationships/slideMaster" Target="slideMasters/slideMaster202.xml"/><Relationship Id="rId647" Type="http://schemas.openxmlformats.org/officeDocument/2006/relationships/slide" Target="slides/slide170.xml"/><Relationship Id="rId854" Type="http://schemas.openxmlformats.org/officeDocument/2006/relationships/slide" Target="slides/slide377.xml"/><Relationship Id="rId286" Type="http://schemas.openxmlformats.org/officeDocument/2006/relationships/slideMaster" Target="slideMasters/slideMaster286.xml"/><Relationship Id="rId493" Type="http://schemas.openxmlformats.org/officeDocument/2006/relationships/slide" Target="slides/slide16.xml"/><Relationship Id="rId507" Type="http://schemas.openxmlformats.org/officeDocument/2006/relationships/slide" Target="slides/slide30.xml"/><Relationship Id="rId714" Type="http://schemas.openxmlformats.org/officeDocument/2006/relationships/slide" Target="slides/slide237.xml"/><Relationship Id="rId921" Type="http://schemas.openxmlformats.org/officeDocument/2006/relationships/slide" Target="slides/slide444.xml"/><Relationship Id="rId50" Type="http://schemas.openxmlformats.org/officeDocument/2006/relationships/slideMaster" Target="slideMasters/slideMaster50.xml"/><Relationship Id="rId146" Type="http://schemas.openxmlformats.org/officeDocument/2006/relationships/slideMaster" Target="slideMasters/slideMaster146.xml"/><Relationship Id="rId353" Type="http://schemas.openxmlformats.org/officeDocument/2006/relationships/slideMaster" Target="slideMasters/slideMaster353.xml"/><Relationship Id="rId560" Type="http://schemas.openxmlformats.org/officeDocument/2006/relationships/slide" Target="slides/slide83.xml"/><Relationship Id="rId798" Type="http://schemas.openxmlformats.org/officeDocument/2006/relationships/slide" Target="slides/slide321.xml"/><Relationship Id="rId213" Type="http://schemas.openxmlformats.org/officeDocument/2006/relationships/slideMaster" Target="slideMasters/slideMaster213.xml"/><Relationship Id="rId420" Type="http://schemas.openxmlformats.org/officeDocument/2006/relationships/slideMaster" Target="slideMasters/slideMaster420.xml"/><Relationship Id="rId658" Type="http://schemas.openxmlformats.org/officeDocument/2006/relationships/slide" Target="slides/slide181.xml"/><Relationship Id="rId865" Type="http://schemas.openxmlformats.org/officeDocument/2006/relationships/slide" Target="slides/slide388.xml"/><Relationship Id="rId1050" Type="http://schemas.openxmlformats.org/officeDocument/2006/relationships/slide" Target="slides/slide573.xml"/><Relationship Id="rId297" Type="http://schemas.openxmlformats.org/officeDocument/2006/relationships/slideMaster" Target="slideMasters/slideMaster297.xml"/><Relationship Id="rId518" Type="http://schemas.openxmlformats.org/officeDocument/2006/relationships/slide" Target="slides/slide41.xml"/><Relationship Id="rId725" Type="http://schemas.openxmlformats.org/officeDocument/2006/relationships/slide" Target="slides/slide248.xml"/><Relationship Id="rId932" Type="http://schemas.openxmlformats.org/officeDocument/2006/relationships/slide" Target="slides/slide455.xml"/><Relationship Id="rId157" Type="http://schemas.openxmlformats.org/officeDocument/2006/relationships/slideMaster" Target="slideMasters/slideMaster157.xml"/><Relationship Id="rId364" Type="http://schemas.openxmlformats.org/officeDocument/2006/relationships/slideMaster" Target="slideMasters/slideMaster364.xml"/><Relationship Id="rId1008" Type="http://schemas.openxmlformats.org/officeDocument/2006/relationships/slide" Target="slides/slide531.xml"/><Relationship Id="rId61" Type="http://schemas.openxmlformats.org/officeDocument/2006/relationships/slideMaster" Target="slideMasters/slideMaster61.xml"/><Relationship Id="rId571" Type="http://schemas.openxmlformats.org/officeDocument/2006/relationships/slide" Target="slides/slide94.xml"/><Relationship Id="rId669" Type="http://schemas.openxmlformats.org/officeDocument/2006/relationships/slide" Target="slides/slide192.xml"/><Relationship Id="rId876" Type="http://schemas.openxmlformats.org/officeDocument/2006/relationships/slide" Target="slides/slide399.xml"/><Relationship Id="rId19" Type="http://schemas.openxmlformats.org/officeDocument/2006/relationships/slideMaster" Target="slideMasters/slideMaster19.xml"/><Relationship Id="rId224" Type="http://schemas.openxmlformats.org/officeDocument/2006/relationships/slideMaster" Target="slideMasters/slideMaster224.xml"/><Relationship Id="rId431" Type="http://schemas.openxmlformats.org/officeDocument/2006/relationships/slideMaster" Target="slideMasters/slideMaster431.xml"/><Relationship Id="rId529" Type="http://schemas.openxmlformats.org/officeDocument/2006/relationships/slide" Target="slides/slide52.xml"/><Relationship Id="rId736" Type="http://schemas.openxmlformats.org/officeDocument/2006/relationships/slide" Target="slides/slide259.xml"/><Relationship Id="rId1061" Type="http://schemas.openxmlformats.org/officeDocument/2006/relationships/slide" Target="slides/slide584.xml"/><Relationship Id="rId168" Type="http://schemas.openxmlformats.org/officeDocument/2006/relationships/slideMaster" Target="slideMasters/slideMaster168.xml"/><Relationship Id="rId943" Type="http://schemas.openxmlformats.org/officeDocument/2006/relationships/slide" Target="slides/slide466.xml"/><Relationship Id="rId1019" Type="http://schemas.openxmlformats.org/officeDocument/2006/relationships/slide" Target="slides/slide542.xml"/><Relationship Id="rId72" Type="http://schemas.openxmlformats.org/officeDocument/2006/relationships/slideMaster" Target="slideMasters/slideMaster72.xml"/><Relationship Id="rId375" Type="http://schemas.openxmlformats.org/officeDocument/2006/relationships/slideMaster" Target="slideMasters/slideMaster375.xml"/><Relationship Id="rId582" Type="http://schemas.openxmlformats.org/officeDocument/2006/relationships/slide" Target="slides/slide105.xml"/><Relationship Id="rId803" Type="http://schemas.openxmlformats.org/officeDocument/2006/relationships/slide" Target="slides/slide326.xml"/><Relationship Id="rId3" Type="http://schemas.openxmlformats.org/officeDocument/2006/relationships/slideMaster" Target="slideMasters/slideMaster3.xml"/><Relationship Id="rId235" Type="http://schemas.openxmlformats.org/officeDocument/2006/relationships/slideMaster" Target="slideMasters/slideMaster235.xml"/><Relationship Id="rId442" Type="http://schemas.openxmlformats.org/officeDocument/2006/relationships/slideMaster" Target="slideMasters/slideMaster442.xml"/><Relationship Id="rId887" Type="http://schemas.openxmlformats.org/officeDocument/2006/relationships/slide" Target="slides/slide410.xml"/><Relationship Id="rId1072" Type="http://schemas.openxmlformats.org/officeDocument/2006/relationships/slide" Target="slides/slide595.xml"/><Relationship Id="rId302" Type="http://schemas.openxmlformats.org/officeDocument/2006/relationships/slideMaster" Target="slideMasters/slideMaster302.xml"/><Relationship Id="rId747" Type="http://schemas.openxmlformats.org/officeDocument/2006/relationships/slide" Target="slides/slide270.xml"/><Relationship Id="rId954" Type="http://schemas.openxmlformats.org/officeDocument/2006/relationships/slide" Target="slides/slide477.xml"/><Relationship Id="rId83" Type="http://schemas.openxmlformats.org/officeDocument/2006/relationships/slideMaster" Target="slideMasters/slideMaster83.xml"/><Relationship Id="rId179" Type="http://schemas.openxmlformats.org/officeDocument/2006/relationships/slideMaster" Target="slideMasters/slideMaster179.xml"/><Relationship Id="rId386" Type="http://schemas.openxmlformats.org/officeDocument/2006/relationships/slideMaster" Target="slideMasters/slideMaster386.xml"/><Relationship Id="rId593" Type="http://schemas.openxmlformats.org/officeDocument/2006/relationships/slide" Target="slides/slide116.xml"/><Relationship Id="rId607" Type="http://schemas.openxmlformats.org/officeDocument/2006/relationships/slide" Target="slides/slide130.xml"/><Relationship Id="rId814" Type="http://schemas.openxmlformats.org/officeDocument/2006/relationships/slide" Target="slides/slide337.xml"/><Relationship Id="rId246" Type="http://schemas.openxmlformats.org/officeDocument/2006/relationships/slideMaster" Target="slideMasters/slideMaster246.xml"/><Relationship Id="rId453" Type="http://schemas.openxmlformats.org/officeDocument/2006/relationships/slideMaster" Target="slideMasters/slideMaster453.xml"/><Relationship Id="rId660" Type="http://schemas.openxmlformats.org/officeDocument/2006/relationships/slide" Target="slides/slide183.xml"/><Relationship Id="rId898" Type="http://schemas.openxmlformats.org/officeDocument/2006/relationships/slide" Target="slides/slide421.xml"/><Relationship Id="rId1083" Type="http://schemas.openxmlformats.org/officeDocument/2006/relationships/slide" Target="slides/slide606.xml"/><Relationship Id="rId106" Type="http://schemas.openxmlformats.org/officeDocument/2006/relationships/slideMaster" Target="slideMasters/slideMaster106.xml"/><Relationship Id="rId313" Type="http://schemas.openxmlformats.org/officeDocument/2006/relationships/slideMaster" Target="slideMasters/slideMaster313.xml"/><Relationship Id="rId758" Type="http://schemas.openxmlformats.org/officeDocument/2006/relationships/slide" Target="slides/slide281.xml"/><Relationship Id="rId965" Type="http://schemas.openxmlformats.org/officeDocument/2006/relationships/slide" Target="slides/slide488.xml"/><Relationship Id="rId10" Type="http://schemas.openxmlformats.org/officeDocument/2006/relationships/slideMaster" Target="slideMasters/slideMaster10.xml"/><Relationship Id="rId94" Type="http://schemas.openxmlformats.org/officeDocument/2006/relationships/slideMaster" Target="slideMasters/slideMaster94.xml"/><Relationship Id="rId397" Type="http://schemas.openxmlformats.org/officeDocument/2006/relationships/slideMaster" Target="slideMasters/slideMaster397.xml"/><Relationship Id="rId520" Type="http://schemas.openxmlformats.org/officeDocument/2006/relationships/slide" Target="slides/slide43.xml"/><Relationship Id="rId618" Type="http://schemas.openxmlformats.org/officeDocument/2006/relationships/slide" Target="slides/slide141.xml"/><Relationship Id="rId825" Type="http://schemas.openxmlformats.org/officeDocument/2006/relationships/slide" Target="slides/slide348.xml"/><Relationship Id="rId257" Type="http://schemas.openxmlformats.org/officeDocument/2006/relationships/slideMaster" Target="slideMasters/slideMaster257.xml"/><Relationship Id="rId464" Type="http://schemas.openxmlformats.org/officeDocument/2006/relationships/slideMaster" Target="slideMasters/slideMaster464.xml"/><Relationship Id="rId1010" Type="http://schemas.openxmlformats.org/officeDocument/2006/relationships/slide" Target="slides/slide533.xml"/><Relationship Id="rId1094" Type="http://schemas.openxmlformats.org/officeDocument/2006/relationships/slide" Target="slides/slide617.xml"/><Relationship Id="rId117" Type="http://schemas.openxmlformats.org/officeDocument/2006/relationships/slideMaster" Target="slideMasters/slideMaster117.xml"/><Relationship Id="rId671" Type="http://schemas.openxmlformats.org/officeDocument/2006/relationships/slide" Target="slides/slide194.xml"/><Relationship Id="rId769" Type="http://schemas.openxmlformats.org/officeDocument/2006/relationships/slide" Target="slides/slide292.xml"/><Relationship Id="rId976" Type="http://schemas.openxmlformats.org/officeDocument/2006/relationships/slide" Target="slides/slide499.xml"/><Relationship Id="rId324" Type="http://schemas.openxmlformats.org/officeDocument/2006/relationships/slideMaster" Target="slideMasters/slideMaster324.xml"/><Relationship Id="rId531" Type="http://schemas.openxmlformats.org/officeDocument/2006/relationships/slide" Target="slides/slide54.xml"/><Relationship Id="rId629" Type="http://schemas.openxmlformats.org/officeDocument/2006/relationships/slide" Target="slides/slide152.xml"/><Relationship Id="rId836" Type="http://schemas.openxmlformats.org/officeDocument/2006/relationships/slide" Target="slides/slide359.xml"/><Relationship Id="rId1021" Type="http://schemas.openxmlformats.org/officeDocument/2006/relationships/slide" Target="slides/slide544.xml"/><Relationship Id="rId903" Type="http://schemas.openxmlformats.org/officeDocument/2006/relationships/slide" Target="slides/slide426.xml"/><Relationship Id="rId32" Type="http://schemas.openxmlformats.org/officeDocument/2006/relationships/slideMaster" Target="slideMasters/slideMaster32.xml"/><Relationship Id="rId181" Type="http://schemas.openxmlformats.org/officeDocument/2006/relationships/slideMaster" Target="slideMasters/slideMaster181.xml"/><Relationship Id="rId279" Type="http://schemas.openxmlformats.org/officeDocument/2006/relationships/slideMaster" Target="slideMasters/slideMaster279.xml"/><Relationship Id="rId486" Type="http://schemas.openxmlformats.org/officeDocument/2006/relationships/slide" Target="slides/slide9.xml"/><Relationship Id="rId693" Type="http://schemas.openxmlformats.org/officeDocument/2006/relationships/slide" Target="slides/slide216.xml"/><Relationship Id="rId139" Type="http://schemas.openxmlformats.org/officeDocument/2006/relationships/slideMaster" Target="slideMasters/slideMaster139.xml"/><Relationship Id="rId346" Type="http://schemas.openxmlformats.org/officeDocument/2006/relationships/slideMaster" Target="slideMasters/slideMaster346.xml"/><Relationship Id="rId553" Type="http://schemas.openxmlformats.org/officeDocument/2006/relationships/slide" Target="slides/slide76.xml"/><Relationship Id="rId760" Type="http://schemas.openxmlformats.org/officeDocument/2006/relationships/slide" Target="slides/slide283.xml"/><Relationship Id="rId998" Type="http://schemas.openxmlformats.org/officeDocument/2006/relationships/slide" Target="slides/slide521.xml"/><Relationship Id="rId206" Type="http://schemas.openxmlformats.org/officeDocument/2006/relationships/slideMaster" Target="slideMasters/slideMaster206.xml"/><Relationship Id="rId413" Type="http://schemas.openxmlformats.org/officeDocument/2006/relationships/slideMaster" Target="slideMasters/slideMaster413.xml"/><Relationship Id="rId858" Type="http://schemas.openxmlformats.org/officeDocument/2006/relationships/slide" Target="slides/slide381.xml"/><Relationship Id="rId1043" Type="http://schemas.openxmlformats.org/officeDocument/2006/relationships/slide" Target="slides/slide566.xml"/><Relationship Id="rId620" Type="http://schemas.openxmlformats.org/officeDocument/2006/relationships/slide" Target="slides/slide143.xml"/><Relationship Id="rId718" Type="http://schemas.openxmlformats.org/officeDocument/2006/relationships/slide" Target="slides/slide241.xml"/><Relationship Id="rId925" Type="http://schemas.openxmlformats.org/officeDocument/2006/relationships/slide" Target="slides/slide448.xml"/><Relationship Id="rId54" Type="http://schemas.openxmlformats.org/officeDocument/2006/relationships/slideMaster" Target="slideMasters/slideMaster54.xml"/><Relationship Id="rId270" Type="http://schemas.openxmlformats.org/officeDocument/2006/relationships/slideMaster" Target="slideMasters/slideMaster270.xml"/><Relationship Id="rId130" Type="http://schemas.openxmlformats.org/officeDocument/2006/relationships/slideMaster" Target="slideMasters/slideMaster130.xml"/><Relationship Id="rId368" Type="http://schemas.openxmlformats.org/officeDocument/2006/relationships/slideMaster" Target="slideMasters/slideMaster368.xml"/><Relationship Id="rId575" Type="http://schemas.openxmlformats.org/officeDocument/2006/relationships/slide" Target="slides/slide98.xml"/><Relationship Id="rId782" Type="http://schemas.openxmlformats.org/officeDocument/2006/relationships/slide" Target="slides/slide305.xml"/><Relationship Id="rId228" Type="http://schemas.openxmlformats.org/officeDocument/2006/relationships/slideMaster" Target="slideMasters/slideMaster228.xml"/><Relationship Id="rId435" Type="http://schemas.openxmlformats.org/officeDocument/2006/relationships/slideMaster" Target="slideMasters/slideMaster435.xml"/><Relationship Id="rId642" Type="http://schemas.openxmlformats.org/officeDocument/2006/relationships/slide" Target="slides/slide165.xml"/><Relationship Id="rId1065" Type="http://schemas.openxmlformats.org/officeDocument/2006/relationships/slide" Target="slides/slide588.xml"/><Relationship Id="rId502" Type="http://schemas.openxmlformats.org/officeDocument/2006/relationships/slide" Target="slides/slide25.xml"/><Relationship Id="rId947" Type="http://schemas.openxmlformats.org/officeDocument/2006/relationships/slide" Target="slides/slide470.xml"/><Relationship Id="rId76" Type="http://schemas.openxmlformats.org/officeDocument/2006/relationships/slideMaster" Target="slideMasters/slideMaster76.xml"/><Relationship Id="rId807" Type="http://schemas.openxmlformats.org/officeDocument/2006/relationships/slide" Target="slides/slide330.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7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C1C2C4D-482A-4905-960D-B09BA97E65AA}" type="datetimeFigureOut">
              <a:rPr lang="en-US" smtClean="0"/>
              <a:t>6/21/2019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78D9E51-9765-4E7D-A068-31F0A4D3077E}" type="slidenum">
              <a:rPr lang="en-US" smtClean="0"/>
              <a:t>‹#›</a:t>
            </a:fld>
            <a:endParaRPr lang="en-US"/>
          </a:p>
        </p:txBody>
      </p:sp>
    </p:spTree>
    <p:extLst>
      <p:ext uri="{BB962C8B-B14F-4D97-AF65-F5344CB8AC3E}">
        <p14:creationId xmlns:p14="http://schemas.microsoft.com/office/powerpoint/2010/main" val="89226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ICD 11, RELEASED IN AUGUST 2018</a:t>
            </a:r>
            <a:endParaRPr lang="en-US" dirty="0"/>
          </a:p>
        </p:txBody>
      </p:sp>
      <p:sp>
        <p:nvSpPr>
          <p:cNvPr id="4" name="Slide Number Placeholder 3"/>
          <p:cNvSpPr>
            <a:spLocks noGrp="1"/>
          </p:cNvSpPr>
          <p:nvPr>
            <p:ph type="sldNum" sz="quarter" idx="10"/>
          </p:nvPr>
        </p:nvSpPr>
        <p:spPr/>
        <p:txBody>
          <a:bodyPr/>
          <a:lstStyle/>
          <a:p>
            <a:fld id="{978D9E51-9765-4E7D-A068-31F0A4D3077E}" type="slidenum">
              <a:rPr lang="en-US" smtClean="0"/>
              <a:t>32</a:t>
            </a:fld>
            <a:endParaRPr lang="en-US"/>
          </a:p>
        </p:txBody>
      </p:sp>
    </p:spTree>
    <p:extLst>
      <p:ext uri="{BB962C8B-B14F-4D97-AF65-F5344CB8AC3E}">
        <p14:creationId xmlns:p14="http://schemas.microsoft.com/office/powerpoint/2010/main" val="25949880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p10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8" name="Google Shape;748;p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331067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
        <p:cNvGrpSpPr/>
        <p:nvPr/>
      </p:nvGrpSpPr>
      <p:grpSpPr>
        <a:xfrm>
          <a:off x="0" y="0"/>
          <a:ext cx="0" cy="0"/>
          <a:chOff x="0" y="0"/>
          <a:chExt cx="0" cy="0"/>
        </a:xfrm>
      </p:grpSpPr>
      <p:sp>
        <p:nvSpPr>
          <p:cNvPr id="753" name="Google Shape;753;p10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54" name="Google Shape;754;p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923996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p10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0" name="Google Shape;760;p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156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p10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66" name="Google Shape;766;p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54032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p11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2" name="Google Shape;772;p1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49593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p11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78" name="Google Shape;778;p1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35225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p11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84" name="Google Shape;784;p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045450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p11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0" name="Google Shape;790;p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847574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p11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96" name="Google Shape;796;p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613653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0"/>
        <p:cNvGrpSpPr/>
        <p:nvPr/>
      </p:nvGrpSpPr>
      <p:grpSpPr>
        <a:xfrm>
          <a:off x="0" y="0"/>
          <a:ext cx="0" cy="0"/>
          <a:chOff x="0" y="0"/>
          <a:chExt cx="0" cy="0"/>
        </a:xfrm>
      </p:grpSpPr>
      <p:sp>
        <p:nvSpPr>
          <p:cNvPr id="801" name="Google Shape;801;p11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2" name="Google Shape;802;p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91657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p9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0" name="Google Shape;700;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28513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p11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08" name="Google Shape;808;p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721333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
        <p:cNvGrpSpPr/>
        <p:nvPr/>
      </p:nvGrpSpPr>
      <p:grpSpPr>
        <a:xfrm>
          <a:off x="0" y="0"/>
          <a:ext cx="0" cy="0"/>
          <a:chOff x="0" y="0"/>
          <a:chExt cx="0" cy="0"/>
        </a:xfrm>
      </p:grpSpPr>
      <p:sp>
        <p:nvSpPr>
          <p:cNvPr id="813" name="Google Shape;813;p11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14" name="Google Shape;814;p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301712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8"/>
        <p:cNvGrpSpPr/>
        <p:nvPr/>
      </p:nvGrpSpPr>
      <p:grpSpPr>
        <a:xfrm>
          <a:off x="0" y="0"/>
          <a:ext cx="0" cy="0"/>
          <a:chOff x="0" y="0"/>
          <a:chExt cx="0" cy="0"/>
        </a:xfrm>
      </p:grpSpPr>
      <p:sp>
        <p:nvSpPr>
          <p:cNvPr id="819" name="Google Shape;819;p11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0" name="Google Shape;820;p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09865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p11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26" name="Google Shape;826;p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009780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
        <p:cNvGrpSpPr/>
        <p:nvPr/>
      </p:nvGrpSpPr>
      <p:grpSpPr>
        <a:xfrm>
          <a:off x="0" y="0"/>
          <a:ext cx="0" cy="0"/>
          <a:chOff x="0" y="0"/>
          <a:chExt cx="0" cy="0"/>
        </a:xfrm>
      </p:grpSpPr>
      <p:sp>
        <p:nvSpPr>
          <p:cNvPr id="831" name="Google Shape;831;p12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2" name="Google Shape;832;p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3868841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
        <p:cNvGrpSpPr/>
        <p:nvPr/>
      </p:nvGrpSpPr>
      <p:grpSpPr>
        <a:xfrm>
          <a:off x="0" y="0"/>
          <a:ext cx="0" cy="0"/>
          <a:chOff x="0" y="0"/>
          <a:chExt cx="0" cy="0"/>
        </a:xfrm>
      </p:grpSpPr>
      <p:sp>
        <p:nvSpPr>
          <p:cNvPr id="837" name="Google Shape;837;p12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38" name="Google Shape;838;p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561876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2"/>
        <p:cNvGrpSpPr/>
        <p:nvPr/>
      </p:nvGrpSpPr>
      <p:grpSpPr>
        <a:xfrm>
          <a:off x="0" y="0"/>
          <a:ext cx="0" cy="0"/>
          <a:chOff x="0" y="0"/>
          <a:chExt cx="0" cy="0"/>
        </a:xfrm>
      </p:grpSpPr>
      <p:sp>
        <p:nvSpPr>
          <p:cNvPr id="843" name="Google Shape;843;p12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844" name="Google Shape;844;p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61296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p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25" name="Google Shape;525;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48743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p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31" name="Google Shape;531;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977715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p7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44" name="Google Shape;544;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176978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4"/>
        <p:cNvGrpSpPr/>
        <p:nvPr/>
      </p:nvGrpSpPr>
      <p:grpSpPr>
        <a:xfrm>
          <a:off x="0" y="0"/>
          <a:ext cx="0" cy="0"/>
          <a:chOff x="0" y="0"/>
          <a:chExt cx="0" cy="0"/>
        </a:xfrm>
      </p:grpSpPr>
      <p:sp>
        <p:nvSpPr>
          <p:cNvPr id="705" name="Google Shape;705;p9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06" name="Google Shape;706;p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660050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p7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0" name="Google Shape;550;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032333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p7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56" name="Google Shape;556;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36781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p7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2" name="Google Shape;562;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409608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p7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68" name="Google Shape;568;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7322175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p7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74" name="Google Shape;574;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75168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p7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0" name="Google Shape;580;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9811682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p7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86" name="Google Shape;586;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4892352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p8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2" name="Google Shape;592;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19899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p8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598" name="Google Shape;59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14027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p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04" name="Google Shape;604;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284333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p10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2" name="Google Shape;712;p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743337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
        <p:cNvGrpSpPr/>
        <p:nvPr/>
      </p:nvGrpSpPr>
      <p:grpSpPr>
        <a:xfrm>
          <a:off x="0" y="0"/>
          <a:ext cx="0" cy="0"/>
          <a:chOff x="0" y="0"/>
          <a:chExt cx="0" cy="0"/>
        </a:xfrm>
      </p:grpSpPr>
      <p:sp>
        <p:nvSpPr>
          <p:cNvPr id="609" name="Google Shape;609;p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0" name="Google Shape;610;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794376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p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16" name="Google Shape;616;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8397413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p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2" name="Google Shape;622;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529732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p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28" name="Google Shape;628;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0869371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
        <p:cNvGrpSpPr/>
        <p:nvPr/>
      </p:nvGrpSpPr>
      <p:grpSpPr>
        <a:xfrm>
          <a:off x="0" y="0"/>
          <a:ext cx="0" cy="0"/>
          <a:chOff x="0" y="0"/>
          <a:chExt cx="0" cy="0"/>
        </a:xfrm>
      </p:grpSpPr>
      <p:sp>
        <p:nvSpPr>
          <p:cNvPr id="633" name="Google Shape;633;p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34" name="Google Shape;634;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4103216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
        <p:cNvGrpSpPr/>
        <p:nvPr/>
      </p:nvGrpSpPr>
      <p:grpSpPr>
        <a:xfrm>
          <a:off x="0" y="0"/>
          <a:ext cx="0" cy="0"/>
          <a:chOff x="0" y="0"/>
          <a:chExt cx="0" cy="0"/>
        </a:xfrm>
      </p:grpSpPr>
      <p:sp>
        <p:nvSpPr>
          <p:cNvPr id="639" name="Google Shape;639;p8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0" name="Google Shape;640;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7174450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p8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46" name="Google Shape;646;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27874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p9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2" name="Google Shape;652;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346797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9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58" name="Google Shape;65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98999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p9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664" name="Google Shape;664;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54217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p10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18" name="Google Shape;718;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5758228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
        <p:cNvGrpSpPr/>
        <p:nvPr/>
      </p:nvGrpSpPr>
      <p:grpSpPr>
        <a:xfrm>
          <a:off x="0" y="0"/>
          <a:ext cx="0" cy="0"/>
          <a:chOff x="0" y="0"/>
          <a:chExt cx="0" cy="0"/>
        </a:xfrm>
      </p:grpSpPr>
      <p:sp>
        <p:nvSpPr>
          <p:cNvPr id="945" name="Google Shape;945;p13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46" name="Google Shape;946;p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8800827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0"/>
        <p:cNvGrpSpPr/>
        <p:nvPr/>
      </p:nvGrpSpPr>
      <p:grpSpPr>
        <a:xfrm>
          <a:off x="0" y="0"/>
          <a:ext cx="0" cy="0"/>
          <a:chOff x="0" y="0"/>
          <a:chExt cx="0" cy="0"/>
        </a:xfrm>
      </p:grpSpPr>
      <p:sp>
        <p:nvSpPr>
          <p:cNvPr id="951" name="Google Shape;951;p14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2" name="Google Shape;952;p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5134705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p14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58" name="Google Shape;958;p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15123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p14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64" name="Google Shape;964;p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7459961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8"/>
        <p:cNvGrpSpPr/>
        <p:nvPr/>
      </p:nvGrpSpPr>
      <p:grpSpPr>
        <a:xfrm>
          <a:off x="0" y="0"/>
          <a:ext cx="0" cy="0"/>
          <a:chOff x="0" y="0"/>
          <a:chExt cx="0" cy="0"/>
        </a:xfrm>
      </p:grpSpPr>
      <p:sp>
        <p:nvSpPr>
          <p:cNvPr id="969" name="Google Shape;969;p14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0" name="Google Shape;970;p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0854907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4"/>
        <p:cNvGrpSpPr/>
        <p:nvPr/>
      </p:nvGrpSpPr>
      <p:grpSpPr>
        <a:xfrm>
          <a:off x="0" y="0"/>
          <a:ext cx="0" cy="0"/>
          <a:chOff x="0" y="0"/>
          <a:chExt cx="0" cy="0"/>
        </a:xfrm>
      </p:grpSpPr>
      <p:sp>
        <p:nvSpPr>
          <p:cNvPr id="975" name="Google Shape;975;p14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76" name="Google Shape;976;p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851488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p14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2" name="Google Shape;982;p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847364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
        <p:cNvGrpSpPr/>
        <p:nvPr/>
      </p:nvGrpSpPr>
      <p:grpSpPr>
        <a:xfrm>
          <a:off x="0" y="0"/>
          <a:ext cx="0" cy="0"/>
          <a:chOff x="0" y="0"/>
          <a:chExt cx="0" cy="0"/>
        </a:xfrm>
      </p:grpSpPr>
      <p:sp>
        <p:nvSpPr>
          <p:cNvPr id="987" name="Google Shape;987;p14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88" name="Google Shape;988;p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5058866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
        <p:cNvGrpSpPr/>
        <p:nvPr/>
      </p:nvGrpSpPr>
      <p:grpSpPr>
        <a:xfrm>
          <a:off x="0" y="0"/>
          <a:ext cx="0" cy="0"/>
          <a:chOff x="0" y="0"/>
          <a:chExt cx="0" cy="0"/>
        </a:xfrm>
      </p:grpSpPr>
      <p:sp>
        <p:nvSpPr>
          <p:cNvPr id="993" name="Google Shape;993;p14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994" name="Google Shape;994;p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327926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p14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0" name="Google Shape;1000;p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995302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
        <p:cNvGrpSpPr/>
        <p:nvPr/>
      </p:nvGrpSpPr>
      <p:grpSpPr>
        <a:xfrm>
          <a:off x="0" y="0"/>
          <a:ext cx="0" cy="0"/>
          <a:chOff x="0" y="0"/>
          <a:chExt cx="0" cy="0"/>
        </a:xfrm>
      </p:grpSpPr>
      <p:sp>
        <p:nvSpPr>
          <p:cNvPr id="723" name="Google Shape;723;p10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24" name="Google Shape;724;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884599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
        <p:cNvGrpSpPr/>
        <p:nvPr/>
      </p:nvGrpSpPr>
      <p:grpSpPr>
        <a:xfrm>
          <a:off x="0" y="0"/>
          <a:ext cx="0" cy="0"/>
          <a:chOff x="0" y="0"/>
          <a:chExt cx="0" cy="0"/>
        </a:xfrm>
      </p:grpSpPr>
      <p:sp>
        <p:nvSpPr>
          <p:cNvPr id="1005" name="Google Shape;1005;p14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06" name="Google Shape;1006;p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682215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
        <p:cNvGrpSpPr/>
        <p:nvPr/>
      </p:nvGrpSpPr>
      <p:grpSpPr>
        <a:xfrm>
          <a:off x="0" y="0"/>
          <a:ext cx="0" cy="0"/>
          <a:chOff x="0" y="0"/>
          <a:chExt cx="0" cy="0"/>
        </a:xfrm>
      </p:grpSpPr>
      <p:sp>
        <p:nvSpPr>
          <p:cNvPr id="1011" name="Google Shape;1011;p15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2" name="Google Shape;1012;p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55238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
        <p:cNvGrpSpPr/>
        <p:nvPr/>
      </p:nvGrpSpPr>
      <p:grpSpPr>
        <a:xfrm>
          <a:off x="0" y="0"/>
          <a:ext cx="0" cy="0"/>
          <a:chOff x="0" y="0"/>
          <a:chExt cx="0" cy="0"/>
        </a:xfrm>
      </p:grpSpPr>
      <p:sp>
        <p:nvSpPr>
          <p:cNvPr id="1017" name="Google Shape;1017;p15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18" name="Google Shape;1018;p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737251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
        <p:cNvGrpSpPr/>
        <p:nvPr/>
      </p:nvGrpSpPr>
      <p:grpSpPr>
        <a:xfrm>
          <a:off x="0" y="0"/>
          <a:ext cx="0" cy="0"/>
          <a:chOff x="0" y="0"/>
          <a:chExt cx="0" cy="0"/>
        </a:xfrm>
      </p:grpSpPr>
      <p:sp>
        <p:nvSpPr>
          <p:cNvPr id="1023" name="Google Shape;1023;p15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24" name="Google Shape;1024;p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404706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
        <p:cNvGrpSpPr/>
        <p:nvPr/>
      </p:nvGrpSpPr>
      <p:grpSpPr>
        <a:xfrm>
          <a:off x="0" y="0"/>
          <a:ext cx="0" cy="0"/>
          <a:chOff x="0" y="0"/>
          <a:chExt cx="0" cy="0"/>
        </a:xfrm>
      </p:grpSpPr>
      <p:sp>
        <p:nvSpPr>
          <p:cNvPr id="1029" name="Google Shape;1029;p15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0" name="Google Shape;1030;p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5103123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4"/>
        <p:cNvGrpSpPr/>
        <p:nvPr/>
      </p:nvGrpSpPr>
      <p:grpSpPr>
        <a:xfrm>
          <a:off x="0" y="0"/>
          <a:ext cx="0" cy="0"/>
          <a:chOff x="0" y="0"/>
          <a:chExt cx="0" cy="0"/>
        </a:xfrm>
      </p:grpSpPr>
      <p:sp>
        <p:nvSpPr>
          <p:cNvPr id="1035" name="Google Shape;1035;p15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36" name="Google Shape;1036;p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6205043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p15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42" name="Google Shape;1042;p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390906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
        <p:cNvGrpSpPr/>
        <p:nvPr/>
      </p:nvGrpSpPr>
      <p:grpSpPr>
        <a:xfrm>
          <a:off x="0" y="0"/>
          <a:ext cx="0" cy="0"/>
          <a:chOff x="0" y="0"/>
          <a:chExt cx="0" cy="0"/>
        </a:xfrm>
      </p:grpSpPr>
      <p:sp>
        <p:nvSpPr>
          <p:cNvPr id="1053" name="Google Shape;1053;p15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54" name="Google Shape;1054;p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2864406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
        <p:cNvGrpSpPr/>
        <p:nvPr/>
      </p:nvGrpSpPr>
      <p:grpSpPr>
        <a:xfrm>
          <a:off x="0" y="0"/>
          <a:ext cx="0" cy="0"/>
          <a:chOff x="0" y="0"/>
          <a:chExt cx="0" cy="0"/>
        </a:xfrm>
      </p:grpSpPr>
      <p:sp>
        <p:nvSpPr>
          <p:cNvPr id="1059" name="Google Shape;1059;p15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0" name="Google Shape;1060;p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708224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p15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66" name="Google Shape;1066;p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64879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
        <p:cNvGrpSpPr/>
        <p:nvPr/>
      </p:nvGrpSpPr>
      <p:grpSpPr>
        <a:xfrm>
          <a:off x="0" y="0"/>
          <a:ext cx="0" cy="0"/>
          <a:chOff x="0" y="0"/>
          <a:chExt cx="0" cy="0"/>
        </a:xfrm>
      </p:grpSpPr>
      <p:sp>
        <p:nvSpPr>
          <p:cNvPr id="729" name="Google Shape;729;p10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0" name="Google Shape;730;p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116519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
        <p:cNvGrpSpPr/>
        <p:nvPr/>
      </p:nvGrpSpPr>
      <p:grpSpPr>
        <a:xfrm>
          <a:off x="0" y="0"/>
          <a:ext cx="0" cy="0"/>
          <a:chOff x="0" y="0"/>
          <a:chExt cx="0" cy="0"/>
        </a:xfrm>
      </p:grpSpPr>
      <p:sp>
        <p:nvSpPr>
          <p:cNvPr id="1071" name="Google Shape;1071;p16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2" name="Google Shape;1072;p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74838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p16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78" name="Google Shape;1078;p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1939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
        <p:cNvGrpSpPr/>
        <p:nvPr/>
      </p:nvGrpSpPr>
      <p:grpSpPr>
        <a:xfrm>
          <a:off x="0" y="0"/>
          <a:ext cx="0" cy="0"/>
          <a:chOff x="0" y="0"/>
          <a:chExt cx="0" cy="0"/>
        </a:xfrm>
      </p:grpSpPr>
      <p:sp>
        <p:nvSpPr>
          <p:cNvPr id="1083" name="Google Shape;1083;p16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84" name="Google Shape;1084;p1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4363510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p16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0" name="Google Shape;1090;p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2282060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p16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096" name="Google Shape;1096;p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255420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
        <p:cNvGrpSpPr/>
        <p:nvPr/>
      </p:nvGrpSpPr>
      <p:grpSpPr>
        <a:xfrm>
          <a:off x="0" y="0"/>
          <a:ext cx="0" cy="0"/>
          <a:chOff x="0" y="0"/>
          <a:chExt cx="0" cy="0"/>
        </a:xfrm>
      </p:grpSpPr>
      <p:sp>
        <p:nvSpPr>
          <p:cNvPr id="1101" name="Google Shape;1101;p16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2" name="Google Shape;1102;p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7302767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
        <p:cNvGrpSpPr/>
        <p:nvPr/>
      </p:nvGrpSpPr>
      <p:grpSpPr>
        <a:xfrm>
          <a:off x="0" y="0"/>
          <a:ext cx="0" cy="0"/>
          <a:chOff x="0" y="0"/>
          <a:chExt cx="0" cy="0"/>
        </a:xfrm>
      </p:grpSpPr>
      <p:sp>
        <p:nvSpPr>
          <p:cNvPr id="1107" name="Google Shape;1107;p16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08" name="Google Shape;1108;p1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041796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p16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14" name="Google Shape;1114;p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724139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8"/>
        <p:cNvGrpSpPr/>
        <p:nvPr/>
      </p:nvGrpSpPr>
      <p:grpSpPr>
        <a:xfrm>
          <a:off x="0" y="0"/>
          <a:ext cx="0" cy="0"/>
          <a:chOff x="0" y="0"/>
          <a:chExt cx="0" cy="0"/>
        </a:xfrm>
      </p:grpSpPr>
      <p:sp>
        <p:nvSpPr>
          <p:cNvPr id="1119" name="Google Shape;1119;p168: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0" name="Google Shape;1120;p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2592393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EADBBB-4FC5-44E7-96D7-18F63F9CF738}" type="slidenum">
              <a:rPr lang="en-US"/>
              <a:pPr/>
              <a:t>333</a:t>
            </a:fld>
            <a:endParaRPr lang="en-US"/>
          </a:p>
        </p:txBody>
      </p:sp>
      <p:sp>
        <p:nvSpPr>
          <p:cNvPr id="20482" name="Rectangle 2"/>
          <p:cNvSpPr>
            <a:spLocks noGrp="1" noRot="1" noChangeAspect="1" noChangeArrowheads="1" noTextEdit="1"/>
          </p:cNvSpPr>
          <p:nvPr>
            <p:ph type="sldImg"/>
          </p:nvPr>
        </p:nvSpPr>
        <p:spPr>
          <a:ln/>
        </p:spPr>
      </p:sp>
      <p:sp>
        <p:nvSpPr>
          <p:cNvPr id="204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50944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p10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36" name="Google Shape;736;p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1593976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p184: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6" name="Google Shape;1216;p18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918820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
        <p:cNvGrpSpPr/>
        <p:nvPr/>
      </p:nvGrpSpPr>
      <p:grpSpPr>
        <a:xfrm>
          <a:off x="0" y="0"/>
          <a:ext cx="0" cy="0"/>
          <a:chOff x="0" y="0"/>
          <a:chExt cx="0" cy="0"/>
        </a:xfrm>
      </p:grpSpPr>
      <p:sp>
        <p:nvSpPr>
          <p:cNvPr id="1221" name="Google Shape;1221;p18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2" name="Google Shape;1222;p18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169764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
        <p:cNvGrpSpPr/>
        <p:nvPr/>
      </p:nvGrpSpPr>
      <p:grpSpPr>
        <a:xfrm>
          <a:off x="0" y="0"/>
          <a:ext cx="0" cy="0"/>
          <a:chOff x="0" y="0"/>
          <a:chExt cx="0" cy="0"/>
        </a:xfrm>
      </p:grpSpPr>
      <p:sp>
        <p:nvSpPr>
          <p:cNvPr id="1227" name="Google Shape;1227;p186: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28" name="Google Shape;1228;p18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88457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2"/>
        <p:cNvGrpSpPr/>
        <p:nvPr/>
      </p:nvGrpSpPr>
      <p:grpSpPr>
        <a:xfrm>
          <a:off x="0" y="0"/>
          <a:ext cx="0" cy="0"/>
          <a:chOff x="0" y="0"/>
          <a:chExt cx="0" cy="0"/>
        </a:xfrm>
      </p:grpSpPr>
      <p:sp>
        <p:nvSpPr>
          <p:cNvPr id="1233" name="Google Shape;1233;p187: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34" name="Google Shape;1234;p18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2779139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
        <p:cNvGrpSpPr/>
        <p:nvPr/>
      </p:nvGrpSpPr>
      <p:grpSpPr>
        <a:xfrm>
          <a:off x="0" y="0"/>
          <a:ext cx="0" cy="0"/>
          <a:chOff x="0" y="0"/>
          <a:chExt cx="0" cy="0"/>
        </a:xfrm>
      </p:grpSpPr>
      <p:sp>
        <p:nvSpPr>
          <p:cNvPr id="1125" name="Google Shape;1125;p169: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26" name="Google Shape;1126;p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0400250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
        <p:cNvGrpSpPr/>
        <p:nvPr/>
      </p:nvGrpSpPr>
      <p:grpSpPr>
        <a:xfrm>
          <a:off x="0" y="0"/>
          <a:ext cx="0" cy="0"/>
          <a:chOff x="0" y="0"/>
          <a:chExt cx="0" cy="0"/>
        </a:xfrm>
      </p:grpSpPr>
      <p:sp>
        <p:nvSpPr>
          <p:cNvPr id="1131" name="Google Shape;1131;p170: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2" name="Google Shape;1132;p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10190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p171: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138" name="Google Shape;1138;p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475189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43635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p182: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04" name="Google Shape;1204;p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468240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
        <p:cNvGrpSpPr/>
        <p:nvPr/>
      </p:nvGrpSpPr>
      <p:grpSpPr>
        <a:xfrm>
          <a:off x="0" y="0"/>
          <a:ext cx="0" cy="0"/>
          <a:chOff x="0" y="0"/>
          <a:chExt cx="0" cy="0"/>
        </a:xfrm>
      </p:grpSpPr>
      <p:sp>
        <p:nvSpPr>
          <p:cNvPr id="1209" name="Google Shape;1209;p183: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1210" name="Google Shape;1210;p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008479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p105:notes"/>
          <p:cNvSpPr txBox="1">
            <a:spLocks noGrp="1"/>
          </p:cNvSpPr>
          <p:nvPr>
            <p:ph type="body" idx="1"/>
          </p:nvPr>
        </p:nvSpPr>
        <p:spPr>
          <a:xfrm>
            <a:off x="685800" y="4343400"/>
            <a:ext cx="5486400" cy="4114800"/>
          </a:xfrm>
          <a:prstGeom prst="rect">
            <a:avLst/>
          </a:prstGeom>
        </p:spPr>
        <p:txBody>
          <a:bodyPr spcFirstLastPara="1" wrap="square" lIns="91425" tIns="45700" rIns="91425" bIns="45700" anchor="t" anchorCtr="0">
            <a:noAutofit/>
          </a:bodyPr>
          <a:lstStyle/>
          <a:p>
            <a:pPr marL="0" lvl="0" indent="0" algn="l" rtl="0">
              <a:spcBef>
                <a:spcPts val="360"/>
              </a:spcBef>
              <a:spcAft>
                <a:spcPts val="0"/>
              </a:spcAft>
              <a:buNone/>
            </a:pPr>
            <a:endParaRPr/>
          </a:p>
        </p:txBody>
      </p:sp>
      <p:sp>
        <p:nvSpPr>
          <p:cNvPr id="742" name="Google Shape;742;p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7353344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DBF49D-4780-454D-9CBD-1473B32BF1D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69769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918787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Common antipsychotics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863E59F-E136-4231-8FBA-D06F65D78C1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959001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8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8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28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29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29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29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29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29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9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29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29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29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29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0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0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0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0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0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0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0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07.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0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0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1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1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12.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1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1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1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1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1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1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2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2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2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2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24.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2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2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2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2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2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3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3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3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3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34.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35.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3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4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46.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4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5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6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6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6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8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8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8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8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84.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8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8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8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8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8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9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9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92.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9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9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9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9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9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9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9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00.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0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0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0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0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0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0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0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0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0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1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1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1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1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1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1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1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1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1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1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2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2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2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24.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2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2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2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2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2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30.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3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3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3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34.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3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3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3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3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4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4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4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4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4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4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5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5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5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5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5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5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63.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6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6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6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6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6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6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7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7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7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7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74.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7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7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711200" y="1371600"/>
            <a:ext cx="10468864"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711200" y="3228536"/>
            <a:ext cx="10472928"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fld id="{CC6209E1-7ACA-460F-A643-AD08DA1BCF56}" type="datetimeFigureOut">
              <a:rPr lang="en-US" smtClean="0"/>
              <a:t>6/21/2019</a:t>
            </a:fld>
            <a:endParaRPr lang="en-US"/>
          </a:p>
        </p:txBody>
      </p:sp>
      <p:sp>
        <p:nvSpPr>
          <p:cNvPr id="19" name="Footer Placeholder 18"/>
          <p:cNvSpPr>
            <a:spLocks noGrp="1"/>
          </p:cNvSpPr>
          <p:nvPr>
            <p:ph type="ftr" sz="quarter" idx="11"/>
          </p:nvPr>
        </p:nvSpPr>
        <p:spPr/>
        <p:txBody>
          <a:bodyPr/>
          <a:lstStyle/>
          <a:p>
            <a:endParaRPr lang="en-US"/>
          </a:p>
        </p:txBody>
      </p:sp>
      <p:sp>
        <p:nvSpPr>
          <p:cNvPr id="27" name="Slide Number Placeholder 2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326659979"/>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524070986"/>
      </p:ext>
    </p:extLst>
  </p:cSld>
  <p:clrMapOvr>
    <a:masterClrMapping/>
  </p:clrMapOvr>
  <p:transition spd="med">
    <p:pull/>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Rectangle 4"/>
          <p:cNvSpPr>
            <a:spLocks noGrp="1" noChangeArrowheads="1"/>
          </p:cNvSpPr>
          <p:nvPr>
            <p:ph type="dt" sz="half" idx="10"/>
          </p:nvPr>
        </p:nvSpPr>
        <p:spPr>
          <a:ln/>
        </p:spPr>
        <p:txBody>
          <a:bodyPr/>
          <a:lstStyle>
            <a:lvl1pPr>
              <a:defRPr/>
            </a:lvl1pPr>
          </a:lstStyle>
          <a:p>
            <a:fld id="{A9521861-9C1C-4B4E-86D8-BED21A027F15}" type="datetime3">
              <a:rPr lang="en-US" smtClean="0"/>
              <a:t>21 June 2019</a:t>
            </a:fld>
            <a:endParaRPr lang="en-US" dirty="0"/>
          </a:p>
        </p:txBody>
      </p:sp>
      <p:sp>
        <p:nvSpPr>
          <p:cNvPr id="4" name="Rectangle 5"/>
          <p:cNvSpPr>
            <a:spLocks noGrp="1" noChangeArrowheads="1"/>
          </p:cNvSpPr>
          <p:nvPr>
            <p:ph type="ftr" sz="quarter" idx="11"/>
          </p:nvPr>
        </p:nvSpPr>
        <p:spPr>
          <a:ln/>
        </p:spPr>
        <p:txBody>
          <a:bodyPr/>
          <a:lstStyle>
            <a:lvl1pPr>
              <a:defRPr/>
            </a:lvl1pPr>
          </a:lstStyle>
          <a:p>
            <a:endParaRPr lang="en-US" dirty="0"/>
          </a:p>
        </p:txBody>
      </p:sp>
      <p:sp>
        <p:nvSpPr>
          <p:cNvPr id="5"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39727258"/>
      </p:ext>
    </p:extLst>
  </p:cSld>
  <p:clrMapOvr>
    <a:masterClrMapping/>
  </p:clrMapOvr>
  <p:transition spd="med">
    <p:pull/>
  </p:transition>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B599C6D2-6CF5-492F-824A-5A6E98965627}" type="datetime3">
              <a:rPr lang="en-US" smtClean="0"/>
              <a:t>21 June 2019</a:t>
            </a:fld>
            <a:endParaRPr lang="en-US" dirty="0"/>
          </a:p>
        </p:txBody>
      </p:sp>
      <p:sp>
        <p:nvSpPr>
          <p:cNvPr id="3" name="Rectangle 5"/>
          <p:cNvSpPr>
            <a:spLocks noGrp="1" noChangeArrowheads="1"/>
          </p:cNvSpPr>
          <p:nvPr>
            <p:ph type="ftr" sz="quarter" idx="11"/>
          </p:nvPr>
        </p:nvSpPr>
        <p:spPr>
          <a:ln/>
        </p:spPr>
        <p:txBody>
          <a:bodyPr/>
          <a:lstStyle>
            <a:lvl1pPr>
              <a:defRPr/>
            </a:lvl1pPr>
          </a:lstStyle>
          <a:p>
            <a:endParaRPr lang="en-US" dirty="0"/>
          </a:p>
        </p:txBody>
      </p:sp>
      <p:sp>
        <p:nvSpPr>
          <p:cNvPr id="4"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09028516"/>
      </p:ext>
    </p:extLst>
  </p:cSld>
  <p:clrMapOvr>
    <a:masterClrMapping/>
  </p:clrMapOvr>
  <p:transition spd="med">
    <p:pull/>
  </p:transition>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GB"/>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8A538C7B-A48D-414E-A656-E88A774AF535}"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66053417"/>
      </p:ext>
    </p:extLst>
  </p:cSld>
  <p:clrMapOvr>
    <a:masterClrMapping/>
  </p:clrMapOvr>
  <p:transition spd="med">
    <p:pull/>
  </p:transition>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GB" noProof="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D4D0175A-9256-44D1-8A20-5C32904303BF}"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95088632"/>
      </p:ext>
    </p:extLst>
  </p:cSld>
  <p:clrMapOvr>
    <a:masterClrMapping/>
  </p:clrMapOvr>
  <p:transition spd="med">
    <p:pull/>
  </p:transition>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316AF9CF-9C5B-43A4-843A-2D38B9AC2C00}"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87993663"/>
      </p:ext>
    </p:extLst>
  </p:cSld>
  <p:clrMapOvr>
    <a:masterClrMapping/>
  </p:clrMapOvr>
  <p:transition spd="med">
    <p:pull/>
  </p:transition>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7813"/>
            <a:ext cx="2743200" cy="5853112"/>
          </a:xfrm>
        </p:spPr>
        <p:txBody>
          <a:bodyPr vert="eaVert"/>
          <a:lstStyle/>
          <a:p>
            <a:r>
              <a:rPr lang="en-US" smtClean="0"/>
              <a:t>Click to edit Master title style</a:t>
            </a:r>
            <a:endParaRPr lang="en-GB"/>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5D0E306C-49ED-42D8-B2B6-B6D58B11BE14}"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87073410"/>
      </p:ext>
    </p:extLst>
  </p:cSld>
  <p:clrMapOvr>
    <a:masterClrMapping/>
  </p:clrMapOvr>
  <p:transition spd="med">
    <p:pull/>
  </p:transition>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online image</a:t>
            </a:r>
            <a:endParaRPr lang="en-GB" noProof="0"/>
          </a:p>
        </p:txBody>
      </p:sp>
    </p:spTree>
    <p:extLst>
      <p:ext uri="{BB962C8B-B14F-4D97-AF65-F5344CB8AC3E}">
        <p14:creationId xmlns:p14="http://schemas.microsoft.com/office/powerpoint/2010/main" val="1285003966"/>
      </p:ext>
    </p:extLst>
  </p:cSld>
  <p:clrMapOvr>
    <a:masterClrMapping/>
  </p:clrMapOvr>
  <p:transition/>
  <p:hf sldNum="0" hdr="0" ftr="0" dt="0"/>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175106" name="Group 2"/>
          <p:cNvGrpSpPr>
            <a:grpSpLocks/>
          </p:cNvGrpSpPr>
          <p:nvPr/>
        </p:nvGrpSpPr>
        <p:grpSpPr bwMode="auto">
          <a:xfrm>
            <a:off x="0" y="0"/>
            <a:ext cx="7823200" cy="6858000"/>
            <a:chOff x="0" y="0"/>
            <a:chExt cx="3696" cy="4320"/>
          </a:xfrm>
        </p:grpSpPr>
        <p:sp>
          <p:nvSpPr>
            <p:cNvPr id="175107" name="Rectangle 3"/>
            <p:cNvSpPr>
              <a:spLocks noChangeArrowheads="1"/>
            </p:cNvSpPr>
            <p:nvPr/>
          </p:nvSpPr>
          <p:spPr bwMode="auto">
            <a:xfrm>
              <a:off x="0" y="0"/>
              <a:ext cx="2880" cy="4320"/>
            </a:xfrm>
            <a:prstGeom prst="rect">
              <a:avLst/>
            </a:prstGeom>
            <a:solidFill>
              <a:schemeClr val="accent2"/>
            </a:solidFill>
            <a:ln w="9525">
              <a:noFill/>
              <a:miter lim="800000"/>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sp>
          <p:nvSpPr>
            <p:cNvPr id="175108" name="AutoShape 4"/>
            <p:cNvSpPr>
              <a:spLocks noChangeArrowheads="1"/>
            </p:cNvSpPr>
            <p:nvPr/>
          </p:nvSpPr>
          <p:spPr bwMode="white">
            <a:xfrm>
              <a:off x="432" y="624"/>
              <a:ext cx="3264" cy="1200"/>
            </a:xfrm>
            <a:prstGeom prst="roundRect">
              <a:avLst>
                <a:gd name="adj" fmla="val 50000"/>
              </a:avLst>
            </a:prstGeom>
            <a:solidFill>
              <a:schemeClr val="bg1"/>
            </a:solidFill>
            <a:ln w="9525">
              <a:noFill/>
              <a:round/>
              <a:headEnd/>
              <a:tailEnd/>
            </a:ln>
            <a:effec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2400" b="0" i="0" u="none" strike="noStrike" kern="1200" cap="none" spc="0" normalizeH="0" baseline="0" noProof="0" dirty="0">
                <a:ln>
                  <a:noFill/>
                </a:ln>
                <a:solidFill>
                  <a:srgbClr val="003366"/>
                </a:solidFill>
                <a:effectLst/>
                <a:uLnTx/>
                <a:uFillTx/>
                <a:latin typeface="Times New Roman" pitchFamily="18" charset="0"/>
                <a:ea typeface="+mn-ea"/>
                <a:cs typeface="+mn-cs"/>
              </a:endParaRPr>
            </a:p>
          </p:txBody>
        </p:sp>
      </p:grpSp>
      <p:grpSp>
        <p:nvGrpSpPr>
          <p:cNvPr id="175109" name="Group 5"/>
          <p:cNvGrpSpPr>
            <a:grpSpLocks/>
          </p:cNvGrpSpPr>
          <p:nvPr/>
        </p:nvGrpSpPr>
        <p:grpSpPr bwMode="auto">
          <a:xfrm>
            <a:off x="4842933" y="4889500"/>
            <a:ext cx="6502400" cy="319088"/>
            <a:chOff x="2288" y="3080"/>
            <a:chExt cx="3072" cy="201"/>
          </a:xfrm>
        </p:grpSpPr>
        <p:sp>
          <p:nvSpPr>
            <p:cNvPr id="175110" name="AutoShape 6"/>
            <p:cNvSpPr>
              <a:spLocks noChangeArrowheads="1"/>
            </p:cNvSpPr>
            <p:nvPr/>
          </p:nvSpPr>
          <p:spPr bwMode="auto">
            <a:xfrm flipH="1">
              <a:off x="2288" y="3080"/>
              <a:ext cx="2914"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5111" name="AutoShape 7"/>
            <p:cNvSpPr>
              <a:spLocks noChangeArrowheads="1"/>
            </p:cNvSpPr>
            <p:nvPr/>
          </p:nvSpPr>
          <p:spPr bwMode="auto">
            <a:xfrm>
              <a:off x="5196" y="3080"/>
              <a:ext cx="164"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sp>
        <p:nvSpPr>
          <p:cNvPr id="175112" name="Rectangle 8"/>
          <p:cNvSpPr>
            <a:spLocks noGrp="1" noChangeArrowheads="1"/>
          </p:cNvSpPr>
          <p:nvPr>
            <p:ph type="subTitle" idx="1"/>
          </p:nvPr>
        </p:nvSpPr>
        <p:spPr>
          <a:xfrm>
            <a:off x="6231467" y="2927350"/>
            <a:ext cx="5350933" cy="1822450"/>
          </a:xfrm>
        </p:spPr>
        <p:txBody>
          <a:bodyPr anchor="b"/>
          <a:lstStyle>
            <a:lvl1pPr marL="0" indent="0">
              <a:buFont typeface="Wingdings" pitchFamily="2" charset="2"/>
              <a:buNone/>
              <a:defRPr>
                <a:solidFill>
                  <a:schemeClr val="tx2"/>
                </a:solidFill>
              </a:defRPr>
            </a:lvl1pPr>
          </a:lstStyle>
          <a:p>
            <a:r>
              <a:rPr lang="en-US" smtClean="0"/>
              <a:t>Click to edit Master subtitle style</a:t>
            </a:r>
            <a:endParaRPr lang="en-US"/>
          </a:p>
        </p:txBody>
      </p:sp>
      <p:sp>
        <p:nvSpPr>
          <p:cNvPr id="175113" name="Rectangle 9"/>
          <p:cNvSpPr>
            <a:spLocks noGrp="1" noChangeArrowheads="1"/>
          </p:cNvSpPr>
          <p:nvPr>
            <p:ph type="dt" sz="quarter" idx="2"/>
          </p:nvPr>
        </p:nvSpPr>
        <p:spPr/>
        <p:txBody>
          <a:bodyPr/>
          <a:lstStyle>
            <a:lvl1pPr>
              <a:defRPr>
                <a:solidFill>
                  <a:schemeClr val="bg1"/>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FFFFFF"/>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75114" name="Rectangle 10"/>
          <p:cNvSpPr>
            <a:spLocks noGrp="1" noChangeArrowheads="1"/>
          </p:cNvSpPr>
          <p:nvPr>
            <p:ph type="ftr" sz="quarter" idx="3"/>
          </p:nvPr>
        </p:nvSpPr>
        <p:spPr/>
        <p:txBody>
          <a:bodyPr/>
          <a:lstStyle>
            <a:lvl1pPr algn="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5115" name="Rectangle 11"/>
          <p:cNvSpPr>
            <a:spLocks noGrp="1" noChangeArrowheads="1"/>
          </p:cNvSpPr>
          <p:nvPr>
            <p:ph type="sldNum" sz="quarter" idx="4"/>
          </p:nvPr>
        </p:nvSpPr>
        <p:spPr>
          <a:xfrm>
            <a:off x="101601" y="6248400"/>
            <a:ext cx="783167" cy="488950"/>
          </a:xfrm>
        </p:spPr>
        <p:txBody>
          <a:bodyPr anchorCtr="0"/>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
        <p:nvSpPr>
          <p:cNvPr id="175116" name="AutoShape 12"/>
          <p:cNvSpPr>
            <a:spLocks noGrp="1" noChangeArrowheads="1"/>
          </p:cNvSpPr>
          <p:nvPr>
            <p:ph type="ctrTitle" sz="quarter"/>
          </p:nvPr>
        </p:nvSpPr>
        <p:spPr>
          <a:xfrm>
            <a:off x="914400" y="990600"/>
            <a:ext cx="10972800" cy="1905000"/>
          </a:xfrm>
          <a:prstGeom prst="roundRect">
            <a:avLst>
              <a:gd name="adj" fmla="val 50000"/>
            </a:avLst>
          </a:prstGeom>
        </p:spPr>
        <p:txBody>
          <a:bodyPr anchor="ctr"/>
          <a:lstStyle>
            <a:lvl1pPr algn="ctr">
              <a:defRPr>
                <a:solidFill>
                  <a:schemeClr val="tx1"/>
                </a:solidFill>
              </a:defRPr>
            </a:lvl1pPr>
          </a:lstStyle>
          <a:p>
            <a:r>
              <a:rPr lang="en-US" smtClean="0"/>
              <a:t>Click to edit Master title style</a:t>
            </a:r>
            <a:endParaRPr lang="en-US"/>
          </a:p>
        </p:txBody>
      </p:sp>
    </p:spTree>
    <p:extLst>
      <p:ext uri="{BB962C8B-B14F-4D97-AF65-F5344CB8AC3E}">
        <p14:creationId xmlns:p14="http://schemas.microsoft.com/office/powerpoint/2010/main" val="3380375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710494099"/>
      </p:ext>
    </p:extLst>
  </p:cSld>
  <p:clrMapOvr>
    <a:masterClrMapping/>
  </p:clrMapOvr>
  <p:transition spd="slow">
    <p:wipe dir="d"/>
  </p:transition>
  <p:timing>
    <p:tnLst>
      <p:par>
        <p:cT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467031189"/>
      </p:ext>
    </p:extLst>
  </p:cSld>
  <p:clrMapOvr>
    <a:masterClrMapping/>
  </p:clrMapOvr>
  <p:transition spd="slow">
    <p:wipe dir="d"/>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914402"/>
            <a:ext cx="2743200" cy="521176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609600" y="914402"/>
            <a:ext cx="802640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1792968438"/>
      </p:ext>
    </p:extLst>
  </p:cSld>
  <p:clrMapOvr>
    <a:masterClrMapping/>
  </p:clrMapOvr>
  <p:transition spd="med">
    <p:pull/>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957733595"/>
      </p:ext>
    </p:extLst>
  </p:cSld>
  <p:clrMapOvr>
    <a:masterClrMapping/>
  </p:clrMapOvr>
  <p:transition spd="slow">
    <p:wipe dir="d"/>
  </p:transition>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71888400"/>
      </p:ext>
    </p:extLst>
  </p:cSld>
  <p:clrMapOvr>
    <a:masterClrMapping/>
  </p:clrMapOvr>
  <p:transition spd="slow">
    <p:wipe dir="d"/>
  </p:transition>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89632383"/>
      </p:ext>
    </p:extLst>
  </p:cSld>
  <p:clrMapOvr>
    <a:masterClrMapping/>
  </p:clrMapOvr>
  <p:transition spd="slow">
    <p:wipe dir="d"/>
  </p:transition>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400660741"/>
      </p:ext>
    </p:extLst>
  </p:cSld>
  <p:clrMapOvr>
    <a:masterClrMapping/>
  </p:clrMapOvr>
  <p:transition spd="slow">
    <p:wipe dir="d"/>
  </p:transition>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081988219"/>
      </p:ext>
    </p:extLst>
  </p:cSld>
  <p:clrMapOvr>
    <a:masterClrMapping/>
  </p:clrMapOvr>
  <p:transition spd="slow">
    <p:wipe dir="d"/>
  </p:transition>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52094695"/>
      </p:ext>
    </p:extLst>
  </p:cSld>
  <p:clrMapOvr>
    <a:masterClrMapping/>
  </p:clrMapOvr>
  <p:transition spd="slow">
    <p:wipe dir="d"/>
  </p:transition>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48203367"/>
      </p:ext>
    </p:extLst>
  </p:cSld>
  <p:clrMapOvr>
    <a:masterClrMapping/>
  </p:clrMapOvr>
  <p:transition spd="slow">
    <p:wipe dir="d"/>
  </p:transition>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54081"/>
      </p:ext>
    </p:extLst>
  </p:cSld>
  <p:clrMapOvr>
    <a:masterClrMapping/>
  </p:clrMapOvr>
  <p:transition spd="slow">
    <p:wipe dir="d"/>
  </p:transition>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073479067"/>
      </p:ext>
    </p:extLst>
  </p:cSld>
  <p:clrMapOvr>
    <a:masterClrMapping/>
  </p:clrMapOvr>
  <p:transition spd="slow">
    <p:wipe dir="d"/>
  </p:transition>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8754323"/>
      </p:ext>
    </p:extLst>
  </p:cSld>
  <p:clrMapOvr>
    <a:masterClrMapping/>
  </p:clrMapOvr>
  <p:transition spd="slow">
    <p:wipe dir="d"/>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7687" name="Rectangle 39"/>
          <p:cNvSpPr>
            <a:spLocks noGrp="1" noChangeArrowheads="1"/>
          </p:cNvSpPr>
          <p:nvPr>
            <p:ph type="subTitle" idx="1"/>
          </p:nvPr>
        </p:nvSpPr>
        <p:spPr>
          <a:xfrm>
            <a:off x="1828801" y="3886200"/>
            <a:ext cx="8534400" cy="1752600"/>
          </a:xfrm>
        </p:spPr>
        <p:txBody>
          <a:bodyPr/>
          <a:lstStyle>
            <a:lvl1pPr marL="0" indent="0" algn="ctr">
              <a:buFont typeface="Wingdings" pitchFamily="2" charset="2"/>
              <a:buNone/>
              <a:defRPr/>
            </a:lvl1pPr>
          </a:lstStyle>
          <a:p>
            <a:r>
              <a:rPr lang="en-US" smtClean="0"/>
              <a:t>Click to edit Master subtitle style</a:t>
            </a:r>
            <a:endParaRPr lang="en-US"/>
          </a:p>
        </p:txBody>
      </p:sp>
      <p:sp>
        <p:nvSpPr>
          <p:cNvPr id="27688" name="Rectangle 40"/>
          <p:cNvSpPr>
            <a:spLocks noGrp="1" noChangeArrowheads="1"/>
          </p:cNvSpPr>
          <p:nvPr>
            <p:ph type="ctrTitle"/>
          </p:nvPr>
        </p:nvSpPr>
        <p:spPr>
          <a:xfrm>
            <a:off x="914401" y="1768477"/>
            <a:ext cx="10363200" cy="1736725"/>
          </a:xfrm>
        </p:spPr>
        <p:txBody>
          <a:bodyPr anchor="b" anchorCtr="1"/>
          <a:lstStyle>
            <a:lvl1pPr>
              <a:defRPr sz="5400"/>
            </a:lvl1pPr>
          </a:lstStyle>
          <a:p>
            <a:r>
              <a:rPr lang="en-US" smtClean="0"/>
              <a:t>Click to edit Master title style</a:t>
            </a:r>
            <a:endParaRPr lang="en-US"/>
          </a:p>
        </p:txBody>
      </p:sp>
      <p:sp>
        <p:nvSpPr>
          <p:cNvPr id="39" name="Rectangle 37"/>
          <p:cNvSpPr>
            <a:spLocks noGrp="1" noChangeArrowheads="1"/>
          </p:cNvSpPr>
          <p:nvPr>
            <p:ph type="dt" sz="half" idx="10"/>
          </p:nvPr>
        </p:nvSpPr>
        <p:spPr/>
        <p:txBody>
          <a:bodyPr/>
          <a:lstStyle>
            <a:lvl1pPr>
              <a:defRPr smtClean="0"/>
            </a:lvl1pPr>
          </a:lstStyle>
          <a:p>
            <a:fld id="{5FF145D1-95A6-431E-AC68-9100B0CC38B0}" type="datetime3">
              <a:rPr lang="en-US" smtClean="0"/>
              <a:t>21 June 2019</a:t>
            </a:fld>
            <a:endParaRPr lang="en-US" dirty="0"/>
          </a:p>
        </p:txBody>
      </p:sp>
      <p:sp>
        <p:nvSpPr>
          <p:cNvPr id="40" name="Rectangle 38"/>
          <p:cNvSpPr>
            <a:spLocks noGrp="1" noChangeArrowheads="1"/>
          </p:cNvSpPr>
          <p:nvPr>
            <p:ph type="ftr" sz="quarter" idx="11"/>
          </p:nvPr>
        </p:nvSpPr>
        <p:spPr/>
        <p:txBody>
          <a:bodyPr/>
          <a:lstStyle>
            <a:lvl1pPr>
              <a:defRPr smtClean="0"/>
            </a:lvl1pPr>
          </a:lstStyle>
          <a:p>
            <a:endParaRPr lang="en-US" dirty="0"/>
          </a:p>
        </p:txBody>
      </p:sp>
      <p:sp>
        <p:nvSpPr>
          <p:cNvPr id="41" name="Rectangle 41"/>
          <p:cNvSpPr>
            <a:spLocks noGrp="1" noChangeArrowheads="1"/>
          </p:cNvSpPr>
          <p:nvPr>
            <p:ph type="sldNum" sz="quarter" idx="12"/>
          </p:nvPr>
        </p:nvSpPr>
        <p:spPr/>
        <p:txBody>
          <a:bodyPr/>
          <a:lstStyle>
            <a:lvl1pPr>
              <a:defRPr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63720860"/>
      </p:ext>
    </p:extLst>
  </p:cSld>
  <p:clrMapOvr>
    <a:masterClrMapping/>
  </p:clrMapOvr>
  <p:transition spd="med">
    <p:pull/>
  </p:transition>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45914252"/>
      </p:ext>
    </p:extLst>
  </p:cSld>
  <p:clrMapOvr>
    <a:masterClrMapping/>
  </p:clrMapOvr>
  <p:transition spd="slow">
    <p:wipe dir="d"/>
  </p:transition>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55787165"/>
      </p:ext>
    </p:extLst>
  </p:cSld>
  <p:clrMapOvr>
    <a:masterClrMapping/>
  </p:clrMapOvr>
  <p:transition spd="slow">
    <p:wipe dir="d"/>
  </p:transition>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806018350"/>
      </p:ext>
    </p:extLst>
  </p:cSld>
  <p:clrMapOvr>
    <a:masterClrMapping/>
  </p:clrMapOvr>
  <p:transition spd="slow">
    <p:wipe dir="d"/>
  </p:transition>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189660609"/>
      </p:ext>
    </p:extLst>
  </p:cSld>
  <p:clrMapOvr>
    <a:masterClrMapping/>
  </p:clrMapOvr>
  <p:transition spd="slow">
    <p:wipe dir="d"/>
  </p:transition>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69220304"/>
      </p:ext>
    </p:extLst>
  </p:cSld>
  <p:clrMapOvr>
    <a:masterClrMapping/>
  </p:clrMapOvr>
  <p:transition spd="slow">
    <p:wipe dir="d"/>
  </p:transition>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4269276188"/>
      </p:ext>
    </p:extLst>
  </p:cSld>
  <p:clrMapOvr>
    <a:masterClrMapping/>
  </p:clrMapOvr>
  <p:transition spd="slow">
    <p:wipe dir="d"/>
  </p:transition>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536135756"/>
      </p:ext>
    </p:extLst>
  </p:cSld>
  <p:clrMapOvr>
    <a:masterClrMapping/>
  </p:clrMapOvr>
  <p:transition spd="slow">
    <p:wipe dir="d"/>
  </p:transition>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7751046"/>
      </p:ext>
    </p:extLst>
  </p:cSld>
  <p:clrMapOvr>
    <a:masterClrMapping/>
  </p:clrMapOvr>
  <p:transition spd="slow">
    <p:wipe dir="d"/>
  </p:transition>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61035257"/>
      </p:ext>
    </p:extLst>
  </p:cSld>
  <p:clrMapOvr>
    <a:masterClrMapping/>
  </p:clrMapOvr>
  <p:transition spd="slow">
    <p:wipe dir="d"/>
  </p:transition>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02217777"/>
      </p:ext>
    </p:extLst>
  </p:cSld>
  <p:clrMapOvr>
    <a:masterClrMapping/>
  </p:clrMapOvr>
  <p:transition spd="slow">
    <p:wipe dir="d"/>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BBAC1117-B8DA-45BA-9080-B25D75228DB0}"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97515129"/>
      </p:ext>
    </p:extLst>
  </p:cSld>
  <p:clrMapOvr>
    <a:masterClrMapping/>
  </p:clrMapOvr>
  <p:transition spd="med">
    <p:pull/>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256296848"/>
      </p:ext>
    </p:extLst>
  </p:cSld>
  <p:clrMapOvr>
    <a:masterClrMapping/>
  </p:clrMapOvr>
  <p:transition spd="slow">
    <p:wipe dir="d"/>
  </p:transition>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912818341"/>
      </p:ext>
    </p:extLst>
  </p:cSld>
  <p:clrMapOvr>
    <a:masterClrMapping/>
  </p:clrMapOvr>
  <p:transition spd="slow">
    <p:wipe dir="d"/>
  </p:transition>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453193315"/>
      </p:ext>
    </p:extLst>
  </p:cSld>
  <p:clrMapOvr>
    <a:masterClrMapping/>
  </p:clrMapOvr>
  <p:transition spd="slow">
    <p:wipe dir="d"/>
  </p:transition>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93568635"/>
      </p:ext>
    </p:extLst>
  </p:cSld>
  <p:clrMapOvr>
    <a:masterClrMapping/>
  </p:clrMapOvr>
  <p:transition spd="slow">
    <p:wipe dir="d"/>
  </p:transition>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955495519"/>
      </p:ext>
    </p:extLst>
  </p:cSld>
  <p:clrMapOvr>
    <a:masterClrMapping/>
  </p:clrMapOvr>
  <p:transition spd="slow">
    <p:wipe dir="d"/>
  </p:transition>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773108074"/>
      </p:ext>
    </p:extLst>
  </p:cSld>
  <p:clrMapOvr>
    <a:masterClrMapping/>
  </p:clrMapOvr>
  <p:transition spd="slow">
    <p:wipe dir="d"/>
  </p:transition>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172709570"/>
      </p:ext>
    </p:extLst>
  </p:cSld>
  <p:clrMapOvr>
    <a:masterClrMapping/>
  </p:clrMapOvr>
  <p:transition spd="slow">
    <p:wipe dir="d"/>
  </p:transition>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5" name="Footer Placeholder 4"/>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6" name="Slide Number Placeholder 5"/>
          <p:cNvSpPr>
            <a:spLocks noGrp="1"/>
          </p:cNvSpPr>
          <p:nvPr>
            <p:ph type="sldNum" sz="quarter" idx="12"/>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317227157"/>
      </p:ext>
    </p:extLst>
  </p:cSld>
  <p:clrMapOvr>
    <a:masterClrMapping/>
  </p:clrMapOvr>
  <p:transition spd="slow">
    <p:wipe dir="d"/>
  </p:transition>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271191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55318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39"/>
          <p:cNvSpPr>
            <a:spLocks noGrp="1" noChangeArrowheads="1"/>
          </p:cNvSpPr>
          <p:nvPr>
            <p:ph type="dt" sz="half" idx="10"/>
          </p:nvPr>
        </p:nvSpPr>
        <p:spPr>
          <a:ln/>
        </p:spPr>
        <p:txBody>
          <a:bodyPr/>
          <a:lstStyle>
            <a:lvl1pPr>
              <a:defRPr/>
            </a:lvl1pPr>
          </a:lstStyle>
          <a:p>
            <a:fld id="{FD513EDA-51C0-4893-9CD5-E19269A348C9}"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27284735"/>
      </p:ext>
    </p:extLst>
  </p:cSld>
  <p:clrMapOvr>
    <a:masterClrMapping/>
  </p:clrMapOvr>
  <p:transition spd="med">
    <p:pull/>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712335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333661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30329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061414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427465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09603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107548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382535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942155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813741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97600" y="1600202"/>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39"/>
          <p:cNvSpPr>
            <a:spLocks noGrp="1" noChangeArrowheads="1"/>
          </p:cNvSpPr>
          <p:nvPr>
            <p:ph type="dt" sz="half" idx="10"/>
          </p:nvPr>
        </p:nvSpPr>
        <p:spPr>
          <a:ln/>
        </p:spPr>
        <p:txBody>
          <a:bodyPr/>
          <a:lstStyle>
            <a:lvl1pPr>
              <a:defRPr/>
            </a:lvl1pPr>
          </a:lstStyle>
          <a:p>
            <a:fld id="{ABB8E411-7D6F-49CD-B245-92B01098F680}"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11915190"/>
      </p:ext>
    </p:extLst>
  </p:cSld>
  <p:clrMapOvr>
    <a:masterClrMapping/>
  </p:clrMapOvr>
  <p:transition spd="med">
    <p:pull/>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52128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14190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332585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356133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144714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382737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2889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67800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170079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61347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4638"/>
            <a:ext cx="109728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39"/>
          <p:cNvSpPr>
            <a:spLocks noGrp="1" noChangeArrowheads="1"/>
          </p:cNvSpPr>
          <p:nvPr>
            <p:ph type="dt" sz="half" idx="10"/>
          </p:nvPr>
        </p:nvSpPr>
        <p:spPr>
          <a:ln/>
        </p:spPr>
        <p:txBody>
          <a:bodyPr/>
          <a:lstStyle>
            <a:lvl1pPr>
              <a:defRPr/>
            </a:lvl1pPr>
          </a:lstStyle>
          <a:p>
            <a:fld id="{1EC782D0-2EF7-4AA9-99EE-4BDDD7EC162D}" type="datetime3">
              <a:rPr lang="en-US" smtClean="0"/>
              <a:t>21 June 2019</a:t>
            </a:fld>
            <a:endParaRPr lang="en-US" dirty="0"/>
          </a:p>
        </p:txBody>
      </p:sp>
      <p:sp>
        <p:nvSpPr>
          <p:cNvPr id="8" name="Rectangle 40"/>
          <p:cNvSpPr>
            <a:spLocks noGrp="1" noChangeArrowheads="1"/>
          </p:cNvSpPr>
          <p:nvPr>
            <p:ph type="ftr" sz="quarter" idx="11"/>
          </p:nvPr>
        </p:nvSpPr>
        <p:spPr>
          <a:ln/>
        </p:spPr>
        <p:txBody>
          <a:bodyPr/>
          <a:lstStyle>
            <a:lvl1pPr>
              <a:defRPr/>
            </a:lvl1pPr>
          </a:lstStyle>
          <a:p>
            <a:endParaRPr lang="en-US" dirty="0"/>
          </a:p>
        </p:txBody>
      </p:sp>
      <p:sp>
        <p:nvSpPr>
          <p:cNvPr id="9"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15234388"/>
      </p:ext>
    </p:extLst>
  </p:cSld>
  <p:clrMapOvr>
    <a:masterClrMapping/>
  </p:clrMapOvr>
  <p:transition spd="med">
    <p:pull/>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34E2BF-ED3D-435E-A0A1-5E1DB8CC4EA3}"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471008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75606784"/>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32B929DD-B673-41CB-B492-0A1BFEE274E5}" type="datetime1">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15923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84556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28819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388013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921694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24540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A48FE396-3601-403F-A3B0-B6D91B602281}" type="datetime1">
              <a:rPr lang="en-US" smtClean="0">
                <a:solidFill>
                  <a:srgbClr val="000000"/>
                </a:solidFill>
              </a:rPr>
              <a:pPr/>
              <a:t>6/21/2019</a:t>
            </a:fld>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16601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91749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39"/>
          <p:cNvSpPr>
            <a:spLocks noGrp="1" noChangeArrowheads="1"/>
          </p:cNvSpPr>
          <p:nvPr>
            <p:ph type="dt" sz="half" idx="10"/>
          </p:nvPr>
        </p:nvSpPr>
        <p:spPr>
          <a:ln/>
        </p:spPr>
        <p:txBody>
          <a:bodyPr/>
          <a:lstStyle>
            <a:lvl1pPr>
              <a:defRPr/>
            </a:lvl1pPr>
          </a:lstStyle>
          <a:p>
            <a:fld id="{D62BF2E8-D8DB-4170-8530-26CD4401F446}" type="datetime3">
              <a:rPr lang="en-US" smtClean="0"/>
              <a:t>21 June 2019</a:t>
            </a:fld>
            <a:endParaRPr lang="en-US" dirty="0"/>
          </a:p>
        </p:txBody>
      </p:sp>
      <p:sp>
        <p:nvSpPr>
          <p:cNvPr id="4" name="Rectangle 40"/>
          <p:cNvSpPr>
            <a:spLocks noGrp="1" noChangeArrowheads="1"/>
          </p:cNvSpPr>
          <p:nvPr>
            <p:ph type="ftr" sz="quarter" idx="11"/>
          </p:nvPr>
        </p:nvSpPr>
        <p:spPr>
          <a:ln/>
        </p:spPr>
        <p:txBody>
          <a:bodyPr/>
          <a:lstStyle>
            <a:lvl1pPr>
              <a:defRPr/>
            </a:lvl1pPr>
          </a:lstStyle>
          <a:p>
            <a:endParaRPr lang="en-US" dirty="0"/>
          </a:p>
        </p:txBody>
      </p:sp>
      <p:sp>
        <p:nvSpPr>
          <p:cNvPr id="5"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69236860"/>
      </p:ext>
    </p:extLst>
  </p:cSld>
  <p:clrMapOvr>
    <a:masterClrMapping/>
  </p:clrMapOvr>
  <p:transition spd="med">
    <p:pull/>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795201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629424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07957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960078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44084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52240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940343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925505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531365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593297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fld id="{556011D8-F0C9-4D6B-9C4B-862693FB8408}" type="datetime3">
              <a:rPr lang="en-US" smtClean="0"/>
              <a:t>21 June 2019</a:t>
            </a:fld>
            <a:endParaRPr lang="en-US" dirty="0"/>
          </a:p>
        </p:txBody>
      </p:sp>
      <p:sp>
        <p:nvSpPr>
          <p:cNvPr id="3" name="Rectangle 40"/>
          <p:cNvSpPr>
            <a:spLocks noGrp="1" noChangeArrowheads="1"/>
          </p:cNvSpPr>
          <p:nvPr>
            <p:ph type="ftr" sz="quarter" idx="11"/>
          </p:nvPr>
        </p:nvSpPr>
        <p:spPr>
          <a:ln/>
        </p:spPr>
        <p:txBody>
          <a:bodyPr/>
          <a:lstStyle>
            <a:lvl1pPr>
              <a:defRPr/>
            </a:lvl1pPr>
          </a:lstStyle>
          <a:p>
            <a:endParaRPr lang="en-US" dirty="0"/>
          </a:p>
        </p:txBody>
      </p:sp>
      <p:sp>
        <p:nvSpPr>
          <p:cNvPr id="4"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137418287"/>
      </p:ext>
    </p:extLst>
  </p:cSld>
  <p:clrMapOvr>
    <a:masterClrMapping/>
  </p:clrMapOvr>
  <p:transition spd="med">
    <p:pull/>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06789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951150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05470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110358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90047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115090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613134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902057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578760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332088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F4F39E2C-2916-47A2-A9AA-89D11E38D636}"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97881334"/>
      </p:ext>
    </p:extLst>
  </p:cSld>
  <p:clrMapOvr>
    <a:masterClrMapping/>
  </p:clrMapOvr>
  <p:transition spd="med">
    <p:pull/>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982408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281995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56229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955362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09947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422507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3788208-2D59-40FF-BCF0-A6CC9CFAC9AD}"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196000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119036930"/>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1DD92E46-31E6-4DE7-93BA-BBA7DF6C80F9}" type="datetimeFigureOut">
              <a:rPr lang="en-US" smtClean="0"/>
              <a:pPr/>
              <a:t>6/21/2019</a:t>
            </a:fld>
            <a:endParaRPr lang="en-US"/>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p>
        </p:txBody>
      </p:sp>
      <p:sp>
        <p:nvSpPr>
          <p:cNvPr id="8" name="Rectangle 6"/>
          <p:cNvSpPr>
            <a:spLocks noGrp="1" noChangeArrowheads="1"/>
          </p:cNvSpPr>
          <p:nvPr>
            <p:ph type="sldNum" sz="quarter" idx="12"/>
          </p:nvPr>
        </p:nvSpPr>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33237682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1DD92E46-31E6-4DE7-93BA-BBA7DF6C80F9}" type="datetimeFigureOut">
              <a:rPr lang="en-US" smtClean="0"/>
              <a:pPr/>
              <a:t>6/21/2019</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0A0AFF-19EE-40E0-A8F0-39E08C9EAF84}" type="slidenum">
              <a:rPr lang="en-US" smtClean="0"/>
              <a:pPr/>
              <a:t>‹#›</a:t>
            </a:fld>
            <a:endParaRPr lang="en-US"/>
          </a:p>
        </p:txBody>
      </p:sp>
    </p:spTree>
    <p:extLst>
      <p:ext uri="{BB962C8B-B14F-4D97-AF65-F5344CB8AC3E}">
        <p14:creationId xmlns:p14="http://schemas.microsoft.com/office/powerpoint/2010/main" val="16740683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179202652"/>
      </p:ext>
    </p:extLst>
  </p:cSld>
  <p:clrMapOvr>
    <a:masterClrMapping/>
  </p:clrMapOvr>
  <p:transition spd="med">
    <p:pull/>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smtClean="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39"/>
          <p:cNvSpPr>
            <a:spLocks noGrp="1" noChangeArrowheads="1"/>
          </p:cNvSpPr>
          <p:nvPr>
            <p:ph type="dt" sz="half" idx="10"/>
          </p:nvPr>
        </p:nvSpPr>
        <p:spPr>
          <a:ln/>
        </p:spPr>
        <p:txBody>
          <a:bodyPr/>
          <a:lstStyle>
            <a:lvl1pPr>
              <a:defRPr/>
            </a:lvl1pPr>
          </a:lstStyle>
          <a:p>
            <a:fld id="{7DF2D7C1-C974-4663-B3F0-8585D9F9570E}" type="datetime3">
              <a:rPr lang="en-US" smtClean="0"/>
              <a:t>21 June 2019</a:t>
            </a:fld>
            <a:endParaRPr lang="en-US" dirty="0"/>
          </a:p>
        </p:txBody>
      </p:sp>
      <p:sp>
        <p:nvSpPr>
          <p:cNvPr id="6" name="Rectangle 40"/>
          <p:cNvSpPr>
            <a:spLocks noGrp="1" noChangeArrowheads="1"/>
          </p:cNvSpPr>
          <p:nvPr>
            <p:ph type="ftr" sz="quarter" idx="11"/>
          </p:nvPr>
        </p:nvSpPr>
        <p:spPr>
          <a:ln/>
        </p:spPr>
        <p:txBody>
          <a:bodyPr/>
          <a:lstStyle>
            <a:lvl1pPr>
              <a:defRPr/>
            </a:lvl1pPr>
          </a:lstStyle>
          <a:p>
            <a:endParaRPr lang="en-US" dirty="0"/>
          </a:p>
        </p:txBody>
      </p:sp>
      <p:sp>
        <p:nvSpPr>
          <p:cNvPr id="7"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7427047"/>
      </p:ext>
    </p:extLst>
  </p:cSld>
  <p:clrMapOvr>
    <a:masterClrMapping/>
  </p:clrMapOvr>
  <p:transition spd="med">
    <p:pull/>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332312980"/>
      </p:ext>
    </p:extLst>
  </p:cSld>
  <p:clrMapOvr>
    <a:masterClrMapping/>
  </p:clrMapOvr>
  <p:transition spd="slow">
    <p:push dir="u"/>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68279233"/>
      </p:ext>
    </p:extLst>
  </p:cSld>
  <p:clrMapOvr>
    <a:masterClrMapping/>
  </p:clrMapOvr>
  <p:transition spd="slow">
    <p:push dir="u"/>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9611767"/>
      </p:ext>
    </p:extLst>
  </p:cSld>
  <p:clrMapOvr>
    <a:masterClrMapping/>
  </p:clrMapOvr>
  <p:transition spd="slow">
    <p:push dir="u"/>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89946711"/>
      </p:ext>
    </p:extLst>
  </p:cSld>
  <p:clrMapOvr>
    <a:masterClrMapping/>
  </p:clrMapOvr>
  <p:transition spd="slow">
    <p:push dir="u"/>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33461317"/>
      </p:ext>
    </p:extLst>
  </p:cSld>
  <p:clrMapOvr>
    <a:masterClrMapping/>
  </p:clrMapOvr>
  <p:transition spd="slow">
    <p:push dir="u"/>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9521861-9C1C-4B4E-86D8-BED21A027F15}"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Footer Placeholder 3"/>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Slide Number Placeholder 4"/>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60091150"/>
      </p:ext>
    </p:extLst>
  </p:cSld>
  <p:clrMapOvr>
    <a:masterClrMapping/>
  </p:clrMapOvr>
  <p:transition spd="slow">
    <p:push dir="u"/>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190730"/>
      </p:ext>
    </p:extLst>
  </p:cSld>
  <p:clrMapOvr>
    <a:masterClrMapping/>
  </p:clrMapOvr>
  <p:transition spd="slow">
    <p:push dir="u"/>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72141807"/>
      </p:ext>
    </p:extLst>
  </p:cSld>
  <p:clrMapOvr>
    <a:masterClrMapping/>
  </p:clrMapOvr>
  <p:transition spd="slow">
    <p:push dir="u"/>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3294161"/>
      </p:ext>
    </p:extLst>
  </p:cSld>
  <p:clrMapOvr>
    <a:masterClrMapping/>
  </p:clrMapOvr>
  <p:transition spd="slow">
    <p:push dir="u"/>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6943856"/>
      </p:ext>
    </p:extLst>
  </p:cSld>
  <p:clrMapOvr>
    <a:masterClrMapping/>
  </p:clrMapOvr>
  <p:transition spd="slow">
    <p:push dir="u"/>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A144AFA5-8E26-45F5-84DE-C541308E6E09}"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215538334"/>
      </p:ext>
    </p:extLst>
  </p:cSld>
  <p:clrMapOvr>
    <a:masterClrMapping/>
  </p:clrMapOvr>
  <p:transition spd="med">
    <p:pull/>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35398003"/>
      </p:ext>
    </p:extLst>
  </p:cSld>
  <p:clrMapOvr>
    <a:masterClrMapping/>
  </p:clrMapOvr>
  <p:transition spd="slow">
    <p:push dir="u"/>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03516896"/>
      </p:ext>
    </p:extLst>
  </p:cSld>
  <p:clrMapOvr>
    <a:masterClrMapping/>
  </p:clrMapOvr>
  <p:transition spd="slow">
    <p:push dir="u"/>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903872640"/>
      </p:ext>
    </p:extLst>
  </p:cSld>
  <p:clrMapOvr>
    <a:masterClrMapping/>
  </p:clrMapOvr>
  <p:transition spd="slow">
    <p:push dir="u"/>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29548032"/>
      </p:ext>
    </p:extLst>
  </p:cSld>
  <p:clrMapOvr>
    <a:masterClrMapping/>
  </p:clrMapOvr>
  <p:transition spd="slow">
    <p:push dir="u"/>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00262500"/>
      </p:ext>
    </p:extLst>
  </p:cSld>
  <p:clrMapOvr>
    <a:masterClrMapping/>
  </p:clrMapOvr>
  <p:transition spd="slow">
    <p:push dir="u"/>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9651723"/>
      </p:ext>
    </p:extLst>
  </p:cSld>
  <p:clrMapOvr>
    <a:masterClrMapping/>
  </p:clrMapOvr>
  <p:transition spd="slow">
    <p:push dir="u"/>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40132119"/>
      </p:ext>
    </p:extLst>
  </p:cSld>
  <p:clrMapOvr>
    <a:masterClrMapping/>
  </p:clrMapOvr>
  <p:transition spd="slow">
    <p:push dir="u"/>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52982753"/>
      </p:ext>
    </p:extLst>
  </p:cSld>
  <p:clrMapOvr>
    <a:masterClrMapping/>
  </p:clrMapOvr>
  <p:transition spd="slow">
    <p:push dir="u"/>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36237356"/>
      </p:ext>
    </p:extLst>
  </p:cSld>
  <p:clrMapOvr>
    <a:masterClrMapping/>
  </p:clrMapOvr>
  <p:transition spd="slow">
    <p:push dir="u"/>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9218095"/>
      </p:ext>
    </p:extLst>
  </p:cSld>
  <p:clrMapOvr>
    <a:masterClrMapping/>
  </p:clrMapOvr>
  <p:transition spd="slow">
    <p:push dir="u"/>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7813"/>
            <a:ext cx="2743200" cy="585311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09600" y="277813"/>
            <a:ext cx="8026400" cy="585311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39"/>
          <p:cNvSpPr>
            <a:spLocks noGrp="1" noChangeArrowheads="1"/>
          </p:cNvSpPr>
          <p:nvPr>
            <p:ph type="dt" sz="half" idx="10"/>
          </p:nvPr>
        </p:nvSpPr>
        <p:spPr>
          <a:ln/>
        </p:spPr>
        <p:txBody>
          <a:bodyPr/>
          <a:lstStyle>
            <a:lvl1pPr>
              <a:defRPr/>
            </a:lvl1pPr>
          </a:lstStyle>
          <a:p>
            <a:fld id="{E41A53B1-1B8B-41F3-9A1E-7EF877E95E92}" type="datetime3">
              <a:rPr lang="en-US" smtClean="0"/>
              <a:t>21 June 2019</a:t>
            </a:fld>
            <a:endParaRPr lang="en-US" dirty="0"/>
          </a:p>
        </p:txBody>
      </p:sp>
      <p:sp>
        <p:nvSpPr>
          <p:cNvPr id="5" name="Rectangle 40"/>
          <p:cNvSpPr>
            <a:spLocks noGrp="1" noChangeArrowheads="1"/>
          </p:cNvSpPr>
          <p:nvPr>
            <p:ph type="ftr" sz="quarter" idx="11"/>
          </p:nvPr>
        </p:nvSpPr>
        <p:spPr>
          <a:ln/>
        </p:spPr>
        <p:txBody>
          <a:bodyPr/>
          <a:lstStyle>
            <a:lvl1pPr>
              <a:defRPr/>
            </a:lvl1pPr>
          </a:lstStyle>
          <a:p>
            <a:endParaRPr lang="en-US" dirty="0"/>
          </a:p>
        </p:txBody>
      </p:sp>
      <p:sp>
        <p:nvSpPr>
          <p:cNvPr id="6" name="Rectangle 41"/>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38011188"/>
      </p:ext>
    </p:extLst>
  </p:cSld>
  <p:clrMapOvr>
    <a:masterClrMapping/>
  </p:clrMapOvr>
  <p:transition spd="med">
    <p:pull/>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379286342"/>
      </p:ext>
    </p:extLst>
  </p:cSld>
  <p:clrMapOvr>
    <a:masterClrMapping/>
  </p:clrMapOvr>
  <p:transition spd="slow">
    <p:push dir="u"/>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3748262"/>
      </p:ext>
    </p:extLst>
  </p:cSld>
  <p:clrMapOvr>
    <a:masterClrMapping/>
  </p:clrMapOvr>
  <p:transition spd="slow">
    <p:push dir="u"/>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4682679"/>
      </p:ext>
    </p:extLst>
  </p:cSld>
  <p:clrMapOvr>
    <a:masterClrMapping/>
  </p:clrMapOvr>
  <p:transition spd="slow">
    <p:push dir="u"/>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32775466"/>
      </p:ext>
    </p:extLst>
  </p:cSld>
  <p:clrMapOvr>
    <a:masterClrMapping/>
  </p:clrMapOvr>
  <p:transition spd="slow">
    <p:push dir="u"/>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52472014"/>
      </p:ext>
    </p:extLst>
  </p:cSld>
  <p:clrMapOvr>
    <a:masterClrMapping/>
  </p:clrMapOvr>
  <p:transition spd="slow">
    <p:push dir="u"/>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26644222"/>
      </p:ext>
    </p:extLst>
  </p:cSld>
  <p:clrMapOvr>
    <a:masterClrMapping/>
  </p:clrMapOvr>
  <p:transition spd="slow">
    <p:push dir="u"/>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11407785"/>
      </p:ext>
    </p:extLst>
  </p:cSld>
  <p:clrMapOvr>
    <a:masterClrMapping/>
  </p:clrMapOvr>
  <p:transition spd="slow">
    <p:push dir="u"/>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2784297"/>
      </p:ext>
    </p:extLst>
  </p:cSld>
  <p:clrMapOvr>
    <a:masterClrMapping/>
  </p:clrMapOvr>
  <p:transition spd="slow">
    <p:push dir="u"/>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40183534"/>
      </p:ext>
    </p:extLst>
  </p:cSld>
  <p:clrMapOvr>
    <a:masterClrMapping/>
  </p:clrMapOvr>
  <p:transition spd="slow">
    <p:push dir="u"/>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2" name="Date Placeholder 1"/>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99C6D2-6CF5-492F-824A-5A6E98965627}"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3" name="Footer Placeholder 2"/>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4" name="Slide Number Placeholder 3"/>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4275059"/>
      </p:ext>
    </p:extLst>
  </p:cSld>
  <p:clrMapOvr>
    <a:masterClrMapping/>
  </p:clrMapOvr>
  <p:transition spd="slow">
    <p:push dir="u"/>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8668698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0499532"/>
      </p:ext>
    </p:extLst>
  </p:cSld>
  <p:clrMapOvr>
    <a:masterClrMapping/>
  </p:clrMapOvr>
  <p:transition spd="slow">
    <p:push dir="u"/>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08808924"/>
      </p:ext>
    </p:extLst>
  </p:cSld>
  <p:clrMapOvr>
    <a:masterClrMapping/>
  </p:clrMapOvr>
  <p:transition spd="slow">
    <p:push dir="u"/>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645288045"/>
      </p:ext>
    </p:extLst>
  </p:cSld>
  <p:clrMapOvr>
    <a:masterClrMapping/>
  </p:clrMapOvr>
  <p:transition spd="slow">
    <p:push dir="u"/>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704599839"/>
      </p:ext>
    </p:extLst>
  </p:cSld>
  <p:clrMapOvr>
    <a:masterClrMapping/>
  </p:clrMapOvr>
  <p:transition spd="slow">
    <p:push dir="u"/>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451960747"/>
      </p:ext>
    </p:extLst>
  </p:cSld>
  <p:clrMapOvr>
    <a:masterClrMapping/>
  </p:clrMapOvr>
  <p:transition spd="slow">
    <p:push dir="u"/>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98911317"/>
      </p:ext>
    </p:extLst>
  </p:cSld>
  <p:clrMapOvr>
    <a:masterClrMapping/>
  </p:clrMapOvr>
  <p:transition spd="slow">
    <p:push dir="u"/>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743292879"/>
      </p:ext>
    </p:extLst>
  </p:cSld>
  <p:clrMapOvr>
    <a:masterClrMapping/>
  </p:clrMapOvr>
  <p:transition spd="slow">
    <p:push dir="u"/>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08250861"/>
      </p:ext>
    </p:extLst>
  </p:cSld>
  <p:clrMapOvr>
    <a:masterClrMapping/>
  </p:clrMapOvr>
  <p:transition spd="slow">
    <p:push dir="u"/>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04287831"/>
      </p:ext>
    </p:extLst>
  </p:cSld>
  <p:clrMapOvr>
    <a:masterClrMapping/>
  </p:clrMapOvr>
  <p:transition spd="slow">
    <p:push dir="u"/>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097621648"/>
      </p:ext>
    </p:extLst>
  </p:cSld>
  <p:clrMapOvr>
    <a:masterClrMapping/>
  </p:clrMapOvr>
  <p:transition spd="slow">
    <p:push dir="u"/>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56C56ABB-7BEA-4C5D-8A97-26B50E73A186}"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404533419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14271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0961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46480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00685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901211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3730154"/>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076522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745200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971117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990982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9490F4CC-D38E-42AE-855A-6B8B4F4D59CC}"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6082318"/>
      </p:ext>
    </p:extLst>
  </p:cSld>
  <p:clrMapOvr>
    <a:masterClrMapping/>
  </p:clrMapOvr>
  <p:transition spd="med">
    <p:pull/>
  </p:transition>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808520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95832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431019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67554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575874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40197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783445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162529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40589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09238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577CDCE-6217-4D74-8698-740F143FFACE}"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206067049"/>
      </p:ext>
    </p:extLst>
  </p:cSld>
  <p:clrMapOvr>
    <a:masterClrMapping/>
  </p:clrMapOvr>
  <p:transition spd="med">
    <p:pull/>
  </p:transition>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522125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103251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13184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93152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271969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89288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026941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09434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868484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34081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C68971F5-6CFB-423C-9453-D805471ECA3C}"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82585907"/>
      </p:ext>
    </p:extLst>
  </p:cSld>
  <p:clrMapOvr>
    <a:masterClrMapping/>
  </p:clrMapOvr>
  <p:transition spd="med">
    <p:pull/>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983208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732999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932119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01747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916232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505647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295792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6025009"/>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090434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073001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2C16C22-6294-4CE3-8730-40297DC8CFF3}"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31241809"/>
      </p:ext>
    </p:extLst>
  </p:cSld>
  <p:clrMapOvr>
    <a:masterClrMapping/>
  </p:clrMapOvr>
  <p:transition spd="med">
    <p:pull/>
  </p:transition>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9458608"/>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300417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989593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467872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84932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AD26FC-7195-41CE-82F3-64D29E3052D0}"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52037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3358743841"/>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064313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01668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287250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A0D2B71-2CC8-443A-92B0-7289608E1BB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157146657"/>
      </p:ext>
    </p:extLst>
  </p:cSld>
  <p:clrMapOvr>
    <a:masterClrMapping/>
  </p:clrMapOvr>
  <p:transition spd="med">
    <p:pull/>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1506709"/>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198094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128711"/>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88555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997367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4522572"/>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076818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43443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749500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7046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707137" y="1316736"/>
            <a:ext cx="103632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707137" y="2704664"/>
            <a:ext cx="10363200" cy="1509712"/>
          </a:xfrm>
        </p:spPr>
        <p:txBody>
          <a:bodyPr lIns="45720" rIns="45720"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CC6209E1-7ACA-460F-A643-AD08DA1BCF56}" type="datetimeFigureOut">
              <a:rPr lang="en-US" smtClean="0"/>
              <a:t>6/21/2019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59893805"/>
      </p:ext>
    </p:extLst>
  </p:cSld>
  <p:clrMapOvr>
    <a:overrideClrMapping bg1="dk1" tx1="lt1" bg2="dk2" tx2="lt2" accent1="accent1" accent2="accent2" accent3="accent3" accent4="accent4" accent5="accent5" accent6="accent6" hlink="hlink" folHlink="folHlink"/>
  </p:clrMapOvr>
  <p:transition spd="med">
    <p:pull/>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CB5735D-7909-48D4-A15F-110E9D7161FE}"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206077194"/>
      </p:ext>
    </p:extLst>
  </p:cSld>
  <p:clrMapOvr>
    <a:masterClrMapping/>
  </p:clrMapOvr>
  <p:transition spd="med">
    <p:pull/>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43078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826277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659860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318819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60812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297048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476682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1924501"/>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11019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337132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06A9A0E-537D-4777-9493-99B847A2F85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45881017"/>
      </p:ext>
    </p:extLst>
  </p:cSld>
  <p:clrMapOvr>
    <a:masterClrMapping/>
  </p:clrMapOvr>
  <p:transition spd="med">
    <p:pull/>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793039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09243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62550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47400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6288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925767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1918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51311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23807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093196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7789DCCB-36FF-41D8-91CF-C05ECB9A182F}" type="datetime3">
              <a:rPr lang="en-US" smtClean="0"/>
              <a:t>21 June 2019</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94540025"/>
      </p:ext>
    </p:extLst>
  </p:cSld>
  <p:clrMapOvr>
    <a:masterClrMapping/>
  </p:clrMapOvr>
  <p:transition spd="med">
    <p:pull/>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9645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049234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766662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923232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334265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041583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556634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374614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4668355"/>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037196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0784FF0-B0BD-4408-B334-92085A2BD7B0}"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85554130"/>
      </p:ext>
    </p:extLst>
  </p:cSld>
  <p:clrMapOvr>
    <a:masterClrMapping/>
  </p:clrMapOvr>
  <p:transition spd="med">
    <p:pull/>
  </p:transition>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4212524"/>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2655712"/>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710728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777589"/>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045476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3495722"/>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961261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134094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71943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853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E0C5EF9-4B16-4BA1-A456-446799DA987E}"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06057695"/>
      </p:ext>
    </p:extLst>
  </p:cSld>
  <p:clrMapOvr>
    <a:masterClrMapping/>
  </p:clrMapOvr>
  <p:transition spd="med">
    <p:pull/>
  </p:transition>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3552726"/>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3787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984676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55969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43877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117069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101195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97785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7321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2016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ED937CE9-7B3C-4046-9400-CFC277BAC6CA}" type="datetime3">
              <a:rPr lang="en-US" smtClean="0"/>
              <a:t>21 June 2019</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8780964"/>
      </p:ext>
    </p:extLst>
  </p:cSld>
  <p:clrMapOvr>
    <a:masterClrMapping/>
  </p:clrMapOvr>
  <p:transition spd="med">
    <p:pull/>
  </p:transition>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249524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86101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98049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2084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732F14B-BC42-40AA-9043-1FE085050C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422832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832743164"/>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1231439407"/>
      </p:ext>
    </p:extLst>
  </p:cSld>
  <p:clrMapOvr>
    <a:masterClrMapping/>
  </p:clrMapOvr>
  <p:transition spd="med">
    <p:pull/>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55963684"/>
      </p:ext>
    </p:extLst>
  </p:cSld>
  <p:clrMapOvr>
    <a:masterClrMapping/>
  </p:clrMapOvr>
  <p:transition spd="med">
    <p:pull/>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4287741"/>
      </p:ext>
    </p:extLst>
  </p:cSld>
  <p:clrMapOvr>
    <a:masterClrMapping/>
  </p:clrMapOvr>
  <p:transition spd="med">
    <p:pull/>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23429107"/>
      </p:ext>
    </p:extLst>
  </p:cSld>
  <p:clrMapOvr>
    <a:masterClrMapping/>
  </p:clrMapOvr>
  <p:transition spd="med">
    <p:pull/>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251"/>
            <a:ext cx="4962157" cy="6858000"/>
          </a:xfrm>
          <a:prstGeom prst="rect">
            <a:avLst/>
          </a:prstGeom>
        </p:spPr>
      </p:pic>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379475034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36051541"/>
      </p:ext>
    </p:extLst>
  </p:cSld>
  <p:clrMapOvr>
    <a:masterClrMapping/>
  </p:clrMapOvr>
  <p:transition spd="med">
    <p:pull/>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7363357"/>
      </p:ext>
    </p:extLst>
  </p:cSld>
  <p:clrMapOvr>
    <a:masterClrMapping/>
  </p:clrMapOvr>
  <p:transition spd="med">
    <p:pull/>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77859863"/>
      </p:ext>
    </p:extLst>
  </p:cSld>
  <p:clrMapOvr>
    <a:masterClrMapping/>
  </p:clrMapOvr>
  <p:transition spd="med">
    <p:pull/>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754591093"/>
      </p:ext>
    </p:extLst>
  </p:cSld>
  <p:clrMapOvr>
    <a:masterClrMapping/>
  </p:clrMapOvr>
  <p:transition spd="med">
    <p:pull/>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56697598"/>
      </p:ext>
    </p:extLst>
  </p:cSld>
  <p:clrMapOvr>
    <a:masterClrMapping/>
  </p:clrMapOvr>
  <p:transition spd="med">
    <p:pull/>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028281667"/>
      </p:ext>
    </p:extLst>
  </p:cSld>
  <p:clrMapOvr>
    <a:masterClrMapping/>
  </p:clrMapOvr>
  <p:transition spd="med">
    <p:pull/>
  </p:transition>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80111022"/>
      </p:ext>
    </p:extLst>
  </p:cSld>
  <p:clrMapOvr>
    <a:masterClrMapping/>
  </p:clrMapOvr>
  <p:transition spd="med">
    <p:pull/>
  </p:transition>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884763619"/>
      </p:ext>
    </p:extLst>
  </p:cSld>
  <p:clrMapOvr>
    <a:masterClrMapping/>
  </p:clrMapOvr>
  <p:transition spd="med">
    <p:pull/>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0427824"/>
      </p:ext>
    </p:extLst>
  </p:cSld>
  <p:clrMapOvr>
    <a:masterClrMapping/>
  </p:clrMapOvr>
  <p:transition spd="med">
    <p:pull/>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48351143"/>
      </p:ext>
    </p:extLst>
  </p:cSld>
  <p:clrMapOvr>
    <a:masterClrMapping/>
  </p:clrMapOvr>
  <p:transition spd="med">
    <p:pull/>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Section Header">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rot="5400000">
            <a:off x="4684632" y="-4705653"/>
            <a:ext cx="2819400" cy="12230708"/>
          </a:xfrm>
          <a:prstGeom prst="rect">
            <a:avLst/>
          </a:prstGeom>
        </p:spPr>
      </p:pic>
      <p:sp>
        <p:nvSpPr>
          <p:cNvPr id="2" name="Title 1"/>
          <p:cNvSpPr>
            <a:spLocks noGrp="1"/>
          </p:cNvSpPr>
          <p:nvPr>
            <p:ph type="title" hasCustomPrompt="1"/>
          </p:nvPr>
        </p:nvSpPr>
        <p:spPr>
          <a:xfrm>
            <a:off x="6096001" y="3048000"/>
            <a:ext cx="5791200" cy="1362075"/>
          </a:xfrm>
        </p:spPr>
        <p:txBody>
          <a:bodyPr anchor="b" anchorCtr="0"/>
          <a:lstStyle>
            <a:lvl1pPr algn="l">
              <a:defRPr sz="4000" b="1" cap="small" baseline="0">
                <a:solidFill>
                  <a:srgbClr val="003300"/>
                </a:solidFill>
              </a:defRPr>
            </a:lvl1pPr>
          </a:lstStyle>
          <a:p>
            <a:r>
              <a:rPr lang="en-US" dirty="0" smtClean="0"/>
              <a:t>Click to edit master title style</a:t>
            </a:r>
            <a:endParaRPr lang="en-US" dirty="0"/>
          </a:p>
        </p:txBody>
      </p:sp>
      <p:sp>
        <p:nvSpPr>
          <p:cNvPr id="4" name="Date Placeholder 3"/>
          <p:cNvSpPr>
            <a:spLocks noGrp="1"/>
          </p:cNvSpPr>
          <p:nvPr>
            <p:ph type="dt" sz="half" idx="10"/>
          </p:nvPr>
        </p:nvSpPr>
        <p:spPr/>
        <p:txBody>
          <a:bodyPr/>
          <a:lstStyle/>
          <a:p>
            <a:fld id="{D3FBC2ED-E3AD-4477-BCCD-B7253B8A7C95}"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Picture Placeholder 9"/>
          <p:cNvSpPr>
            <a:spLocks noGrp="1"/>
          </p:cNvSpPr>
          <p:nvPr>
            <p:ph type="pic" sz="quarter" idx="13" hasCustomPrompt="1"/>
          </p:nvPr>
        </p:nvSpPr>
        <p:spPr>
          <a:xfrm>
            <a:off x="9042400" y="5334000"/>
            <a:ext cx="2844800" cy="990600"/>
          </a:xfrm>
        </p:spPr>
        <p:txBody>
          <a:bodyPr>
            <a:normAutofit/>
          </a:bodyPr>
          <a:lstStyle>
            <a:lvl1pPr marL="0" indent="0" algn="ctr">
              <a:buNone/>
              <a:defRPr sz="1800"/>
            </a:lvl1pPr>
          </a:lstStyle>
          <a:p>
            <a:r>
              <a:rPr lang="en-US" dirty="0" smtClean="0"/>
              <a:t>Company Logo</a:t>
            </a:r>
            <a:endParaRPr lang="en-US" dirty="0"/>
          </a:p>
        </p:txBody>
      </p:sp>
    </p:spTree>
    <p:extLst>
      <p:ext uri="{BB962C8B-B14F-4D97-AF65-F5344CB8AC3E}">
        <p14:creationId xmlns:p14="http://schemas.microsoft.com/office/powerpoint/2010/main" val="30543280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277714253"/>
      </p:ext>
    </p:extLst>
  </p:cSld>
  <p:clrMapOvr>
    <a:masterClrMapping/>
  </p:clrMapOvr>
  <p:transition spd="med">
    <p:pull/>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316230989"/>
      </p:ext>
    </p:extLst>
  </p:cSld>
  <p:clrMapOvr>
    <a:masterClrMapping/>
  </p:clrMapOvr>
  <p:transition spd="med">
    <p:pull/>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83771191"/>
      </p:ext>
    </p:extLst>
  </p:cSld>
  <p:clrMapOvr>
    <a:masterClrMapping/>
  </p:clrMapOvr>
  <p:transition spd="med">
    <p:pull/>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518332297"/>
      </p:ext>
    </p:extLst>
  </p:cSld>
  <p:clrMapOvr>
    <a:masterClrMapping/>
  </p:clrMapOvr>
  <p:transition spd="med">
    <p:pull/>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585220552"/>
      </p:ext>
    </p:extLst>
  </p:cSld>
  <p:clrMapOvr>
    <a:masterClrMapping/>
  </p:clrMapOvr>
  <p:transition spd="med">
    <p:pull/>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83340390"/>
      </p:ext>
    </p:extLst>
  </p:cSld>
  <p:clrMapOvr>
    <a:masterClrMapping/>
  </p:clrMapOvr>
  <p:transition spd="med">
    <p:pull/>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941226719"/>
      </p:ext>
    </p:extLst>
  </p:cSld>
  <p:clrMapOvr>
    <a:masterClrMapping/>
  </p:clrMapOvr>
  <p:transition spd="med">
    <p:pull/>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351547472"/>
      </p:ext>
    </p:extLst>
  </p:cSld>
  <p:clrMapOvr>
    <a:masterClrMapping/>
  </p:clrMapOvr>
  <p:transition spd="med">
    <p:pull/>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7831365"/>
      </p:ext>
    </p:extLst>
  </p:cSld>
  <p:clrMapOvr>
    <a:masterClrMapping/>
  </p:clrMapOvr>
  <p:transition spd="med">
    <p:pull/>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2550985"/>
      </p:ext>
    </p:extLst>
  </p:cSld>
  <p:clrMapOvr>
    <a:masterClrMapping/>
  </p:clrMapOvr>
  <p:transition spd="med">
    <p:pull/>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itle and Content">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16000" y="269632"/>
            <a:ext cx="10769600" cy="1143000"/>
          </a:xfrm>
        </p:spPr>
        <p:txBody>
          <a:bodyPr anchor="ctr" anchorCtr="0"/>
          <a:lstStyle>
            <a:lvl1pPr algn="l">
              <a:defRPr lang="en-US" dirty="0"/>
            </a:lvl1pPr>
          </a:lstStyle>
          <a:p>
            <a:r>
              <a:rPr lang="en-US" dirty="0" smtClean="0"/>
              <a:t>Click To Edit Master Title Style</a:t>
            </a:r>
            <a:endParaRPr lang="en-US" dirty="0"/>
          </a:p>
        </p:txBody>
      </p:sp>
      <p:sp>
        <p:nvSpPr>
          <p:cNvPr id="3" name="Content Placeholder 2"/>
          <p:cNvSpPr>
            <a:spLocks noGrp="1"/>
          </p:cNvSpPr>
          <p:nvPr>
            <p:ph idx="1"/>
          </p:nvPr>
        </p:nvSpPr>
        <p:spPr>
          <a:xfrm>
            <a:off x="1016000" y="1596413"/>
            <a:ext cx="10769600" cy="4297363"/>
          </a:xfrm>
        </p:spPr>
        <p:txBody>
          <a:bodyPr>
            <a:normAutofit/>
          </a:bodyPr>
          <a:lstStyle>
            <a:lvl1pPr>
              <a:defRPr sz="3200">
                <a:latin typeface="+mn-lt"/>
              </a:defRPr>
            </a:lvl1pPr>
            <a:lvl2pPr>
              <a:defRPr sz="2800">
                <a:latin typeface="+mn-lt"/>
              </a:defRPr>
            </a:lvl2pPr>
            <a:lvl3pPr>
              <a:defRPr sz="2400">
                <a:latin typeface="+mn-lt"/>
              </a:defRPr>
            </a:lvl3pPr>
            <a:lvl4pPr>
              <a:defRPr sz="2400">
                <a:latin typeface="+mn-lt"/>
              </a:defRPr>
            </a:lvl4pPr>
            <a:lvl5pPr>
              <a:defRPr sz="2400">
                <a:latin typeface="+mn-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0ABE169-394A-4AA2-93E0-C2CDE5A4E4D1}"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14761249"/>
      </p:ext>
    </p:extLst>
  </p:cSld>
  <p:clrMapOvr>
    <a:masterClrMapping/>
  </p:clrMapOvr>
  <p:transition spd="med">
    <p:pull/>
  </p:transition>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131455015"/>
      </p:ext>
    </p:extLst>
  </p:cSld>
  <p:clrMapOvr>
    <a:masterClrMapping/>
  </p:clrMapOvr>
  <p:transition spd="med">
    <p:pull/>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228438456"/>
      </p:ext>
    </p:extLst>
  </p:cSld>
  <p:clrMapOvr>
    <a:masterClrMapping/>
  </p:clrMapOvr>
  <p:transition spd="med">
    <p:pull/>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628467634"/>
      </p:ext>
    </p:extLst>
  </p:cSld>
  <p:clrMapOvr>
    <a:masterClrMapping/>
  </p:clrMapOvr>
  <p:transition spd="med">
    <p:pull/>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2803495"/>
      </p:ext>
    </p:extLst>
  </p:cSld>
  <p:clrMapOvr>
    <a:masterClrMapping/>
  </p:clrMapOvr>
  <p:transition spd="med">
    <p:pull/>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817197367"/>
      </p:ext>
    </p:extLst>
  </p:cSld>
  <p:clrMapOvr>
    <a:masterClrMapping/>
  </p:clrMapOvr>
  <p:transition spd="med">
    <p:pull/>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8C50CBF-6851-4E9C-9131-FBF83AE15F11}"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0" name="Footer Placeholder 19"/>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Slide Number Placeholder 9"/>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810112643"/>
      </p:ext>
    </p:extLst>
  </p:cSld>
  <p:clrMapOvr>
    <a:masterClrMapping/>
  </p:clrMapOvr>
  <p:transition spd="med">
    <p:pull/>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82630503"/>
      </p:ext>
    </p:extLst>
  </p:cSld>
  <p:clrMapOvr>
    <a:masterClrMapping/>
  </p:clrMapOvr>
  <p:transition spd="med">
    <p:pull/>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208524606"/>
      </p:ext>
    </p:extLst>
  </p:cSld>
  <p:clrMapOvr>
    <a:masterClrMapping/>
  </p:clrMapOvr>
  <p:transition spd="med">
    <p:pull/>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751074145"/>
      </p:ext>
    </p:extLst>
  </p:cSld>
  <p:clrMapOvr>
    <a:masterClrMapping/>
  </p:clrMapOvr>
  <p:transition spd="med">
    <p:pull/>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407697342"/>
      </p:ext>
    </p:extLst>
  </p:cSld>
  <p:clrMapOvr>
    <a:masterClrMapping/>
  </p:clrMapOvr>
  <p:transition spd="med">
    <p:pull/>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914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502400" y="1600202"/>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E9A746A-F034-4228-B76D-93FF552AF51E}"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09243955"/>
      </p:ext>
    </p:extLst>
  </p:cSld>
  <p:clrMapOvr>
    <a:masterClrMapping/>
  </p:clrMapOvr>
  <p:transition spd="med">
    <p:pull/>
  </p:transition>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147082096"/>
      </p:ext>
    </p:extLst>
  </p:cSld>
  <p:clrMapOvr>
    <a:masterClrMapping/>
  </p:clrMapOvr>
  <p:transition spd="med">
    <p:pull/>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1581901711"/>
      </p:ext>
    </p:extLst>
  </p:cSld>
  <p:clrMapOvr>
    <a:masterClrMapping/>
  </p:clrMapOvr>
  <p:transition spd="med">
    <p:pull/>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521584031"/>
      </p:ext>
    </p:extLst>
  </p:cSld>
  <p:clrMapOvr>
    <a:masterClrMapping/>
  </p:clrMapOvr>
  <p:transition spd="med">
    <p:pull/>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990641931"/>
      </p:ext>
    </p:extLst>
  </p:cSld>
  <p:clrMapOvr>
    <a:masterClrMapping/>
  </p:clrMapOvr>
  <p:transition spd="med">
    <p:pull/>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473074881"/>
      </p:ext>
    </p:extLst>
  </p:cSld>
  <p:clrMapOvr>
    <a:masterClrMapping/>
  </p:clrMapOvr>
  <p:transition spd="med">
    <p:pull/>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920263833"/>
      </p:ext>
    </p:extLst>
  </p:cSld>
  <p:clrMapOvr>
    <a:masterClrMapping/>
  </p:clrMapOvr>
  <p:transition spd="med">
    <p:pull/>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2267436820"/>
      </p:ext>
    </p:extLst>
  </p:cSld>
  <p:clrMapOvr>
    <a:masterClrMapping/>
  </p:clrMapOvr>
  <p:transition spd="med">
    <p:pull/>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4019744614"/>
      </p:ext>
    </p:extLst>
  </p:cSld>
  <p:clrMapOvr>
    <a:masterClrMapping/>
  </p:clrMapOvr>
  <p:transition spd="med">
    <p:pull/>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C0B3BAF-0C34-45FC-869B-30B2CE519072}"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Tree>
    <p:extLst>
      <p:ext uri="{BB962C8B-B14F-4D97-AF65-F5344CB8AC3E}">
        <p14:creationId xmlns:p14="http://schemas.microsoft.com/office/powerpoint/2010/main" val="313191206"/>
      </p:ext>
    </p:extLst>
  </p:cSld>
  <p:clrMapOvr>
    <a:masterClrMapping/>
  </p:clrMapOvr>
  <p:transition spd="med">
    <p:pull/>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C320812E-F2F6-4B5C-92C9-0570E4B81C4B}" type="datetime1">
              <a:rPr lang="en-US" smtClean="0">
                <a:solidFill>
                  <a:srgbClr val="000000"/>
                </a:solidFill>
              </a:rPr>
              <a:pPr/>
              <a:t>6/21/2019</a:t>
            </a:fld>
            <a:endParaRPr lang="en-US">
              <a:solidFill>
                <a:srgbClr val="000000"/>
              </a:solidFill>
            </a:endParaRPr>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r>
              <a:rPr lang="en-US" smtClean="0">
                <a:solidFill>
                  <a:srgbClr val="000000"/>
                </a:solidFill>
              </a:rPr>
              <a:t>by Owino Ogutu</a:t>
            </a:r>
            <a:endParaRPr lang="en-US">
              <a:solidFill>
                <a:srgbClr val="000000"/>
              </a:solidFill>
            </a:endParaRPr>
          </a:p>
        </p:txBody>
      </p:sp>
      <p:sp>
        <p:nvSpPr>
          <p:cNvPr id="8" name="Rectangle 6"/>
          <p:cNvSpPr>
            <a:spLocks noGrp="1" noChangeArrowheads="1"/>
          </p:cNvSpPr>
          <p:nvPr>
            <p:ph type="sldNum" sz="quarter" idx="12"/>
          </p:nvPr>
        </p:nvSpPr>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948343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609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6197600" y="1920085"/>
            <a:ext cx="53848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3247698"/>
      </p:ext>
    </p:extLst>
  </p:cSld>
  <p:clrMapOvr>
    <a:masterClrMapping/>
  </p:clrMapOvr>
  <p:transition spd="med">
    <p:pull/>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9144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9144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4981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4981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DA501F6-C8FC-4D0D-A278-6025871EF3C7}"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76302680"/>
      </p:ext>
    </p:extLst>
  </p:cSld>
  <p:clrMapOvr>
    <a:masterClrMapping/>
  </p:clrMapOvr>
  <p:transition spd="med">
    <p:pull/>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67421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20211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2772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224246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862875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980319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17286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381404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598475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955913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1" y="273050"/>
            <a:ext cx="4011084"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50715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914401" y="1435102"/>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5347536-4B69-424D-A8AC-4EBBABA21538}"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98677121"/>
      </p:ext>
    </p:extLst>
  </p:cSld>
  <p:clrMapOvr>
    <a:masterClrMapping/>
  </p:clrMapOvr>
  <p:transition spd="med">
    <p:pull/>
  </p:transition>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7105370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60961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934096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623004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81148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056465"/>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625188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150782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785257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092799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3FFA832-D051-48C6-9786-F8456818F8A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752577071"/>
      </p:ext>
    </p:extLst>
  </p:cSld>
  <p:clrMapOvr>
    <a:masterClrMapping/>
  </p:clrMapOvr>
  <p:transition spd="med">
    <p:pull/>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77089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557480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72109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138400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74731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49322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2901359"/>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5585604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927700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21958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3916A1-A6B0-40C5-8D29-1B2B7A2CC38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63407865"/>
      </p:ext>
    </p:extLst>
  </p:cSld>
  <p:clrMapOvr>
    <a:masterClrMapping/>
  </p:clrMapOvr>
  <p:transition spd="med">
    <p:pull/>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9171679"/>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7591698"/>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85513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836665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202267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866134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08662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786215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76563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377107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042401" y="274640"/>
            <a:ext cx="27432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16000" y="274640"/>
            <a:ext cx="78232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A2A24CD-28D9-4C67-A06F-25AFBA440C3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55170548"/>
      </p:ext>
    </p:extLst>
  </p:cSld>
  <p:clrMapOvr>
    <a:masterClrMapping/>
  </p:clrMapOvr>
  <p:transition spd="med">
    <p:pull/>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783126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29514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658835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35382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2192000" cy="762000"/>
          </a:xfrm>
        </p:spPr>
        <p:txBody>
          <a:bodyPr/>
          <a:lstStyle/>
          <a:p>
            <a:r>
              <a:rPr lang="en-US" smtClean="0"/>
              <a:t>Click to edit Master title style</a:t>
            </a:r>
            <a:endParaRPr lang="en-GB"/>
          </a:p>
        </p:txBody>
      </p:sp>
      <p:sp>
        <p:nvSpPr>
          <p:cNvPr id="3" name="Text Placeholder 2"/>
          <p:cNvSpPr>
            <a:spLocks noGrp="1"/>
          </p:cNvSpPr>
          <p:nvPr>
            <p:ph type="body" sz="half" idx="1"/>
          </p:nvPr>
        </p:nvSpPr>
        <p:spPr>
          <a:xfrm>
            <a:off x="406400" y="1066800"/>
            <a:ext cx="56388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lipArt Placeholder 3"/>
          <p:cNvSpPr>
            <a:spLocks noGrp="1"/>
          </p:cNvSpPr>
          <p:nvPr>
            <p:ph type="clipArt" sz="half" idx="2"/>
          </p:nvPr>
        </p:nvSpPr>
        <p:spPr>
          <a:xfrm>
            <a:off x="6248400" y="1066800"/>
            <a:ext cx="5638800" cy="4876800"/>
          </a:xfrm>
        </p:spPr>
        <p:txBody>
          <a:bodyPr/>
          <a:lstStyle/>
          <a:p>
            <a:pPr lvl="0"/>
            <a:r>
              <a:rPr lang="en-US" noProof="0" smtClean="0"/>
              <a:t>Click icon to add clip art</a:t>
            </a:r>
            <a:endParaRPr lang="en-GB" noProof="0"/>
          </a:p>
        </p:txBody>
      </p:sp>
    </p:spTree>
    <p:extLst>
      <p:ext uri="{BB962C8B-B14F-4D97-AF65-F5344CB8AC3E}">
        <p14:creationId xmlns:p14="http://schemas.microsoft.com/office/powerpoint/2010/main" val="2769581340"/>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033959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501488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76146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1113320"/>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95584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14401" y="355600"/>
            <a:ext cx="10926233"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897467" y="1497015"/>
            <a:ext cx="5300133"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4" name="Text Placeholder 3"/>
          <p:cNvSpPr>
            <a:spLocks noGrp="1"/>
          </p:cNvSpPr>
          <p:nvPr>
            <p:ph type="body" sz="half" idx="2"/>
          </p:nvPr>
        </p:nvSpPr>
        <p:spPr>
          <a:xfrm>
            <a:off x="6583681" y="1497015"/>
            <a:ext cx="5303520" cy="4759325"/>
          </a:xfrm>
        </p:spPr>
        <p:txBody>
          <a:bodyPr/>
          <a:lstStyle>
            <a:lvl4pPr>
              <a:defRPr baseline="0"/>
            </a:lvl4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5" name="Date Placeholder 3"/>
          <p:cNvSpPr>
            <a:spLocks noGrp="1"/>
          </p:cNvSpPr>
          <p:nvPr>
            <p:ph type="dt" sz="half" idx="10"/>
          </p:nvPr>
        </p:nvSpPr>
        <p:spPr>
          <a:xfrm>
            <a:off x="1016000" y="6356352"/>
            <a:ext cx="2844800" cy="365125"/>
          </a:xfrm>
        </p:spPr>
        <p:txBody>
          <a:bodyPr/>
          <a:lstStyle/>
          <a:p>
            <a:fld id="{40BA7361-72B2-4B2F-AF2C-C6842476EB9B}" type="datetime3">
              <a:rPr lang="en-US" smtClean="0"/>
              <a:t>21 June 2019</a:t>
            </a:fld>
            <a:endParaRPr lang="en-US" dirty="0"/>
          </a:p>
        </p:txBody>
      </p:sp>
      <p:sp>
        <p:nvSpPr>
          <p:cNvPr id="6" name="Footer Placeholder 4"/>
          <p:cNvSpPr>
            <a:spLocks noGrp="1"/>
          </p:cNvSpPr>
          <p:nvPr>
            <p:ph type="ftr" sz="quarter" idx="11"/>
          </p:nvPr>
        </p:nvSpPr>
        <p:spPr>
          <a:xfrm>
            <a:off x="4470400" y="6356352"/>
            <a:ext cx="3860800" cy="365125"/>
          </a:xfrm>
        </p:spPr>
        <p:txBody>
          <a:bodyPr/>
          <a:lstStyle/>
          <a:p>
            <a:endParaRPr lang="en-US" dirty="0"/>
          </a:p>
        </p:txBody>
      </p:sp>
      <p:sp>
        <p:nvSpPr>
          <p:cNvPr id="7"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56628698"/>
      </p:ext>
    </p:extLst>
  </p:cSld>
  <p:clrMapOvr>
    <a:masterClrMapping/>
  </p:clrMapOvr>
  <p:transition spd="med">
    <p:pull/>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35315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862803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792852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08295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569672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50035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802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483048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11130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30031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E21B566-C5A3-4313-83D9-A707EC2A48E9}"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7945189"/>
      </p:ext>
    </p:extLst>
  </p:cSld>
  <p:clrMapOvr>
    <a:masterClrMapping/>
  </p:clrMapOvr>
  <p:transition spd="med">
    <p:pull/>
  </p:transition>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928814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9048339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4548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801060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63189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325325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665519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810668488"/>
      </p:ext>
    </p:extLst>
  </p:cSld>
  <p:clrMapOvr>
    <a:masterClrMapping/>
  </p:clrMapOvr>
  <p:transition spd="slow">
    <p:circle/>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176055663"/>
      </p:ext>
    </p:extLst>
  </p:cSld>
  <p:clrMapOvr>
    <a:masterClrMapping/>
  </p:clrMapOvr>
  <p:transition spd="slow">
    <p:circle/>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904112236"/>
      </p:ext>
    </p:extLst>
  </p:cSld>
  <p:clrMapOvr>
    <a:masterClrMapping/>
  </p:clrMapOvr>
  <p:transition spd="slow">
    <p:circl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927D0A5-F133-40B9-B4FE-4E1A66F9FDF3}"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73170179"/>
      </p:ext>
    </p:extLst>
  </p:cSld>
  <p:clrMapOvr>
    <a:masterClrMapping/>
  </p:clrMapOvr>
  <p:transition spd="med">
    <p:pull/>
  </p:transition>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6227661"/>
      </p:ext>
    </p:extLst>
  </p:cSld>
  <p:clrMapOvr>
    <a:masterClrMapping/>
  </p:clrMapOvr>
  <p:transition spd="slow">
    <p:circle/>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914479716"/>
      </p:ext>
    </p:extLst>
  </p:cSld>
  <p:clrMapOvr>
    <a:masterClrMapping/>
  </p:clrMapOvr>
  <p:transition spd="slow">
    <p:circle/>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2" y="267494"/>
            <a:ext cx="10972799" cy="1399032"/>
          </a:xfrm>
        </p:spPr>
        <p:txBody>
          <a:bodyPr/>
          <a:lstStyle/>
          <a:p>
            <a:r>
              <a:rPr kumimoji="0" lang="en-US" smtClean="0"/>
              <a:t>Click to edit Master title style</a:t>
            </a:r>
            <a:endParaRPr kumimoji="0" lang="en-US"/>
          </a:p>
        </p:txBody>
      </p:sp>
      <p:sp>
        <p:nvSpPr>
          <p:cNvPr id="3" name="Content Placeholder 2"/>
          <p:cNvSpPr>
            <a:spLocks noGrp="1"/>
          </p:cNvSpPr>
          <p:nvPr>
            <p:ph idx="1"/>
          </p:nvPr>
        </p:nvSpPr>
        <p:spPr>
          <a:xfrm>
            <a:off x="609602" y="1882809"/>
            <a:ext cx="10972799" cy="4572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a:xfrm>
            <a:off x="6388608" y="6480048"/>
            <a:ext cx="2844800" cy="301752"/>
          </a:xfrm>
        </p:spPr>
        <p:txBody>
          <a:bodyPr/>
          <a:lstStyle/>
          <a:p>
            <a:fld id="{B220E608-CB40-4C68-8A24-CFFC007B1CC9}" type="datetime1">
              <a:rPr lang="en-US" smtClean="0">
                <a:solidFill>
                  <a:prstClr val="black"/>
                </a:solidFill>
              </a:rPr>
              <a:pPr/>
              <a:t>6/21/2019</a:t>
            </a:fld>
            <a:endParaRPr lang="en-US">
              <a:solidFill>
                <a:prstClr val="black"/>
              </a:solidFill>
            </a:endParaRPr>
          </a:p>
        </p:txBody>
      </p:sp>
      <p:sp>
        <p:nvSpPr>
          <p:cNvPr id="5" name="Footer Placeholder 4"/>
          <p:cNvSpPr>
            <a:spLocks noGrp="1"/>
          </p:cNvSpPr>
          <p:nvPr>
            <p:ph type="ftr" sz="quarter" idx="11"/>
          </p:nvPr>
        </p:nvSpPr>
        <p:spPr>
          <a:xfrm>
            <a:off x="609601" y="6480972"/>
            <a:ext cx="5680075" cy="300831"/>
          </a:xfrm>
        </p:spPr>
        <p:txBody>
          <a:bodyPr/>
          <a:lstStyle/>
          <a:p>
            <a:r>
              <a:rPr lang="en-US" smtClean="0">
                <a:solidFill>
                  <a:prstClr val="black"/>
                </a:solidFill>
              </a:rPr>
              <a:t>by Owino Ogutu</a:t>
            </a:r>
            <a:endParaRPr lang="en-US">
              <a:solidFill>
                <a:prstClr val="black"/>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40305138"/>
      </p:ext>
    </p:extLst>
  </p:cSld>
  <p:clrMapOvr>
    <a:masterClrMapping/>
  </p:clrMapOvr>
  <p:transition spd="slow">
    <p:circle/>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2641887267"/>
      </p:ext>
    </p:extLst>
  </p:cSld>
  <p:clrMapOvr>
    <a:masterClrMapping/>
  </p:clrMapOvr>
  <p:transition spd="med">
    <p:pull/>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680040810"/>
      </p:ext>
    </p:extLst>
  </p:cSld>
  <p:clrMapOvr>
    <a:masterClrMapping/>
  </p:clrMapOvr>
  <p:transition spd="med">
    <p:pull/>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4294786524"/>
      </p:ext>
    </p:extLst>
  </p:cSld>
  <p:clrMapOvr>
    <a:masterClrMapping/>
  </p:clrMapOvr>
  <p:transition spd="med">
    <p:pull/>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612351942"/>
      </p:ext>
    </p:extLst>
  </p:cSld>
  <p:clrMapOvr>
    <a:masterClrMapping/>
  </p:clrMapOvr>
  <p:transition spd="med">
    <p:pull/>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633907907"/>
      </p:ext>
    </p:extLst>
  </p:cSld>
  <p:clrMapOvr>
    <a:masterClrMapping/>
  </p:clrMapOvr>
  <p:transition spd="med">
    <p:pull/>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939521236"/>
      </p:ext>
    </p:extLst>
  </p:cSld>
  <p:clrMapOvr>
    <a:masterClrMapping/>
  </p:clrMapOvr>
  <p:transition spd="med">
    <p:pull/>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3506122900"/>
      </p:ext>
    </p:extLst>
  </p:cSld>
  <p:clrMapOvr>
    <a:masterClrMapping/>
  </p:clrMapOvr>
  <p:transition spd="med">
    <p:pull/>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Background Only">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3" name="Date Placeholder 3"/>
          <p:cNvSpPr>
            <a:spLocks noGrp="1"/>
          </p:cNvSpPr>
          <p:nvPr>
            <p:ph type="dt" sz="half" idx="10"/>
          </p:nvPr>
        </p:nvSpPr>
        <p:spPr>
          <a:xfrm>
            <a:off x="1016000" y="6356352"/>
            <a:ext cx="2844800" cy="365125"/>
          </a:xfrm>
        </p:spPr>
        <p:txBody>
          <a:bodyPr/>
          <a:lstStyle/>
          <a:p>
            <a:fld id="{8739BC35-85B5-4A3A-9FE0-0218C81345D4}" type="datetime3">
              <a:rPr lang="en-US" smtClean="0"/>
              <a:t>21 June 2019</a:t>
            </a:fld>
            <a:endParaRPr lang="en-US" dirty="0"/>
          </a:p>
        </p:txBody>
      </p:sp>
      <p:sp>
        <p:nvSpPr>
          <p:cNvPr id="4" name="Footer Placeholder 4"/>
          <p:cNvSpPr>
            <a:spLocks noGrp="1"/>
          </p:cNvSpPr>
          <p:nvPr>
            <p:ph type="ftr" sz="quarter" idx="11"/>
          </p:nvPr>
        </p:nvSpPr>
        <p:spPr>
          <a:xfrm>
            <a:off x="4470400" y="6356352"/>
            <a:ext cx="3860800" cy="365125"/>
          </a:xfrm>
        </p:spPr>
        <p:txBody>
          <a:bodyPr/>
          <a:lstStyle/>
          <a:p>
            <a:endParaRPr lang="en-US" dirty="0"/>
          </a:p>
        </p:txBody>
      </p:sp>
      <p:sp>
        <p:nvSpPr>
          <p:cNvPr id="5" name="Slide Number Placeholder 5"/>
          <p:cNvSpPr>
            <a:spLocks noGrp="1"/>
          </p:cNvSpPr>
          <p:nvPr>
            <p:ph type="sldNum" sz="quarter" idx="12"/>
          </p:nvPr>
        </p:nvSpPr>
        <p:spPr>
          <a:xfrm>
            <a:off x="8940800" y="6356352"/>
            <a:ext cx="2844800" cy="365125"/>
          </a:xfrm>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43651581"/>
      </p:ext>
    </p:extLst>
  </p:cSld>
  <p:clrMapOvr>
    <a:masterClrMapping/>
  </p:clrMapOvr>
  <p:transition spd="med">
    <p:pull/>
  </p:transition>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220E608-CB40-4C68-8A24-CFFC007B1CC9}" type="datetime1">
              <a:rPr lang="en-US" smtClean="0">
                <a:solidFill>
                  <a:srgbClr val="04617B">
                    <a:shade val="90000"/>
                  </a:srgbClr>
                </a:solidFill>
              </a:rPr>
              <a:pPr/>
              <a:t>6/21/2019</a:t>
            </a:fld>
            <a:endParaRPr lang="en-US">
              <a:solidFill>
                <a:srgbClr val="04617B">
                  <a:shade val="90000"/>
                </a:srgbClr>
              </a:solidFill>
            </a:endParaRPr>
          </a:p>
        </p:txBody>
      </p:sp>
      <p:sp>
        <p:nvSpPr>
          <p:cNvPr id="5" name="Footer Placeholder 4"/>
          <p:cNvSpPr>
            <a:spLocks noGrp="1"/>
          </p:cNvSpPr>
          <p:nvPr>
            <p:ph type="ftr" sz="quarter" idx="11"/>
          </p:nvPr>
        </p:nvSpPr>
        <p:spPr/>
        <p:txBody>
          <a:bodyPr/>
          <a:lstStyle/>
          <a:p>
            <a:r>
              <a:rPr lang="en-US" smtClean="0">
                <a:solidFill>
                  <a:srgbClr val="04617B">
                    <a:shade val="90000"/>
                  </a:srgbClr>
                </a:solidFill>
              </a:rPr>
              <a:t>by Owino Ogutu</a:t>
            </a:r>
            <a:endParaRPr 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spTree>
    <p:extLst>
      <p:ext uri="{BB962C8B-B14F-4D97-AF65-F5344CB8AC3E}">
        <p14:creationId xmlns:p14="http://schemas.microsoft.com/office/powerpoint/2010/main" val="1826393111"/>
      </p:ext>
    </p:extLst>
  </p:cSld>
  <p:clrMapOvr>
    <a:masterClrMapping/>
  </p:clrMapOvr>
  <p:transition spd="med">
    <p:pull/>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151289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243665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581011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50926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238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5113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B220E608-CB40-4C68-8A24-CFFC007B1CC9}" type="datetime1">
              <a:rPr lang="en-US" smtClean="0">
                <a:solidFill>
                  <a:srgbClr val="000000"/>
                </a:solidFill>
              </a:rPr>
              <a:pPr/>
              <a:t>6/21/2019</a:t>
            </a:fld>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smtClean="0">
                <a:solidFill>
                  <a:srgbClr val="000000"/>
                </a:solidFill>
              </a:rPr>
              <a:t>by Owino Ogutu</a:t>
            </a: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7FB20AF-E2A8-410D-B012-DF98756FC81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682102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2486" indent="0" algn="l">
              <a:buNone/>
              <a:defRPr sz="2131">
                <a:solidFill>
                  <a:schemeClr val="tx2">
                    <a:shade val="30000"/>
                    <a:satMod val="150000"/>
                  </a:schemeClr>
                </a:solidFill>
              </a:defRPr>
            </a:lvl1pPr>
            <a:lvl2pPr marL="374767" indent="0" algn="ctr">
              <a:buNone/>
            </a:lvl2pPr>
            <a:lvl3pPr marL="749534" indent="0" algn="ctr">
              <a:buNone/>
            </a:lvl3pPr>
            <a:lvl4pPr marL="1124301" indent="0" algn="ctr">
              <a:buNone/>
            </a:lvl4pPr>
            <a:lvl5pPr marL="1499067" indent="0" algn="ctr">
              <a:buNone/>
            </a:lvl5pPr>
            <a:lvl6pPr marL="1873834" indent="0" algn="ctr">
              <a:buNone/>
            </a:lvl6pPr>
            <a:lvl7pPr marL="2248601" indent="0" algn="ctr">
              <a:buNone/>
            </a:lvl7pPr>
            <a:lvl8pPr marL="2623368" indent="0" algn="ctr">
              <a:buNone/>
            </a:lvl8pPr>
            <a:lvl9pPr marL="2998135"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20" name="Footer Placeholder 19"/>
          <p:cNvSpPr>
            <a:spLocks noGrp="1"/>
          </p:cNvSpPr>
          <p:nvPr>
            <p:ph type="ftr" sz="quarter" idx="11"/>
          </p:nvPr>
        </p:nvSpPr>
        <p:spPr/>
        <p:txBody>
          <a:bodyPr/>
          <a:lstStyle/>
          <a:p>
            <a:endParaRPr lang="en-US" dirty="0">
              <a:solidFill>
                <a:srgbClr val="E7DEC9">
                  <a:shade val="50000"/>
                  <a:satMod val="200000"/>
                </a:srgbClr>
              </a:solidFill>
            </a:endParaRPr>
          </a:p>
        </p:txBody>
      </p:sp>
      <p:sp>
        <p:nvSpPr>
          <p:cNvPr id="10" name="Slide Number Placeholder 9"/>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val 8"/>
          <p:cNvSpPr/>
          <p:nvPr/>
        </p:nvSpPr>
        <p:spPr>
          <a:xfrm>
            <a:off x="1542901" y="1345016"/>
            <a:ext cx="85344"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748235438"/>
      </p:ext>
    </p:extLst>
  </p:cSld>
  <p:clrMapOvr>
    <a:masterClrMapping/>
  </p:clrMapOvr>
  <p:transition spd="slow">
    <p:push dir="u"/>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01936971"/>
      </p:ext>
    </p:extLst>
  </p:cSld>
  <p:clrMapOvr>
    <a:masterClrMapping/>
  </p:clrMapOvr>
  <p:transition spd="slow">
    <p:push dir="u"/>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 name="Title 13"/>
          <p:cNvSpPr>
            <a:spLocks noGrp="1"/>
          </p:cNvSpPr>
          <p:nvPr>
            <p:ph type="ctrTitle"/>
          </p:nvPr>
        </p:nvSpPr>
        <p:spPr>
          <a:xfrm>
            <a:off x="1910080" y="359898"/>
            <a:ext cx="9875520" cy="1472184"/>
          </a:xfrm>
        </p:spPr>
        <p:txBody>
          <a:bodyPr anchor="b"/>
          <a:lstStyle>
            <a:lvl1pPr algn="l">
              <a:defRPr/>
            </a:lvl1pPr>
            <a:extLst/>
          </a:lstStyle>
          <a:p>
            <a:r>
              <a:rPr kumimoji="0" lang="en-US" smtClean="0"/>
              <a:t>Click to edit Master title style</a:t>
            </a:r>
            <a:endParaRPr kumimoji="0" lang="en-US"/>
          </a:p>
        </p:txBody>
      </p:sp>
      <p:sp>
        <p:nvSpPr>
          <p:cNvPr id="22" name="Subtitle 21"/>
          <p:cNvSpPr>
            <a:spLocks noGrp="1"/>
          </p:cNvSpPr>
          <p:nvPr>
            <p:ph type="subTitle" idx="1"/>
          </p:nvPr>
        </p:nvSpPr>
        <p:spPr>
          <a:xfrm>
            <a:off x="1910080" y="1850064"/>
            <a:ext cx="9875520" cy="1752600"/>
          </a:xfrm>
        </p:spPr>
        <p:txBody>
          <a:bodyPr tIns="0"/>
          <a:lstStyle>
            <a:lvl1pPr marL="27432" indent="0" algn="l">
              <a:buNone/>
              <a:defRPr sz="2600">
                <a:solidFill>
                  <a:schemeClr val="tx2">
                    <a:shade val="30000"/>
                    <a:satMod val="150000"/>
                  </a:schemeClr>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7" name="Date Placeholder 6"/>
          <p:cNvSpPr>
            <a:spLocks noGrp="1"/>
          </p:cNvSpPr>
          <p:nvPr>
            <p:ph type="dt" sz="half" idx="10"/>
          </p:nvPr>
        </p:nvSpPr>
        <p:spPr/>
        <p:txBody>
          <a:bodyPr/>
          <a:lstStyle/>
          <a:p>
            <a:fld id="{68C50CBF-6851-4E9C-9131-FBF83AE15F11}" type="datetime3">
              <a:rPr lang="en-US" smtClean="0"/>
              <a:t>21 June 2019</a:t>
            </a:fld>
            <a:endParaRPr lang="en-US" dirty="0"/>
          </a:p>
        </p:txBody>
      </p:sp>
      <p:sp>
        <p:nvSpPr>
          <p:cNvPr id="20" name="Footer Placeholder 19"/>
          <p:cNvSpPr>
            <a:spLocks noGrp="1"/>
          </p:cNvSpPr>
          <p:nvPr>
            <p:ph type="ftr" sz="quarter" idx="11"/>
          </p:nvPr>
        </p:nvSpPr>
        <p:spPr/>
        <p:txBody>
          <a:bodyPr/>
          <a:lstStyle/>
          <a:p>
            <a:endParaRPr lang="en-US" dirty="0"/>
          </a:p>
        </p:txBody>
      </p:sp>
      <p:sp>
        <p:nvSpPr>
          <p:cNvPr id="10" name="Slide Number Placeholder 9"/>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Oval 7"/>
          <p:cNvSpPr/>
          <p:nvPr/>
        </p:nvSpPr>
        <p:spPr>
          <a:xfrm>
            <a:off x="1228577" y="1413802"/>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1542900" y="1345016"/>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272177412"/>
      </p:ext>
    </p:extLst>
  </p:cSld>
  <p:clrMapOvr>
    <a:masterClrMapping/>
  </p:clrMapOvr>
  <p:transition spd="med">
    <p:pull/>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844201926"/>
      </p:ext>
    </p:extLst>
  </p:cSld>
  <p:clrMapOvr>
    <a:masterClrMapping/>
  </p:clrMapOvr>
  <p:transition spd="slow">
    <p:push dir="u"/>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219646"/>
      </p:ext>
    </p:extLst>
  </p:cSld>
  <p:clrMapOvr>
    <a:masterClrMapping/>
  </p:clrMapOvr>
  <p:transition spd="slow">
    <p:push dir="u"/>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091817470"/>
      </p:ext>
    </p:extLst>
  </p:cSld>
  <p:clrMapOvr>
    <a:masterClrMapping/>
  </p:clrMapOvr>
  <p:transition spd="slow">
    <p:push dir="u"/>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65956228"/>
      </p:ext>
    </p:extLst>
  </p:cSld>
  <p:clrMapOvr>
    <a:masterClrMapping/>
  </p:clrMapOvr>
  <p:transition spd="slow">
    <p:push dir="u"/>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73155144"/>
      </p:ext>
    </p:extLst>
  </p:cSld>
  <p:clrMapOvr>
    <a:masterClrMapping/>
  </p:clrMapOvr>
  <p:transition spd="slow">
    <p:push dir="u"/>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769198335"/>
      </p:ext>
    </p:extLst>
  </p:cSld>
  <p:clrMapOvr>
    <a:masterClrMapping/>
  </p:clrMapOvr>
  <p:transition spd="slow">
    <p:push dir="u"/>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70812946"/>
      </p:ext>
    </p:extLst>
  </p:cSld>
  <p:clrMapOvr>
    <a:masterClrMapping/>
  </p:clrMapOvr>
  <p:transition spd="slow">
    <p:push dir="u"/>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103777855"/>
      </p:ext>
    </p:extLst>
  </p:cSld>
  <p:clrMapOvr>
    <a:masterClrMapping/>
  </p:clrMapOvr>
  <p:transition spd="slow">
    <p:push dir="u"/>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290181570"/>
      </p:ext>
    </p:extLst>
  </p:cSld>
  <p:clrMapOvr>
    <a:masterClrMapping/>
  </p:clrMapOvr>
  <p:transition spd="slow">
    <p:push dir="u"/>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911254349"/>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704088"/>
            <a:ext cx="10972800" cy="1143000"/>
          </a:xfrm>
        </p:spPr>
        <p:txBody>
          <a:bodyPr tIns="45720" anchor="b"/>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1855248"/>
            <a:ext cx="5386917"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193368" y="1859759"/>
            <a:ext cx="5389033"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2514600"/>
            <a:ext cx="5386917"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193368" y="2514600"/>
            <a:ext cx="5389033"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CC6209E1-7ACA-460F-A643-AD08DA1BCF56}" type="datetimeFigureOut">
              <a:rPr lang="en-US" smtClean="0"/>
              <a:t>6/21/2019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3412658080"/>
      </p:ext>
    </p:extLst>
  </p:cSld>
  <p:clrMapOvr>
    <a:masterClrMapping/>
  </p:clrMapOvr>
  <p:transition spd="med">
    <p:pull/>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30733475"/>
      </p:ext>
    </p:extLst>
  </p:cSld>
  <p:clrMapOvr>
    <a:masterClrMapping/>
  </p:clrMapOvr>
  <p:transition spd="med">
    <p:pull/>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582859069"/>
      </p:ext>
    </p:extLst>
  </p:cSld>
  <p:clrMapOvr>
    <a:masterClrMapping/>
  </p:clrMapOvr>
  <p:transition spd="slow">
    <p:push dir="u"/>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40408826"/>
      </p:ext>
    </p:extLst>
  </p:cSld>
  <p:clrMapOvr>
    <a:masterClrMapping/>
  </p:clrMapOvr>
  <p:transition spd="slow">
    <p:push dir="u"/>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3928344933"/>
      </p:ext>
    </p:extLst>
  </p:cSld>
  <p:clrMapOvr>
    <a:masterClrMapping/>
  </p:clrMapOvr>
  <p:transition spd="slow">
    <p:push dir="u"/>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1228392339"/>
      </p:ext>
    </p:extLst>
  </p:cSld>
  <p:clrMapOvr>
    <a:masterClrMapping/>
  </p:clrMapOvr>
  <p:transition spd="slow">
    <p:push dir="u"/>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4265070833"/>
      </p:ext>
    </p:extLst>
  </p:cSld>
  <p:clrMapOvr>
    <a:masterClrMapping/>
  </p:clrMapOvr>
  <p:transition spd="slow">
    <p:push dir="u"/>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399941261"/>
      </p:ext>
    </p:extLst>
  </p:cSld>
  <p:clrMapOvr>
    <a:masterClrMapping/>
  </p:clrMapOvr>
  <p:transition spd="slow">
    <p:push dir="u"/>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FC0B3BAF-0C34-45FC-869B-30B2CE519072}"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5" name="Footer Placeholder 4"/>
          <p:cNvSpPr>
            <a:spLocks noGrp="1"/>
          </p:cNvSpPr>
          <p:nvPr>
            <p:ph type="ftr" sz="quarter" idx="11"/>
          </p:nvPr>
        </p:nvSpPr>
        <p:spPr/>
        <p:txBody>
          <a:bodyPr/>
          <a:lstStyle/>
          <a:p>
            <a:endParaRPr lang="en-US" dirty="0">
              <a:solidFill>
                <a:srgbClr val="E7DEC9">
                  <a:shade val="50000"/>
                  <a:satMod val="200000"/>
                </a:srgbClr>
              </a:solidFill>
            </a:endParaRPr>
          </a:p>
        </p:txBody>
      </p:sp>
      <p:sp>
        <p:nvSpPr>
          <p:cNvPr id="6" name="Slide Number Placeholder 5"/>
          <p:cNvSpPr>
            <a:spLocks noGrp="1"/>
          </p:cNvSpPr>
          <p:nvPr>
            <p:ph type="sldNum" sz="quarter" idx="12"/>
          </p:nvPr>
        </p:nvSpPr>
        <p:spPr/>
        <p:txBody>
          <a:bodyPr/>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Tree>
    <p:extLst>
      <p:ext uri="{BB962C8B-B14F-4D97-AF65-F5344CB8AC3E}">
        <p14:creationId xmlns:p14="http://schemas.microsoft.com/office/powerpoint/2010/main" val="2164022592"/>
      </p:ext>
    </p:extLst>
  </p:cSld>
  <p:clrMapOvr>
    <a:masterClrMapping/>
  </p:clrMapOvr>
  <p:transition spd="slow">
    <p:push dir="u"/>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1048583" name="Title 1"/>
          <p:cNvSpPr>
            <a:spLocks noGrp="1"/>
          </p:cNvSpPr>
          <p:nvPr>
            <p:ph type="ctrTitle"/>
          </p:nvPr>
        </p:nvSpPr>
        <p:spPr>
          <a:xfrm>
            <a:off x="914400" y="2130426"/>
            <a:ext cx="10363200" cy="1470025"/>
          </a:xfrm>
        </p:spPr>
        <p:txBody>
          <a:bodyPr/>
          <a:lstStyle/>
          <a:p>
            <a:r>
              <a:rPr lang="en-US" smtClean="0"/>
              <a:t>Click to edit Master title style</a:t>
            </a:r>
            <a:endParaRPr lang="en-US"/>
          </a:p>
        </p:txBody>
      </p:sp>
      <p:sp>
        <p:nvSpPr>
          <p:cNvPr id="1048584"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72839" indent="0" algn="ctr">
              <a:buNone/>
              <a:defRPr>
                <a:solidFill>
                  <a:schemeClr val="tx1">
                    <a:tint val="75000"/>
                  </a:schemeClr>
                </a:solidFill>
              </a:defRPr>
            </a:lvl2pPr>
            <a:lvl3pPr marL="945677" indent="0" algn="ctr">
              <a:buNone/>
              <a:defRPr>
                <a:solidFill>
                  <a:schemeClr val="tx1">
                    <a:tint val="75000"/>
                  </a:schemeClr>
                </a:solidFill>
              </a:defRPr>
            </a:lvl3pPr>
            <a:lvl4pPr marL="1418516" indent="0" algn="ctr">
              <a:buNone/>
              <a:defRPr>
                <a:solidFill>
                  <a:schemeClr val="tx1">
                    <a:tint val="75000"/>
                  </a:schemeClr>
                </a:solidFill>
              </a:defRPr>
            </a:lvl4pPr>
            <a:lvl5pPr marL="1891354" indent="0" algn="ctr">
              <a:buNone/>
              <a:defRPr>
                <a:solidFill>
                  <a:schemeClr val="tx1">
                    <a:tint val="75000"/>
                  </a:schemeClr>
                </a:solidFill>
              </a:defRPr>
            </a:lvl5pPr>
            <a:lvl6pPr marL="2364194" indent="0" algn="ctr">
              <a:buNone/>
              <a:defRPr>
                <a:solidFill>
                  <a:schemeClr val="tx1">
                    <a:tint val="75000"/>
                  </a:schemeClr>
                </a:solidFill>
              </a:defRPr>
            </a:lvl6pPr>
            <a:lvl7pPr marL="2837033" indent="0" algn="ctr">
              <a:buNone/>
              <a:defRPr>
                <a:solidFill>
                  <a:schemeClr val="tx1">
                    <a:tint val="75000"/>
                  </a:schemeClr>
                </a:solidFill>
              </a:defRPr>
            </a:lvl7pPr>
            <a:lvl8pPr marL="3309871" indent="0" algn="ctr">
              <a:buNone/>
              <a:defRPr>
                <a:solidFill>
                  <a:schemeClr val="tx1">
                    <a:tint val="75000"/>
                  </a:schemeClr>
                </a:solidFill>
              </a:defRPr>
            </a:lvl8pPr>
            <a:lvl9pPr marL="3782710" indent="0" algn="ctr">
              <a:buNone/>
              <a:defRPr>
                <a:solidFill>
                  <a:schemeClr val="tx1">
                    <a:tint val="75000"/>
                  </a:schemeClr>
                </a:solidFill>
              </a:defRPr>
            </a:lvl9pPr>
          </a:lstStyle>
          <a:p>
            <a:r>
              <a:rPr lang="en-US" smtClean="0"/>
              <a:t>Click to edit Master subtitle style</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9326446"/>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298585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02640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3043854" y="-54"/>
            <a:ext cx="9144000"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Title 1"/>
          <p:cNvSpPr>
            <a:spLocks noGrp="1"/>
          </p:cNvSpPr>
          <p:nvPr>
            <p:ph type="title"/>
          </p:nvPr>
        </p:nvSpPr>
        <p:spPr>
          <a:xfrm>
            <a:off x="3437856" y="2600325"/>
            <a:ext cx="8534400" cy="2286000"/>
          </a:xfrm>
        </p:spPr>
        <p:txBody>
          <a:bodyPr anchor="t"/>
          <a:lstStyle>
            <a:lvl1pPr algn="l">
              <a:lnSpc>
                <a:spcPts val="4500"/>
              </a:lnSpc>
              <a:buNone/>
              <a:defRPr sz="4000" b="1" cap="all"/>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3437856" y="1066800"/>
            <a:ext cx="8534400" cy="1509712"/>
          </a:xfrm>
        </p:spPr>
        <p:txBody>
          <a:bodyPr anchor="b"/>
          <a:lstStyle>
            <a:lvl1pPr marL="18288" indent="0">
              <a:lnSpc>
                <a:spcPts val="2300"/>
              </a:lnSpc>
              <a:spcBef>
                <a:spcPts val="0"/>
              </a:spcBef>
              <a:buNone/>
              <a:defRPr sz="2000">
                <a:solidFill>
                  <a:schemeClr val="tx2">
                    <a:shade val="30000"/>
                    <a:satMod val="150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B3221D4A-8962-4BA8-A736-AB9598B0D4FC}"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0" name="Rectangle 9"/>
          <p:cNvSpPr/>
          <p:nvPr/>
        </p:nvSpPr>
        <p:spPr bwMode="invGray">
          <a:xfrm>
            <a:off x="3048001" y="0"/>
            <a:ext cx="101600"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896428" y="2814656"/>
            <a:ext cx="280416" cy="210312"/>
          </a:xfrm>
          <a:prstGeom prst="ellipse">
            <a:avLst/>
          </a:prstGeom>
          <a:gradFill rotWithShape="1">
            <a:gsLst>
              <a:gs pos="0">
                <a:schemeClr val="accent1">
                  <a:tint val="20000"/>
                  <a:satMod val="450000"/>
                  <a:alpha val="95000"/>
                </a:schemeClr>
              </a:gs>
              <a:gs pos="50000">
                <a:schemeClr val="accent1">
                  <a:tint val="38000"/>
                  <a:satMod val="250000"/>
                  <a:alpha val="90000"/>
                </a:schemeClr>
              </a:gs>
              <a:gs pos="95000">
                <a:schemeClr val="accent1">
                  <a:tint val="75000"/>
                  <a:satMod val="255000"/>
                  <a:alpha val="88000"/>
                </a:schemeClr>
              </a:gs>
              <a:gs pos="100000">
                <a:schemeClr val="accent1">
                  <a:tint val="100000"/>
                  <a:shade val="90000"/>
                  <a:satMod val="255000"/>
                  <a:alpha val="85000"/>
                </a:schemeClr>
              </a:gs>
            </a:gsLst>
            <a:path path="circle">
              <a:fillToRect l="25000" t="12500" r="75000" b="87500"/>
            </a:path>
          </a:gradFill>
          <a:ln w="2000" cap="rnd" cmpd="sng" algn="ctr">
            <a:solidFill>
              <a:schemeClr val="accent1">
                <a:shade val="90000"/>
                <a:satMod val="110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
        <p:nvSpPr>
          <p:cNvPr id="9" name="Oval 8"/>
          <p:cNvSpPr/>
          <p:nvPr/>
        </p:nvSpPr>
        <p:spPr>
          <a:xfrm>
            <a:off x="3210751" y="2745870"/>
            <a:ext cx="85345" cy="64008"/>
          </a:xfrm>
          <a:prstGeom prst="ellipse">
            <a:avLst/>
          </a:prstGeom>
          <a:noFill/>
          <a:ln w="12700" cap="rnd" cmpd="sng" algn="ctr">
            <a:solidFill>
              <a:schemeClr val="accent1">
                <a:shade val="75000"/>
                <a:alpha val="60000"/>
              </a:schemeClr>
            </a:solidFill>
            <a:prstDash val="solid"/>
          </a:ln>
          <a:effectLst/>
        </p:spPr>
        <p:style>
          <a:lnRef idx="1">
            <a:schemeClr val="accent1"/>
          </a:lnRef>
          <a:fillRef idx="2">
            <a:schemeClr val="accent1"/>
          </a:fillRef>
          <a:effectRef idx="1">
            <a:schemeClr val="accent1"/>
          </a:effectRef>
          <a:fontRef idx="minor">
            <a:schemeClr val="dk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603557386"/>
      </p:ext>
    </p:extLst>
  </p:cSld>
  <p:clrMapOvr>
    <a:masterClrMapping/>
  </p:clrMapOvr>
  <p:transition spd="med">
    <p:pull/>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5504932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5305043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4893516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5587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937363133"/>
      </p:ext>
    </p:extLst>
  </p:cSld>
  <p:clrMapOvr>
    <a:masterClrMapping/>
  </p:clrMapOvr>
  <p:transition spd="slow">
    <p:newsflash/>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61123650"/>
      </p:ext>
    </p:extLst>
  </p:cSld>
  <p:clrMapOvr>
    <a:masterClrMapping/>
  </p:clrMapOvr>
  <p:transition spd="slow">
    <p:newsflash/>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90755483"/>
      </p:ext>
    </p:extLst>
  </p:cSld>
  <p:clrMapOvr>
    <a:masterClrMapping/>
  </p:clrMapOvr>
  <p:transition spd="slow">
    <p:newsflash/>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9844450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58020738"/>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7703259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1914144"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7034785" y="1524000"/>
            <a:ext cx="4876800" cy="466344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3BF4E789-5FCA-447B-A833-3E59A2327ED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47677772"/>
      </p:ext>
    </p:extLst>
  </p:cSld>
  <p:clrMapOvr>
    <a:masterClrMapping/>
  </p:clrMapOvr>
  <p:transition spd="med">
    <p:pull/>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411864772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644774516"/>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6772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19143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990938310"/>
      </p:ext>
    </p:extLst>
  </p:cSld>
  <p:clrMapOvr>
    <a:masterClrMapping/>
  </p:clrMapOvr>
  <p:transition spd="slow">
    <p:strips dir="ru"/>
  </p:transition>
  <p:timing>
    <p:tnLst>
      <p:par>
        <p:cT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2EE240-826C-4F7C-A98B-106DF13268D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Tree>
    <p:extLst>
      <p:ext uri="{BB962C8B-B14F-4D97-AF65-F5344CB8AC3E}">
        <p14:creationId xmlns:p14="http://schemas.microsoft.com/office/powerpoint/2010/main" val="1878688458"/>
      </p:ext>
    </p:extLst>
  </p:cSld>
  <p:clrMapOvr>
    <a:masterClrMapping/>
  </p:clrMapOvr>
  <p:transition spd="slow">
    <p:strips dir="ru"/>
  </p:transition>
  <p:timing>
    <p:tnLst>
      <p:par>
        <p:cT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705181254"/>
      </p:ext>
    </p:extLst>
  </p:cSld>
  <p:clrMapOvr>
    <a:masterClrMapping/>
  </p:clrMapOvr>
  <p:transition spd="slow">
    <p:strips dir="ru"/>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31368867"/>
      </p:ext>
    </p:extLst>
  </p:cSld>
  <p:clrMapOvr>
    <a:masterClrMapping/>
  </p:clrMapOvr>
  <p:transition spd="slow">
    <p:strips dir="ru"/>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666315033"/>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3918258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1" y="5160336"/>
            <a:ext cx="10972800" cy="1143000"/>
          </a:xfrm>
        </p:spPr>
        <p:txBody>
          <a:bodyPr anchor="ctr"/>
          <a:lstStyle>
            <a:lvl1pPr algn="ctr">
              <a:defRPr sz="4500" b="1" cap="none" baseline="0"/>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60960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6217920" y="328278"/>
            <a:ext cx="5364480" cy="640080"/>
          </a:xfrm>
          <a:solidFill>
            <a:schemeClr val="bg1"/>
          </a:solidFill>
          <a:ln w="10795">
            <a:solidFill>
              <a:schemeClr val="bg1"/>
            </a:solidFill>
            <a:miter lim="800000"/>
          </a:ln>
        </p:spPr>
        <p:txBody>
          <a:bodyPr anchor="ctr"/>
          <a:lstStyle>
            <a:lvl1pPr marL="64008" indent="0" algn="l">
              <a:lnSpc>
                <a:spcPct val="100000"/>
              </a:lnSpc>
              <a:spcBef>
                <a:spcPts val="100"/>
              </a:spcBef>
              <a:buNone/>
              <a:defRPr sz="1900" b="0">
                <a:solidFill>
                  <a:schemeClr val="tx1"/>
                </a:solidFill>
              </a:defRPr>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60960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6217920" y="969336"/>
            <a:ext cx="5364480" cy="4114800"/>
          </a:xfrm>
          <a:ln w="10795">
            <a:solidFill>
              <a:schemeClr val="bg1"/>
            </a:solidFill>
            <a:prstDash val="dash"/>
            <a:miter lim="800000"/>
          </a:ln>
        </p:spPr>
        <p:txBody>
          <a:bodyPr/>
          <a:lstStyle>
            <a:lvl1pPr marL="393192" indent="-274320">
              <a:lnSpc>
                <a:spcPct val="100000"/>
              </a:lnSpc>
              <a:spcBef>
                <a:spcPts val="700"/>
              </a:spcBef>
              <a:defRPr sz="2400"/>
            </a:lvl1pPr>
            <a:lvl2pPr>
              <a:lnSpc>
                <a:spcPct val="100000"/>
              </a:lnSpc>
              <a:spcBef>
                <a:spcPts val="700"/>
              </a:spcBef>
              <a:defRPr sz="2000"/>
            </a:lvl2pPr>
            <a:lvl3pPr>
              <a:lnSpc>
                <a:spcPct val="100000"/>
              </a:lnSpc>
              <a:spcBef>
                <a:spcPts val="700"/>
              </a:spcBef>
              <a:defRPr sz="1800"/>
            </a:lvl3pPr>
            <a:lvl4pPr>
              <a:lnSpc>
                <a:spcPct val="100000"/>
              </a:lnSpc>
              <a:spcBef>
                <a:spcPts val="700"/>
              </a:spcBef>
              <a:defRPr sz="1600"/>
            </a:lvl4pPr>
            <a:lvl5pPr>
              <a:lnSpc>
                <a:spcPct val="100000"/>
              </a:lnSpc>
              <a:spcBef>
                <a:spcPts val="700"/>
              </a:spcBef>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D3258418-D1E5-46B8-9068-61286527E839}"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42985301"/>
      </p:ext>
    </p:extLst>
  </p:cSld>
  <p:clrMapOvr>
    <a:masterClrMapping/>
  </p:clrMapOvr>
  <p:transition spd="med">
    <p:pull/>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042976879"/>
      </p:ext>
    </p:extLst>
  </p:cSld>
  <p:clrMapOvr>
    <a:masterClrMapping/>
  </p:clrMapOvr>
  <p:transition spd="slow">
    <p:strips dir="ru"/>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837872272"/>
      </p:ext>
    </p:extLst>
  </p:cSld>
  <p:clrMapOvr>
    <a:masterClrMapping/>
  </p:clrMapOvr>
  <p:transition spd="slow">
    <p:strips dir="ru"/>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07903897"/>
      </p:ext>
    </p:extLst>
  </p:cSld>
  <p:clrMapOvr>
    <a:masterClrMapping/>
  </p:clrMapOvr>
  <p:transition spd="slow">
    <p:strips dir="ru"/>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753310678"/>
      </p:ext>
    </p:extLst>
  </p:cSld>
  <p:clrMapOvr>
    <a:masterClrMapping/>
  </p:clrMapOvr>
  <p:transition spd="slow">
    <p:strips dir="ru"/>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362806123"/>
      </p:ext>
    </p:extLst>
  </p:cSld>
  <p:clrMapOvr>
    <a:masterClrMapping/>
  </p:clrMapOvr>
  <p:transition spd="slow">
    <p:strips dir="ru"/>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293040594"/>
      </p:ext>
    </p:extLst>
  </p:cSld>
  <p:clrMapOvr>
    <a:masterClrMapping/>
  </p:clrMapOvr>
  <p:transition spd="slow">
    <p:strips dir="ru"/>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66620629"/>
      </p:ext>
    </p:extLst>
  </p:cSld>
  <p:clrMapOvr>
    <a:masterClrMapping/>
  </p:clrMapOvr>
  <p:transition spd="slow">
    <p:strips dir="ru"/>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642035820"/>
      </p:ext>
    </p:extLst>
  </p:cSld>
  <p:clrMapOvr>
    <a:masterClrMapping/>
  </p:clrMapOvr>
  <p:transition spd="slow">
    <p:strips dir="ru"/>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2029126477"/>
      </p:ext>
    </p:extLst>
  </p:cSld>
  <p:clrMapOvr>
    <a:masterClrMapping/>
  </p:clrMapOvr>
  <p:transition spd="slow">
    <p:strips dir="ru"/>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8228134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1914144" y="274320"/>
            <a:ext cx="9997440" cy="1143000"/>
          </a:xfrm>
        </p:spPr>
        <p:txBody>
          <a:bodyPr anchor="ct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A9521861-9C1C-4B4E-86D8-BED21A027F15}"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462941388"/>
      </p:ext>
    </p:extLst>
  </p:cSld>
  <p:clrMapOvr>
    <a:masterClrMapping/>
  </p:clrMapOvr>
  <p:transition spd="med">
    <p:pull/>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59315617"/>
      </p:ext>
    </p:extLst>
  </p:cSld>
  <p:clrMapOvr>
    <a:masterClrMapping/>
  </p:clrMapOvr>
  <p:transition spd="slow">
    <p:strips dir="ru"/>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325821444"/>
      </p:ext>
    </p:extLst>
  </p:cSld>
  <p:clrMapOvr>
    <a:masterClrMapping/>
  </p:clrMapOvr>
  <p:transition spd="slow">
    <p:strips dir="ru"/>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883537808"/>
      </p:ext>
    </p:extLst>
  </p:cSld>
  <p:clrMapOvr>
    <a:masterClrMapping/>
  </p:clrMapOvr>
  <p:transition spd="slow">
    <p:strips dir="ru"/>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777923129"/>
      </p:ext>
    </p:extLst>
  </p:cSld>
  <p:clrMapOvr>
    <a:masterClrMapping/>
  </p:clrMapOvr>
  <p:transition spd="slow">
    <p:strips dir="ru"/>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635609055"/>
      </p:ext>
    </p:extLst>
  </p:cSld>
  <p:clrMapOvr>
    <a:masterClrMapping/>
  </p:clrMapOvr>
  <p:transition spd="slow">
    <p:strips dir="ru"/>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03544DF-4AB5-4273-8F86-FE9C1AC72AB4}"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Tree>
    <p:extLst>
      <p:ext uri="{BB962C8B-B14F-4D97-AF65-F5344CB8AC3E}">
        <p14:creationId xmlns:p14="http://schemas.microsoft.com/office/powerpoint/2010/main" val="1347382303"/>
      </p:ext>
    </p:extLst>
  </p:cSld>
  <p:clrMapOvr>
    <a:masterClrMapping/>
  </p:clrMapOvr>
  <p:transition spd="slow">
    <p:strips dir="ru"/>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97410777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00480198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309150814"/>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59687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p:nvSpPr>
        <p:spPr>
          <a:xfrm>
            <a:off x="1353312" y="0"/>
            <a:ext cx="10838688" cy="6858000"/>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2" name="Date Placeholder 1"/>
          <p:cNvSpPr>
            <a:spLocks noGrp="1"/>
          </p:cNvSpPr>
          <p:nvPr>
            <p:ph type="dt" sz="half" idx="10"/>
          </p:nvPr>
        </p:nvSpPr>
        <p:spPr/>
        <p:txBody>
          <a:bodyPr/>
          <a:lstStyle/>
          <a:p>
            <a:fld id="{B599C6D2-6CF5-492F-824A-5A6E98965627}"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
        <p:nvSpPr>
          <p:cNvPr id="6" name="Rectangle 5"/>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3358941269"/>
      </p:ext>
    </p:extLst>
  </p:cSld>
  <p:clrMapOvr>
    <a:masterClrMapping/>
  </p:clrMapOvr>
  <p:transition spd="med">
    <p:pull/>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434973770"/>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632265785"/>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9522735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9229361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47842349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1048587" name="Title 1"/>
          <p:cNvSpPr>
            <a:spLocks noGrp="1"/>
          </p:cNvSpPr>
          <p:nvPr>
            <p:ph type="title"/>
          </p:nvPr>
        </p:nvSpPr>
        <p:spPr/>
        <p:txBody>
          <a:bodyPr/>
          <a:lstStyle/>
          <a:p>
            <a:r>
              <a:rPr lang="en-US" smtClean="0"/>
              <a:t>Click to edit Master title style</a:t>
            </a:r>
            <a:endParaRPr lang="en-US"/>
          </a:p>
        </p:txBody>
      </p:sp>
      <p:sp>
        <p:nvSpPr>
          <p:cNvPr id="1048588"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9272195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16778"/>
            <a:ext cx="5080000" cy="1162050"/>
          </a:xfrm>
          <a:ln>
            <a:noFill/>
          </a:ln>
        </p:spPr>
        <p:txBody>
          <a:bodyPr anchor="b"/>
          <a:lstStyle>
            <a:lvl1pPr algn="l">
              <a:lnSpc>
                <a:spcPts val="2000"/>
              </a:lnSpc>
              <a:buNone/>
              <a:defRPr sz="2200" b="1" cap="all" baseline="0"/>
            </a:lvl1pPr>
            <a:extLst/>
          </a:lstStyle>
          <a:p>
            <a:r>
              <a:rPr kumimoji="0" lang="en-US" smtClean="0"/>
              <a:t>Click to edit Master title style</a:t>
            </a:r>
            <a:endParaRPr kumimoji="0" lang="en-US"/>
          </a:p>
        </p:txBody>
      </p:sp>
      <p:sp>
        <p:nvSpPr>
          <p:cNvPr id="3" name="Text Placeholder 2"/>
          <p:cNvSpPr>
            <a:spLocks noGrp="1"/>
          </p:cNvSpPr>
          <p:nvPr>
            <p:ph type="body" idx="2"/>
          </p:nvPr>
        </p:nvSpPr>
        <p:spPr>
          <a:xfrm>
            <a:off x="609600" y="1406964"/>
            <a:ext cx="5080000" cy="698500"/>
          </a:xfrm>
        </p:spPr>
        <p:txBody>
          <a:bodyPr/>
          <a:lstStyle>
            <a:lvl1pPr marL="45720" indent="0">
              <a:lnSpc>
                <a:spcPct val="100000"/>
              </a:lnSpc>
              <a:spcBef>
                <a:spcPts val="0"/>
              </a:spcBef>
              <a:buNone/>
              <a:defRPr sz="1400"/>
            </a:lvl1pPr>
            <a:lvl2pPr>
              <a:buNone/>
              <a:defRPr sz="1200"/>
            </a:lvl2pPr>
            <a:lvl3pPr>
              <a:buNone/>
              <a:defRPr sz="1000"/>
            </a:lvl3pPr>
            <a:lvl4pPr>
              <a:buNone/>
              <a:defRPr sz="900"/>
            </a:lvl4pPr>
            <a:lvl5pPr>
              <a:buNone/>
              <a:defRPr sz="900"/>
            </a:lvl5pPr>
            <a:extLst/>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609600" y="2133602"/>
            <a:ext cx="10871200" cy="3992563"/>
          </a:xfrm>
        </p:spPr>
        <p:txBody>
          <a:bodyPr/>
          <a:lstStyle>
            <a:lvl1pPr>
              <a:defRPr sz="3200"/>
            </a:lvl1pPr>
            <a:lvl2pPr>
              <a:defRPr sz="2800"/>
            </a:lvl2pPr>
            <a:lvl3pPr>
              <a:defRPr sz="2400"/>
            </a:lvl3pPr>
            <a:lvl4pPr>
              <a:defRPr sz="2000"/>
            </a:lvl4pPr>
            <a:lvl5pPr>
              <a:defRPr sz="20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8A538C7B-A48D-414E-A656-E88A774AF535}"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71404295"/>
      </p:ext>
    </p:extLst>
  </p:cSld>
  <p:clrMapOvr>
    <a:masterClrMapping/>
  </p:clrMapOvr>
  <p:transition spd="med">
    <p:pull/>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849195" y="1066800"/>
            <a:ext cx="3657600" cy="1981200"/>
          </a:xfrm>
        </p:spPr>
        <p:txBody>
          <a:bodyPr anchor="b">
            <a:noAutofit/>
          </a:bodyPr>
          <a:lstStyle>
            <a:lvl1pPr algn="l">
              <a:buNone/>
              <a:defRPr sz="2100" b="1">
                <a:effectLst/>
              </a:defRPr>
            </a:lvl1pPr>
            <a:extLst/>
          </a:lstStyle>
          <a:p>
            <a:r>
              <a:rPr kumimoji="0" lang="en-US" smtClean="0"/>
              <a:t>Click to edit Master title style</a:t>
            </a:r>
            <a:endParaRPr kumimoji="0" lang="en-US"/>
          </a:p>
        </p:txBody>
      </p:sp>
      <p:sp>
        <p:nvSpPr>
          <p:cNvPr id="5" name="Date Placeholder 4"/>
          <p:cNvSpPr>
            <a:spLocks noGrp="1"/>
          </p:cNvSpPr>
          <p:nvPr>
            <p:ph type="dt" sz="half" idx="10"/>
          </p:nvPr>
        </p:nvSpPr>
        <p:spPr/>
        <p:txBody>
          <a:bodyPr/>
          <a:lstStyle/>
          <a:p>
            <a:fld id="{D4D0175A-9256-44D1-8A20-5C32904303BF}"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
        <p:nvSpPr>
          <p:cNvPr id="8" name="Rectangle 7"/>
          <p:cNvSpPr/>
          <p:nvPr/>
        </p:nvSpPr>
        <p:spPr>
          <a:xfrm>
            <a:off x="1015999" y="1066800"/>
            <a:ext cx="6096001" cy="4572000"/>
          </a:xfrm>
          <a:prstGeom prst="rect">
            <a:avLst/>
          </a:prstGeom>
          <a:solidFill>
            <a:srgbClr val="FFFFFF"/>
          </a:solidFill>
          <a:ln w="88900" cap="sq">
            <a:solidFill>
              <a:srgbClr val="FFFFFF"/>
            </a:solidFill>
            <a:miter lim="800000"/>
          </a:ln>
          <a:effectLst>
            <a:outerShdw blurRad="55500" dist="18500" dir="5400000" algn="tl" rotWithShape="0">
              <a:srgbClr val="000000">
                <a:alpha val="35000"/>
              </a:srgbClr>
            </a:outerShdw>
          </a:effectLst>
          <a:scene3d>
            <a:camera prst="orthographicFront"/>
            <a:lightRig rig="twoPt" dir="t">
              <a:rot lat="0" lon="0" rev="7200000"/>
            </a:lightRig>
          </a:scene3d>
          <a:sp3d contourW="635">
            <a:bevelT w="25400" h="19050"/>
            <a:contourClr>
              <a:srgbClr val="969696"/>
            </a:contourClr>
          </a:sp3d>
        </p:spPr>
        <p:txBody>
          <a:bodyPr lIns="91440" tIns="274320" rtlCol="0" anchor="t">
            <a:normAutofit/>
          </a:bodyPr>
          <a:lstStyle/>
          <a:p>
            <a:pPr marL="0" indent="-283464" algn="l" rtl="0" eaLnBrk="1" latinLnBrk="0" hangingPunct="1">
              <a:lnSpc>
                <a:spcPts val="3000"/>
              </a:lnSpc>
              <a:spcBef>
                <a:spcPts val="600"/>
              </a:spcBef>
              <a:buClr>
                <a:schemeClr val="accent1"/>
              </a:buClr>
              <a:buSzPct val="80000"/>
              <a:buFont typeface="Wingdings 2"/>
              <a:buNone/>
            </a:pPr>
            <a:endParaRPr kumimoji="0" lang="en-US" sz="3200" kern="1200">
              <a:solidFill>
                <a:schemeClr val="tx1"/>
              </a:solidFill>
              <a:latin typeface="+mn-lt"/>
              <a:ea typeface="+mn-ea"/>
              <a:cs typeface="+mn-cs"/>
            </a:endParaRPr>
          </a:p>
        </p:txBody>
      </p:sp>
      <p:sp>
        <p:nvSpPr>
          <p:cNvPr id="3" name="Picture Placeholder 2"/>
          <p:cNvSpPr>
            <a:spLocks noGrp="1"/>
          </p:cNvSpPr>
          <p:nvPr>
            <p:ph type="pic" idx="1"/>
          </p:nvPr>
        </p:nvSpPr>
        <p:spPr>
          <a:xfrm>
            <a:off x="1117601" y="1143005"/>
            <a:ext cx="5892800" cy="3514531"/>
          </a:xfrm>
          <a:prstGeom prst="roundRect">
            <a:avLst>
              <a:gd name="adj" fmla="val 783"/>
            </a:avLst>
          </a:prstGeom>
          <a:solidFill>
            <a:schemeClr val="bg2"/>
          </a:solidFill>
          <a:ln w="127000">
            <a:noFill/>
            <a:miter lim="800000"/>
          </a:ln>
          <a:effectLst/>
        </p:spPr>
        <p:txBody>
          <a:bodyPr lIns="91440" tIns="274320" anchor="t"/>
          <a:lstStyle>
            <a:lvl1pPr marL="0" indent="0" algn="l" eaLnBrk="1" latinLnBrk="0" hangingPunct="1">
              <a:buNone/>
              <a:defRPr sz="3200"/>
            </a:lvl1pPr>
            <a:extLst/>
          </a:lstStyle>
          <a:p>
            <a:pPr marL="0" algn="l" eaLnBrk="1" latinLnBrk="0" hangingPunct="1"/>
            <a:r>
              <a:rPr kumimoji="0" lang="en-US" smtClean="0"/>
              <a:t>Click icon to add picture</a:t>
            </a:r>
            <a:endParaRPr kumimoji="0" lang="en-US" dirty="0"/>
          </a:p>
        </p:txBody>
      </p:sp>
      <p:sp>
        <p:nvSpPr>
          <p:cNvPr id="9" name="Flowchart: Process 8"/>
          <p:cNvSpPr/>
          <p:nvPr/>
        </p:nvSpPr>
        <p:spPr>
          <a:xfrm rot="19468671">
            <a:off x="528967" y="954341"/>
            <a:ext cx="914400"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shade val="90000"/>
                <a:satMod val="200000"/>
                <a:alpha val="4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0" name="Flowchart: Process 9"/>
          <p:cNvSpPr/>
          <p:nvPr/>
        </p:nvSpPr>
        <p:spPr>
          <a:xfrm rot="2103354" flipH="1">
            <a:off x="6671556" y="936786"/>
            <a:ext cx="865632" cy="204310"/>
          </a:xfrm>
          <a:prstGeom prst="flowChartProcess">
            <a:avLst/>
          </a:prstGeom>
          <a:solidFill>
            <a:srgbClr val="FBFBFB">
              <a:alpha val="45098"/>
            </a:srgbClr>
          </a:solidFill>
          <a:ln w="6350" cap="rnd" cmpd="sng" algn="ctr">
            <a:solidFill>
              <a:srgbClr val="FFFFFF">
                <a:alpha val="100000"/>
              </a:srgbClr>
            </a:solidFill>
            <a:prstDash val="solid"/>
          </a:ln>
          <a:effectLst>
            <a:outerShdw blurRad="25400" dist="25400" dir="3300000" sx="96000" sy="96000" algn="tl" rotWithShape="0">
              <a:schemeClr val="bg2">
                <a:alpha val="20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dirty="0"/>
          </a:p>
        </p:txBody>
      </p:sp>
      <p:sp>
        <p:nvSpPr>
          <p:cNvPr id="4" name="Text Placeholder 3"/>
          <p:cNvSpPr>
            <a:spLocks noGrp="1"/>
          </p:cNvSpPr>
          <p:nvPr>
            <p:ph type="body" sz="half" idx="2"/>
          </p:nvPr>
        </p:nvSpPr>
        <p:spPr>
          <a:xfrm>
            <a:off x="1117601" y="4800600"/>
            <a:ext cx="5892800" cy="762000"/>
          </a:xfrm>
        </p:spPr>
        <p:txBody>
          <a:bodyPr anchor="ctr"/>
          <a:lstStyle>
            <a:lvl1pPr marL="0" indent="0" algn="l">
              <a:lnSpc>
                <a:spcPts val="1600"/>
              </a:lnSpc>
              <a:spcBef>
                <a:spcPts val="0"/>
              </a:spcBef>
              <a:buNone/>
              <a:defRPr sz="1400">
                <a:solidFill>
                  <a:srgbClr val="777777"/>
                </a:solidFill>
              </a:defRPr>
            </a:lvl1pPr>
            <a:lvl2pPr>
              <a:defRPr sz="1200"/>
            </a:lvl2pPr>
            <a:lvl3pPr>
              <a:defRPr sz="1000"/>
            </a:lvl3pPr>
            <a:lvl4pPr>
              <a:defRPr sz="900"/>
            </a:lvl4pPr>
            <a:lvl5pPr>
              <a:defRPr sz="900"/>
            </a:lvl5pPr>
            <a:extLst/>
          </a:lstStyle>
          <a:p>
            <a:pPr lvl="0" eaLnBrk="1" latinLnBrk="0" hangingPunct="1"/>
            <a:r>
              <a:rPr kumimoji="0" lang="en-US" smtClean="0"/>
              <a:t>Click to edit Master text styles</a:t>
            </a:r>
          </a:p>
        </p:txBody>
      </p:sp>
    </p:spTree>
    <p:extLst>
      <p:ext uri="{BB962C8B-B14F-4D97-AF65-F5344CB8AC3E}">
        <p14:creationId xmlns:p14="http://schemas.microsoft.com/office/powerpoint/2010/main" val="331851803"/>
      </p:ext>
    </p:extLst>
  </p:cSld>
  <p:clrMapOvr>
    <a:masterClrMapping/>
  </p:clrMapOvr>
  <p:transition spd="med">
    <p:pull/>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316AF9CF-9C5B-43A4-843A-2D38B9AC2C00}"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077599332"/>
      </p:ext>
    </p:extLst>
  </p:cSld>
  <p:clrMapOvr>
    <a:masterClrMapping/>
  </p:clrMapOvr>
  <p:transition spd="med">
    <p:pull/>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144000" y="274641"/>
            <a:ext cx="2438400" cy="5851525"/>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1524000" y="274642"/>
            <a:ext cx="7416800" cy="5851525"/>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5D0E306C-49ED-42D8-B2B6-B6D58B11BE14}"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27503778"/>
      </p:ext>
    </p:extLst>
  </p:cSld>
  <p:clrMapOvr>
    <a:masterClrMapping/>
  </p:clrMapOvr>
  <p:transition spd="med">
    <p:pull/>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704088"/>
            <a:ext cx="1107440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CC6209E1-7ACA-460F-A643-AD08DA1BCF56}" type="datetimeFigureOut">
              <a:rPr lang="en-US" smtClean="0"/>
              <a:t>6/21/2019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4199093862"/>
      </p:ext>
    </p:extLst>
  </p:cSld>
  <p:clrMapOvr>
    <a:masterClrMapping/>
  </p:clrMapOvr>
  <p:transition spd="med">
    <p:pull/>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54955" y="1447802"/>
            <a:ext cx="8825658" cy="3329581"/>
          </a:xfrm>
        </p:spPr>
        <p:txBody>
          <a:bodyPr anchor="b"/>
          <a:lstStyle>
            <a:lvl1pPr>
              <a:defRPr sz="6588"/>
            </a:lvl1pPr>
          </a:lstStyle>
          <a:p>
            <a:r>
              <a:rPr lang="en-US" smtClean="0"/>
              <a:t>Click to edit Master title style</a:t>
            </a:r>
            <a:endParaRPr lang="en-US" dirty="0"/>
          </a:p>
        </p:txBody>
      </p:sp>
      <p:sp>
        <p:nvSpPr>
          <p:cNvPr id="3" name="Subtitle 2"/>
          <p:cNvSpPr>
            <a:spLocks noGrp="1"/>
          </p:cNvSpPr>
          <p:nvPr>
            <p:ph type="subTitle" idx="1"/>
          </p:nvPr>
        </p:nvSpPr>
        <p:spPr>
          <a:xfrm>
            <a:off x="1154955" y="4777380"/>
            <a:ext cx="8825658" cy="861420"/>
          </a:xfrm>
        </p:spPr>
        <p:txBody>
          <a:bodyPr anchor="t"/>
          <a:lstStyle>
            <a:lvl1pPr marL="0" indent="0" algn="l">
              <a:buNone/>
              <a:defRPr cap="all">
                <a:solidFill>
                  <a:schemeClr val="bg2">
                    <a:lumMod val="40000"/>
                    <a:lumOff val="60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248680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p>
            <a:fld id="{22038765-EEA1-4152-8195-1D908FAF44EA}"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792098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4957" y="2861735"/>
            <a:ext cx="8825657" cy="1915647"/>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5" y="4777381"/>
            <a:ext cx="8825658" cy="860400"/>
          </a:xfrm>
        </p:spPr>
        <p:txBody>
          <a:bodyPr anchor="t"/>
          <a:lstStyle>
            <a:lvl1pPr marL="0" indent="0" algn="l">
              <a:buNone/>
              <a:defRPr sz="1830" cap="all">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5364229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103312" y="2060577"/>
            <a:ext cx="4396339" cy="4195763"/>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654493" y="2056093"/>
            <a:ext cx="4396341" cy="4200245"/>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5111791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103314" y="1905000"/>
            <a:ext cx="4396338"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1103312"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654495" y="1905000"/>
            <a:ext cx="4396339"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654495" y="2514600"/>
            <a:ext cx="4396339" cy="3741738"/>
          </a:xfrm>
        </p:spPr>
        <p:txBody>
          <a:bodyPr>
            <a:normAutofit/>
          </a:bodyPr>
          <a:lstStyle>
            <a:lvl1pPr>
              <a:defRPr sz="1647"/>
            </a:lvl1pPr>
            <a:lvl2pPr>
              <a:defRPr sz="1464"/>
            </a:lvl2pPr>
            <a:lvl3pPr>
              <a:defRPr sz="1281"/>
            </a:lvl3pPr>
            <a:lvl4pPr>
              <a:defRPr sz="1098"/>
            </a:lvl4pPr>
            <a:lvl5pPr>
              <a:defRPr sz="1098"/>
            </a:lvl5pPr>
            <a:lvl6pPr>
              <a:defRPr sz="1098"/>
            </a:lvl6pPr>
            <a:lvl7pPr>
              <a:defRPr sz="1098"/>
            </a:lvl7pPr>
            <a:lvl8pPr>
              <a:defRPr sz="1098"/>
            </a:lvl8pPr>
            <a:lvl9pPr>
              <a:defRPr sz="1098"/>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05938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7" name="Date Placeholder 2"/>
          <p:cNvSpPr>
            <a:spLocks noGrp="1"/>
          </p:cNvSpPr>
          <p:nvPr>
            <p:ph type="dt" sz="half" idx="10"/>
          </p:nvPr>
        </p:nvSpPr>
        <p:spPr/>
        <p:txBody>
          <a:bodyPr/>
          <a:lstStyle/>
          <a:p>
            <a:fld id="{4C0CA699-6114-4180-AFF4-06CC1F898E29}" type="datetime3">
              <a:rPr lang="en-US" smtClean="0"/>
              <a:t>21 June 2019</a:t>
            </a:fld>
            <a:endParaRPr lang="en-US" dirty="0"/>
          </a:p>
        </p:txBody>
      </p:sp>
      <p:sp>
        <p:nvSpPr>
          <p:cNvPr id="5" name="Footer Placeholder 3"/>
          <p:cNvSpPr>
            <a:spLocks noGrp="1"/>
          </p:cNvSpPr>
          <p:nvPr>
            <p:ph type="ftr" sz="quarter" idx="11"/>
          </p:nvPr>
        </p:nvSpPr>
        <p:spPr/>
        <p:txBody>
          <a:bodyPr/>
          <a:lstStyle/>
          <a:p>
            <a:endParaRPr lang="en-US" dirty="0"/>
          </a:p>
        </p:txBody>
      </p:sp>
      <p:sp>
        <p:nvSpPr>
          <p:cNvPr id="6"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8855058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7" name="Date Placeholder 1"/>
          <p:cNvSpPr>
            <a:spLocks noGrp="1"/>
          </p:cNvSpPr>
          <p:nvPr>
            <p:ph type="dt" sz="half" idx="10"/>
          </p:nvPr>
        </p:nvSpPr>
        <p:spPr/>
        <p:txBody>
          <a:bodyPr/>
          <a:lstStyle/>
          <a:p>
            <a:fld id="{564ECB98-44F4-4676-9D54-894513CF3A5A}" type="datetime3">
              <a:rPr lang="en-US" smtClean="0"/>
              <a:t>21 June 2019</a:t>
            </a:fld>
            <a:endParaRPr lang="en-US" dirty="0"/>
          </a:p>
        </p:txBody>
      </p:sp>
      <p:sp>
        <p:nvSpPr>
          <p:cNvPr id="5" name="Footer Placeholder 2"/>
          <p:cNvSpPr>
            <a:spLocks noGrp="1"/>
          </p:cNvSpPr>
          <p:nvPr>
            <p:ph type="ftr" sz="quarter" idx="11"/>
          </p:nvPr>
        </p:nvSpPr>
        <p:spPr/>
        <p:txBody>
          <a:bodyPr/>
          <a:lstStyle/>
          <a:p>
            <a:endParaRPr lang="en-US" dirty="0"/>
          </a:p>
        </p:txBody>
      </p:sp>
      <p:sp>
        <p:nvSpPr>
          <p:cNvPr id="6"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62083095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3401064" cy="1447800"/>
          </a:xfrm>
        </p:spPr>
        <p:txBody>
          <a:bodyPr anchor="b"/>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4784617" y="1447800"/>
            <a:ext cx="5195997" cy="4572000"/>
          </a:xfrm>
        </p:spPr>
        <p:txBody>
          <a:bodyPr anchor="ctr">
            <a:normAutofit/>
          </a:bodyPr>
          <a:lstStyle>
            <a:lvl1pPr>
              <a:defRPr sz="1830"/>
            </a:lvl1pPr>
            <a:lvl2pPr>
              <a:defRPr sz="1647"/>
            </a:lvl2pPr>
            <a:lvl3pPr>
              <a:defRPr sz="1464"/>
            </a:lvl3pPr>
            <a:lvl4pPr>
              <a:defRPr sz="1281"/>
            </a:lvl4pPr>
            <a:lvl5pPr>
              <a:defRPr sz="1281"/>
            </a:lvl5pPr>
            <a:lvl6pPr>
              <a:defRPr sz="1281"/>
            </a:lvl6pPr>
            <a:lvl7pPr>
              <a:defRPr sz="1281"/>
            </a:lvl7pPr>
            <a:lvl8pPr>
              <a:defRPr sz="1281"/>
            </a:lvl8pPr>
            <a:lvl9pPr>
              <a:defRPr sz="1281"/>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1154954" y="3129282"/>
            <a:ext cx="3401063" cy="2895599"/>
          </a:xfrm>
        </p:spPr>
        <p:txBody>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7" name="Date Placeholder 4"/>
          <p:cNvSpPr>
            <a:spLocks noGrp="1"/>
          </p:cNvSpPr>
          <p:nvPr>
            <p:ph type="dt" sz="half" idx="10"/>
          </p:nvPr>
        </p:nvSpPr>
        <p:spPr/>
        <p:txBody>
          <a:bodyPr/>
          <a:lstStyle/>
          <a:p>
            <a:fld id="{D93EB583-F661-4524-A7A6-6F3401C9CE62}" type="datetime3">
              <a:rPr lang="en-US" smtClean="0"/>
              <a:t>21 June 2019</a:t>
            </a:fld>
            <a:endParaRPr lang="en-US" dirty="0"/>
          </a:p>
        </p:txBody>
      </p:sp>
      <p:sp>
        <p:nvSpPr>
          <p:cNvPr id="5" name="Footer Placeholder 5"/>
          <p:cNvSpPr>
            <a:spLocks noGrp="1"/>
          </p:cNvSpPr>
          <p:nvPr>
            <p:ph type="ftr" sz="quarter" idx="11"/>
          </p:nvPr>
        </p:nvSpPr>
        <p:spPr/>
        <p:txBody>
          <a:bodyPr/>
          <a:lstStyle/>
          <a:p>
            <a:endParaRPr lang="en-US" dirty="0"/>
          </a:p>
        </p:txBody>
      </p:sp>
      <p:sp>
        <p:nvSpPr>
          <p:cNvPr id="6"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1366656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3908" y="1854192"/>
            <a:ext cx="5092906" cy="1574808"/>
          </a:xfrm>
        </p:spPr>
        <p:txBody>
          <a:bodyPr anchor="b">
            <a:normAutofit/>
          </a:bodyPr>
          <a:lstStyle>
            <a:lvl1pPr algn="l">
              <a:defRPr sz="3294"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949547" y="1143000"/>
            <a:ext cx="3200400"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4" y="3657600"/>
            <a:ext cx="5084979" cy="1371600"/>
          </a:xfrm>
        </p:spPr>
        <p:txBody>
          <a:bodyPr>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016868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7" y="4800587"/>
            <a:ext cx="8825657" cy="566738"/>
          </a:xfrm>
        </p:spPr>
        <p:txBody>
          <a:bodyPr anchor="b">
            <a:normAutofit/>
          </a:bodyPr>
          <a:lstStyle>
            <a:lvl1pPr algn="l">
              <a:defRPr sz="2196"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154955" y="685800"/>
            <a:ext cx="8825658" cy="3640666"/>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1154956" y="5367325"/>
            <a:ext cx="8825656" cy="493712"/>
          </a:xfrm>
        </p:spPr>
        <p:txBody>
          <a:bodyPr>
            <a:normAutofit/>
          </a:bodyPr>
          <a:lstStyle>
            <a:lvl1pPr marL="0" indent="0">
              <a:buNone/>
              <a:defRPr sz="1098"/>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C3BBFDD-BC86-492E-9E5C-A19C5FF44CD7}"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13991619"/>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6209E1-7ACA-460F-A643-AD08DA1BCF56}" type="datetimeFigureOut">
              <a:rPr lang="en-US" smtClean="0"/>
              <a:t>6/21/2019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991903363"/>
      </p:ext>
    </p:extLst>
  </p:cSld>
  <p:clrMapOvr>
    <a:masterClrMapping/>
  </p:clrMapOvr>
  <p:transition spd="med">
    <p:pull/>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154954" y="1447800"/>
            <a:ext cx="8825660" cy="1981200"/>
          </a:xfrm>
        </p:spPr>
        <p:txBody>
          <a:bodyPr/>
          <a:lstStyle>
            <a:lvl1pPr>
              <a:defRPr sz="4392"/>
            </a:lvl1pPr>
          </a:lstStyle>
          <a:p>
            <a:r>
              <a:rPr lang="en-US" smtClean="0"/>
              <a:t>Click to edit Master title style</a:t>
            </a:r>
            <a:endParaRPr lang="en-US" dirty="0"/>
          </a:p>
        </p:txBody>
      </p:sp>
      <p:sp>
        <p:nvSpPr>
          <p:cNvPr id="8" name="Text Placeholder 3"/>
          <p:cNvSpPr>
            <a:spLocks noGrp="1"/>
          </p:cNvSpPr>
          <p:nvPr>
            <p:ph type="body" sz="half" idx="2"/>
          </p:nvPr>
        </p:nvSpPr>
        <p:spPr>
          <a:xfrm>
            <a:off x="1154954" y="3657600"/>
            <a:ext cx="8825660" cy="23622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595840305"/>
      </p:ext>
    </p:extLst>
  </p:cSld>
  <p:clrMapOvr>
    <a:masterClrMapping/>
  </p:clrMapOvr>
  <p:hf sldNum="0" hdr="0" ftr="0" dt="0"/>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574803" y="1447800"/>
            <a:ext cx="7999315" cy="2323374"/>
          </a:xfrm>
        </p:spPr>
        <p:txBody>
          <a:bodyPr/>
          <a:lstStyle>
            <a:lvl1pPr>
              <a:defRPr sz="4392"/>
            </a:lvl1pPr>
          </a:lstStyle>
          <a:p>
            <a:r>
              <a:rPr lang="en-US" smtClean="0"/>
              <a:t>Click to edit Master title style</a:t>
            </a:r>
            <a:endParaRPr lang="en-US" dirty="0"/>
          </a:p>
        </p:txBody>
      </p:sp>
      <p:sp>
        <p:nvSpPr>
          <p:cNvPr id="11" name="Text Placeholder 3"/>
          <p:cNvSpPr>
            <a:spLocks noGrp="1"/>
          </p:cNvSpPr>
          <p:nvPr>
            <p:ph type="body" sz="half" idx="14"/>
          </p:nvPr>
        </p:nvSpPr>
        <p:spPr>
          <a:xfrm>
            <a:off x="1930400" y="3771174"/>
            <a:ext cx="7279649" cy="342174"/>
          </a:xfrm>
        </p:spPr>
        <p:txBody>
          <a:bodyPr vert="horz" lIns="91440" tIns="45720" rIns="91440" bIns="45720" rtlCol="0" anchor="t">
            <a:normAutofit/>
          </a:bodyPr>
          <a:lstStyle>
            <a:lvl1pPr marL="0" indent="0">
              <a:buNone/>
              <a:defRPr lang="en-US" sz="1281" b="0" i="0" kern="1200" cap="small" dirty="0">
                <a:solidFill>
                  <a:schemeClr val="bg2">
                    <a:lumMod val="40000"/>
                    <a:lumOff val="60000"/>
                  </a:schemeClr>
                </a:solidFill>
                <a:latin typeface="+mj-lt"/>
                <a:ea typeface="+mj-ea"/>
                <a:cs typeface="+mj-cs"/>
              </a:defRPr>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marL="0" lvl="0" indent="0">
              <a:buNone/>
            </a:pPr>
            <a:r>
              <a:rPr lang="en-US" smtClean="0"/>
              <a:t>Click to edit Master text styles</a:t>
            </a:r>
          </a:p>
        </p:txBody>
      </p:sp>
      <p:sp>
        <p:nvSpPr>
          <p:cNvPr id="10" name="Text Placeholder 3"/>
          <p:cNvSpPr>
            <a:spLocks noGrp="1"/>
          </p:cNvSpPr>
          <p:nvPr>
            <p:ph type="body" sz="half" idx="2"/>
          </p:nvPr>
        </p:nvSpPr>
        <p:spPr>
          <a:xfrm>
            <a:off x="1154954" y="4350657"/>
            <a:ext cx="8825660" cy="1676400"/>
          </a:xfrm>
        </p:spPr>
        <p:txBody>
          <a:bodyPr anchor="ctr">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2" name="TextBox 11"/>
          <p:cNvSpPr txBox="1"/>
          <p:nvPr/>
        </p:nvSpPr>
        <p:spPr>
          <a:xfrm>
            <a:off x="898295" y="971253"/>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
        <p:nvSpPr>
          <p:cNvPr id="15" name="TextBox 14"/>
          <p:cNvSpPr txBox="1"/>
          <p:nvPr/>
        </p:nvSpPr>
        <p:spPr>
          <a:xfrm>
            <a:off x="9330491" y="2613787"/>
            <a:ext cx="801912" cy="1810176"/>
          </a:xfrm>
          <a:prstGeom prst="rect">
            <a:avLst/>
          </a:prstGeom>
          <a:noFill/>
        </p:spPr>
        <p:txBody>
          <a:bodyPr wrap="square" rtlCol="0">
            <a:spAutoFit/>
          </a:bodyPr>
          <a:lstStyle>
            <a:defPPr>
              <a:defRPr lang="en-US"/>
            </a:defPPr>
            <a:lvl1pPr algn="r">
              <a:defRPr sz="12200" b="0" i="0">
                <a:solidFill>
                  <a:schemeClr val="bg2">
                    <a:lumMod val="40000"/>
                    <a:lumOff val="60000"/>
                  </a:schemeClr>
                </a:solidFill>
                <a:latin typeface="Arial"/>
                <a:ea typeface="+mj-ea"/>
                <a:cs typeface="+mj-cs"/>
              </a:defRPr>
            </a:lvl1pPr>
          </a:lstStyle>
          <a:p>
            <a:pPr lvl="0"/>
            <a:r>
              <a:rPr lang="en-US" sz="11163" dirty="0"/>
              <a:t>”</a:t>
            </a:r>
          </a:p>
        </p:txBody>
      </p:sp>
    </p:spTree>
    <p:extLst>
      <p:ext uri="{BB962C8B-B14F-4D97-AF65-F5344CB8AC3E}">
        <p14:creationId xmlns:p14="http://schemas.microsoft.com/office/powerpoint/2010/main" val="292602512"/>
      </p:ext>
    </p:extLst>
  </p:cSld>
  <p:clrMapOvr>
    <a:masterClrMapping/>
  </p:clrMapOvr>
  <p:hf sldNum="0"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154954" y="3124201"/>
            <a:ext cx="8825660" cy="1653180"/>
          </a:xfrm>
        </p:spPr>
        <p:txBody>
          <a:bodyPr anchor="b"/>
          <a:lstStyle>
            <a:lvl1pPr algn="l">
              <a:defRPr sz="366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4" y="4777381"/>
            <a:ext cx="8825660" cy="860400"/>
          </a:xfrm>
        </p:spPr>
        <p:txBody>
          <a:bodyPr anchor="t"/>
          <a:lstStyle>
            <a:lvl1pPr marL="0" indent="0" algn="l">
              <a:buNone/>
              <a:defRPr sz="1830" cap="none">
                <a:solidFill>
                  <a:schemeClr val="bg2">
                    <a:lumMod val="40000"/>
                    <a:lumOff val="60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54583239"/>
      </p:ext>
    </p:extLst>
  </p:cSld>
  <p:clrMapOvr>
    <a:masterClrMapping/>
  </p:clrMapOvr>
  <p:hf sldNum="0" hdr="0" ftr="0" dt="0"/>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32947" y="1981200"/>
            <a:ext cx="2946866"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6" name="Text Placeholder 3"/>
          <p:cNvSpPr>
            <a:spLocks noGrp="1"/>
          </p:cNvSpPr>
          <p:nvPr>
            <p:ph type="body" sz="half" idx="15"/>
          </p:nvPr>
        </p:nvSpPr>
        <p:spPr>
          <a:xfrm>
            <a:off x="652464" y="2667000"/>
            <a:ext cx="2927350"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3660" y="1981200"/>
            <a:ext cx="2936241"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19" name="Text Placeholder 3"/>
          <p:cNvSpPr>
            <a:spLocks noGrp="1"/>
          </p:cNvSpPr>
          <p:nvPr>
            <p:ph type="body" sz="half" idx="16"/>
          </p:nvPr>
        </p:nvSpPr>
        <p:spPr>
          <a:xfrm>
            <a:off x="3873106" y="2667000"/>
            <a:ext cx="2946794"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1981200"/>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0" name="Text Placeholder 3"/>
          <p:cNvSpPr>
            <a:spLocks noGrp="1"/>
          </p:cNvSpPr>
          <p:nvPr>
            <p:ph type="body" sz="half" idx="17"/>
          </p:nvPr>
        </p:nvSpPr>
        <p:spPr>
          <a:xfrm>
            <a:off x="7124701" y="2667000"/>
            <a:ext cx="2932113" cy="3589338"/>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7" name="Straight Connector 16"/>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495598179"/>
      </p:ext>
    </p:extLst>
  </p:cSld>
  <p:clrMapOvr>
    <a:masterClrMapping/>
  </p:clrMapOvr>
  <p:hf sldNum="0"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843"/>
            </a:lvl1pPr>
          </a:lstStyle>
          <a:p>
            <a:r>
              <a:rPr lang="en-US" smtClean="0"/>
              <a:t>Click to edit Master title style</a:t>
            </a:r>
            <a:endParaRPr lang="en-US" dirty="0"/>
          </a:p>
        </p:txBody>
      </p:sp>
      <p:sp>
        <p:nvSpPr>
          <p:cNvPr id="3" name="Text Placeholder 2"/>
          <p:cNvSpPr>
            <a:spLocks noGrp="1"/>
          </p:cNvSpPr>
          <p:nvPr>
            <p:ph type="body" idx="1"/>
          </p:nvPr>
        </p:nvSpPr>
        <p:spPr>
          <a:xfrm>
            <a:off x="652464" y="4250949"/>
            <a:ext cx="2940050"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29" name="Picture Placeholder 2"/>
          <p:cNvSpPr>
            <a:spLocks noGrp="1" noChangeAspect="1"/>
          </p:cNvSpPr>
          <p:nvPr>
            <p:ph type="pic" idx="15"/>
          </p:nvPr>
        </p:nvSpPr>
        <p:spPr>
          <a:xfrm>
            <a:off x="652464" y="2209800"/>
            <a:ext cx="2940050"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2" name="Text Placeholder 3"/>
          <p:cNvSpPr>
            <a:spLocks noGrp="1"/>
          </p:cNvSpPr>
          <p:nvPr>
            <p:ph type="body" sz="half" idx="18"/>
          </p:nvPr>
        </p:nvSpPr>
        <p:spPr>
          <a:xfrm>
            <a:off x="652464" y="4827213"/>
            <a:ext cx="2940050"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Text Placeholder 4"/>
          <p:cNvSpPr>
            <a:spLocks noGrp="1"/>
          </p:cNvSpPr>
          <p:nvPr>
            <p:ph type="body" sz="quarter" idx="3"/>
          </p:nvPr>
        </p:nvSpPr>
        <p:spPr>
          <a:xfrm>
            <a:off x="3889376" y="4250949"/>
            <a:ext cx="2930525"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0" name="Picture Placeholder 2"/>
          <p:cNvSpPr>
            <a:spLocks noGrp="1" noChangeAspect="1"/>
          </p:cNvSpPr>
          <p:nvPr>
            <p:ph type="pic" idx="21"/>
          </p:nvPr>
        </p:nvSpPr>
        <p:spPr>
          <a:xfrm>
            <a:off x="3889375" y="2209800"/>
            <a:ext cx="2930525"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3" name="Text Placeholder 3"/>
          <p:cNvSpPr>
            <a:spLocks noGrp="1"/>
          </p:cNvSpPr>
          <p:nvPr>
            <p:ph type="body" sz="half" idx="19"/>
          </p:nvPr>
        </p:nvSpPr>
        <p:spPr>
          <a:xfrm>
            <a:off x="3888022" y="4827212"/>
            <a:ext cx="2934406"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14" name="Text Placeholder 4"/>
          <p:cNvSpPr>
            <a:spLocks noGrp="1"/>
          </p:cNvSpPr>
          <p:nvPr>
            <p:ph type="body" sz="quarter" idx="13"/>
          </p:nvPr>
        </p:nvSpPr>
        <p:spPr>
          <a:xfrm>
            <a:off x="7124701" y="4250949"/>
            <a:ext cx="2932113" cy="576262"/>
          </a:xfrm>
        </p:spPr>
        <p:txBody>
          <a:bodyPr anchor="b">
            <a:noAutofit/>
          </a:bodyPr>
          <a:lstStyle>
            <a:lvl1pPr marL="0" indent="0">
              <a:buNone/>
              <a:defRPr sz="2196" b="0">
                <a:solidFill>
                  <a:schemeClr val="bg2">
                    <a:lumMod val="40000"/>
                    <a:lumOff val="60000"/>
                  </a:schemeClr>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31" name="Picture Placeholder 2"/>
          <p:cNvSpPr>
            <a:spLocks noGrp="1" noChangeAspect="1"/>
          </p:cNvSpPr>
          <p:nvPr>
            <p:ph type="pic" idx="22"/>
          </p:nvPr>
        </p:nvSpPr>
        <p:spPr>
          <a:xfrm>
            <a:off x="7124700" y="2209800"/>
            <a:ext cx="2932113" cy="1524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24" name="Text Placeholder 3"/>
          <p:cNvSpPr>
            <a:spLocks noGrp="1"/>
          </p:cNvSpPr>
          <p:nvPr>
            <p:ph type="body" sz="half" idx="20"/>
          </p:nvPr>
        </p:nvSpPr>
        <p:spPr>
          <a:xfrm>
            <a:off x="7124576" y="4827210"/>
            <a:ext cx="2935997" cy="659189"/>
          </a:xfrm>
        </p:spPr>
        <p:txBody>
          <a:bodyPr anchor="t">
            <a:normAutofit/>
          </a:bodyPr>
          <a:lstStyle>
            <a:lvl1pPr marL="0" indent="0">
              <a:buNone/>
              <a:defRPr sz="1281"/>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cxnSp>
        <p:nvCxnSpPr>
          <p:cNvPr id="19" name="Straight Connector 18"/>
          <p:cNvCxnSpPr/>
          <p:nvPr/>
        </p:nvCxnSpPr>
        <p:spPr>
          <a:xfrm>
            <a:off x="3726142" y="2133600"/>
            <a:ext cx="0" cy="3962400"/>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6962227" y="2133600"/>
            <a:ext cx="0" cy="3966882"/>
          </a:xfrm>
          <a:prstGeom prst="line">
            <a:avLst/>
          </a:prstGeom>
          <a:ln w="12700" cmpd="sng">
            <a:solidFill>
              <a:schemeClr val="bg2">
                <a:lumMod val="40000"/>
                <a:lumOff val="60000"/>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449619176"/>
      </p:ext>
    </p:extLst>
  </p:cSld>
  <p:clrMapOvr>
    <a:masterClrMapping/>
  </p:clrMapOvr>
  <p:hf sldNum="0" hdr="0" ftr="0" dt="0"/>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nchorCtr="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87492905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304213" y="430215"/>
            <a:ext cx="1752601" cy="5826125"/>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52463" y="887414"/>
            <a:ext cx="7423149" cy="5368924"/>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948019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454400" y="2286002"/>
            <a:ext cx="8240299" cy="1470025"/>
          </a:xfrm>
        </p:spPr>
        <p:txBody>
          <a:bodyPr anchor="t"/>
          <a:lstStyle>
            <a:lvl1pPr algn="r">
              <a:defRPr b="1" cap="small" baseline="0">
                <a:solidFill>
                  <a:srgbClr val="003300"/>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3200" y="4038600"/>
            <a:ext cx="6363371" cy="990600"/>
          </a:xfrm>
        </p:spPr>
        <p:txBody>
          <a:bodyPr>
            <a:normAutofit/>
          </a:bodyPr>
          <a:lstStyle>
            <a:lvl1pPr marL="0" indent="0" algn="r">
              <a:buNone/>
              <a:defRPr sz="2000" b="0">
                <a:solidFill>
                  <a:schemeClr val="tx1"/>
                </a:solidFill>
                <a:latin typeface="Georgia" pitchFamily="18"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10" name="Picture Placeholder 9"/>
          <p:cNvSpPr>
            <a:spLocks noGrp="1"/>
          </p:cNvSpPr>
          <p:nvPr>
            <p:ph type="pic" sz="quarter" idx="13" hasCustomPrompt="1"/>
          </p:nvPr>
        </p:nvSpPr>
        <p:spPr>
          <a:xfrm>
            <a:off x="9144000" y="5105400"/>
            <a:ext cx="2438400" cy="990600"/>
          </a:xfrm>
        </p:spPr>
        <p:txBody>
          <a:bodyPr>
            <a:normAutofit/>
          </a:bodyPr>
          <a:lstStyle>
            <a:lvl1pPr marL="0" indent="0" algn="ctr">
              <a:buNone/>
              <a:defRPr sz="2000" baseline="0"/>
            </a:lvl1pPr>
          </a:lstStyle>
          <a:p>
            <a:r>
              <a:rPr lang="en-US" dirty="0" smtClean="0"/>
              <a:t>Company Logo</a:t>
            </a:r>
            <a:endParaRPr lang="en-US" dirty="0"/>
          </a:p>
        </p:txBody>
      </p:sp>
    </p:spTree>
    <p:extLst>
      <p:ext uri="{BB962C8B-B14F-4D97-AF65-F5344CB8AC3E}">
        <p14:creationId xmlns:p14="http://schemas.microsoft.com/office/powerpoint/2010/main" val="109425470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4212" y="685801"/>
            <a:ext cx="8001000" cy="2971801"/>
          </a:xfrm>
        </p:spPr>
        <p:txBody>
          <a:bodyPr anchor="b">
            <a:normAutofit/>
          </a:bodyPr>
          <a:lstStyle>
            <a:lvl1pPr algn="l">
              <a:defRPr sz="4392">
                <a:effectLst/>
              </a:defRPr>
            </a:lvl1pPr>
          </a:lstStyle>
          <a:p>
            <a:r>
              <a:rPr lang="en-US" smtClean="0"/>
              <a:t>Click to edit Master title style</a:t>
            </a:r>
            <a:endParaRPr lang="en-US" dirty="0"/>
          </a:p>
        </p:txBody>
      </p:sp>
      <p:sp>
        <p:nvSpPr>
          <p:cNvPr id="3" name="Subtitle 2"/>
          <p:cNvSpPr>
            <a:spLocks noGrp="1"/>
          </p:cNvSpPr>
          <p:nvPr>
            <p:ph type="subTitle" idx="1"/>
          </p:nvPr>
        </p:nvSpPr>
        <p:spPr>
          <a:xfrm>
            <a:off x="684212" y="3843869"/>
            <a:ext cx="6400800" cy="1947333"/>
          </a:xfrm>
        </p:spPr>
        <p:txBody>
          <a:bodyPr anchor="t">
            <a:normAutofit/>
          </a:bodyPr>
          <a:lstStyle>
            <a:lvl1pPr marL="0" indent="0" algn="l">
              <a:buNone/>
              <a:defRPr sz="1922">
                <a:solidFill>
                  <a:schemeClr val="bg2">
                    <a:lumMod val="75000"/>
                  </a:schemeClr>
                </a:solidFill>
              </a:defRPr>
            </a:lvl1pPr>
            <a:lvl2pPr marL="418338" indent="0" algn="ctr">
              <a:buNone/>
              <a:defRPr>
                <a:solidFill>
                  <a:schemeClr val="tx1">
                    <a:tint val="75000"/>
                  </a:schemeClr>
                </a:solidFill>
              </a:defRPr>
            </a:lvl2pPr>
            <a:lvl3pPr marL="836676" indent="0" algn="ctr">
              <a:buNone/>
              <a:defRPr>
                <a:solidFill>
                  <a:schemeClr val="tx1">
                    <a:tint val="75000"/>
                  </a:schemeClr>
                </a:solidFill>
              </a:defRPr>
            </a:lvl3pPr>
            <a:lvl4pPr marL="1255014" indent="0" algn="ctr">
              <a:buNone/>
              <a:defRPr>
                <a:solidFill>
                  <a:schemeClr val="tx1">
                    <a:tint val="75000"/>
                  </a:schemeClr>
                </a:solidFill>
              </a:defRPr>
            </a:lvl4pPr>
            <a:lvl5pPr marL="1673352" indent="0" algn="ctr">
              <a:buNone/>
              <a:defRPr>
                <a:solidFill>
                  <a:schemeClr val="tx1">
                    <a:tint val="75000"/>
                  </a:schemeClr>
                </a:solidFill>
              </a:defRPr>
            </a:lvl5pPr>
            <a:lvl6pPr marL="2091690" indent="0" algn="ctr">
              <a:buNone/>
              <a:defRPr>
                <a:solidFill>
                  <a:schemeClr val="tx1">
                    <a:tint val="75000"/>
                  </a:schemeClr>
                </a:solidFill>
              </a:defRPr>
            </a:lvl6pPr>
            <a:lvl7pPr marL="2510028" indent="0" algn="ctr">
              <a:buNone/>
              <a:defRPr>
                <a:solidFill>
                  <a:schemeClr val="tx1">
                    <a:tint val="75000"/>
                  </a:schemeClr>
                </a:solidFill>
              </a:defRPr>
            </a:lvl7pPr>
            <a:lvl8pPr marL="2928366" indent="0" algn="ctr">
              <a:buNone/>
              <a:defRPr>
                <a:solidFill>
                  <a:schemeClr val="tx1">
                    <a:tint val="75000"/>
                  </a:schemeClr>
                </a:solidFill>
              </a:defRPr>
            </a:lvl8pPr>
            <a:lvl9pPr marL="3346704"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C7BAB84-2936-4268-9681-EC1BEDE7C548}"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cxnSp>
        <p:nvCxnSpPr>
          <p:cNvPr id="16" name="Straight Connector 15"/>
          <p:cNvCxnSpPr/>
          <p:nvPr/>
        </p:nvCxnSpPr>
        <p:spPr>
          <a:xfrm flipH="1">
            <a:off x="8228013" y="8467"/>
            <a:ext cx="3810000" cy="3810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6108171" y="91547"/>
            <a:ext cx="6080655" cy="6080655"/>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flipH="1">
            <a:off x="7235825" y="228600"/>
            <a:ext cx="4953000" cy="4953000"/>
          </a:xfrm>
          <a:prstGeom prst="line">
            <a:avLst/>
          </a:prstGeom>
          <a:ln w="1270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7335838" y="32280"/>
            <a:ext cx="4852989" cy="485298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flipH="1">
            <a:off x="7845427" y="609603"/>
            <a:ext cx="4343399" cy="4343399"/>
          </a:xfrm>
          <a:prstGeom prst="line">
            <a:avLst/>
          </a:prstGeom>
          <a:ln w="31750">
            <a:solidFill>
              <a:schemeClr val="tx1"/>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3596483"/>
      </p:ext>
    </p:extLst>
  </p:cSld>
  <p:clrMapOvr>
    <a:masterClrMapping/>
  </p:clrMapOvr>
  <p:transition spd="med">
    <p:pull/>
  </p:transition>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nchor="ct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22038765-EEA1-4152-8195-1D908FAF44EA}"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288664673"/>
      </p:ext>
    </p:extLst>
  </p:cSld>
  <p:clrMapOvr>
    <a:masterClrMapping/>
  </p:clrMapOvr>
  <p:transition spd="med">
    <p:pull/>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914400" y="514352"/>
            <a:ext cx="36576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914400" y="1676400"/>
            <a:ext cx="36576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4766733" y="1676400"/>
            <a:ext cx="6815667"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5AA7BCF-09E8-4AA7-9E25-D9B4BEB514EA}" type="slidenum">
              <a:rPr lang="en-US" smtClean="0"/>
              <a:t>‹#›</a:t>
            </a:fld>
            <a:endParaRPr lang="en-US"/>
          </a:p>
        </p:txBody>
      </p:sp>
    </p:spTree>
    <p:extLst>
      <p:ext uri="{BB962C8B-B14F-4D97-AF65-F5344CB8AC3E}">
        <p14:creationId xmlns:p14="http://schemas.microsoft.com/office/powerpoint/2010/main" val="2147073719"/>
      </p:ext>
    </p:extLst>
  </p:cSld>
  <p:clrMapOvr>
    <a:masterClrMapping/>
  </p:clrMapOvr>
  <p:transition spd="med">
    <p:pull/>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4212" y="2006600"/>
            <a:ext cx="8534401" cy="2281600"/>
          </a:xfrm>
        </p:spPr>
        <p:txBody>
          <a:bodyPr anchor="b">
            <a:normAutofit/>
          </a:bodyPr>
          <a:lstStyle>
            <a:lvl1pPr algn="l">
              <a:defRPr sz="3294"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3" y="4495800"/>
            <a:ext cx="8534400" cy="14986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E2D8A0F-751C-4973-87A4-B2892517348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109605630"/>
      </p:ext>
    </p:extLst>
  </p:cSld>
  <p:clrMapOvr>
    <a:masterClrMapping/>
  </p:clrMapOvr>
  <p:transition spd="med">
    <p:pull/>
  </p:transition>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84212" y="685802"/>
            <a:ext cx="4937655" cy="3615267"/>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808133" y="685801"/>
            <a:ext cx="4934479" cy="3615266"/>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8797B9C5-5A15-4E97-9102-78EA6EF4EFFD}"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054275961"/>
      </p:ext>
    </p:extLst>
  </p:cSld>
  <p:clrMapOvr>
    <a:masterClrMapping/>
  </p:clrMapOvr>
  <p:transition spd="med">
    <p:pull/>
  </p:transition>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972080" y="685800"/>
            <a:ext cx="4649787"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4" name="Content Placeholder 3"/>
          <p:cNvSpPr>
            <a:spLocks noGrp="1"/>
          </p:cNvSpPr>
          <p:nvPr>
            <p:ph sz="half" idx="2"/>
          </p:nvPr>
        </p:nvSpPr>
        <p:spPr>
          <a:xfrm>
            <a:off x="684212" y="1270529"/>
            <a:ext cx="4937655"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079065" y="685800"/>
            <a:ext cx="4665134" cy="576262"/>
          </a:xfrm>
        </p:spPr>
        <p:txBody>
          <a:bodyPr anchor="b">
            <a:noAutofit/>
          </a:bodyPr>
          <a:lstStyle>
            <a:lvl1pPr marL="0" indent="0">
              <a:buNone/>
              <a:defRPr sz="2562" b="0">
                <a:solidFill>
                  <a:schemeClr val="tx1"/>
                </a:solidFill>
              </a:defRPr>
            </a:lvl1pPr>
            <a:lvl2pPr marL="418338" indent="0">
              <a:buNone/>
              <a:defRPr sz="1830" b="1"/>
            </a:lvl2pPr>
            <a:lvl3pPr marL="836676" indent="0">
              <a:buNone/>
              <a:defRPr sz="1647" b="1"/>
            </a:lvl3pPr>
            <a:lvl4pPr marL="1255014" indent="0">
              <a:buNone/>
              <a:defRPr sz="1464" b="1"/>
            </a:lvl4pPr>
            <a:lvl5pPr marL="1673352" indent="0">
              <a:buNone/>
              <a:defRPr sz="1464" b="1"/>
            </a:lvl5pPr>
            <a:lvl6pPr marL="2091690" indent="0">
              <a:buNone/>
              <a:defRPr sz="1464" b="1"/>
            </a:lvl6pPr>
            <a:lvl7pPr marL="2510028" indent="0">
              <a:buNone/>
              <a:defRPr sz="1464" b="1"/>
            </a:lvl7pPr>
            <a:lvl8pPr marL="2928366" indent="0">
              <a:buNone/>
              <a:defRPr sz="1464" b="1"/>
            </a:lvl8pPr>
            <a:lvl9pPr marL="3346704" indent="0">
              <a:buNone/>
              <a:defRPr sz="1464" b="1"/>
            </a:lvl9pPr>
          </a:lstStyle>
          <a:p>
            <a:pPr lvl="0"/>
            <a:r>
              <a:rPr lang="en-US" smtClean="0"/>
              <a:t>Click to edit Master text styles</a:t>
            </a:r>
          </a:p>
        </p:txBody>
      </p:sp>
      <p:sp>
        <p:nvSpPr>
          <p:cNvPr id="6" name="Content Placeholder 5"/>
          <p:cNvSpPr>
            <a:spLocks noGrp="1"/>
          </p:cNvSpPr>
          <p:nvPr>
            <p:ph sz="quarter" idx="4"/>
          </p:nvPr>
        </p:nvSpPr>
        <p:spPr>
          <a:xfrm>
            <a:off x="5806546" y="1262062"/>
            <a:ext cx="4929188" cy="3030538"/>
          </a:xfrm>
        </p:spPr>
        <p:txBody>
          <a:bodyPr anchor="t">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1A2C5B1-632D-4A91-80EA-0A9403BBA6B0}" type="datetime3">
              <a:rPr lang="en-US" smtClean="0"/>
              <a:t>21 June 2019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300397703"/>
      </p:ext>
    </p:extLst>
  </p:cSld>
  <p:clrMapOvr>
    <a:masterClrMapping/>
  </p:clrMapOvr>
  <p:transition spd="med">
    <p:pull/>
  </p:transition>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4C0CA699-6114-4180-AFF4-06CC1F898E29}"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87427615"/>
      </p:ext>
    </p:extLst>
  </p:cSld>
  <p:clrMapOvr>
    <a:masterClrMapping/>
  </p:clrMapOvr>
  <p:transition spd="med">
    <p:pull/>
  </p:transition>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4ECB98-44F4-4676-9D54-894513CF3A5A}" type="datetime3">
              <a:rPr lang="en-US" smtClean="0"/>
              <a:t>21 June 2019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357303468"/>
      </p:ext>
    </p:extLst>
  </p:cSld>
  <p:clrMapOvr>
    <a:masterClrMapping/>
  </p:clrMapOvr>
  <p:transition spd="med">
    <p:pull/>
  </p:transition>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085013" y="685800"/>
            <a:ext cx="3657600" cy="1371600"/>
          </a:xfrm>
        </p:spPr>
        <p:txBody>
          <a:bodyPr anchor="b">
            <a:normAutofit/>
          </a:bodyPr>
          <a:lstStyle>
            <a:lvl1pPr algn="l">
              <a:defRPr sz="2196" b="0"/>
            </a:lvl1pPr>
          </a:lstStyle>
          <a:p>
            <a:r>
              <a:rPr lang="en-US" smtClean="0"/>
              <a:t>Click to edit Master title style</a:t>
            </a:r>
            <a:endParaRPr lang="en-US" dirty="0"/>
          </a:p>
        </p:txBody>
      </p:sp>
      <p:sp>
        <p:nvSpPr>
          <p:cNvPr id="3" name="Content Placeholder 2"/>
          <p:cNvSpPr>
            <a:spLocks noGrp="1"/>
          </p:cNvSpPr>
          <p:nvPr>
            <p:ph idx="1"/>
          </p:nvPr>
        </p:nvSpPr>
        <p:spPr>
          <a:xfrm>
            <a:off x="684213" y="685800"/>
            <a:ext cx="5943601" cy="5308600"/>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085013" y="2209801"/>
            <a:ext cx="3657600" cy="2091267"/>
          </a:xfrm>
        </p:spPr>
        <p:txBody>
          <a:bodyPr anchor="t">
            <a:normAutofit/>
          </a:bodyPr>
          <a:lstStyle>
            <a:lvl1pPr marL="0" indent="0">
              <a:buNone/>
              <a:defRPr sz="1464"/>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93EB583-F661-4524-A7A6-6F3401C9CE62}"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659683252"/>
      </p:ext>
    </p:extLst>
  </p:cSld>
  <p:clrMapOvr>
    <a:masterClrMapping/>
  </p:clrMapOvr>
  <p:transition spd="med">
    <p:pull/>
  </p:transition>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22812" y="1447800"/>
            <a:ext cx="6019799" cy="1143000"/>
          </a:xfrm>
        </p:spPr>
        <p:txBody>
          <a:bodyPr anchor="b">
            <a:normAutofit/>
          </a:bodyPr>
          <a:lstStyle>
            <a:lvl1pPr algn="l">
              <a:defRPr sz="2562" b="0"/>
            </a:lvl1pPr>
          </a:lstStyle>
          <a:p>
            <a:r>
              <a:rPr lang="en-US" smtClean="0"/>
              <a:t>Click to edit Master title style</a:t>
            </a:r>
            <a:endParaRPr lang="en-US" dirty="0"/>
          </a:p>
        </p:txBody>
      </p:sp>
      <p:sp>
        <p:nvSpPr>
          <p:cNvPr id="14" name="Picture Placeholder 2"/>
          <p:cNvSpPr>
            <a:spLocks noGrp="1" noChangeAspect="1"/>
          </p:cNvSpPr>
          <p:nvPr>
            <p:ph type="pic" idx="1"/>
          </p:nvPr>
        </p:nvSpPr>
        <p:spPr>
          <a:xfrm>
            <a:off x="989012" y="914400"/>
            <a:ext cx="3280974" cy="45720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4" name="Text Placeholder 3"/>
          <p:cNvSpPr>
            <a:spLocks noGrp="1"/>
          </p:cNvSpPr>
          <p:nvPr>
            <p:ph type="body" sz="half" idx="2"/>
          </p:nvPr>
        </p:nvSpPr>
        <p:spPr>
          <a:xfrm>
            <a:off x="4722813" y="2777067"/>
            <a:ext cx="6021387" cy="2048933"/>
          </a:xfrm>
        </p:spPr>
        <p:txBody>
          <a:bodyPr anchor="t">
            <a:normAutofit/>
          </a:bodyPr>
          <a:lstStyle>
            <a:lvl1pPr marL="0" indent="0">
              <a:buNone/>
              <a:defRPr sz="1647"/>
            </a:lvl1pPr>
            <a:lvl2pPr marL="418338" indent="0">
              <a:buNone/>
              <a:defRPr sz="1098"/>
            </a:lvl2pPr>
            <a:lvl3pPr marL="836676" indent="0">
              <a:buNone/>
              <a:defRPr sz="915"/>
            </a:lvl3pPr>
            <a:lvl4pPr marL="1255014" indent="0">
              <a:buNone/>
              <a:defRPr sz="824"/>
            </a:lvl4pPr>
            <a:lvl5pPr marL="1673352" indent="0">
              <a:buNone/>
              <a:defRPr sz="824"/>
            </a:lvl5pPr>
            <a:lvl6pPr marL="2091690" indent="0">
              <a:buNone/>
              <a:defRPr sz="824"/>
            </a:lvl6pPr>
            <a:lvl7pPr marL="2510028" indent="0">
              <a:buNone/>
              <a:defRPr sz="824"/>
            </a:lvl7pPr>
            <a:lvl8pPr marL="2928366" indent="0">
              <a:buNone/>
              <a:defRPr sz="824"/>
            </a:lvl8pPr>
            <a:lvl9pPr marL="3346704" indent="0">
              <a:buNone/>
              <a:defRPr sz="824"/>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AF937F-43EA-4638-8935-5F9DF0A38094}" type="datetime3">
              <a:rPr lang="en-US" smtClean="0"/>
              <a:t>21 June 2019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83041738"/>
      </p:ext>
    </p:extLst>
  </p:cSld>
  <p:clrMapOvr>
    <a:masterClrMapping/>
  </p:clrMapOvr>
  <p:transition spd="med">
    <p:pull/>
  </p:transition>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17" name="Picture Placeholder 2"/>
          <p:cNvSpPr>
            <a:spLocks noGrp="1" noChangeAspect="1"/>
          </p:cNvSpPr>
          <p:nvPr>
            <p:ph type="pic" idx="13"/>
          </p:nvPr>
        </p:nvSpPr>
        <p:spPr>
          <a:xfrm>
            <a:off x="685800" y="533400"/>
            <a:ext cx="10818812" cy="3124200"/>
          </a:xfrm>
          <a:prstGeom prst="snip2DiagRect">
            <a:avLst>
              <a:gd name="adj1" fmla="val 10815"/>
              <a:gd name="adj2" fmla="val 0"/>
            </a:avLst>
          </a:prstGeom>
          <a:ln w="15875">
            <a:solidFill>
              <a:schemeClr val="tx1">
                <a:alpha val="40000"/>
              </a:schemeClr>
            </a:solidFill>
          </a:ln>
          <a:effectLst>
            <a:innerShdw blurRad="57150" dist="38100" dir="14460000">
              <a:srgbClr val="000000">
                <a:alpha val="70000"/>
              </a:srgbClr>
            </a:innerShdw>
          </a:effectLst>
        </p:spPr>
        <p:txBody>
          <a:bodyPr anchor="t">
            <a:normAutofit/>
          </a:bodyPr>
          <a:lstStyle>
            <a:lvl1pPr marL="0" indent="0" algn="ctr">
              <a:buNone/>
              <a:defRPr sz="1464"/>
            </a:lvl1pPr>
            <a:lvl2pPr marL="418338" indent="0">
              <a:buNone/>
              <a:defRPr sz="1464"/>
            </a:lvl2pPr>
            <a:lvl3pPr marL="836676" indent="0">
              <a:buNone/>
              <a:defRPr sz="1464"/>
            </a:lvl3pPr>
            <a:lvl4pPr marL="1255014" indent="0">
              <a:buNone/>
              <a:defRPr sz="1464"/>
            </a:lvl4pPr>
            <a:lvl5pPr marL="1673352" indent="0">
              <a:buNone/>
              <a:defRPr sz="1464"/>
            </a:lvl5pPr>
            <a:lvl6pPr marL="2091690" indent="0">
              <a:buNone/>
              <a:defRPr sz="1464"/>
            </a:lvl6pPr>
            <a:lvl7pPr marL="2510028" indent="0">
              <a:buNone/>
              <a:defRPr sz="1464"/>
            </a:lvl7pPr>
            <a:lvl8pPr marL="2928366" indent="0">
              <a:buNone/>
              <a:defRPr sz="1464"/>
            </a:lvl8pPr>
            <a:lvl9pPr marL="3346704" indent="0">
              <a:buNone/>
              <a:defRPr sz="1464"/>
            </a:lvl9pPr>
          </a:lstStyle>
          <a:p>
            <a:r>
              <a:rPr lang="en-US" smtClean="0"/>
              <a:t>Click icon to add picture</a:t>
            </a:r>
            <a:endParaRPr lang="en-US" dirty="0"/>
          </a:p>
        </p:txBody>
      </p:sp>
      <p:sp>
        <p:nvSpPr>
          <p:cNvPr id="16" name="Text Placeholder 9"/>
          <p:cNvSpPr>
            <a:spLocks noGrp="1"/>
          </p:cNvSpPr>
          <p:nvPr>
            <p:ph type="body" sz="quarter" idx="14"/>
          </p:nvPr>
        </p:nvSpPr>
        <p:spPr>
          <a:xfrm>
            <a:off x="914402" y="3843867"/>
            <a:ext cx="8304210" cy="457200"/>
          </a:xfrm>
        </p:spPr>
        <p:txBody>
          <a:bodyPr anchor="t">
            <a:normAutofit/>
          </a:bodyPr>
          <a:lstStyle>
            <a:lvl1pPr marL="0" indent="0">
              <a:buFontTx/>
              <a:buNone/>
              <a:defRPr sz="1464"/>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Date Placeholder 2"/>
          <p:cNvSpPr>
            <a:spLocks noGrp="1"/>
          </p:cNvSpPr>
          <p:nvPr>
            <p:ph type="dt" sz="half" idx="10"/>
          </p:nvPr>
        </p:nvSpPr>
        <p:spPr/>
        <p:txBody>
          <a:bodyPr/>
          <a:lstStyle/>
          <a:p>
            <a:fld id="{0C3BBFDD-BC86-492E-9E5C-A19C5FF44CD7}" type="datetime3">
              <a:rPr lang="en-US" smtClean="0"/>
              <a:t>21 June 2019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785738621"/>
      </p:ext>
    </p:extLst>
  </p:cSld>
  <p:clrMapOvr>
    <a:masterClrMapping/>
  </p:clrMapOvr>
  <p:hf sldNum="0" hdr="0" ftr="0" dt="0"/>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anchor="ctr">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2" y="4114800"/>
            <a:ext cx="8535988" cy="1879600"/>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036526614"/>
      </p:ext>
    </p:extLst>
  </p:cSld>
  <p:clrMapOvr>
    <a:masterClrMapping/>
  </p:clrMapOvr>
  <p:hf sldNum="0" hdr="0" ftr="0" dt="0"/>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41412" y="685800"/>
            <a:ext cx="9144001"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1446212" y="3429000"/>
            <a:ext cx="8534400" cy="381000"/>
          </a:xfrm>
        </p:spPr>
        <p:txBody>
          <a:bodyPr anchor="ctr"/>
          <a:lstStyle>
            <a:lvl1pPr marL="0" indent="0">
              <a:buFontTx/>
              <a:buNone/>
              <a:defRPr/>
            </a:lvl1pPr>
            <a:lvl2pPr marL="418338" indent="0">
              <a:buFontTx/>
              <a:buNone/>
              <a:defRPr/>
            </a:lvl2pPr>
            <a:lvl3pPr marL="836676" indent="0">
              <a:buFontTx/>
              <a:buNone/>
              <a:defRPr/>
            </a:lvl3pPr>
            <a:lvl4pPr marL="1255014" indent="0">
              <a:buFontTx/>
              <a:buNone/>
              <a:defRPr/>
            </a:lvl4pPr>
            <a:lvl5pPr marL="1673352"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684213" y="4301069"/>
            <a:ext cx="8534400" cy="1684865"/>
          </a:xfrm>
        </p:spPr>
        <p:txBody>
          <a:bodyPr anchor="ctr">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4" name="TextBox 13"/>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5" name="TextBox 14"/>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53061133"/>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4221004" y="1108077"/>
            <a:ext cx="70104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12" name="Right Triangle 11"/>
          <p:cNvSpPr/>
          <p:nvPr/>
        </p:nvSpPr>
        <p:spPr>
          <a:xfrm rot="420000" flipV="1">
            <a:off x="10672179" y="5359769"/>
            <a:ext cx="207264"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sz="1800" dirty="0"/>
          </a:p>
        </p:txBody>
      </p:sp>
      <p:sp>
        <p:nvSpPr>
          <p:cNvPr id="2" name="Title 1"/>
          <p:cNvSpPr>
            <a:spLocks noGrp="1"/>
          </p:cNvSpPr>
          <p:nvPr>
            <p:ph type="title"/>
          </p:nvPr>
        </p:nvSpPr>
        <p:spPr>
          <a:xfrm>
            <a:off x="812800" y="1176998"/>
            <a:ext cx="2950464" cy="1582621"/>
          </a:xfrm>
        </p:spPr>
        <p:txBody>
          <a:bodyPr vert="horz" lIns="45720" tIns="45720" rIns="45720" bIns="45720" anchor="b"/>
          <a:lstStyle>
            <a:lvl1pPr algn="l">
              <a:buNone/>
              <a:defRPr sz="2000" b="1">
                <a:solidFill>
                  <a:schemeClr val="tx2"/>
                </a:solidFill>
              </a:defRPr>
            </a:lvl1pPr>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812800" y="2828785"/>
            <a:ext cx="2946400" cy="2179320"/>
          </a:xfrm>
        </p:spPr>
        <p:txBody>
          <a:bodyPr lIns="64008" rIns="45720" bIns="45720"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CC6209E1-7ACA-460F-A643-AD08DA1BCF56}" type="datetimeFigureOut">
              <a:rPr lang="en-US" smtClean="0"/>
              <a:t>6/21/2019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a:xfrm>
            <a:off x="10769601" y="6356352"/>
            <a:ext cx="812800" cy="365125"/>
          </a:xfrm>
        </p:spPr>
        <p:txBody>
          <a:bodyPr/>
          <a:lstStyle/>
          <a:p>
            <a:fld id="{25AA7BCF-09E8-4AA7-9E25-D9B4BEB514EA}" type="slidenum">
              <a:rPr lang="en-US" smtClean="0"/>
              <a:t>‹#›</a:t>
            </a:fld>
            <a:endParaRPr lang="en-US"/>
          </a:p>
        </p:txBody>
      </p:sp>
      <p:sp>
        <p:nvSpPr>
          <p:cNvPr id="3" name="Picture Placeholder 2"/>
          <p:cNvSpPr>
            <a:spLocks noGrp="1"/>
          </p:cNvSpPr>
          <p:nvPr>
            <p:ph type="pic" idx="1"/>
          </p:nvPr>
        </p:nvSpPr>
        <p:spPr>
          <a:xfrm rot="420000">
            <a:off x="4647724" y="1199517"/>
            <a:ext cx="615696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smtClean="0"/>
              <a:t>Click icon to add picture</a:t>
            </a:r>
            <a:endParaRPr kumimoji="0" lang="en-US" dirty="0"/>
          </a:p>
        </p:txBody>
      </p:sp>
      <p:sp>
        <p:nvSpPr>
          <p:cNvPr id="10" name="Freeform 9"/>
          <p:cNvSpPr>
            <a:spLocks/>
          </p:cNvSpPr>
          <p:nvPr/>
        </p:nvSpPr>
        <p:spPr bwMode="auto">
          <a:xfrm flipV="1">
            <a:off x="-12699" y="5816600"/>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11" name="Freeform 10"/>
          <p:cNvSpPr>
            <a:spLocks/>
          </p:cNvSpPr>
          <p:nvPr/>
        </p:nvSpPr>
        <p:spPr bwMode="auto">
          <a:xfrm flipV="1">
            <a:off x="5842000" y="6219827"/>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Tree>
    <p:extLst>
      <p:ext uri="{BB962C8B-B14F-4D97-AF65-F5344CB8AC3E}">
        <p14:creationId xmlns:p14="http://schemas.microsoft.com/office/powerpoint/2010/main" val="3587649428"/>
      </p:ext>
    </p:extLst>
  </p:cSld>
  <p:clrMapOvr>
    <a:masterClrMapping/>
  </p:clrMapOvr>
  <p:transition spd="med">
    <p:pull/>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684212" y="3429000"/>
            <a:ext cx="8534400" cy="1697400"/>
          </a:xfrm>
        </p:spPr>
        <p:txBody>
          <a:bodyPr anchor="b">
            <a:normAutofit/>
          </a:bodyPr>
          <a:lstStyle>
            <a:lvl1pPr algn="l">
              <a:defRPr sz="2928" b="0" cap="all"/>
            </a:lvl1pPr>
          </a:lstStyle>
          <a:p>
            <a:r>
              <a:rPr lang="en-US" smtClean="0"/>
              <a:t>Click to edit Master title style</a:t>
            </a:r>
            <a:endParaRPr lang="en-US" dirty="0"/>
          </a:p>
        </p:txBody>
      </p:sp>
      <p:sp>
        <p:nvSpPr>
          <p:cNvPr id="3" name="Text Placeholder 2"/>
          <p:cNvSpPr>
            <a:spLocks noGrp="1"/>
          </p:cNvSpPr>
          <p:nvPr>
            <p:ph type="body" idx="1"/>
          </p:nvPr>
        </p:nvSpPr>
        <p:spPr>
          <a:xfrm>
            <a:off x="684211" y="5132981"/>
            <a:ext cx="8535990" cy="860400"/>
          </a:xfrm>
        </p:spPr>
        <p:txBody>
          <a:bodyPr anchor="t">
            <a:normAutofit/>
          </a:bodyPr>
          <a:lstStyle>
            <a:lvl1pPr marL="0" indent="0" algn="l">
              <a:buNone/>
              <a:defRPr sz="1830">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951024538"/>
      </p:ext>
    </p:extLst>
  </p:cSld>
  <p:clrMapOvr>
    <a:masterClrMapping/>
  </p:clrMapOvr>
  <p:hf sldNum="0"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1141413" y="685800"/>
            <a:ext cx="9144000" cy="2743200"/>
          </a:xfrm>
        </p:spPr>
        <p:txBody>
          <a:bodyPr anchor="ctr">
            <a:normAutofit/>
          </a:bodyPr>
          <a:lstStyle>
            <a:lvl1pPr algn="l">
              <a:defRPr sz="2928" b="0" cap="all">
                <a:solidFill>
                  <a:schemeClr val="tx1"/>
                </a:solidFill>
              </a:defRPr>
            </a:lvl1pPr>
          </a:lstStyle>
          <a:p>
            <a:r>
              <a:rPr lang="en-US" smtClean="0"/>
              <a:t>Click to edit Master title style</a:t>
            </a:r>
            <a:endParaRPr lang="en-US" dirty="0"/>
          </a:p>
        </p:txBody>
      </p:sp>
      <p:sp>
        <p:nvSpPr>
          <p:cNvPr id="10" name="Text Placeholder 9"/>
          <p:cNvSpPr>
            <a:spLocks noGrp="1"/>
          </p:cNvSpPr>
          <p:nvPr>
            <p:ph type="body" sz="quarter" idx="13"/>
          </p:nvPr>
        </p:nvSpPr>
        <p:spPr>
          <a:xfrm>
            <a:off x="684213" y="3928534"/>
            <a:ext cx="8534401" cy="1049866"/>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978400"/>
            <a:ext cx="8534401" cy="1016000"/>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
        <p:nvSpPr>
          <p:cNvPr id="11" name="TextBox 10"/>
          <p:cNvSpPr txBox="1"/>
          <p:nvPr/>
        </p:nvSpPr>
        <p:spPr>
          <a:xfrm>
            <a:off x="531812" y="812222"/>
            <a:ext cx="609600" cy="584776"/>
          </a:xfrm>
          <a:prstGeom prst="rect">
            <a:avLst/>
          </a:prstGeom>
        </p:spPr>
        <p:txBody>
          <a:bodyPr vert="horz" lIns="83665" tIns="41833" rIns="83665" bIns="41833" rtlCol="0" anchor="ctr">
            <a:noAutofit/>
          </a:bodyPr>
          <a:lstStyle/>
          <a:p>
            <a:pPr lvl="0"/>
            <a:r>
              <a:rPr lang="en-US" sz="7320" dirty="0">
                <a:solidFill>
                  <a:schemeClr val="tx1"/>
                </a:solidFill>
                <a:effectLst/>
              </a:rPr>
              <a:t>“</a:t>
            </a:r>
          </a:p>
        </p:txBody>
      </p:sp>
      <p:sp>
        <p:nvSpPr>
          <p:cNvPr id="12" name="TextBox 11"/>
          <p:cNvSpPr txBox="1"/>
          <p:nvPr/>
        </p:nvSpPr>
        <p:spPr>
          <a:xfrm>
            <a:off x="10285412" y="2768601"/>
            <a:ext cx="609600" cy="584776"/>
          </a:xfrm>
          <a:prstGeom prst="rect">
            <a:avLst/>
          </a:prstGeom>
        </p:spPr>
        <p:txBody>
          <a:bodyPr vert="horz" lIns="83665" tIns="41833" rIns="83665" bIns="41833" rtlCol="0" anchor="ctr">
            <a:noAutofit/>
          </a:bodyPr>
          <a:lstStyle/>
          <a:p>
            <a:pPr lvl="0" algn="r"/>
            <a:r>
              <a:rPr lang="en-US" sz="7320" dirty="0">
                <a:solidFill>
                  <a:schemeClr val="tx1"/>
                </a:solidFill>
                <a:effectLst/>
              </a:rPr>
              <a:t>”</a:t>
            </a:r>
          </a:p>
        </p:txBody>
      </p:sp>
    </p:spTree>
    <p:extLst>
      <p:ext uri="{BB962C8B-B14F-4D97-AF65-F5344CB8AC3E}">
        <p14:creationId xmlns:p14="http://schemas.microsoft.com/office/powerpoint/2010/main" val="827296546"/>
      </p:ext>
    </p:extLst>
  </p:cSld>
  <p:clrMapOvr>
    <a:masterClrMapping/>
  </p:clrMapOvr>
  <p:hf sldNum="0" hdr="0" ftr="0" dt="0"/>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684213" y="685800"/>
            <a:ext cx="10058399" cy="2743200"/>
          </a:xfrm>
        </p:spPr>
        <p:txBody>
          <a:bodyPr vert="horz" lIns="91440" tIns="45720" rIns="91440" bIns="45720" rtlCol="0" anchor="ctr">
            <a:normAutofit/>
          </a:bodyPr>
          <a:lstStyle>
            <a:lvl1pPr>
              <a:defRPr lang="en-US" b="0" dirty="0"/>
            </a:lvl1pPr>
          </a:lstStyle>
          <a:p>
            <a:pPr marL="0" lvl="0"/>
            <a:r>
              <a:rPr lang="en-US" smtClean="0"/>
              <a:t>Click to edit Master title style</a:t>
            </a:r>
            <a:endParaRPr lang="en-US" dirty="0"/>
          </a:p>
        </p:txBody>
      </p:sp>
      <p:sp>
        <p:nvSpPr>
          <p:cNvPr id="10" name="Text Placeholder 9"/>
          <p:cNvSpPr>
            <a:spLocks noGrp="1"/>
          </p:cNvSpPr>
          <p:nvPr>
            <p:ph type="body" sz="quarter" idx="13"/>
          </p:nvPr>
        </p:nvSpPr>
        <p:spPr>
          <a:xfrm>
            <a:off x="684212" y="3928534"/>
            <a:ext cx="8534400" cy="838200"/>
          </a:xfrm>
        </p:spPr>
        <p:txBody>
          <a:bodyPr vert="horz" lIns="91440" tIns="45720" rIns="91440" bIns="45720" rtlCol="0" anchor="b">
            <a:normAutofit/>
          </a:bodyPr>
          <a:lstStyle>
            <a:lvl1pPr>
              <a:buNone/>
              <a:defRPr lang="en-US" sz="2196" b="0" cap="all" dirty="0">
                <a:ln w="3175" cmpd="sng">
                  <a:noFill/>
                </a:ln>
                <a:solidFill>
                  <a:schemeClr val="tx1"/>
                </a:solidFill>
                <a:effectLst/>
              </a:defRPr>
            </a:lvl1pPr>
          </a:lstStyle>
          <a:p>
            <a:pPr marL="0" lvl="0">
              <a:spcBef>
                <a:spcPct val="0"/>
              </a:spcBef>
              <a:buNone/>
            </a:pPr>
            <a:r>
              <a:rPr lang="en-US" smtClean="0"/>
              <a:t>Click to edit Master text styles</a:t>
            </a:r>
          </a:p>
        </p:txBody>
      </p:sp>
      <p:sp>
        <p:nvSpPr>
          <p:cNvPr id="3" name="Text Placeholder 2"/>
          <p:cNvSpPr>
            <a:spLocks noGrp="1"/>
          </p:cNvSpPr>
          <p:nvPr>
            <p:ph type="body" idx="1"/>
          </p:nvPr>
        </p:nvSpPr>
        <p:spPr>
          <a:xfrm>
            <a:off x="684212" y="4766734"/>
            <a:ext cx="8534401" cy="1227667"/>
          </a:xfrm>
        </p:spPr>
        <p:txBody>
          <a:bodyPr anchor="t">
            <a:normAutofit/>
          </a:bodyPr>
          <a:lstStyle>
            <a:lvl1pPr marL="0" indent="0" algn="l">
              <a:buNone/>
              <a:defRPr sz="1647">
                <a:solidFill>
                  <a:schemeClr val="bg2">
                    <a:lumMod val="75000"/>
                  </a:schemeClr>
                </a:solidFill>
              </a:defRPr>
            </a:lvl1pPr>
            <a:lvl2pPr marL="418338" indent="0">
              <a:buNone/>
              <a:defRPr sz="1647">
                <a:solidFill>
                  <a:schemeClr val="tx1">
                    <a:tint val="75000"/>
                  </a:schemeClr>
                </a:solidFill>
              </a:defRPr>
            </a:lvl2pPr>
            <a:lvl3pPr marL="836676" indent="0">
              <a:buNone/>
              <a:defRPr sz="1464">
                <a:solidFill>
                  <a:schemeClr val="tx1">
                    <a:tint val="75000"/>
                  </a:schemeClr>
                </a:solidFill>
              </a:defRPr>
            </a:lvl3pPr>
            <a:lvl4pPr marL="1255014" indent="0">
              <a:buNone/>
              <a:defRPr sz="1281">
                <a:solidFill>
                  <a:schemeClr val="tx1">
                    <a:tint val="75000"/>
                  </a:schemeClr>
                </a:solidFill>
              </a:defRPr>
            </a:lvl4pPr>
            <a:lvl5pPr marL="1673352" indent="0">
              <a:buNone/>
              <a:defRPr sz="1281">
                <a:solidFill>
                  <a:schemeClr val="tx1">
                    <a:tint val="75000"/>
                  </a:schemeClr>
                </a:solidFill>
              </a:defRPr>
            </a:lvl5pPr>
            <a:lvl6pPr marL="2091690" indent="0">
              <a:buNone/>
              <a:defRPr sz="1281">
                <a:solidFill>
                  <a:schemeClr val="tx1">
                    <a:tint val="75000"/>
                  </a:schemeClr>
                </a:solidFill>
              </a:defRPr>
            </a:lvl6pPr>
            <a:lvl7pPr marL="2510028" indent="0">
              <a:buNone/>
              <a:defRPr sz="1281">
                <a:solidFill>
                  <a:schemeClr val="tx1">
                    <a:tint val="75000"/>
                  </a:schemeClr>
                </a:solidFill>
              </a:defRPr>
            </a:lvl7pPr>
            <a:lvl8pPr marL="2928366" indent="0">
              <a:buNone/>
              <a:defRPr sz="1281">
                <a:solidFill>
                  <a:schemeClr val="tx1">
                    <a:tint val="75000"/>
                  </a:schemeClr>
                </a:solidFill>
              </a:defRPr>
            </a:lvl8pPr>
            <a:lvl9pPr marL="3346704" indent="0">
              <a:buNone/>
              <a:defRPr sz="1281">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3BBFDD-BC86-492E-9E5C-A19C5FF44CD7}"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708568320"/>
      </p:ext>
    </p:extLst>
  </p:cSld>
  <p:clrMapOvr>
    <a:masterClrMapping/>
  </p:clrMapOvr>
  <p:hf sldNum="0"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8A7AAD80-5404-4419-BA18-89769ED2149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939001125"/>
      </p:ext>
    </p:extLst>
  </p:cSld>
  <p:clrMapOvr>
    <a:masterClrMapping/>
  </p:clrMapOvr>
  <p:transition spd="med">
    <p:pull/>
  </p:transition>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5212" y="685800"/>
            <a:ext cx="2057401" cy="45720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85801" y="685800"/>
            <a:ext cx="7823200" cy="5308600"/>
          </a:xfrm>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CFF6BCF-5A8F-49C7-BE35-90D2A0729AE9}" type="datetime3">
              <a:rPr lang="en-US" smtClean="0"/>
              <a:t>21 June 2019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82986379"/>
      </p:ext>
    </p:extLst>
  </p:cSld>
  <p:clrMapOvr>
    <a:masterClrMapping/>
  </p:clrMapOvr>
  <p:transition spd="med">
    <p:pull/>
  </p:transition>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812800" y="1219200"/>
            <a:ext cx="105664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a:defRPr/>
            </a:pPr>
            <a:endParaRPr lang="en-GB" sz="1800"/>
          </a:p>
        </p:txBody>
      </p:sp>
      <p:sp>
        <p:nvSpPr>
          <p:cNvPr id="5" name="Line 8"/>
          <p:cNvSpPr>
            <a:spLocks noChangeShapeType="1"/>
          </p:cNvSpPr>
          <p:nvPr/>
        </p:nvSpPr>
        <p:spPr bwMode="auto">
          <a:xfrm>
            <a:off x="2641601" y="3962400"/>
            <a:ext cx="8682567" cy="0"/>
          </a:xfrm>
          <a:prstGeom prst="line">
            <a:avLst/>
          </a:prstGeom>
          <a:noFill/>
          <a:ln w="19050">
            <a:solidFill>
              <a:schemeClr val="accent1"/>
            </a:solidFill>
            <a:round/>
            <a:headEnd/>
            <a:tailEnd/>
          </a:ln>
          <a:effectLst/>
        </p:spPr>
        <p:txBody>
          <a:bodyPr/>
          <a:lstStyle/>
          <a:p>
            <a:pPr>
              <a:defRPr/>
            </a:pPr>
            <a:endParaRPr lang="en-GB" sz="1800"/>
          </a:p>
        </p:txBody>
      </p:sp>
      <p:sp>
        <p:nvSpPr>
          <p:cNvPr id="45058" name="Rectangle 2"/>
          <p:cNvSpPr>
            <a:spLocks noGrp="1" noChangeArrowheads="1"/>
          </p:cNvSpPr>
          <p:nvPr>
            <p:ph type="ctrTitle"/>
          </p:nvPr>
        </p:nvSpPr>
        <p:spPr>
          <a:xfrm>
            <a:off x="1219201" y="1524000"/>
            <a:ext cx="10164233" cy="1752600"/>
          </a:xfrm>
        </p:spPr>
        <p:txBody>
          <a:bodyPr/>
          <a:lstStyle>
            <a:lvl1pPr>
              <a:defRPr sz="5000"/>
            </a:lvl1pPr>
          </a:lstStyle>
          <a:p>
            <a:r>
              <a:rPr lang="en-US" altLang="en-US" smtClean="0"/>
              <a:t>Click to edit Master title style</a:t>
            </a:r>
            <a:endParaRPr lang="en-US" altLang="en-US"/>
          </a:p>
        </p:txBody>
      </p:sp>
      <p:sp>
        <p:nvSpPr>
          <p:cNvPr id="45059" name="Rectangle 3"/>
          <p:cNvSpPr>
            <a:spLocks noGrp="1" noChangeArrowheads="1"/>
          </p:cNvSpPr>
          <p:nvPr>
            <p:ph type="subTitle" idx="1"/>
          </p:nvPr>
        </p:nvSpPr>
        <p:spPr>
          <a:xfrm>
            <a:off x="2641600" y="3962400"/>
            <a:ext cx="8737600" cy="1752600"/>
          </a:xfrm>
        </p:spPr>
        <p:txBody>
          <a:bodyPr/>
          <a:lstStyle>
            <a:lvl1pPr marL="0" indent="0">
              <a:buFont typeface="Wingdings" pitchFamily="2" charset="2"/>
              <a:buNone/>
              <a:defRPr sz="2800"/>
            </a:lvl1pPr>
          </a:lstStyle>
          <a:p>
            <a:r>
              <a:rPr lang="en-US" altLang="en-US" smtClean="0"/>
              <a:t>Click to edit Master subtitle style</a:t>
            </a:r>
            <a:endParaRPr lang="en-US" altLang="en-US"/>
          </a:p>
        </p:txBody>
      </p:sp>
      <p:sp>
        <p:nvSpPr>
          <p:cNvPr id="6" name="Rectangle 4"/>
          <p:cNvSpPr>
            <a:spLocks noGrp="1" noChangeArrowheads="1"/>
          </p:cNvSpPr>
          <p:nvPr>
            <p:ph type="dt" sz="half" idx="10"/>
          </p:nvPr>
        </p:nvSpPr>
        <p:spPr/>
        <p:txBody>
          <a:bodyPr/>
          <a:lstStyle>
            <a:lvl1pPr>
              <a:defRPr/>
            </a:lvl1pPr>
          </a:lstStyle>
          <a:p>
            <a:fld id="{68C50CBF-6851-4E9C-9131-FBF83AE15F11}" type="datetime3">
              <a:rPr lang="en-US" smtClean="0"/>
              <a:t>21 June 2019</a:t>
            </a:fld>
            <a:endParaRPr lang="en-US" dirty="0"/>
          </a:p>
        </p:txBody>
      </p:sp>
      <p:sp>
        <p:nvSpPr>
          <p:cNvPr id="7" name="Rectangle 5"/>
          <p:cNvSpPr>
            <a:spLocks noGrp="1" noChangeArrowheads="1"/>
          </p:cNvSpPr>
          <p:nvPr>
            <p:ph type="ftr" sz="quarter" idx="11"/>
          </p:nvPr>
        </p:nvSpPr>
        <p:spPr>
          <a:xfrm>
            <a:off x="4165600" y="6243638"/>
            <a:ext cx="3860800" cy="457200"/>
          </a:xfrm>
        </p:spPr>
        <p:txBody>
          <a:bodyPr/>
          <a:lstStyle>
            <a:lvl1pPr>
              <a:defRPr/>
            </a:lvl1pPr>
          </a:lstStyle>
          <a:p>
            <a:endParaRPr lang="en-US" dirty="0"/>
          </a:p>
        </p:txBody>
      </p:sp>
      <p:sp>
        <p:nvSpPr>
          <p:cNvPr id="8" name="Rectangle 6"/>
          <p:cNvSpPr>
            <a:spLocks noGrp="1" noChangeArrowheads="1"/>
          </p:cNvSpPr>
          <p:nvPr>
            <p:ph type="sldNum" sz="quarter" idx="12"/>
          </p:nvPr>
        </p:nvSpPr>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635862412"/>
      </p:ext>
    </p:extLst>
  </p:cSld>
  <p:clrMapOvr>
    <a:masterClrMapping/>
  </p:clrMapOvr>
  <p:transition spd="med">
    <p:pull/>
  </p:transition>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Rectangle 4"/>
          <p:cNvSpPr>
            <a:spLocks noGrp="1" noChangeArrowheads="1"/>
          </p:cNvSpPr>
          <p:nvPr>
            <p:ph type="dt" sz="half" idx="10"/>
          </p:nvPr>
        </p:nvSpPr>
        <p:spPr>
          <a:ln/>
        </p:spPr>
        <p:txBody>
          <a:bodyPr/>
          <a:lstStyle>
            <a:lvl1pPr>
              <a:defRPr/>
            </a:lvl1pPr>
          </a:lstStyle>
          <a:p>
            <a:fld id="{FC0B3BAF-0C34-45FC-869B-30B2CE519072}"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553657331"/>
      </p:ext>
    </p:extLst>
  </p:cSld>
  <p:clrMapOvr>
    <a:masterClrMapping/>
  </p:clrMapOvr>
  <p:transition spd="med">
    <p:pull/>
  </p:transition>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lstStyle>
            <a:lvl1pPr algn="l">
              <a:defRPr sz="4000" b="1" cap="all"/>
            </a:lvl1pPr>
          </a:lstStyle>
          <a:p>
            <a:r>
              <a:rPr lang="en-US" smtClean="0"/>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B3221D4A-8962-4BA8-A736-AB9598B0D4FC}" type="datetime3">
              <a:rPr lang="en-US" smtClean="0"/>
              <a:t>21 June 2019</a:t>
            </a:fld>
            <a:endParaRPr lang="en-US" dirty="0"/>
          </a:p>
        </p:txBody>
      </p:sp>
      <p:sp>
        <p:nvSpPr>
          <p:cNvPr id="5" name="Rectangle 5"/>
          <p:cNvSpPr>
            <a:spLocks noGrp="1" noChangeArrowheads="1"/>
          </p:cNvSpPr>
          <p:nvPr>
            <p:ph type="ftr" sz="quarter" idx="11"/>
          </p:nvPr>
        </p:nvSpPr>
        <p:spPr>
          <a:ln/>
        </p:spPr>
        <p:txBody>
          <a:bodyPr/>
          <a:lstStyle>
            <a:lvl1pPr>
              <a:defRPr/>
            </a:lvl1pPr>
          </a:lstStyle>
          <a:p>
            <a:endParaRPr lang="en-US" dirty="0"/>
          </a:p>
        </p:txBody>
      </p:sp>
      <p:sp>
        <p:nvSpPr>
          <p:cNvPr id="6"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804254918"/>
      </p:ext>
    </p:extLst>
  </p:cSld>
  <p:clrMapOvr>
    <a:masterClrMapping/>
  </p:clrMapOvr>
  <p:transition spd="med">
    <p:pull/>
  </p:transition>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GB"/>
          </a:p>
        </p:txBody>
      </p:sp>
      <p:sp>
        <p:nvSpPr>
          <p:cNvPr id="3" name="Content Placeholder 2"/>
          <p:cNvSpPr>
            <a:spLocks noGrp="1"/>
          </p:cNvSpPr>
          <p:nvPr>
            <p:ph sz="half" idx="1"/>
          </p:nvPr>
        </p:nvSpPr>
        <p:spPr>
          <a:xfrm>
            <a:off x="609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4" name="Content Placeholder 3"/>
          <p:cNvSpPr>
            <a:spLocks noGrp="1"/>
          </p:cNvSpPr>
          <p:nvPr>
            <p:ph sz="half" idx="2"/>
          </p:nvPr>
        </p:nvSpPr>
        <p:spPr>
          <a:xfrm>
            <a:off x="6197600" y="1600201"/>
            <a:ext cx="53848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Rectangle 4"/>
          <p:cNvSpPr>
            <a:spLocks noGrp="1" noChangeArrowheads="1"/>
          </p:cNvSpPr>
          <p:nvPr>
            <p:ph type="dt" sz="half" idx="10"/>
          </p:nvPr>
        </p:nvSpPr>
        <p:spPr>
          <a:ln/>
        </p:spPr>
        <p:txBody>
          <a:bodyPr/>
          <a:lstStyle>
            <a:lvl1pPr>
              <a:defRPr/>
            </a:lvl1pPr>
          </a:lstStyle>
          <a:p>
            <a:fld id="{3BF4E789-5FCA-447B-A833-3E59A2327ED4}" type="datetime3">
              <a:rPr lang="en-US" smtClean="0"/>
              <a:t>21 June 2019</a:t>
            </a:fld>
            <a:endParaRPr lang="en-US" dirty="0"/>
          </a:p>
        </p:txBody>
      </p:sp>
      <p:sp>
        <p:nvSpPr>
          <p:cNvPr id="6" name="Rectangle 5"/>
          <p:cNvSpPr>
            <a:spLocks noGrp="1" noChangeArrowheads="1"/>
          </p:cNvSpPr>
          <p:nvPr>
            <p:ph type="ftr" sz="quarter" idx="11"/>
          </p:nvPr>
        </p:nvSpPr>
        <p:spPr>
          <a:ln/>
        </p:spPr>
        <p:txBody>
          <a:bodyPr/>
          <a:lstStyle>
            <a:lvl1pPr>
              <a:defRPr/>
            </a:lvl1pPr>
          </a:lstStyle>
          <a:p>
            <a:endParaRPr lang="en-US" dirty="0"/>
          </a:p>
        </p:txBody>
      </p:sp>
      <p:sp>
        <p:nvSpPr>
          <p:cNvPr id="7"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3525690269"/>
      </p:ext>
    </p:extLst>
  </p:cSld>
  <p:clrMapOvr>
    <a:masterClrMapping/>
  </p:clrMapOvr>
  <p:transition spd="med">
    <p:pull/>
  </p:transition>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smtClean="0"/>
              <a:t>Click to edit Master title style</a:t>
            </a:r>
            <a:endParaRPr lang="en-GB"/>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GB"/>
          </a:p>
        </p:txBody>
      </p:sp>
      <p:sp>
        <p:nvSpPr>
          <p:cNvPr id="7" name="Rectangle 4"/>
          <p:cNvSpPr>
            <a:spLocks noGrp="1" noChangeArrowheads="1"/>
          </p:cNvSpPr>
          <p:nvPr>
            <p:ph type="dt" sz="half" idx="10"/>
          </p:nvPr>
        </p:nvSpPr>
        <p:spPr>
          <a:ln/>
        </p:spPr>
        <p:txBody>
          <a:bodyPr/>
          <a:lstStyle>
            <a:lvl1pPr>
              <a:defRPr/>
            </a:lvl1pPr>
          </a:lstStyle>
          <a:p>
            <a:fld id="{D3258418-D1E5-46B8-9068-61286527E839}" type="datetime3">
              <a:rPr lang="en-US" smtClean="0"/>
              <a:t>21 June 2019</a:t>
            </a:fld>
            <a:endParaRPr lang="en-US" dirty="0"/>
          </a:p>
        </p:txBody>
      </p:sp>
      <p:sp>
        <p:nvSpPr>
          <p:cNvPr id="8" name="Rectangle 5"/>
          <p:cNvSpPr>
            <a:spLocks noGrp="1" noChangeArrowheads="1"/>
          </p:cNvSpPr>
          <p:nvPr>
            <p:ph type="ftr" sz="quarter" idx="11"/>
          </p:nvPr>
        </p:nvSpPr>
        <p:spPr>
          <a:ln/>
        </p:spPr>
        <p:txBody>
          <a:bodyPr/>
          <a:lstStyle>
            <a:lvl1pPr>
              <a:defRPr/>
            </a:lvl1pPr>
          </a:lstStyle>
          <a:p>
            <a:endParaRPr lang="en-US" dirty="0"/>
          </a:p>
        </p:txBody>
      </p:sp>
      <p:sp>
        <p:nvSpPr>
          <p:cNvPr id="9" name="Rectangle 6"/>
          <p:cNvSpPr>
            <a:spLocks noGrp="1" noChangeArrowheads="1"/>
          </p:cNvSpPr>
          <p:nvPr>
            <p:ph type="sldNum" sz="quarter" idx="12"/>
          </p:nvPr>
        </p:nvSpPr>
        <p:spPr>
          <a:ln/>
        </p:spPr>
        <p:txBody>
          <a:bodyPr/>
          <a:lstStyle>
            <a:lvl1pPr>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40773968"/>
      </p:ext>
    </p:extLst>
  </p:cSld>
  <p:clrMapOvr>
    <a:masterClrMapping/>
  </p:clrMapOvr>
  <p:transition spd="med">
    <p:pull/>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108.xml"/></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176.xml"/></Relationships>
</file>

<file path=ppt/slideMasters/_rels/slideMaster101.xml.rels><?xml version="1.0" encoding="UTF-8" standalone="yes"?>
<Relationships xmlns="http://schemas.openxmlformats.org/package/2006/relationships"><Relationship Id="rId2" Type="http://schemas.openxmlformats.org/officeDocument/2006/relationships/theme" Target="../theme/theme101.xml"/><Relationship Id="rId1" Type="http://schemas.openxmlformats.org/officeDocument/2006/relationships/slideLayout" Target="../slideLayouts/slideLayout177.xml"/></Relationships>
</file>

<file path=ppt/slideMasters/_rels/slideMaster102.xml.rels><?xml version="1.0" encoding="UTF-8" standalone="yes"?>
<Relationships xmlns="http://schemas.openxmlformats.org/package/2006/relationships"><Relationship Id="rId2" Type="http://schemas.openxmlformats.org/officeDocument/2006/relationships/theme" Target="../theme/theme102.xml"/><Relationship Id="rId1" Type="http://schemas.openxmlformats.org/officeDocument/2006/relationships/slideLayout" Target="../slideLayouts/slideLayout178.xml"/></Relationships>
</file>

<file path=ppt/slideMasters/_rels/slideMaster103.xml.rels><?xml version="1.0" encoding="UTF-8" standalone="yes"?>
<Relationships xmlns="http://schemas.openxmlformats.org/package/2006/relationships"><Relationship Id="rId2" Type="http://schemas.openxmlformats.org/officeDocument/2006/relationships/theme" Target="../theme/theme103.xml"/><Relationship Id="rId1" Type="http://schemas.openxmlformats.org/officeDocument/2006/relationships/slideLayout" Target="../slideLayouts/slideLayout179.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180.xml"/></Relationships>
</file>

<file path=ppt/slideMasters/_rels/slideMaster105.xml.rels><?xml version="1.0" encoding="UTF-8" standalone="yes"?>
<Relationships xmlns="http://schemas.openxmlformats.org/package/2006/relationships"><Relationship Id="rId2" Type="http://schemas.openxmlformats.org/officeDocument/2006/relationships/theme" Target="../theme/theme105.xml"/><Relationship Id="rId1" Type="http://schemas.openxmlformats.org/officeDocument/2006/relationships/slideLayout" Target="../slideLayouts/slideLayout181.xml"/></Relationships>
</file>

<file path=ppt/slideMasters/_rels/slideMaster106.xml.rels><?xml version="1.0" encoding="UTF-8" standalone="yes"?>
<Relationships xmlns="http://schemas.openxmlformats.org/package/2006/relationships"><Relationship Id="rId2" Type="http://schemas.openxmlformats.org/officeDocument/2006/relationships/theme" Target="../theme/theme106.xml"/><Relationship Id="rId1" Type="http://schemas.openxmlformats.org/officeDocument/2006/relationships/slideLayout" Target="../slideLayouts/slideLayout182.xml"/></Relationships>
</file>

<file path=ppt/slideMasters/_rels/slideMaster107.xml.rels><?xml version="1.0" encoding="UTF-8" standalone="yes"?>
<Relationships xmlns="http://schemas.openxmlformats.org/package/2006/relationships"><Relationship Id="rId2" Type="http://schemas.openxmlformats.org/officeDocument/2006/relationships/theme" Target="../theme/theme107.xml"/><Relationship Id="rId1" Type="http://schemas.openxmlformats.org/officeDocument/2006/relationships/slideLayout" Target="../slideLayouts/slideLayout183.xml"/></Relationships>
</file>

<file path=ppt/slideMasters/_rels/slideMaster108.xml.rels><?xml version="1.0" encoding="UTF-8" standalone="yes"?>
<Relationships xmlns="http://schemas.openxmlformats.org/package/2006/relationships"><Relationship Id="rId2" Type="http://schemas.openxmlformats.org/officeDocument/2006/relationships/theme" Target="../theme/theme108.xml"/><Relationship Id="rId1" Type="http://schemas.openxmlformats.org/officeDocument/2006/relationships/slideLayout" Target="../slideLayouts/slideLayout184.xml"/></Relationships>
</file>

<file path=ppt/slideMasters/_rels/slideMaster109.xml.rels><?xml version="1.0" encoding="UTF-8" standalone="yes"?>
<Relationships xmlns="http://schemas.openxmlformats.org/package/2006/relationships"><Relationship Id="rId2" Type="http://schemas.openxmlformats.org/officeDocument/2006/relationships/theme" Target="../theme/theme109.xml"/><Relationship Id="rId1" Type="http://schemas.openxmlformats.org/officeDocument/2006/relationships/slideLayout" Target="../slideLayouts/slideLayout185.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09.xml"/></Relationships>
</file>

<file path=ppt/slideMasters/_rels/slideMaster110.xml.rels><?xml version="1.0" encoding="UTF-8" standalone="yes"?>
<Relationships xmlns="http://schemas.openxmlformats.org/package/2006/relationships"><Relationship Id="rId2" Type="http://schemas.openxmlformats.org/officeDocument/2006/relationships/theme" Target="../theme/theme110.xml"/><Relationship Id="rId1" Type="http://schemas.openxmlformats.org/officeDocument/2006/relationships/slideLayout" Target="../slideLayouts/slideLayout186.xml"/></Relationships>
</file>

<file path=ppt/slideMasters/_rels/slideMaster111.xml.rels><?xml version="1.0" encoding="UTF-8" standalone="yes"?>
<Relationships xmlns="http://schemas.openxmlformats.org/package/2006/relationships"><Relationship Id="rId2" Type="http://schemas.openxmlformats.org/officeDocument/2006/relationships/theme" Target="../theme/theme111.xml"/><Relationship Id="rId1" Type="http://schemas.openxmlformats.org/officeDocument/2006/relationships/slideLayout" Target="../slideLayouts/slideLayout187.xml"/></Relationships>
</file>

<file path=ppt/slideMasters/_rels/slideMaster112.xml.rels><?xml version="1.0" encoding="UTF-8" standalone="yes"?>
<Relationships xmlns="http://schemas.openxmlformats.org/package/2006/relationships"><Relationship Id="rId2" Type="http://schemas.openxmlformats.org/officeDocument/2006/relationships/theme" Target="../theme/theme112.xml"/><Relationship Id="rId1" Type="http://schemas.openxmlformats.org/officeDocument/2006/relationships/slideLayout" Target="../slideLayouts/slideLayout188.xml"/></Relationships>
</file>

<file path=ppt/slideMasters/_rels/slideMaster113.xml.rels><?xml version="1.0" encoding="UTF-8" standalone="yes"?>
<Relationships xmlns="http://schemas.openxmlformats.org/package/2006/relationships"><Relationship Id="rId2" Type="http://schemas.openxmlformats.org/officeDocument/2006/relationships/theme" Target="../theme/theme113.xml"/><Relationship Id="rId1" Type="http://schemas.openxmlformats.org/officeDocument/2006/relationships/slideLayout" Target="../slideLayouts/slideLayout189.xml"/></Relationships>
</file>

<file path=ppt/slideMasters/_rels/slideMaster114.xml.rels><?xml version="1.0" encoding="UTF-8" standalone="yes"?>
<Relationships xmlns="http://schemas.openxmlformats.org/package/2006/relationships"><Relationship Id="rId2" Type="http://schemas.openxmlformats.org/officeDocument/2006/relationships/theme" Target="../theme/theme114.xml"/><Relationship Id="rId1" Type="http://schemas.openxmlformats.org/officeDocument/2006/relationships/slideLayout" Target="../slideLayouts/slideLayout190.xml"/></Relationships>
</file>

<file path=ppt/slideMasters/_rels/slideMaster115.xml.rels><?xml version="1.0" encoding="UTF-8" standalone="yes"?>
<Relationships xmlns="http://schemas.openxmlformats.org/package/2006/relationships"><Relationship Id="rId2" Type="http://schemas.openxmlformats.org/officeDocument/2006/relationships/theme" Target="../theme/theme115.xml"/><Relationship Id="rId1" Type="http://schemas.openxmlformats.org/officeDocument/2006/relationships/slideLayout" Target="../slideLayouts/slideLayout191.xml"/></Relationships>
</file>

<file path=ppt/slideMasters/_rels/slideMaster116.xml.rels><?xml version="1.0" encoding="UTF-8" standalone="yes"?>
<Relationships xmlns="http://schemas.openxmlformats.org/package/2006/relationships"><Relationship Id="rId2" Type="http://schemas.openxmlformats.org/officeDocument/2006/relationships/theme" Target="../theme/theme116.xml"/><Relationship Id="rId1" Type="http://schemas.openxmlformats.org/officeDocument/2006/relationships/slideLayout" Target="../slideLayouts/slideLayout192.xml"/></Relationships>
</file>

<file path=ppt/slideMasters/_rels/slideMaster117.xml.rels><?xml version="1.0" encoding="UTF-8" standalone="yes"?>
<Relationships xmlns="http://schemas.openxmlformats.org/package/2006/relationships"><Relationship Id="rId2" Type="http://schemas.openxmlformats.org/officeDocument/2006/relationships/theme" Target="../theme/theme117.xml"/><Relationship Id="rId1" Type="http://schemas.openxmlformats.org/officeDocument/2006/relationships/slideLayout" Target="../slideLayouts/slideLayout193.xml"/></Relationships>
</file>

<file path=ppt/slideMasters/_rels/slideMaster118.xml.rels><?xml version="1.0" encoding="UTF-8" standalone="yes"?>
<Relationships xmlns="http://schemas.openxmlformats.org/package/2006/relationships"><Relationship Id="rId2" Type="http://schemas.openxmlformats.org/officeDocument/2006/relationships/theme" Target="../theme/theme118.xml"/><Relationship Id="rId1" Type="http://schemas.openxmlformats.org/officeDocument/2006/relationships/slideLayout" Target="../slideLayouts/slideLayout194.xml"/></Relationships>
</file>

<file path=ppt/slideMasters/_rels/slideMaster119.xml.rels><?xml version="1.0" encoding="UTF-8" standalone="yes"?>
<Relationships xmlns="http://schemas.openxmlformats.org/package/2006/relationships"><Relationship Id="rId2" Type="http://schemas.openxmlformats.org/officeDocument/2006/relationships/theme" Target="../theme/theme119.xml"/><Relationship Id="rId1" Type="http://schemas.openxmlformats.org/officeDocument/2006/relationships/slideLayout" Target="../slideLayouts/slideLayout195.xml"/></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0.xml"/></Relationships>
</file>

<file path=ppt/slideMasters/_rels/slideMaster120.xml.rels><?xml version="1.0" encoding="UTF-8" standalone="yes"?>
<Relationships xmlns="http://schemas.openxmlformats.org/package/2006/relationships"><Relationship Id="rId2" Type="http://schemas.openxmlformats.org/officeDocument/2006/relationships/theme" Target="../theme/theme120.xml"/><Relationship Id="rId1" Type="http://schemas.openxmlformats.org/officeDocument/2006/relationships/slideLayout" Target="../slideLayouts/slideLayout196.xml"/></Relationships>
</file>

<file path=ppt/slideMasters/_rels/slideMaster121.xml.rels><?xml version="1.0" encoding="UTF-8" standalone="yes"?>
<Relationships xmlns="http://schemas.openxmlformats.org/package/2006/relationships"><Relationship Id="rId3" Type="http://schemas.openxmlformats.org/officeDocument/2006/relationships/slideLayout" Target="../slideLayouts/slideLayout199.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4" Type="http://schemas.openxmlformats.org/officeDocument/2006/relationships/theme" Target="../theme/theme121.xml"/></Relationships>
</file>

<file path=ppt/slideMasters/_rels/slideMaster122.xml.rels><?xml version="1.0" encoding="UTF-8" standalone="yes"?>
<Relationships xmlns="http://schemas.openxmlformats.org/package/2006/relationships"><Relationship Id="rId2" Type="http://schemas.openxmlformats.org/officeDocument/2006/relationships/theme" Target="../theme/theme122.xml"/><Relationship Id="rId1" Type="http://schemas.openxmlformats.org/officeDocument/2006/relationships/slideLayout" Target="../slideLayouts/slideLayout200.xml"/></Relationships>
</file>

<file path=ppt/slideMasters/_rels/slideMaster123.xml.rels><?xml version="1.0" encoding="UTF-8" standalone="yes"?>
<Relationships xmlns="http://schemas.openxmlformats.org/package/2006/relationships"><Relationship Id="rId2" Type="http://schemas.openxmlformats.org/officeDocument/2006/relationships/theme" Target="../theme/theme123.xml"/><Relationship Id="rId1" Type="http://schemas.openxmlformats.org/officeDocument/2006/relationships/slideLayout" Target="../slideLayouts/slideLayout201.xml"/></Relationships>
</file>

<file path=ppt/slideMasters/_rels/slideMaster124.xml.rels><?xml version="1.0" encoding="UTF-8" standalone="yes"?>
<Relationships xmlns="http://schemas.openxmlformats.org/package/2006/relationships"><Relationship Id="rId2" Type="http://schemas.openxmlformats.org/officeDocument/2006/relationships/theme" Target="../theme/theme124.xml"/><Relationship Id="rId1" Type="http://schemas.openxmlformats.org/officeDocument/2006/relationships/slideLayout" Target="../slideLayouts/slideLayout202.xml"/></Relationships>
</file>

<file path=ppt/slideMasters/_rels/slideMaster125.xml.rels><?xml version="1.0" encoding="UTF-8" standalone="yes"?>
<Relationships xmlns="http://schemas.openxmlformats.org/package/2006/relationships"><Relationship Id="rId2" Type="http://schemas.openxmlformats.org/officeDocument/2006/relationships/theme" Target="../theme/theme125.xml"/><Relationship Id="rId1" Type="http://schemas.openxmlformats.org/officeDocument/2006/relationships/slideLayout" Target="../slideLayouts/slideLayout203.xml"/></Relationships>
</file>

<file path=ppt/slideMasters/_rels/slideMaster126.xml.rels><?xml version="1.0" encoding="UTF-8" standalone="yes"?>
<Relationships xmlns="http://schemas.openxmlformats.org/package/2006/relationships"><Relationship Id="rId2" Type="http://schemas.openxmlformats.org/officeDocument/2006/relationships/theme" Target="../theme/theme126.xml"/><Relationship Id="rId1" Type="http://schemas.openxmlformats.org/officeDocument/2006/relationships/slideLayout" Target="../slideLayouts/slideLayout204.xml"/></Relationships>
</file>

<file path=ppt/slideMasters/_rels/slideMaster127.xml.rels><?xml version="1.0" encoding="UTF-8" standalone="yes"?>
<Relationships xmlns="http://schemas.openxmlformats.org/package/2006/relationships"><Relationship Id="rId2" Type="http://schemas.openxmlformats.org/officeDocument/2006/relationships/theme" Target="../theme/theme127.xml"/><Relationship Id="rId1" Type="http://schemas.openxmlformats.org/officeDocument/2006/relationships/slideLayout" Target="../slideLayouts/slideLayout205.xml"/></Relationships>
</file>

<file path=ppt/slideMasters/_rels/slideMaster128.xml.rels><?xml version="1.0" encoding="UTF-8" standalone="yes"?>
<Relationships xmlns="http://schemas.openxmlformats.org/package/2006/relationships"><Relationship Id="rId2" Type="http://schemas.openxmlformats.org/officeDocument/2006/relationships/theme" Target="../theme/theme128.xml"/><Relationship Id="rId1" Type="http://schemas.openxmlformats.org/officeDocument/2006/relationships/slideLayout" Target="../slideLayouts/slideLayout206.xml"/></Relationships>
</file>

<file path=ppt/slideMasters/_rels/slideMaster129.xml.rels><?xml version="1.0" encoding="UTF-8" standalone="yes"?>
<Relationships xmlns="http://schemas.openxmlformats.org/package/2006/relationships"><Relationship Id="rId2" Type="http://schemas.openxmlformats.org/officeDocument/2006/relationships/theme" Target="../theme/theme129.xml"/><Relationship Id="rId1" Type="http://schemas.openxmlformats.org/officeDocument/2006/relationships/slideLayout" Target="../slideLayouts/slideLayout207.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11.xml"/></Relationships>
</file>

<file path=ppt/slideMasters/_rels/slideMaster130.xml.rels><?xml version="1.0" encoding="UTF-8" standalone="yes"?>
<Relationships xmlns="http://schemas.openxmlformats.org/package/2006/relationships"><Relationship Id="rId2" Type="http://schemas.openxmlformats.org/officeDocument/2006/relationships/theme" Target="../theme/theme130.xml"/><Relationship Id="rId1" Type="http://schemas.openxmlformats.org/officeDocument/2006/relationships/slideLayout" Target="../slideLayouts/slideLayout208.xml"/></Relationships>
</file>

<file path=ppt/slideMasters/_rels/slideMaster131.xml.rels><?xml version="1.0" encoding="UTF-8" standalone="yes"?>
<Relationships xmlns="http://schemas.openxmlformats.org/package/2006/relationships"><Relationship Id="rId2" Type="http://schemas.openxmlformats.org/officeDocument/2006/relationships/theme" Target="../theme/theme131.xml"/><Relationship Id="rId1" Type="http://schemas.openxmlformats.org/officeDocument/2006/relationships/slideLayout" Target="../slideLayouts/slideLayout209.xml"/></Relationships>
</file>

<file path=ppt/slideMasters/_rels/slideMaster132.xml.rels><?xml version="1.0" encoding="UTF-8" standalone="yes"?>
<Relationships xmlns="http://schemas.openxmlformats.org/package/2006/relationships"><Relationship Id="rId2" Type="http://schemas.openxmlformats.org/officeDocument/2006/relationships/theme" Target="../theme/theme132.xml"/><Relationship Id="rId1" Type="http://schemas.openxmlformats.org/officeDocument/2006/relationships/slideLayout" Target="../slideLayouts/slideLayout210.xml"/></Relationships>
</file>

<file path=ppt/slideMasters/_rels/slideMaster133.xml.rels><?xml version="1.0" encoding="UTF-8" standalone="yes"?>
<Relationships xmlns="http://schemas.openxmlformats.org/package/2006/relationships"><Relationship Id="rId2" Type="http://schemas.openxmlformats.org/officeDocument/2006/relationships/theme" Target="../theme/theme133.xml"/><Relationship Id="rId1" Type="http://schemas.openxmlformats.org/officeDocument/2006/relationships/slideLayout" Target="../slideLayouts/slideLayout211.xml"/></Relationships>
</file>

<file path=ppt/slideMasters/_rels/slideMaster134.xml.rels><?xml version="1.0" encoding="UTF-8" standalone="yes"?>
<Relationships xmlns="http://schemas.openxmlformats.org/package/2006/relationships"><Relationship Id="rId2" Type="http://schemas.openxmlformats.org/officeDocument/2006/relationships/theme" Target="../theme/theme134.xml"/><Relationship Id="rId1" Type="http://schemas.openxmlformats.org/officeDocument/2006/relationships/slideLayout" Target="../slideLayouts/slideLayout212.xml"/></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213.xml"/></Relationships>
</file>

<file path=ppt/slideMasters/_rels/slideMaster136.xml.rels><?xml version="1.0" encoding="UTF-8" standalone="yes"?>
<Relationships xmlns="http://schemas.openxmlformats.org/package/2006/relationships"><Relationship Id="rId2" Type="http://schemas.openxmlformats.org/officeDocument/2006/relationships/theme" Target="../theme/theme136.xml"/><Relationship Id="rId1" Type="http://schemas.openxmlformats.org/officeDocument/2006/relationships/slideLayout" Target="../slideLayouts/slideLayout214.xml"/></Relationships>
</file>

<file path=ppt/slideMasters/_rels/slideMaster137.xml.rels><?xml version="1.0" encoding="UTF-8" standalone="yes"?>
<Relationships xmlns="http://schemas.openxmlformats.org/package/2006/relationships"><Relationship Id="rId2" Type="http://schemas.openxmlformats.org/officeDocument/2006/relationships/theme" Target="../theme/theme137.xml"/><Relationship Id="rId1" Type="http://schemas.openxmlformats.org/officeDocument/2006/relationships/slideLayout" Target="../slideLayouts/slideLayout215.xml"/></Relationships>
</file>

<file path=ppt/slideMasters/_rels/slideMaster138.xml.rels><?xml version="1.0" encoding="UTF-8" standalone="yes"?>
<Relationships xmlns="http://schemas.openxmlformats.org/package/2006/relationships"><Relationship Id="rId2" Type="http://schemas.openxmlformats.org/officeDocument/2006/relationships/theme" Target="../theme/theme138.xml"/><Relationship Id="rId1" Type="http://schemas.openxmlformats.org/officeDocument/2006/relationships/slideLayout" Target="../slideLayouts/slideLayout216.xml"/></Relationships>
</file>

<file path=ppt/slideMasters/_rels/slideMaster139.xml.rels><?xml version="1.0" encoding="UTF-8" standalone="yes"?>
<Relationships xmlns="http://schemas.openxmlformats.org/package/2006/relationships"><Relationship Id="rId2" Type="http://schemas.openxmlformats.org/officeDocument/2006/relationships/theme" Target="../theme/theme139.xml"/><Relationship Id="rId1" Type="http://schemas.openxmlformats.org/officeDocument/2006/relationships/slideLayout" Target="../slideLayouts/slideLayout217.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12.xml"/></Relationships>
</file>

<file path=ppt/slideMasters/_rels/slideMaster140.xml.rels><?xml version="1.0" encoding="UTF-8" standalone="yes"?>
<Relationships xmlns="http://schemas.openxmlformats.org/package/2006/relationships"><Relationship Id="rId2" Type="http://schemas.openxmlformats.org/officeDocument/2006/relationships/theme" Target="../theme/theme140.xml"/><Relationship Id="rId1" Type="http://schemas.openxmlformats.org/officeDocument/2006/relationships/slideLayout" Target="../slideLayouts/slideLayout218.xml"/></Relationships>
</file>

<file path=ppt/slideMasters/_rels/slideMaster141.xml.rels><?xml version="1.0" encoding="UTF-8" standalone="yes"?>
<Relationships xmlns="http://schemas.openxmlformats.org/package/2006/relationships"><Relationship Id="rId2" Type="http://schemas.openxmlformats.org/officeDocument/2006/relationships/theme" Target="../theme/theme141.xml"/><Relationship Id="rId1" Type="http://schemas.openxmlformats.org/officeDocument/2006/relationships/slideLayout" Target="../slideLayouts/slideLayout219.xml"/></Relationships>
</file>

<file path=ppt/slideMasters/_rels/slideMaster142.xml.rels><?xml version="1.0" encoding="UTF-8" standalone="yes"?>
<Relationships xmlns="http://schemas.openxmlformats.org/package/2006/relationships"><Relationship Id="rId2" Type="http://schemas.openxmlformats.org/officeDocument/2006/relationships/theme" Target="../theme/theme142.xml"/><Relationship Id="rId1" Type="http://schemas.openxmlformats.org/officeDocument/2006/relationships/slideLayout" Target="../slideLayouts/slideLayout220.xml"/></Relationships>
</file>

<file path=ppt/slideMasters/_rels/slideMaster143.xml.rels><?xml version="1.0" encoding="UTF-8" standalone="yes"?>
<Relationships xmlns="http://schemas.openxmlformats.org/package/2006/relationships"><Relationship Id="rId2" Type="http://schemas.openxmlformats.org/officeDocument/2006/relationships/theme" Target="../theme/theme143.xml"/><Relationship Id="rId1" Type="http://schemas.openxmlformats.org/officeDocument/2006/relationships/slideLayout" Target="../slideLayouts/slideLayout221.xml"/></Relationships>
</file>

<file path=ppt/slideMasters/_rels/slideMaster144.xml.rels><?xml version="1.0" encoding="UTF-8" standalone="yes"?>
<Relationships xmlns="http://schemas.openxmlformats.org/package/2006/relationships"><Relationship Id="rId2" Type="http://schemas.openxmlformats.org/officeDocument/2006/relationships/theme" Target="../theme/theme144.xml"/><Relationship Id="rId1" Type="http://schemas.openxmlformats.org/officeDocument/2006/relationships/slideLayout" Target="../slideLayouts/slideLayout222.xml"/></Relationships>
</file>

<file path=ppt/slideMasters/_rels/slideMaster145.xml.rels><?xml version="1.0" encoding="UTF-8" standalone="yes"?>
<Relationships xmlns="http://schemas.openxmlformats.org/package/2006/relationships"><Relationship Id="rId2" Type="http://schemas.openxmlformats.org/officeDocument/2006/relationships/theme" Target="../theme/theme145.xml"/><Relationship Id="rId1" Type="http://schemas.openxmlformats.org/officeDocument/2006/relationships/slideLayout" Target="../slideLayouts/slideLayout223.xml"/></Relationships>
</file>

<file path=ppt/slideMasters/_rels/slideMaster146.xml.rels><?xml version="1.0" encoding="UTF-8" standalone="yes"?>
<Relationships xmlns="http://schemas.openxmlformats.org/package/2006/relationships"><Relationship Id="rId2" Type="http://schemas.openxmlformats.org/officeDocument/2006/relationships/theme" Target="../theme/theme146.xml"/><Relationship Id="rId1" Type="http://schemas.openxmlformats.org/officeDocument/2006/relationships/slideLayout" Target="../slideLayouts/slideLayout224.xml"/></Relationships>
</file>

<file path=ppt/slideMasters/_rels/slideMaster147.xml.rels><?xml version="1.0" encoding="UTF-8" standalone="yes"?>
<Relationships xmlns="http://schemas.openxmlformats.org/package/2006/relationships"><Relationship Id="rId2" Type="http://schemas.openxmlformats.org/officeDocument/2006/relationships/theme" Target="../theme/theme147.xml"/><Relationship Id="rId1" Type="http://schemas.openxmlformats.org/officeDocument/2006/relationships/slideLayout" Target="../slideLayouts/slideLayout225.xml"/></Relationships>
</file>

<file path=ppt/slideMasters/_rels/slideMaster148.xml.rels><?xml version="1.0" encoding="UTF-8" standalone="yes"?>
<Relationships xmlns="http://schemas.openxmlformats.org/package/2006/relationships"><Relationship Id="rId2" Type="http://schemas.openxmlformats.org/officeDocument/2006/relationships/theme" Target="../theme/theme148.xml"/><Relationship Id="rId1" Type="http://schemas.openxmlformats.org/officeDocument/2006/relationships/slideLayout" Target="../slideLayouts/slideLayout226.xml"/></Relationships>
</file>

<file path=ppt/slideMasters/_rels/slideMaster149.xml.rels><?xml version="1.0" encoding="UTF-8" standalone="yes"?>
<Relationships xmlns="http://schemas.openxmlformats.org/package/2006/relationships"><Relationship Id="rId2" Type="http://schemas.openxmlformats.org/officeDocument/2006/relationships/theme" Target="../theme/theme149.xml"/><Relationship Id="rId1" Type="http://schemas.openxmlformats.org/officeDocument/2006/relationships/slideLayout" Target="../slideLayouts/slideLayout227.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13.xml"/></Relationships>
</file>

<file path=ppt/slideMasters/_rels/slideMaster150.xml.rels><?xml version="1.0" encoding="UTF-8" standalone="yes"?>
<Relationships xmlns="http://schemas.openxmlformats.org/package/2006/relationships"><Relationship Id="rId2" Type="http://schemas.openxmlformats.org/officeDocument/2006/relationships/theme" Target="../theme/theme150.xml"/><Relationship Id="rId1" Type="http://schemas.openxmlformats.org/officeDocument/2006/relationships/slideLayout" Target="../slideLayouts/slideLayout228.xml"/></Relationships>
</file>

<file path=ppt/slideMasters/_rels/slideMaster151.xml.rels><?xml version="1.0" encoding="UTF-8" standalone="yes"?>
<Relationships xmlns="http://schemas.openxmlformats.org/package/2006/relationships"><Relationship Id="rId2" Type="http://schemas.openxmlformats.org/officeDocument/2006/relationships/theme" Target="../theme/theme151.xml"/><Relationship Id="rId1" Type="http://schemas.openxmlformats.org/officeDocument/2006/relationships/slideLayout" Target="../slideLayouts/slideLayout229.xml"/></Relationships>
</file>

<file path=ppt/slideMasters/_rels/slideMaster152.xml.rels><?xml version="1.0" encoding="UTF-8" standalone="yes"?>
<Relationships xmlns="http://schemas.openxmlformats.org/package/2006/relationships"><Relationship Id="rId2" Type="http://schemas.openxmlformats.org/officeDocument/2006/relationships/theme" Target="../theme/theme152.xml"/><Relationship Id="rId1" Type="http://schemas.openxmlformats.org/officeDocument/2006/relationships/slideLayout" Target="../slideLayouts/slideLayout230.xml"/></Relationships>
</file>

<file path=ppt/slideMasters/_rels/slideMaster153.xml.rels><?xml version="1.0" encoding="UTF-8" standalone="yes"?>
<Relationships xmlns="http://schemas.openxmlformats.org/package/2006/relationships"><Relationship Id="rId2" Type="http://schemas.openxmlformats.org/officeDocument/2006/relationships/theme" Target="../theme/theme153.xml"/><Relationship Id="rId1" Type="http://schemas.openxmlformats.org/officeDocument/2006/relationships/slideLayout" Target="../slideLayouts/slideLayout231.xml"/></Relationships>
</file>

<file path=ppt/slideMasters/_rels/slideMaster154.xml.rels><?xml version="1.0" encoding="UTF-8" standalone="yes"?>
<Relationships xmlns="http://schemas.openxmlformats.org/package/2006/relationships"><Relationship Id="rId2" Type="http://schemas.openxmlformats.org/officeDocument/2006/relationships/theme" Target="../theme/theme154.xml"/><Relationship Id="rId1" Type="http://schemas.openxmlformats.org/officeDocument/2006/relationships/slideLayout" Target="../slideLayouts/slideLayout232.xml"/></Relationships>
</file>

<file path=ppt/slideMasters/_rels/slideMaster155.xml.rels><?xml version="1.0" encoding="UTF-8" standalone="yes"?>
<Relationships xmlns="http://schemas.openxmlformats.org/package/2006/relationships"><Relationship Id="rId2" Type="http://schemas.openxmlformats.org/officeDocument/2006/relationships/theme" Target="../theme/theme155.xml"/><Relationship Id="rId1" Type="http://schemas.openxmlformats.org/officeDocument/2006/relationships/slideLayout" Target="../slideLayouts/slideLayout233.xml"/></Relationships>
</file>

<file path=ppt/slideMasters/_rels/slideMaster156.xml.rels><?xml version="1.0" encoding="UTF-8" standalone="yes"?>
<Relationships xmlns="http://schemas.openxmlformats.org/package/2006/relationships"><Relationship Id="rId2" Type="http://schemas.openxmlformats.org/officeDocument/2006/relationships/theme" Target="../theme/theme156.xml"/><Relationship Id="rId1" Type="http://schemas.openxmlformats.org/officeDocument/2006/relationships/slideLayout" Target="../slideLayouts/slideLayout234.xml"/></Relationships>
</file>

<file path=ppt/slideMasters/_rels/slideMaster157.xml.rels><?xml version="1.0" encoding="UTF-8" standalone="yes"?>
<Relationships xmlns="http://schemas.openxmlformats.org/package/2006/relationships"><Relationship Id="rId2" Type="http://schemas.openxmlformats.org/officeDocument/2006/relationships/theme" Target="../theme/theme157.xml"/><Relationship Id="rId1" Type="http://schemas.openxmlformats.org/officeDocument/2006/relationships/slideLayout" Target="../slideLayouts/slideLayout235.xml"/></Relationships>
</file>

<file path=ppt/slideMasters/_rels/slideMaster158.xml.rels><?xml version="1.0" encoding="UTF-8" standalone="yes"?>
<Relationships xmlns="http://schemas.openxmlformats.org/package/2006/relationships"><Relationship Id="rId2" Type="http://schemas.openxmlformats.org/officeDocument/2006/relationships/theme" Target="../theme/theme158.xml"/><Relationship Id="rId1" Type="http://schemas.openxmlformats.org/officeDocument/2006/relationships/slideLayout" Target="../slideLayouts/slideLayout236.xml"/></Relationships>
</file>

<file path=ppt/slideMasters/_rels/slideMaster159.xml.rels><?xml version="1.0" encoding="UTF-8" standalone="yes"?>
<Relationships xmlns="http://schemas.openxmlformats.org/package/2006/relationships"><Relationship Id="rId2" Type="http://schemas.openxmlformats.org/officeDocument/2006/relationships/theme" Target="../theme/theme159.xml"/><Relationship Id="rId1"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14.xml"/></Relationships>
</file>

<file path=ppt/slideMasters/_rels/slideMaster160.xml.rels><?xml version="1.0" encoding="UTF-8" standalone="yes"?>
<Relationships xmlns="http://schemas.openxmlformats.org/package/2006/relationships"><Relationship Id="rId2" Type="http://schemas.openxmlformats.org/officeDocument/2006/relationships/theme" Target="../theme/theme160.xml"/><Relationship Id="rId1" Type="http://schemas.openxmlformats.org/officeDocument/2006/relationships/slideLayout" Target="../slideLayouts/slideLayout238.xml"/></Relationships>
</file>

<file path=ppt/slideMasters/_rels/slideMaster161.xml.rels><?xml version="1.0" encoding="UTF-8" standalone="yes"?>
<Relationships xmlns="http://schemas.openxmlformats.org/package/2006/relationships"><Relationship Id="rId2" Type="http://schemas.openxmlformats.org/officeDocument/2006/relationships/theme" Target="../theme/theme161.xml"/><Relationship Id="rId1" Type="http://schemas.openxmlformats.org/officeDocument/2006/relationships/slideLayout" Target="../slideLayouts/slideLayout239.xml"/></Relationships>
</file>

<file path=ppt/slideMasters/_rels/slideMaster162.xml.rels><?xml version="1.0" encoding="UTF-8" standalone="yes"?>
<Relationships xmlns="http://schemas.openxmlformats.org/package/2006/relationships"><Relationship Id="rId2" Type="http://schemas.openxmlformats.org/officeDocument/2006/relationships/theme" Target="../theme/theme162.xml"/><Relationship Id="rId1" Type="http://schemas.openxmlformats.org/officeDocument/2006/relationships/slideLayout" Target="../slideLayouts/slideLayout240.xml"/></Relationships>
</file>

<file path=ppt/slideMasters/_rels/slideMaster163.xml.rels><?xml version="1.0" encoding="UTF-8" standalone="yes"?>
<Relationships xmlns="http://schemas.openxmlformats.org/package/2006/relationships"><Relationship Id="rId2" Type="http://schemas.openxmlformats.org/officeDocument/2006/relationships/theme" Target="../theme/theme163.xml"/><Relationship Id="rId1" Type="http://schemas.openxmlformats.org/officeDocument/2006/relationships/slideLayout" Target="../slideLayouts/slideLayout241.xml"/></Relationships>
</file>

<file path=ppt/slideMasters/_rels/slideMaster164.xml.rels><?xml version="1.0" encoding="UTF-8" standalone="yes"?>
<Relationships xmlns="http://schemas.openxmlformats.org/package/2006/relationships"><Relationship Id="rId2" Type="http://schemas.openxmlformats.org/officeDocument/2006/relationships/theme" Target="../theme/theme164.xml"/><Relationship Id="rId1" Type="http://schemas.openxmlformats.org/officeDocument/2006/relationships/slideLayout" Target="../slideLayouts/slideLayout242.xml"/></Relationships>
</file>

<file path=ppt/slideMasters/_rels/slideMaster165.xml.rels><?xml version="1.0" encoding="UTF-8" standalone="yes"?>
<Relationships xmlns="http://schemas.openxmlformats.org/package/2006/relationships"><Relationship Id="rId2" Type="http://schemas.openxmlformats.org/officeDocument/2006/relationships/theme" Target="../theme/theme165.xml"/><Relationship Id="rId1" Type="http://schemas.openxmlformats.org/officeDocument/2006/relationships/slideLayout" Target="../slideLayouts/slideLayout243.xml"/></Relationships>
</file>

<file path=ppt/slideMasters/_rels/slideMaster166.xml.rels><?xml version="1.0" encoding="UTF-8" standalone="yes"?>
<Relationships xmlns="http://schemas.openxmlformats.org/package/2006/relationships"><Relationship Id="rId2" Type="http://schemas.openxmlformats.org/officeDocument/2006/relationships/theme" Target="../theme/theme166.xml"/><Relationship Id="rId1" Type="http://schemas.openxmlformats.org/officeDocument/2006/relationships/slideLayout" Target="../slideLayouts/slideLayout244.xml"/></Relationships>
</file>

<file path=ppt/slideMasters/_rels/slideMaster167.xml.rels><?xml version="1.0" encoding="UTF-8" standalone="yes"?>
<Relationships xmlns="http://schemas.openxmlformats.org/package/2006/relationships"><Relationship Id="rId2" Type="http://schemas.openxmlformats.org/officeDocument/2006/relationships/theme" Target="../theme/theme167.xml"/><Relationship Id="rId1" Type="http://schemas.openxmlformats.org/officeDocument/2006/relationships/slideLayout" Target="../slideLayouts/slideLayout245.xml"/></Relationships>
</file>

<file path=ppt/slideMasters/_rels/slideMaster168.xml.rels><?xml version="1.0" encoding="UTF-8" standalone="yes"?>
<Relationships xmlns="http://schemas.openxmlformats.org/package/2006/relationships"><Relationship Id="rId2" Type="http://schemas.openxmlformats.org/officeDocument/2006/relationships/theme" Target="../theme/theme168.xml"/><Relationship Id="rId1" Type="http://schemas.openxmlformats.org/officeDocument/2006/relationships/slideLayout" Target="../slideLayouts/slideLayout246.xml"/></Relationships>
</file>

<file path=ppt/slideMasters/_rels/slideMaster169.xml.rels><?xml version="1.0" encoding="UTF-8" standalone="yes"?>
<Relationships xmlns="http://schemas.openxmlformats.org/package/2006/relationships"><Relationship Id="rId2" Type="http://schemas.openxmlformats.org/officeDocument/2006/relationships/theme" Target="../theme/theme169.xml"/><Relationship Id="rId1" Type="http://schemas.openxmlformats.org/officeDocument/2006/relationships/slideLayout" Target="../slideLayouts/slideLayout247.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5.xml"/></Relationships>
</file>

<file path=ppt/slideMasters/_rels/slideMaster170.xml.rels><?xml version="1.0" encoding="UTF-8" standalone="yes"?>
<Relationships xmlns="http://schemas.openxmlformats.org/package/2006/relationships"><Relationship Id="rId2" Type="http://schemas.openxmlformats.org/officeDocument/2006/relationships/theme" Target="../theme/theme170.xml"/><Relationship Id="rId1" Type="http://schemas.openxmlformats.org/officeDocument/2006/relationships/slideLayout" Target="../slideLayouts/slideLayout248.xml"/></Relationships>
</file>

<file path=ppt/slideMasters/_rels/slideMaster171.xml.rels><?xml version="1.0" encoding="UTF-8" standalone="yes"?>
<Relationships xmlns="http://schemas.openxmlformats.org/package/2006/relationships"><Relationship Id="rId2" Type="http://schemas.openxmlformats.org/officeDocument/2006/relationships/theme" Target="../theme/theme171.xml"/><Relationship Id="rId1" Type="http://schemas.openxmlformats.org/officeDocument/2006/relationships/slideLayout" Target="../slideLayouts/slideLayout249.xml"/></Relationships>
</file>

<file path=ppt/slideMasters/_rels/slideMaster172.xml.rels><?xml version="1.0" encoding="UTF-8" standalone="yes"?>
<Relationships xmlns="http://schemas.openxmlformats.org/package/2006/relationships"><Relationship Id="rId2" Type="http://schemas.openxmlformats.org/officeDocument/2006/relationships/theme" Target="../theme/theme172.xml"/><Relationship Id="rId1" Type="http://schemas.openxmlformats.org/officeDocument/2006/relationships/slideLayout" Target="../slideLayouts/slideLayout250.xml"/></Relationships>
</file>

<file path=ppt/slideMasters/_rels/slideMaster173.xml.rels><?xml version="1.0" encoding="UTF-8" standalone="yes"?>
<Relationships xmlns="http://schemas.openxmlformats.org/package/2006/relationships"><Relationship Id="rId2" Type="http://schemas.openxmlformats.org/officeDocument/2006/relationships/theme" Target="../theme/theme173.xml"/><Relationship Id="rId1" Type="http://schemas.openxmlformats.org/officeDocument/2006/relationships/slideLayout" Target="../slideLayouts/slideLayout251.xml"/></Relationships>
</file>

<file path=ppt/slideMasters/_rels/slideMaster174.xml.rels><?xml version="1.0" encoding="UTF-8" standalone="yes"?>
<Relationships xmlns="http://schemas.openxmlformats.org/package/2006/relationships"><Relationship Id="rId2" Type="http://schemas.openxmlformats.org/officeDocument/2006/relationships/theme" Target="../theme/theme174.xml"/><Relationship Id="rId1" Type="http://schemas.openxmlformats.org/officeDocument/2006/relationships/slideLayout" Target="../slideLayouts/slideLayout252.xml"/></Relationships>
</file>

<file path=ppt/slideMasters/_rels/slideMaster175.xml.rels><?xml version="1.0" encoding="UTF-8" standalone="yes"?>
<Relationships xmlns="http://schemas.openxmlformats.org/package/2006/relationships"><Relationship Id="rId2" Type="http://schemas.openxmlformats.org/officeDocument/2006/relationships/theme" Target="../theme/theme175.xml"/><Relationship Id="rId1" Type="http://schemas.openxmlformats.org/officeDocument/2006/relationships/slideLayout" Target="../slideLayouts/slideLayout253.xml"/></Relationships>
</file>

<file path=ppt/slideMasters/_rels/slideMaster176.xml.rels><?xml version="1.0" encoding="UTF-8" standalone="yes"?>
<Relationships xmlns="http://schemas.openxmlformats.org/package/2006/relationships"><Relationship Id="rId2" Type="http://schemas.openxmlformats.org/officeDocument/2006/relationships/theme" Target="../theme/theme176.xml"/><Relationship Id="rId1" Type="http://schemas.openxmlformats.org/officeDocument/2006/relationships/slideLayout" Target="../slideLayouts/slideLayout254.xml"/></Relationships>
</file>

<file path=ppt/slideMasters/_rels/slideMaster177.xml.rels><?xml version="1.0" encoding="UTF-8" standalone="yes"?>
<Relationships xmlns="http://schemas.openxmlformats.org/package/2006/relationships"><Relationship Id="rId2" Type="http://schemas.openxmlformats.org/officeDocument/2006/relationships/theme" Target="../theme/theme177.xml"/><Relationship Id="rId1" Type="http://schemas.openxmlformats.org/officeDocument/2006/relationships/slideLayout" Target="../slideLayouts/slideLayout255.xml"/></Relationships>
</file>

<file path=ppt/slideMasters/_rels/slideMaster178.xml.rels><?xml version="1.0" encoding="UTF-8" standalone="yes"?>
<Relationships xmlns="http://schemas.openxmlformats.org/package/2006/relationships"><Relationship Id="rId2" Type="http://schemas.openxmlformats.org/officeDocument/2006/relationships/theme" Target="../theme/theme178.xml"/><Relationship Id="rId1" Type="http://schemas.openxmlformats.org/officeDocument/2006/relationships/slideLayout" Target="../slideLayouts/slideLayout256.xml"/></Relationships>
</file>

<file path=ppt/slideMasters/_rels/slideMaster179.xml.rels><?xml version="1.0" encoding="UTF-8" standalone="yes"?>
<Relationships xmlns="http://schemas.openxmlformats.org/package/2006/relationships"><Relationship Id="rId2" Type="http://schemas.openxmlformats.org/officeDocument/2006/relationships/theme" Target="../theme/theme179.xml"/><Relationship Id="rId1" Type="http://schemas.openxmlformats.org/officeDocument/2006/relationships/slideLayout" Target="../slideLayouts/slideLayout257.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116.xml"/></Relationships>
</file>

<file path=ppt/slideMasters/_rels/slideMaster180.xml.rels><?xml version="1.0" encoding="UTF-8" standalone="yes"?>
<Relationships xmlns="http://schemas.openxmlformats.org/package/2006/relationships"><Relationship Id="rId2" Type="http://schemas.openxmlformats.org/officeDocument/2006/relationships/theme" Target="../theme/theme180.xml"/><Relationship Id="rId1" Type="http://schemas.openxmlformats.org/officeDocument/2006/relationships/slideLayout" Target="../slideLayouts/slideLayout258.xml"/></Relationships>
</file>

<file path=ppt/slideMasters/_rels/slideMaster181.xml.rels><?xml version="1.0" encoding="UTF-8" standalone="yes"?>
<Relationships xmlns="http://schemas.openxmlformats.org/package/2006/relationships"><Relationship Id="rId2" Type="http://schemas.openxmlformats.org/officeDocument/2006/relationships/theme" Target="../theme/theme181.xml"/><Relationship Id="rId1" Type="http://schemas.openxmlformats.org/officeDocument/2006/relationships/slideLayout" Target="../slideLayouts/slideLayout259.xml"/></Relationships>
</file>

<file path=ppt/slideMasters/_rels/slideMaster182.xml.rels><?xml version="1.0" encoding="UTF-8" standalone="yes"?>
<Relationships xmlns="http://schemas.openxmlformats.org/package/2006/relationships"><Relationship Id="rId2" Type="http://schemas.openxmlformats.org/officeDocument/2006/relationships/theme" Target="../theme/theme182.xml"/><Relationship Id="rId1" Type="http://schemas.openxmlformats.org/officeDocument/2006/relationships/slideLayout" Target="../slideLayouts/slideLayout260.xml"/></Relationships>
</file>

<file path=ppt/slideMasters/_rels/slideMaster183.xml.rels><?xml version="1.0" encoding="UTF-8" standalone="yes"?>
<Relationships xmlns="http://schemas.openxmlformats.org/package/2006/relationships"><Relationship Id="rId2" Type="http://schemas.openxmlformats.org/officeDocument/2006/relationships/theme" Target="../theme/theme183.xml"/><Relationship Id="rId1" Type="http://schemas.openxmlformats.org/officeDocument/2006/relationships/slideLayout" Target="../slideLayouts/slideLayout261.xml"/></Relationships>
</file>

<file path=ppt/slideMasters/_rels/slideMaster184.xml.rels><?xml version="1.0" encoding="UTF-8" standalone="yes"?>
<Relationships xmlns="http://schemas.openxmlformats.org/package/2006/relationships"><Relationship Id="rId2" Type="http://schemas.openxmlformats.org/officeDocument/2006/relationships/theme" Target="../theme/theme184.xml"/><Relationship Id="rId1" Type="http://schemas.openxmlformats.org/officeDocument/2006/relationships/slideLayout" Target="../slideLayouts/slideLayout262.xml"/></Relationships>
</file>

<file path=ppt/slideMasters/_rels/slideMaster185.xml.rels><?xml version="1.0" encoding="UTF-8" standalone="yes"?>
<Relationships xmlns="http://schemas.openxmlformats.org/package/2006/relationships"><Relationship Id="rId2" Type="http://schemas.openxmlformats.org/officeDocument/2006/relationships/theme" Target="../theme/theme185.xml"/><Relationship Id="rId1" Type="http://schemas.openxmlformats.org/officeDocument/2006/relationships/slideLayout" Target="../slideLayouts/slideLayout263.xml"/></Relationships>
</file>

<file path=ppt/slideMasters/_rels/slideMaster186.xml.rels><?xml version="1.0" encoding="UTF-8" standalone="yes"?>
<Relationships xmlns="http://schemas.openxmlformats.org/package/2006/relationships"><Relationship Id="rId2" Type="http://schemas.openxmlformats.org/officeDocument/2006/relationships/theme" Target="../theme/theme186.xml"/><Relationship Id="rId1" Type="http://schemas.openxmlformats.org/officeDocument/2006/relationships/slideLayout" Target="../slideLayouts/slideLayout264.xml"/></Relationships>
</file>

<file path=ppt/slideMasters/_rels/slideMaster187.xml.rels><?xml version="1.0" encoding="UTF-8" standalone="yes"?>
<Relationships xmlns="http://schemas.openxmlformats.org/package/2006/relationships"><Relationship Id="rId2" Type="http://schemas.openxmlformats.org/officeDocument/2006/relationships/theme" Target="../theme/theme187.xml"/><Relationship Id="rId1" Type="http://schemas.openxmlformats.org/officeDocument/2006/relationships/slideLayout" Target="../slideLayouts/slideLayout265.xml"/></Relationships>
</file>

<file path=ppt/slideMasters/_rels/slideMaster188.xml.rels><?xml version="1.0" encoding="UTF-8" standalone="yes"?>
<Relationships xmlns="http://schemas.openxmlformats.org/package/2006/relationships"><Relationship Id="rId2" Type="http://schemas.openxmlformats.org/officeDocument/2006/relationships/theme" Target="../theme/theme188.xml"/><Relationship Id="rId1" Type="http://schemas.openxmlformats.org/officeDocument/2006/relationships/slideLayout" Target="../slideLayouts/slideLayout266.xml"/></Relationships>
</file>

<file path=ppt/slideMasters/_rels/slideMaster189.xml.rels><?xml version="1.0" encoding="UTF-8" standalone="yes"?>
<Relationships xmlns="http://schemas.openxmlformats.org/package/2006/relationships"><Relationship Id="rId2" Type="http://schemas.openxmlformats.org/officeDocument/2006/relationships/theme" Target="../theme/theme189.xml"/><Relationship Id="rId1" Type="http://schemas.openxmlformats.org/officeDocument/2006/relationships/slideLayout" Target="../slideLayouts/slideLayout267.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117.xml"/></Relationships>
</file>

<file path=ppt/slideMasters/_rels/slideMaster190.xml.rels><?xml version="1.0" encoding="UTF-8" standalone="yes"?>
<Relationships xmlns="http://schemas.openxmlformats.org/package/2006/relationships"><Relationship Id="rId2" Type="http://schemas.openxmlformats.org/officeDocument/2006/relationships/theme" Target="../theme/theme190.xml"/><Relationship Id="rId1" Type="http://schemas.openxmlformats.org/officeDocument/2006/relationships/slideLayout" Target="../slideLayouts/slideLayout268.xml"/></Relationships>
</file>

<file path=ppt/slideMasters/_rels/slideMaster191.xml.rels><?xml version="1.0" encoding="UTF-8" standalone="yes"?>
<Relationships xmlns="http://schemas.openxmlformats.org/package/2006/relationships"><Relationship Id="rId2" Type="http://schemas.openxmlformats.org/officeDocument/2006/relationships/theme" Target="../theme/theme191.xml"/><Relationship Id="rId1" Type="http://schemas.openxmlformats.org/officeDocument/2006/relationships/slideLayout" Target="../slideLayouts/slideLayout269.xml"/></Relationships>
</file>

<file path=ppt/slideMasters/_rels/slideMaster192.xml.rels><?xml version="1.0" encoding="UTF-8" standalone="yes"?>
<Relationships xmlns="http://schemas.openxmlformats.org/package/2006/relationships"><Relationship Id="rId2" Type="http://schemas.openxmlformats.org/officeDocument/2006/relationships/theme" Target="../theme/theme192.xml"/><Relationship Id="rId1" Type="http://schemas.openxmlformats.org/officeDocument/2006/relationships/slideLayout" Target="../slideLayouts/slideLayout270.xml"/></Relationships>
</file>

<file path=ppt/slideMasters/_rels/slideMaster193.xml.rels><?xml version="1.0" encoding="UTF-8" standalone="yes"?>
<Relationships xmlns="http://schemas.openxmlformats.org/package/2006/relationships"><Relationship Id="rId2" Type="http://schemas.openxmlformats.org/officeDocument/2006/relationships/theme" Target="../theme/theme193.xml"/><Relationship Id="rId1" Type="http://schemas.openxmlformats.org/officeDocument/2006/relationships/slideLayout" Target="../slideLayouts/slideLayout271.xml"/></Relationships>
</file>

<file path=ppt/slideMasters/_rels/slideMaster194.xml.rels><?xml version="1.0" encoding="UTF-8" standalone="yes"?>
<Relationships xmlns="http://schemas.openxmlformats.org/package/2006/relationships"><Relationship Id="rId2" Type="http://schemas.openxmlformats.org/officeDocument/2006/relationships/theme" Target="../theme/theme194.xml"/><Relationship Id="rId1" Type="http://schemas.openxmlformats.org/officeDocument/2006/relationships/slideLayout" Target="../slideLayouts/slideLayout272.xml"/></Relationships>
</file>

<file path=ppt/slideMasters/_rels/slideMaster195.xml.rels><?xml version="1.0" encoding="UTF-8" standalone="yes"?>
<Relationships xmlns="http://schemas.openxmlformats.org/package/2006/relationships"><Relationship Id="rId2" Type="http://schemas.openxmlformats.org/officeDocument/2006/relationships/theme" Target="../theme/theme195.xml"/><Relationship Id="rId1" Type="http://schemas.openxmlformats.org/officeDocument/2006/relationships/slideLayout" Target="../slideLayouts/slideLayout273.xml"/></Relationships>
</file>

<file path=ppt/slideMasters/_rels/slideMaster196.xml.rels><?xml version="1.0" encoding="UTF-8" standalone="yes"?>
<Relationships xmlns="http://schemas.openxmlformats.org/package/2006/relationships"><Relationship Id="rId2" Type="http://schemas.openxmlformats.org/officeDocument/2006/relationships/theme" Target="../theme/theme196.xml"/><Relationship Id="rId1" Type="http://schemas.openxmlformats.org/officeDocument/2006/relationships/slideLayout" Target="../slideLayouts/slideLayout274.xml"/></Relationships>
</file>

<file path=ppt/slideMasters/_rels/slideMaster197.xml.rels><?xml version="1.0" encoding="UTF-8" standalone="yes"?>
<Relationships xmlns="http://schemas.openxmlformats.org/package/2006/relationships"><Relationship Id="rId2" Type="http://schemas.openxmlformats.org/officeDocument/2006/relationships/theme" Target="../theme/theme197.xml"/><Relationship Id="rId1" Type="http://schemas.openxmlformats.org/officeDocument/2006/relationships/slideLayout" Target="../slideLayouts/slideLayout275.xml"/></Relationships>
</file>

<file path=ppt/slideMasters/_rels/slideMaster198.xml.rels><?xml version="1.0" encoding="UTF-8" standalone="yes"?>
<Relationships xmlns="http://schemas.openxmlformats.org/package/2006/relationships"><Relationship Id="rId2" Type="http://schemas.openxmlformats.org/officeDocument/2006/relationships/theme" Target="../theme/theme198.xml"/><Relationship Id="rId1" Type="http://schemas.openxmlformats.org/officeDocument/2006/relationships/slideLayout" Target="../slideLayouts/slideLayout276.xml"/></Relationships>
</file>

<file path=ppt/slideMasters/_rels/slideMaster199.xml.rels><?xml version="1.0" encoding="UTF-8" standalone="yes"?>
<Relationships xmlns="http://schemas.openxmlformats.org/package/2006/relationships"><Relationship Id="rId2" Type="http://schemas.openxmlformats.org/officeDocument/2006/relationships/theme" Target="../theme/theme199.xml"/><Relationship Id="rId1" Type="http://schemas.openxmlformats.org/officeDocument/2006/relationships/slideLayout" Target="../slideLayouts/slideLayout27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118.xml"/></Relationships>
</file>

<file path=ppt/slideMasters/_rels/slideMaster200.xml.rels><?xml version="1.0" encoding="UTF-8" standalone="yes"?>
<Relationships xmlns="http://schemas.openxmlformats.org/package/2006/relationships"><Relationship Id="rId2" Type="http://schemas.openxmlformats.org/officeDocument/2006/relationships/theme" Target="../theme/theme200.xml"/><Relationship Id="rId1" Type="http://schemas.openxmlformats.org/officeDocument/2006/relationships/slideLayout" Target="../slideLayouts/slideLayout278.xml"/></Relationships>
</file>

<file path=ppt/slideMasters/_rels/slideMaster201.xml.rels><?xml version="1.0" encoding="UTF-8" standalone="yes"?>
<Relationships xmlns="http://schemas.openxmlformats.org/package/2006/relationships"><Relationship Id="rId2" Type="http://schemas.openxmlformats.org/officeDocument/2006/relationships/theme" Target="../theme/theme201.xml"/><Relationship Id="rId1" Type="http://schemas.openxmlformats.org/officeDocument/2006/relationships/slideLayout" Target="../slideLayouts/slideLayout279.xml"/></Relationships>
</file>

<file path=ppt/slideMasters/_rels/slideMaster202.xml.rels><?xml version="1.0" encoding="UTF-8" standalone="yes"?>
<Relationships xmlns="http://schemas.openxmlformats.org/package/2006/relationships"><Relationship Id="rId2" Type="http://schemas.openxmlformats.org/officeDocument/2006/relationships/theme" Target="../theme/theme202.xml"/><Relationship Id="rId1" Type="http://schemas.openxmlformats.org/officeDocument/2006/relationships/slideLayout" Target="../slideLayouts/slideLayout280.xml"/></Relationships>
</file>

<file path=ppt/slideMasters/_rels/slideMaster203.xml.rels><?xml version="1.0" encoding="UTF-8" standalone="yes"?>
<Relationships xmlns="http://schemas.openxmlformats.org/package/2006/relationships"><Relationship Id="rId2" Type="http://schemas.openxmlformats.org/officeDocument/2006/relationships/theme" Target="../theme/theme203.xml"/><Relationship Id="rId1" Type="http://schemas.openxmlformats.org/officeDocument/2006/relationships/slideLayout" Target="../slideLayouts/slideLayout281.xml"/></Relationships>
</file>

<file path=ppt/slideMasters/_rels/slideMaster204.xml.rels><?xml version="1.0" encoding="UTF-8" standalone="yes"?>
<Relationships xmlns="http://schemas.openxmlformats.org/package/2006/relationships"><Relationship Id="rId2" Type="http://schemas.openxmlformats.org/officeDocument/2006/relationships/theme" Target="../theme/theme204.xml"/><Relationship Id="rId1" Type="http://schemas.openxmlformats.org/officeDocument/2006/relationships/slideLayout" Target="../slideLayouts/slideLayout282.xml"/></Relationships>
</file>

<file path=ppt/slideMasters/_rels/slideMaster205.xml.rels><?xml version="1.0" encoding="UTF-8" standalone="yes"?>
<Relationships xmlns="http://schemas.openxmlformats.org/package/2006/relationships"><Relationship Id="rId2" Type="http://schemas.openxmlformats.org/officeDocument/2006/relationships/theme" Target="../theme/theme205.xml"/><Relationship Id="rId1" Type="http://schemas.openxmlformats.org/officeDocument/2006/relationships/slideLayout" Target="../slideLayouts/slideLayout283.xml"/></Relationships>
</file>

<file path=ppt/slideMasters/_rels/slideMaster206.xml.rels><?xml version="1.0" encoding="UTF-8" standalone="yes"?>
<Relationships xmlns="http://schemas.openxmlformats.org/package/2006/relationships"><Relationship Id="rId2" Type="http://schemas.openxmlformats.org/officeDocument/2006/relationships/theme" Target="../theme/theme206.xml"/><Relationship Id="rId1" Type="http://schemas.openxmlformats.org/officeDocument/2006/relationships/slideLayout" Target="../slideLayouts/slideLayout284.xml"/></Relationships>
</file>

<file path=ppt/slideMasters/_rels/slideMaster207.xml.rels><?xml version="1.0" encoding="UTF-8" standalone="yes"?>
<Relationships xmlns="http://schemas.openxmlformats.org/package/2006/relationships"><Relationship Id="rId2" Type="http://schemas.openxmlformats.org/officeDocument/2006/relationships/theme" Target="../theme/theme207.xml"/><Relationship Id="rId1" Type="http://schemas.openxmlformats.org/officeDocument/2006/relationships/slideLayout" Target="../slideLayouts/slideLayout285.xml"/></Relationships>
</file>

<file path=ppt/slideMasters/_rels/slideMaster208.xml.rels><?xml version="1.0" encoding="UTF-8" standalone="yes"?>
<Relationships xmlns="http://schemas.openxmlformats.org/package/2006/relationships"><Relationship Id="rId2" Type="http://schemas.openxmlformats.org/officeDocument/2006/relationships/theme" Target="../theme/theme208.xml"/><Relationship Id="rId1" Type="http://schemas.openxmlformats.org/officeDocument/2006/relationships/slideLayout" Target="../slideLayouts/slideLayout286.xml"/></Relationships>
</file>

<file path=ppt/slideMasters/_rels/slideMaster209.xml.rels><?xml version="1.0" encoding="UTF-8" standalone="yes"?>
<Relationships xmlns="http://schemas.openxmlformats.org/package/2006/relationships"><Relationship Id="rId2" Type="http://schemas.openxmlformats.org/officeDocument/2006/relationships/theme" Target="../theme/theme209.xml"/><Relationship Id="rId1" Type="http://schemas.openxmlformats.org/officeDocument/2006/relationships/slideLayout" Target="../slideLayouts/slideLayout287.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119.xml"/></Relationships>
</file>

<file path=ppt/slideMasters/_rels/slideMaster210.xml.rels><?xml version="1.0" encoding="UTF-8" standalone="yes"?>
<Relationships xmlns="http://schemas.openxmlformats.org/package/2006/relationships"><Relationship Id="rId2" Type="http://schemas.openxmlformats.org/officeDocument/2006/relationships/theme" Target="../theme/theme210.xml"/><Relationship Id="rId1" Type="http://schemas.openxmlformats.org/officeDocument/2006/relationships/slideLayout" Target="../slideLayouts/slideLayout288.xml"/></Relationships>
</file>

<file path=ppt/slideMasters/_rels/slideMaster211.xml.rels><?xml version="1.0" encoding="UTF-8" standalone="yes"?>
<Relationships xmlns="http://schemas.openxmlformats.org/package/2006/relationships"><Relationship Id="rId2" Type="http://schemas.openxmlformats.org/officeDocument/2006/relationships/theme" Target="../theme/theme211.xml"/><Relationship Id="rId1" Type="http://schemas.openxmlformats.org/officeDocument/2006/relationships/slideLayout" Target="../slideLayouts/slideLayout289.xml"/></Relationships>
</file>

<file path=ppt/slideMasters/_rels/slideMaster212.xml.rels><?xml version="1.0" encoding="UTF-8" standalone="yes"?>
<Relationships xmlns="http://schemas.openxmlformats.org/package/2006/relationships"><Relationship Id="rId2" Type="http://schemas.openxmlformats.org/officeDocument/2006/relationships/theme" Target="../theme/theme212.xml"/><Relationship Id="rId1" Type="http://schemas.openxmlformats.org/officeDocument/2006/relationships/slideLayout" Target="../slideLayouts/slideLayout290.xml"/></Relationships>
</file>

<file path=ppt/slideMasters/_rels/slideMaster213.xml.rels><?xml version="1.0" encoding="UTF-8" standalone="yes"?>
<Relationships xmlns="http://schemas.openxmlformats.org/package/2006/relationships"><Relationship Id="rId2" Type="http://schemas.openxmlformats.org/officeDocument/2006/relationships/theme" Target="../theme/theme213.xml"/><Relationship Id="rId1" Type="http://schemas.openxmlformats.org/officeDocument/2006/relationships/slideLayout" Target="../slideLayouts/slideLayout291.xml"/></Relationships>
</file>

<file path=ppt/slideMasters/_rels/slideMaster214.xml.rels><?xml version="1.0" encoding="UTF-8" standalone="yes"?>
<Relationships xmlns="http://schemas.openxmlformats.org/package/2006/relationships"><Relationship Id="rId2" Type="http://schemas.openxmlformats.org/officeDocument/2006/relationships/theme" Target="../theme/theme214.xml"/><Relationship Id="rId1" Type="http://schemas.openxmlformats.org/officeDocument/2006/relationships/slideLayout" Target="../slideLayouts/slideLayout292.xml"/></Relationships>
</file>

<file path=ppt/slideMasters/_rels/slideMaster215.xml.rels><?xml version="1.0" encoding="UTF-8" standalone="yes"?>
<Relationships xmlns="http://schemas.openxmlformats.org/package/2006/relationships"><Relationship Id="rId2" Type="http://schemas.openxmlformats.org/officeDocument/2006/relationships/theme" Target="../theme/theme215.xml"/><Relationship Id="rId1" Type="http://schemas.openxmlformats.org/officeDocument/2006/relationships/slideLayout" Target="../slideLayouts/slideLayout293.xml"/></Relationships>
</file>

<file path=ppt/slideMasters/_rels/slideMaster216.xml.rels><?xml version="1.0" encoding="UTF-8" standalone="yes"?>
<Relationships xmlns="http://schemas.openxmlformats.org/package/2006/relationships"><Relationship Id="rId2" Type="http://schemas.openxmlformats.org/officeDocument/2006/relationships/theme" Target="../theme/theme216.xml"/><Relationship Id="rId1" Type="http://schemas.openxmlformats.org/officeDocument/2006/relationships/slideLayout" Target="../slideLayouts/slideLayout294.xml"/></Relationships>
</file>

<file path=ppt/slideMasters/_rels/slideMaster217.xml.rels><?xml version="1.0" encoding="UTF-8" standalone="yes"?>
<Relationships xmlns="http://schemas.openxmlformats.org/package/2006/relationships"><Relationship Id="rId2" Type="http://schemas.openxmlformats.org/officeDocument/2006/relationships/theme" Target="../theme/theme217.xml"/><Relationship Id="rId1" Type="http://schemas.openxmlformats.org/officeDocument/2006/relationships/slideLayout" Target="../slideLayouts/slideLayout295.xml"/></Relationships>
</file>

<file path=ppt/slideMasters/_rels/slideMaster218.xml.rels><?xml version="1.0" encoding="UTF-8" standalone="yes"?>
<Relationships xmlns="http://schemas.openxmlformats.org/package/2006/relationships"><Relationship Id="rId2" Type="http://schemas.openxmlformats.org/officeDocument/2006/relationships/theme" Target="../theme/theme218.xml"/><Relationship Id="rId1" Type="http://schemas.openxmlformats.org/officeDocument/2006/relationships/slideLayout" Target="../slideLayouts/slideLayout296.xml"/></Relationships>
</file>

<file path=ppt/slideMasters/_rels/slideMaster219.xml.rels><?xml version="1.0" encoding="UTF-8" standalone="yes"?>
<Relationships xmlns="http://schemas.openxmlformats.org/package/2006/relationships"><Relationship Id="rId2" Type="http://schemas.openxmlformats.org/officeDocument/2006/relationships/theme" Target="../theme/theme219.xml"/><Relationship Id="rId1" Type="http://schemas.openxmlformats.org/officeDocument/2006/relationships/slideLayout" Target="../slideLayouts/slideLayout297.xml"/></Relationships>
</file>

<file path=ppt/slideMasters/_rels/slideMaster22.xml.rels><?xml version="1.0" encoding="UTF-8" standalone="yes"?>
<Relationships xmlns="http://schemas.openxmlformats.org/package/2006/relationships"><Relationship Id="rId2" Type="http://schemas.openxmlformats.org/officeDocument/2006/relationships/theme" Target="../theme/theme22.xml"/><Relationship Id="rId1" Type="http://schemas.openxmlformats.org/officeDocument/2006/relationships/slideLayout" Target="../slideLayouts/slideLayout120.xml"/></Relationships>
</file>

<file path=ppt/slideMasters/_rels/slideMaster220.xml.rels><?xml version="1.0" encoding="UTF-8" standalone="yes"?>
<Relationships xmlns="http://schemas.openxmlformats.org/package/2006/relationships"><Relationship Id="rId2" Type="http://schemas.openxmlformats.org/officeDocument/2006/relationships/theme" Target="../theme/theme220.xml"/><Relationship Id="rId1" Type="http://schemas.openxmlformats.org/officeDocument/2006/relationships/slideLayout" Target="../slideLayouts/slideLayout298.xml"/></Relationships>
</file>

<file path=ppt/slideMasters/_rels/slideMaster221.xml.rels><?xml version="1.0" encoding="UTF-8" standalone="yes"?>
<Relationships xmlns="http://schemas.openxmlformats.org/package/2006/relationships"><Relationship Id="rId2" Type="http://schemas.openxmlformats.org/officeDocument/2006/relationships/theme" Target="../theme/theme221.xml"/><Relationship Id="rId1" Type="http://schemas.openxmlformats.org/officeDocument/2006/relationships/slideLayout" Target="../slideLayouts/slideLayout299.xml"/></Relationships>
</file>

<file path=ppt/slideMasters/_rels/slideMaster222.xml.rels><?xml version="1.0" encoding="UTF-8" standalone="yes"?>
<Relationships xmlns="http://schemas.openxmlformats.org/package/2006/relationships"><Relationship Id="rId2" Type="http://schemas.openxmlformats.org/officeDocument/2006/relationships/theme" Target="../theme/theme222.xml"/><Relationship Id="rId1" Type="http://schemas.openxmlformats.org/officeDocument/2006/relationships/slideLayout" Target="../slideLayouts/slideLayout300.xml"/></Relationships>
</file>

<file path=ppt/slideMasters/_rels/slideMaster223.xml.rels><?xml version="1.0" encoding="UTF-8" standalone="yes"?>
<Relationships xmlns="http://schemas.openxmlformats.org/package/2006/relationships"><Relationship Id="rId2" Type="http://schemas.openxmlformats.org/officeDocument/2006/relationships/theme" Target="../theme/theme223.xml"/><Relationship Id="rId1" Type="http://schemas.openxmlformats.org/officeDocument/2006/relationships/slideLayout" Target="../slideLayouts/slideLayout301.xml"/></Relationships>
</file>

<file path=ppt/slideMasters/_rels/slideMaster224.xml.rels><?xml version="1.0" encoding="UTF-8" standalone="yes"?>
<Relationships xmlns="http://schemas.openxmlformats.org/package/2006/relationships"><Relationship Id="rId2" Type="http://schemas.openxmlformats.org/officeDocument/2006/relationships/theme" Target="../theme/theme224.xml"/><Relationship Id="rId1" Type="http://schemas.openxmlformats.org/officeDocument/2006/relationships/slideLayout" Target="../slideLayouts/slideLayout302.xml"/></Relationships>
</file>

<file path=ppt/slideMasters/_rels/slideMaster225.xml.rels><?xml version="1.0" encoding="UTF-8" standalone="yes"?>
<Relationships xmlns="http://schemas.openxmlformats.org/package/2006/relationships"><Relationship Id="rId2" Type="http://schemas.openxmlformats.org/officeDocument/2006/relationships/theme" Target="../theme/theme225.xml"/><Relationship Id="rId1" Type="http://schemas.openxmlformats.org/officeDocument/2006/relationships/slideLayout" Target="../slideLayouts/slideLayout303.xml"/></Relationships>
</file>

<file path=ppt/slideMasters/_rels/slideMaster226.xml.rels><?xml version="1.0" encoding="UTF-8" standalone="yes"?>
<Relationships xmlns="http://schemas.openxmlformats.org/package/2006/relationships"><Relationship Id="rId2" Type="http://schemas.openxmlformats.org/officeDocument/2006/relationships/theme" Target="../theme/theme226.xml"/><Relationship Id="rId1" Type="http://schemas.openxmlformats.org/officeDocument/2006/relationships/slideLayout" Target="../slideLayouts/slideLayout304.xml"/></Relationships>
</file>

<file path=ppt/slideMasters/_rels/slideMaster227.xml.rels><?xml version="1.0" encoding="UTF-8" standalone="yes"?>
<Relationships xmlns="http://schemas.openxmlformats.org/package/2006/relationships"><Relationship Id="rId2" Type="http://schemas.openxmlformats.org/officeDocument/2006/relationships/theme" Target="../theme/theme227.xml"/><Relationship Id="rId1" Type="http://schemas.openxmlformats.org/officeDocument/2006/relationships/slideLayout" Target="../slideLayouts/slideLayout305.xml"/></Relationships>
</file>

<file path=ppt/slideMasters/_rels/slideMaster228.xml.rels><?xml version="1.0" encoding="UTF-8" standalone="yes"?>
<Relationships xmlns="http://schemas.openxmlformats.org/package/2006/relationships"><Relationship Id="rId2" Type="http://schemas.openxmlformats.org/officeDocument/2006/relationships/theme" Target="../theme/theme228.xml"/><Relationship Id="rId1" Type="http://schemas.openxmlformats.org/officeDocument/2006/relationships/slideLayout" Target="../slideLayouts/slideLayout306.xml"/></Relationships>
</file>

<file path=ppt/slideMasters/_rels/slideMaster229.xml.rels><?xml version="1.0" encoding="UTF-8" standalone="yes"?>
<Relationships xmlns="http://schemas.openxmlformats.org/package/2006/relationships"><Relationship Id="rId2" Type="http://schemas.openxmlformats.org/officeDocument/2006/relationships/theme" Target="../theme/theme229.xml"/><Relationship Id="rId1" Type="http://schemas.openxmlformats.org/officeDocument/2006/relationships/slideLayout" Target="../slideLayouts/slideLayout307.xml"/></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121.xml"/></Relationships>
</file>

<file path=ppt/slideMasters/_rels/slideMaster230.xml.rels><?xml version="1.0" encoding="UTF-8" standalone="yes"?>
<Relationships xmlns="http://schemas.openxmlformats.org/package/2006/relationships"><Relationship Id="rId2" Type="http://schemas.openxmlformats.org/officeDocument/2006/relationships/theme" Target="../theme/theme230.xml"/><Relationship Id="rId1" Type="http://schemas.openxmlformats.org/officeDocument/2006/relationships/slideLayout" Target="../slideLayouts/slideLayout308.xml"/></Relationships>
</file>

<file path=ppt/slideMasters/_rels/slideMaster231.xml.rels><?xml version="1.0" encoding="UTF-8" standalone="yes"?>
<Relationships xmlns="http://schemas.openxmlformats.org/package/2006/relationships"><Relationship Id="rId2" Type="http://schemas.openxmlformats.org/officeDocument/2006/relationships/theme" Target="../theme/theme231.xml"/><Relationship Id="rId1" Type="http://schemas.openxmlformats.org/officeDocument/2006/relationships/slideLayout" Target="../slideLayouts/slideLayout309.xml"/></Relationships>
</file>

<file path=ppt/slideMasters/_rels/slideMaster232.xml.rels><?xml version="1.0" encoding="UTF-8" standalone="yes"?>
<Relationships xmlns="http://schemas.openxmlformats.org/package/2006/relationships"><Relationship Id="rId2" Type="http://schemas.openxmlformats.org/officeDocument/2006/relationships/theme" Target="../theme/theme232.xml"/><Relationship Id="rId1" Type="http://schemas.openxmlformats.org/officeDocument/2006/relationships/slideLayout" Target="../slideLayouts/slideLayout310.xml"/></Relationships>
</file>

<file path=ppt/slideMasters/_rels/slideMaster233.xml.rels><?xml version="1.0" encoding="UTF-8" standalone="yes"?>
<Relationships xmlns="http://schemas.openxmlformats.org/package/2006/relationships"><Relationship Id="rId2" Type="http://schemas.openxmlformats.org/officeDocument/2006/relationships/theme" Target="../theme/theme233.xml"/><Relationship Id="rId1" Type="http://schemas.openxmlformats.org/officeDocument/2006/relationships/slideLayout" Target="../slideLayouts/slideLayout311.xml"/></Relationships>
</file>

<file path=ppt/slideMasters/_rels/slideMaster234.xml.rels><?xml version="1.0" encoding="UTF-8" standalone="yes"?>
<Relationships xmlns="http://schemas.openxmlformats.org/package/2006/relationships"><Relationship Id="rId2" Type="http://schemas.openxmlformats.org/officeDocument/2006/relationships/theme" Target="../theme/theme234.xml"/><Relationship Id="rId1" Type="http://schemas.openxmlformats.org/officeDocument/2006/relationships/slideLayout" Target="../slideLayouts/slideLayout312.xml"/></Relationships>
</file>

<file path=ppt/slideMasters/_rels/slideMaster235.xml.rels><?xml version="1.0" encoding="UTF-8" standalone="yes"?>
<Relationships xmlns="http://schemas.openxmlformats.org/package/2006/relationships"><Relationship Id="rId2" Type="http://schemas.openxmlformats.org/officeDocument/2006/relationships/theme" Target="../theme/theme235.xml"/><Relationship Id="rId1" Type="http://schemas.openxmlformats.org/officeDocument/2006/relationships/slideLayout" Target="../slideLayouts/slideLayout313.xml"/></Relationships>
</file>

<file path=ppt/slideMasters/_rels/slideMaster236.xml.rels><?xml version="1.0" encoding="UTF-8" standalone="yes"?>
<Relationships xmlns="http://schemas.openxmlformats.org/package/2006/relationships"><Relationship Id="rId2" Type="http://schemas.openxmlformats.org/officeDocument/2006/relationships/theme" Target="../theme/theme236.xml"/><Relationship Id="rId1" Type="http://schemas.openxmlformats.org/officeDocument/2006/relationships/slideLayout" Target="../slideLayouts/slideLayout314.xml"/></Relationships>
</file>

<file path=ppt/slideMasters/_rels/slideMaster237.xml.rels><?xml version="1.0" encoding="UTF-8" standalone="yes"?>
<Relationships xmlns="http://schemas.openxmlformats.org/package/2006/relationships"><Relationship Id="rId2" Type="http://schemas.openxmlformats.org/officeDocument/2006/relationships/theme" Target="../theme/theme237.xml"/><Relationship Id="rId1" Type="http://schemas.openxmlformats.org/officeDocument/2006/relationships/slideLayout" Target="../slideLayouts/slideLayout315.xml"/></Relationships>
</file>

<file path=ppt/slideMasters/_rels/slideMaster238.xml.rels><?xml version="1.0" encoding="UTF-8" standalone="yes"?>
<Relationships xmlns="http://schemas.openxmlformats.org/package/2006/relationships"><Relationship Id="rId2" Type="http://schemas.openxmlformats.org/officeDocument/2006/relationships/theme" Target="../theme/theme238.xml"/><Relationship Id="rId1" Type="http://schemas.openxmlformats.org/officeDocument/2006/relationships/slideLayout" Target="../slideLayouts/slideLayout316.xml"/></Relationships>
</file>

<file path=ppt/slideMasters/_rels/slideMaster239.xml.rels><?xml version="1.0" encoding="UTF-8" standalone="yes"?>
<Relationships xmlns="http://schemas.openxmlformats.org/package/2006/relationships"><Relationship Id="rId2" Type="http://schemas.openxmlformats.org/officeDocument/2006/relationships/theme" Target="../theme/theme239.xml"/><Relationship Id="rId1" Type="http://schemas.openxmlformats.org/officeDocument/2006/relationships/slideLayout" Target="../slideLayouts/slideLayout317.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122.xml"/></Relationships>
</file>

<file path=ppt/slideMasters/_rels/slideMaster240.xml.rels><?xml version="1.0" encoding="UTF-8" standalone="yes"?>
<Relationships xmlns="http://schemas.openxmlformats.org/package/2006/relationships"><Relationship Id="rId2" Type="http://schemas.openxmlformats.org/officeDocument/2006/relationships/theme" Target="../theme/theme240.xml"/><Relationship Id="rId1" Type="http://schemas.openxmlformats.org/officeDocument/2006/relationships/slideLayout" Target="../slideLayouts/slideLayout318.xml"/></Relationships>
</file>

<file path=ppt/slideMasters/_rels/slideMaster241.xml.rels><?xml version="1.0" encoding="UTF-8" standalone="yes"?>
<Relationships xmlns="http://schemas.openxmlformats.org/package/2006/relationships"><Relationship Id="rId2" Type="http://schemas.openxmlformats.org/officeDocument/2006/relationships/theme" Target="../theme/theme241.xml"/><Relationship Id="rId1" Type="http://schemas.openxmlformats.org/officeDocument/2006/relationships/slideLayout" Target="../slideLayouts/slideLayout319.xml"/></Relationships>
</file>

<file path=ppt/slideMasters/_rels/slideMaster242.xml.rels><?xml version="1.0" encoding="UTF-8" standalone="yes"?>
<Relationships xmlns="http://schemas.openxmlformats.org/package/2006/relationships"><Relationship Id="rId2" Type="http://schemas.openxmlformats.org/officeDocument/2006/relationships/theme" Target="../theme/theme242.xml"/><Relationship Id="rId1" Type="http://schemas.openxmlformats.org/officeDocument/2006/relationships/slideLayout" Target="../slideLayouts/slideLayout320.xml"/></Relationships>
</file>

<file path=ppt/slideMasters/_rels/slideMaster243.xml.rels><?xml version="1.0" encoding="UTF-8" standalone="yes"?>
<Relationships xmlns="http://schemas.openxmlformats.org/package/2006/relationships"><Relationship Id="rId2" Type="http://schemas.openxmlformats.org/officeDocument/2006/relationships/theme" Target="../theme/theme243.xml"/><Relationship Id="rId1" Type="http://schemas.openxmlformats.org/officeDocument/2006/relationships/slideLayout" Target="../slideLayouts/slideLayout321.xml"/></Relationships>
</file>

<file path=ppt/slideMasters/_rels/slideMaster244.xml.rels><?xml version="1.0" encoding="UTF-8" standalone="yes"?>
<Relationships xmlns="http://schemas.openxmlformats.org/package/2006/relationships"><Relationship Id="rId2" Type="http://schemas.openxmlformats.org/officeDocument/2006/relationships/theme" Target="../theme/theme244.xml"/><Relationship Id="rId1" Type="http://schemas.openxmlformats.org/officeDocument/2006/relationships/slideLayout" Target="../slideLayouts/slideLayout322.xml"/></Relationships>
</file>

<file path=ppt/slideMasters/_rels/slideMaster245.xml.rels><?xml version="1.0" encoding="UTF-8" standalone="yes"?>
<Relationships xmlns="http://schemas.openxmlformats.org/package/2006/relationships"><Relationship Id="rId2" Type="http://schemas.openxmlformats.org/officeDocument/2006/relationships/theme" Target="../theme/theme245.xml"/><Relationship Id="rId1" Type="http://schemas.openxmlformats.org/officeDocument/2006/relationships/slideLayout" Target="../slideLayouts/slideLayout323.xml"/></Relationships>
</file>

<file path=ppt/slideMasters/_rels/slideMaster246.xml.rels><?xml version="1.0" encoding="UTF-8" standalone="yes"?>
<Relationships xmlns="http://schemas.openxmlformats.org/package/2006/relationships"><Relationship Id="rId2" Type="http://schemas.openxmlformats.org/officeDocument/2006/relationships/theme" Target="../theme/theme246.xml"/><Relationship Id="rId1" Type="http://schemas.openxmlformats.org/officeDocument/2006/relationships/slideLayout" Target="../slideLayouts/slideLayout324.xml"/></Relationships>
</file>

<file path=ppt/slideMasters/_rels/slideMaster247.xml.rels><?xml version="1.0" encoding="UTF-8" standalone="yes"?>
<Relationships xmlns="http://schemas.openxmlformats.org/package/2006/relationships"><Relationship Id="rId2" Type="http://schemas.openxmlformats.org/officeDocument/2006/relationships/theme" Target="../theme/theme247.xml"/><Relationship Id="rId1" Type="http://schemas.openxmlformats.org/officeDocument/2006/relationships/slideLayout" Target="../slideLayouts/slideLayout325.xml"/></Relationships>
</file>

<file path=ppt/slideMasters/_rels/slideMaster248.xml.rels><?xml version="1.0" encoding="UTF-8" standalone="yes"?>
<Relationships xmlns="http://schemas.openxmlformats.org/package/2006/relationships"><Relationship Id="rId2" Type="http://schemas.openxmlformats.org/officeDocument/2006/relationships/theme" Target="../theme/theme248.xml"/><Relationship Id="rId1" Type="http://schemas.openxmlformats.org/officeDocument/2006/relationships/slideLayout" Target="../slideLayouts/slideLayout326.xml"/></Relationships>
</file>

<file path=ppt/slideMasters/_rels/slideMaster249.xml.rels><?xml version="1.0" encoding="UTF-8" standalone="yes"?>
<Relationships xmlns="http://schemas.openxmlformats.org/package/2006/relationships"><Relationship Id="rId2" Type="http://schemas.openxmlformats.org/officeDocument/2006/relationships/theme" Target="../theme/theme249.xml"/><Relationship Id="rId1" Type="http://schemas.openxmlformats.org/officeDocument/2006/relationships/slideLayout" Target="../slideLayouts/slideLayout327.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123.xml"/></Relationships>
</file>

<file path=ppt/slideMasters/_rels/slideMaster250.xml.rels><?xml version="1.0" encoding="UTF-8" standalone="yes"?>
<Relationships xmlns="http://schemas.openxmlformats.org/package/2006/relationships"><Relationship Id="rId2" Type="http://schemas.openxmlformats.org/officeDocument/2006/relationships/theme" Target="../theme/theme250.xml"/><Relationship Id="rId1" Type="http://schemas.openxmlformats.org/officeDocument/2006/relationships/slideLayout" Target="../slideLayouts/slideLayout328.xml"/></Relationships>
</file>

<file path=ppt/slideMasters/_rels/slideMaster251.xml.rels><?xml version="1.0" encoding="UTF-8" standalone="yes"?>
<Relationships xmlns="http://schemas.openxmlformats.org/package/2006/relationships"><Relationship Id="rId2" Type="http://schemas.openxmlformats.org/officeDocument/2006/relationships/theme" Target="../theme/theme251.xml"/><Relationship Id="rId1" Type="http://schemas.openxmlformats.org/officeDocument/2006/relationships/slideLayout" Target="../slideLayouts/slideLayout329.xml"/></Relationships>
</file>

<file path=ppt/slideMasters/_rels/slideMaster252.xml.rels><?xml version="1.0" encoding="UTF-8" standalone="yes"?>
<Relationships xmlns="http://schemas.openxmlformats.org/package/2006/relationships"><Relationship Id="rId2" Type="http://schemas.openxmlformats.org/officeDocument/2006/relationships/theme" Target="../theme/theme252.xml"/><Relationship Id="rId1" Type="http://schemas.openxmlformats.org/officeDocument/2006/relationships/slideLayout" Target="../slideLayouts/slideLayout330.xml"/></Relationships>
</file>

<file path=ppt/slideMasters/_rels/slideMaster253.xml.rels><?xml version="1.0" encoding="UTF-8" standalone="yes"?>
<Relationships xmlns="http://schemas.openxmlformats.org/package/2006/relationships"><Relationship Id="rId2" Type="http://schemas.openxmlformats.org/officeDocument/2006/relationships/theme" Target="../theme/theme253.xml"/><Relationship Id="rId1" Type="http://schemas.openxmlformats.org/officeDocument/2006/relationships/slideLayout" Target="../slideLayouts/slideLayout331.xml"/></Relationships>
</file>

<file path=ppt/slideMasters/_rels/slideMaster254.xml.rels><?xml version="1.0" encoding="UTF-8" standalone="yes"?>
<Relationships xmlns="http://schemas.openxmlformats.org/package/2006/relationships"><Relationship Id="rId2" Type="http://schemas.openxmlformats.org/officeDocument/2006/relationships/theme" Target="../theme/theme254.xml"/><Relationship Id="rId1" Type="http://schemas.openxmlformats.org/officeDocument/2006/relationships/slideLayout" Target="../slideLayouts/slideLayout332.xml"/></Relationships>
</file>

<file path=ppt/slideMasters/_rels/slideMaster255.xml.rels><?xml version="1.0" encoding="UTF-8" standalone="yes"?>
<Relationships xmlns="http://schemas.openxmlformats.org/package/2006/relationships"><Relationship Id="rId2" Type="http://schemas.openxmlformats.org/officeDocument/2006/relationships/theme" Target="../theme/theme255.xml"/><Relationship Id="rId1" Type="http://schemas.openxmlformats.org/officeDocument/2006/relationships/slideLayout" Target="../slideLayouts/slideLayout333.xml"/></Relationships>
</file>

<file path=ppt/slideMasters/_rels/slideMaster256.xml.rels><?xml version="1.0" encoding="UTF-8" standalone="yes"?>
<Relationships xmlns="http://schemas.openxmlformats.org/package/2006/relationships"><Relationship Id="rId2" Type="http://schemas.openxmlformats.org/officeDocument/2006/relationships/theme" Target="../theme/theme256.xml"/><Relationship Id="rId1" Type="http://schemas.openxmlformats.org/officeDocument/2006/relationships/slideLayout" Target="../slideLayouts/slideLayout334.xml"/></Relationships>
</file>

<file path=ppt/slideMasters/_rels/slideMaster257.xml.rels><?xml version="1.0" encoding="UTF-8" standalone="yes"?>
<Relationships xmlns="http://schemas.openxmlformats.org/package/2006/relationships"><Relationship Id="rId2" Type="http://schemas.openxmlformats.org/officeDocument/2006/relationships/theme" Target="../theme/theme257.xml"/><Relationship Id="rId1" Type="http://schemas.openxmlformats.org/officeDocument/2006/relationships/slideLayout" Target="../slideLayouts/slideLayout335.xml"/></Relationships>
</file>

<file path=ppt/slideMasters/_rels/slideMaster258.xml.rels><?xml version="1.0" encoding="UTF-8" standalone="yes"?>
<Relationships xmlns="http://schemas.openxmlformats.org/package/2006/relationships"><Relationship Id="rId2" Type="http://schemas.openxmlformats.org/officeDocument/2006/relationships/theme" Target="../theme/theme258.xml"/><Relationship Id="rId1" Type="http://schemas.openxmlformats.org/officeDocument/2006/relationships/slideLayout" Target="../slideLayouts/slideLayout336.xml"/></Relationships>
</file>

<file path=ppt/slideMasters/_rels/slideMaster259.xml.rels><?xml version="1.0" encoding="UTF-8" standalone="yes"?>
<Relationships xmlns="http://schemas.openxmlformats.org/package/2006/relationships"><Relationship Id="rId2" Type="http://schemas.openxmlformats.org/officeDocument/2006/relationships/theme" Target="../theme/theme259.xml"/><Relationship Id="rId1" Type="http://schemas.openxmlformats.org/officeDocument/2006/relationships/slideLayout" Target="../slideLayouts/slideLayout33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124.xml"/></Relationships>
</file>

<file path=ppt/slideMasters/_rels/slideMaster260.xml.rels><?xml version="1.0" encoding="UTF-8" standalone="yes"?>
<Relationships xmlns="http://schemas.openxmlformats.org/package/2006/relationships"><Relationship Id="rId2" Type="http://schemas.openxmlformats.org/officeDocument/2006/relationships/theme" Target="../theme/theme260.xml"/><Relationship Id="rId1" Type="http://schemas.openxmlformats.org/officeDocument/2006/relationships/slideLayout" Target="../slideLayouts/slideLayout338.xml"/></Relationships>
</file>

<file path=ppt/slideMasters/_rels/slideMaster261.xml.rels><?xml version="1.0" encoding="UTF-8" standalone="yes"?>
<Relationships xmlns="http://schemas.openxmlformats.org/package/2006/relationships"><Relationship Id="rId2" Type="http://schemas.openxmlformats.org/officeDocument/2006/relationships/theme" Target="../theme/theme261.xml"/><Relationship Id="rId1" Type="http://schemas.openxmlformats.org/officeDocument/2006/relationships/slideLayout" Target="../slideLayouts/slideLayout339.xml"/></Relationships>
</file>

<file path=ppt/slideMasters/_rels/slideMaster262.xml.rels><?xml version="1.0" encoding="UTF-8" standalone="yes"?>
<Relationships xmlns="http://schemas.openxmlformats.org/package/2006/relationships"><Relationship Id="rId2" Type="http://schemas.openxmlformats.org/officeDocument/2006/relationships/theme" Target="../theme/theme262.xml"/><Relationship Id="rId1" Type="http://schemas.openxmlformats.org/officeDocument/2006/relationships/slideLayout" Target="../slideLayouts/slideLayout340.xml"/></Relationships>
</file>

<file path=ppt/slideMasters/_rels/slideMaster263.xml.rels><?xml version="1.0" encoding="UTF-8" standalone="yes"?>
<Relationships xmlns="http://schemas.openxmlformats.org/package/2006/relationships"><Relationship Id="rId2" Type="http://schemas.openxmlformats.org/officeDocument/2006/relationships/theme" Target="../theme/theme263.xml"/><Relationship Id="rId1" Type="http://schemas.openxmlformats.org/officeDocument/2006/relationships/slideLayout" Target="../slideLayouts/slideLayout341.xml"/></Relationships>
</file>

<file path=ppt/slideMasters/_rels/slideMaster264.xml.rels><?xml version="1.0" encoding="UTF-8" standalone="yes"?>
<Relationships xmlns="http://schemas.openxmlformats.org/package/2006/relationships"><Relationship Id="rId2" Type="http://schemas.openxmlformats.org/officeDocument/2006/relationships/theme" Target="../theme/theme264.xml"/><Relationship Id="rId1" Type="http://schemas.openxmlformats.org/officeDocument/2006/relationships/slideLayout" Target="../slideLayouts/slideLayout342.xml"/></Relationships>
</file>

<file path=ppt/slideMasters/_rels/slideMaster265.xml.rels><?xml version="1.0" encoding="UTF-8" standalone="yes"?>
<Relationships xmlns="http://schemas.openxmlformats.org/package/2006/relationships"><Relationship Id="rId2" Type="http://schemas.openxmlformats.org/officeDocument/2006/relationships/theme" Target="../theme/theme265.xml"/><Relationship Id="rId1" Type="http://schemas.openxmlformats.org/officeDocument/2006/relationships/slideLayout" Target="../slideLayouts/slideLayout343.xml"/></Relationships>
</file>

<file path=ppt/slideMasters/_rels/slideMaster266.xml.rels><?xml version="1.0" encoding="UTF-8" standalone="yes"?>
<Relationships xmlns="http://schemas.openxmlformats.org/package/2006/relationships"><Relationship Id="rId2" Type="http://schemas.openxmlformats.org/officeDocument/2006/relationships/theme" Target="../theme/theme266.xml"/><Relationship Id="rId1" Type="http://schemas.openxmlformats.org/officeDocument/2006/relationships/slideLayout" Target="../slideLayouts/slideLayout344.xml"/></Relationships>
</file>

<file path=ppt/slideMasters/_rels/slideMaster267.xml.rels><?xml version="1.0" encoding="UTF-8" standalone="yes"?>
<Relationships xmlns="http://schemas.openxmlformats.org/package/2006/relationships"><Relationship Id="rId2" Type="http://schemas.openxmlformats.org/officeDocument/2006/relationships/theme" Target="../theme/theme267.xml"/><Relationship Id="rId1" Type="http://schemas.openxmlformats.org/officeDocument/2006/relationships/slideLayout" Target="../slideLayouts/slideLayout345.xml"/></Relationships>
</file>

<file path=ppt/slideMasters/_rels/slideMaster268.xml.rels><?xml version="1.0" encoding="UTF-8" standalone="yes"?>
<Relationships xmlns="http://schemas.openxmlformats.org/package/2006/relationships"><Relationship Id="rId2" Type="http://schemas.openxmlformats.org/officeDocument/2006/relationships/theme" Target="../theme/theme268.xml"/><Relationship Id="rId1" Type="http://schemas.openxmlformats.org/officeDocument/2006/relationships/slideLayout" Target="../slideLayouts/slideLayout346.xml"/></Relationships>
</file>

<file path=ppt/slideMasters/_rels/slideMaster269.xml.rels><?xml version="1.0" encoding="UTF-8" standalone="yes"?>
<Relationships xmlns="http://schemas.openxmlformats.org/package/2006/relationships"><Relationship Id="rId2" Type="http://schemas.openxmlformats.org/officeDocument/2006/relationships/theme" Target="../theme/theme269.xml"/><Relationship Id="rId1" Type="http://schemas.openxmlformats.org/officeDocument/2006/relationships/slideLayout" Target="../slideLayouts/slideLayout347.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125.xml"/></Relationships>
</file>

<file path=ppt/slideMasters/_rels/slideMaster270.xml.rels><?xml version="1.0" encoding="UTF-8" standalone="yes"?>
<Relationships xmlns="http://schemas.openxmlformats.org/package/2006/relationships"><Relationship Id="rId2" Type="http://schemas.openxmlformats.org/officeDocument/2006/relationships/theme" Target="../theme/theme270.xml"/><Relationship Id="rId1" Type="http://schemas.openxmlformats.org/officeDocument/2006/relationships/slideLayout" Target="../slideLayouts/slideLayout348.xml"/></Relationships>
</file>

<file path=ppt/slideMasters/_rels/slideMaster271.xml.rels><?xml version="1.0" encoding="UTF-8" standalone="yes"?>
<Relationships xmlns="http://schemas.openxmlformats.org/package/2006/relationships"><Relationship Id="rId2" Type="http://schemas.openxmlformats.org/officeDocument/2006/relationships/theme" Target="../theme/theme271.xml"/><Relationship Id="rId1" Type="http://schemas.openxmlformats.org/officeDocument/2006/relationships/slideLayout" Target="../slideLayouts/slideLayout349.xml"/></Relationships>
</file>

<file path=ppt/slideMasters/_rels/slideMaster272.xml.rels><?xml version="1.0" encoding="UTF-8" standalone="yes"?>
<Relationships xmlns="http://schemas.openxmlformats.org/package/2006/relationships"><Relationship Id="rId2" Type="http://schemas.openxmlformats.org/officeDocument/2006/relationships/theme" Target="../theme/theme272.xml"/><Relationship Id="rId1" Type="http://schemas.openxmlformats.org/officeDocument/2006/relationships/slideLayout" Target="../slideLayouts/slideLayout350.xml"/></Relationships>
</file>

<file path=ppt/slideMasters/_rels/slideMaster273.xml.rels><?xml version="1.0" encoding="UTF-8" standalone="yes"?>
<Relationships xmlns="http://schemas.openxmlformats.org/package/2006/relationships"><Relationship Id="rId2" Type="http://schemas.openxmlformats.org/officeDocument/2006/relationships/theme" Target="../theme/theme273.xml"/><Relationship Id="rId1" Type="http://schemas.openxmlformats.org/officeDocument/2006/relationships/slideLayout" Target="../slideLayouts/slideLayout351.xml"/></Relationships>
</file>

<file path=ppt/slideMasters/_rels/slideMaster274.xml.rels><?xml version="1.0" encoding="UTF-8" standalone="yes"?>
<Relationships xmlns="http://schemas.openxmlformats.org/package/2006/relationships"><Relationship Id="rId2" Type="http://schemas.openxmlformats.org/officeDocument/2006/relationships/theme" Target="../theme/theme274.xml"/><Relationship Id="rId1" Type="http://schemas.openxmlformats.org/officeDocument/2006/relationships/slideLayout" Target="../slideLayouts/slideLayout352.xml"/></Relationships>
</file>

<file path=ppt/slideMasters/_rels/slideMaster275.xml.rels><?xml version="1.0" encoding="UTF-8" standalone="yes"?>
<Relationships xmlns="http://schemas.openxmlformats.org/package/2006/relationships"><Relationship Id="rId2" Type="http://schemas.openxmlformats.org/officeDocument/2006/relationships/theme" Target="../theme/theme275.xml"/><Relationship Id="rId1" Type="http://schemas.openxmlformats.org/officeDocument/2006/relationships/slideLayout" Target="../slideLayouts/slideLayout353.xml"/></Relationships>
</file>

<file path=ppt/slideMasters/_rels/slideMaster276.xml.rels><?xml version="1.0" encoding="UTF-8" standalone="yes"?>
<Relationships xmlns="http://schemas.openxmlformats.org/package/2006/relationships"><Relationship Id="rId2" Type="http://schemas.openxmlformats.org/officeDocument/2006/relationships/theme" Target="../theme/theme276.xml"/><Relationship Id="rId1" Type="http://schemas.openxmlformats.org/officeDocument/2006/relationships/slideLayout" Target="../slideLayouts/slideLayout354.xml"/></Relationships>
</file>

<file path=ppt/slideMasters/_rels/slideMaster277.xml.rels><?xml version="1.0" encoding="UTF-8" standalone="yes"?>
<Relationships xmlns="http://schemas.openxmlformats.org/package/2006/relationships"><Relationship Id="rId2" Type="http://schemas.openxmlformats.org/officeDocument/2006/relationships/theme" Target="../theme/theme277.xml"/><Relationship Id="rId1" Type="http://schemas.openxmlformats.org/officeDocument/2006/relationships/slideLayout" Target="../slideLayouts/slideLayout355.xml"/></Relationships>
</file>

<file path=ppt/slideMasters/_rels/slideMaster278.xml.rels><?xml version="1.0" encoding="UTF-8" standalone="yes"?>
<Relationships xmlns="http://schemas.openxmlformats.org/package/2006/relationships"><Relationship Id="rId2" Type="http://schemas.openxmlformats.org/officeDocument/2006/relationships/theme" Target="../theme/theme278.xml"/><Relationship Id="rId1" Type="http://schemas.openxmlformats.org/officeDocument/2006/relationships/slideLayout" Target="../slideLayouts/slideLayout356.xml"/></Relationships>
</file>

<file path=ppt/slideMasters/_rels/slideMaster279.xml.rels><?xml version="1.0" encoding="UTF-8" standalone="yes"?>
<Relationships xmlns="http://schemas.openxmlformats.org/package/2006/relationships"><Relationship Id="rId2" Type="http://schemas.openxmlformats.org/officeDocument/2006/relationships/theme" Target="../theme/theme279.xml"/><Relationship Id="rId1" Type="http://schemas.openxmlformats.org/officeDocument/2006/relationships/slideLayout" Target="../slideLayouts/slideLayout357.xml"/></Relationships>
</file>

<file path=ppt/slideMasters/_rels/slideMaster28.xml.rels><?xml version="1.0" encoding="UTF-8" standalone="yes"?>
<Relationships xmlns="http://schemas.openxmlformats.org/package/2006/relationships"><Relationship Id="rId2" Type="http://schemas.openxmlformats.org/officeDocument/2006/relationships/theme" Target="../theme/theme28.xml"/><Relationship Id="rId1" Type="http://schemas.openxmlformats.org/officeDocument/2006/relationships/slideLayout" Target="../slideLayouts/slideLayout126.xml"/></Relationships>
</file>

<file path=ppt/slideMasters/_rels/slideMaster280.xml.rels><?xml version="1.0" encoding="UTF-8" standalone="yes"?>
<Relationships xmlns="http://schemas.openxmlformats.org/package/2006/relationships"><Relationship Id="rId2" Type="http://schemas.openxmlformats.org/officeDocument/2006/relationships/theme" Target="../theme/theme280.xml"/><Relationship Id="rId1" Type="http://schemas.openxmlformats.org/officeDocument/2006/relationships/slideLayout" Target="../slideLayouts/slideLayout358.xml"/></Relationships>
</file>

<file path=ppt/slideMasters/_rels/slideMaster281.xml.rels><?xml version="1.0" encoding="UTF-8" standalone="yes"?>
<Relationships xmlns="http://schemas.openxmlformats.org/package/2006/relationships"><Relationship Id="rId2" Type="http://schemas.openxmlformats.org/officeDocument/2006/relationships/theme" Target="../theme/theme281.xml"/><Relationship Id="rId1" Type="http://schemas.openxmlformats.org/officeDocument/2006/relationships/slideLayout" Target="../slideLayouts/slideLayout359.xml"/></Relationships>
</file>

<file path=ppt/slideMasters/_rels/slideMaster282.xml.rels><?xml version="1.0" encoding="UTF-8" standalone="yes"?>
<Relationships xmlns="http://schemas.openxmlformats.org/package/2006/relationships"><Relationship Id="rId2" Type="http://schemas.openxmlformats.org/officeDocument/2006/relationships/theme" Target="../theme/theme282.xml"/><Relationship Id="rId1" Type="http://schemas.openxmlformats.org/officeDocument/2006/relationships/slideLayout" Target="../slideLayouts/slideLayout360.xml"/></Relationships>
</file>

<file path=ppt/slideMasters/_rels/slideMaster283.xml.rels><?xml version="1.0" encoding="UTF-8" standalone="yes"?>
<Relationships xmlns="http://schemas.openxmlformats.org/package/2006/relationships"><Relationship Id="rId2" Type="http://schemas.openxmlformats.org/officeDocument/2006/relationships/theme" Target="../theme/theme283.xml"/><Relationship Id="rId1" Type="http://schemas.openxmlformats.org/officeDocument/2006/relationships/slideLayout" Target="../slideLayouts/slideLayout361.xml"/></Relationships>
</file>

<file path=ppt/slideMasters/_rels/slideMaster284.xml.rels><?xml version="1.0" encoding="UTF-8" standalone="yes"?>
<Relationships xmlns="http://schemas.openxmlformats.org/package/2006/relationships"><Relationship Id="rId2" Type="http://schemas.openxmlformats.org/officeDocument/2006/relationships/theme" Target="../theme/theme284.xml"/><Relationship Id="rId1" Type="http://schemas.openxmlformats.org/officeDocument/2006/relationships/slideLayout" Target="../slideLayouts/slideLayout362.xml"/></Relationships>
</file>

<file path=ppt/slideMasters/_rels/slideMaster285.xml.rels><?xml version="1.0" encoding="UTF-8" standalone="yes"?>
<Relationships xmlns="http://schemas.openxmlformats.org/package/2006/relationships"><Relationship Id="rId2" Type="http://schemas.openxmlformats.org/officeDocument/2006/relationships/theme" Target="../theme/theme285.xml"/><Relationship Id="rId1" Type="http://schemas.openxmlformats.org/officeDocument/2006/relationships/slideLayout" Target="../slideLayouts/slideLayout363.xml"/></Relationships>
</file>

<file path=ppt/slideMasters/_rels/slideMaster286.xml.rels><?xml version="1.0" encoding="UTF-8" standalone="yes"?>
<Relationships xmlns="http://schemas.openxmlformats.org/package/2006/relationships"><Relationship Id="rId2" Type="http://schemas.openxmlformats.org/officeDocument/2006/relationships/theme" Target="../theme/theme286.xml"/><Relationship Id="rId1" Type="http://schemas.openxmlformats.org/officeDocument/2006/relationships/slideLayout" Target="../slideLayouts/slideLayout364.xml"/></Relationships>
</file>

<file path=ppt/slideMasters/_rels/slideMaster287.xml.rels><?xml version="1.0" encoding="UTF-8" standalone="yes"?>
<Relationships xmlns="http://schemas.openxmlformats.org/package/2006/relationships"><Relationship Id="rId2" Type="http://schemas.openxmlformats.org/officeDocument/2006/relationships/theme" Target="../theme/theme287.xml"/><Relationship Id="rId1" Type="http://schemas.openxmlformats.org/officeDocument/2006/relationships/slideLayout" Target="../slideLayouts/slideLayout365.xml"/></Relationships>
</file>

<file path=ppt/slideMasters/_rels/slideMaster288.xml.rels><?xml version="1.0" encoding="UTF-8" standalone="yes"?>
<Relationships xmlns="http://schemas.openxmlformats.org/package/2006/relationships"><Relationship Id="rId2" Type="http://schemas.openxmlformats.org/officeDocument/2006/relationships/theme" Target="../theme/theme288.xml"/><Relationship Id="rId1" Type="http://schemas.openxmlformats.org/officeDocument/2006/relationships/slideLayout" Target="../slideLayouts/slideLayout366.xml"/></Relationships>
</file>

<file path=ppt/slideMasters/_rels/slideMaster289.xml.rels><?xml version="1.0" encoding="UTF-8" standalone="yes"?>
<Relationships xmlns="http://schemas.openxmlformats.org/package/2006/relationships"><Relationship Id="rId2" Type="http://schemas.openxmlformats.org/officeDocument/2006/relationships/theme" Target="../theme/theme289.xml"/><Relationship Id="rId1" Type="http://schemas.openxmlformats.org/officeDocument/2006/relationships/slideLayout" Target="../slideLayouts/slideLayout367.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127.xml"/></Relationships>
</file>

<file path=ppt/slideMasters/_rels/slideMaster290.xml.rels><?xml version="1.0" encoding="UTF-8" standalone="yes"?>
<Relationships xmlns="http://schemas.openxmlformats.org/package/2006/relationships"><Relationship Id="rId2" Type="http://schemas.openxmlformats.org/officeDocument/2006/relationships/theme" Target="../theme/theme290.xml"/><Relationship Id="rId1" Type="http://schemas.openxmlformats.org/officeDocument/2006/relationships/slideLayout" Target="../slideLayouts/slideLayout368.xml"/></Relationships>
</file>

<file path=ppt/slideMasters/_rels/slideMaster291.xml.rels><?xml version="1.0" encoding="UTF-8" standalone="yes"?>
<Relationships xmlns="http://schemas.openxmlformats.org/package/2006/relationships"><Relationship Id="rId2" Type="http://schemas.openxmlformats.org/officeDocument/2006/relationships/theme" Target="../theme/theme291.xml"/><Relationship Id="rId1" Type="http://schemas.openxmlformats.org/officeDocument/2006/relationships/slideLayout" Target="../slideLayouts/slideLayout369.xml"/></Relationships>
</file>

<file path=ppt/slideMasters/_rels/slideMaster292.xml.rels><?xml version="1.0" encoding="UTF-8" standalone="yes"?>
<Relationships xmlns="http://schemas.openxmlformats.org/package/2006/relationships"><Relationship Id="rId2" Type="http://schemas.openxmlformats.org/officeDocument/2006/relationships/theme" Target="../theme/theme292.xml"/><Relationship Id="rId1" Type="http://schemas.openxmlformats.org/officeDocument/2006/relationships/slideLayout" Target="../slideLayouts/slideLayout370.xml"/></Relationships>
</file>

<file path=ppt/slideMasters/_rels/slideMaster293.xml.rels><?xml version="1.0" encoding="UTF-8" standalone="yes"?>
<Relationships xmlns="http://schemas.openxmlformats.org/package/2006/relationships"><Relationship Id="rId2" Type="http://schemas.openxmlformats.org/officeDocument/2006/relationships/theme" Target="../theme/theme293.xml"/><Relationship Id="rId1" Type="http://schemas.openxmlformats.org/officeDocument/2006/relationships/slideLayout" Target="../slideLayouts/slideLayout371.xml"/></Relationships>
</file>

<file path=ppt/slideMasters/_rels/slideMaster294.xml.rels><?xml version="1.0" encoding="UTF-8" standalone="yes"?>
<Relationships xmlns="http://schemas.openxmlformats.org/package/2006/relationships"><Relationship Id="rId2" Type="http://schemas.openxmlformats.org/officeDocument/2006/relationships/theme" Target="../theme/theme294.xml"/><Relationship Id="rId1" Type="http://schemas.openxmlformats.org/officeDocument/2006/relationships/slideLayout" Target="../slideLayouts/slideLayout372.xml"/></Relationships>
</file>

<file path=ppt/slideMasters/_rels/slideMaster295.xml.rels><?xml version="1.0" encoding="UTF-8" standalone="yes"?>
<Relationships xmlns="http://schemas.openxmlformats.org/package/2006/relationships"><Relationship Id="rId2" Type="http://schemas.openxmlformats.org/officeDocument/2006/relationships/theme" Target="../theme/theme295.xml"/><Relationship Id="rId1" Type="http://schemas.openxmlformats.org/officeDocument/2006/relationships/slideLayout" Target="../slideLayouts/slideLayout373.xml"/></Relationships>
</file>

<file path=ppt/slideMasters/_rels/slideMaster296.xml.rels><?xml version="1.0" encoding="UTF-8" standalone="yes"?>
<Relationships xmlns="http://schemas.openxmlformats.org/package/2006/relationships"><Relationship Id="rId2" Type="http://schemas.openxmlformats.org/officeDocument/2006/relationships/theme" Target="../theme/theme296.xml"/><Relationship Id="rId1" Type="http://schemas.openxmlformats.org/officeDocument/2006/relationships/slideLayout" Target="../slideLayouts/slideLayout374.xml"/></Relationships>
</file>

<file path=ppt/slideMasters/_rels/slideMaster297.xml.rels><?xml version="1.0" encoding="UTF-8" standalone="yes"?>
<Relationships xmlns="http://schemas.openxmlformats.org/package/2006/relationships"><Relationship Id="rId2" Type="http://schemas.openxmlformats.org/officeDocument/2006/relationships/theme" Target="../theme/theme297.xml"/><Relationship Id="rId1" Type="http://schemas.openxmlformats.org/officeDocument/2006/relationships/slideLayout" Target="../slideLayouts/slideLayout375.xml"/></Relationships>
</file>

<file path=ppt/slideMasters/_rels/slideMaster298.xml.rels><?xml version="1.0" encoding="UTF-8" standalone="yes"?>
<Relationships xmlns="http://schemas.openxmlformats.org/package/2006/relationships"><Relationship Id="rId2" Type="http://schemas.openxmlformats.org/officeDocument/2006/relationships/theme" Target="../theme/theme298.xml"/><Relationship Id="rId1" Type="http://schemas.openxmlformats.org/officeDocument/2006/relationships/slideLayout" Target="../slideLayouts/slideLayout376.xml"/></Relationships>
</file>

<file path=ppt/slideMasters/_rels/slideMaster299.xml.rels><?xml version="1.0" encoding="UTF-8" standalone="yes"?>
<Relationships xmlns="http://schemas.openxmlformats.org/package/2006/relationships"><Relationship Id="rId2" Type="http://schemas.openxmlformats.org/officeDocument/2006/relationships/theme" Target="../theme/theme299.xml"/><Relationship Id="rId1" Type="http://schemas.openxmlformats.org/officeDocument/2006/relationships/slideLayout" Target="../slideLayouts/slideLayout37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image" Target="../media/image3.png"/><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image" Target="../media/image2.jpeg"/><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128.xml"/></Relationships>
</file>

<file path=ppt/slideMasters/_rels/slideMaster300.xml.rels><?xml version="1.0" encoding="UTF-8" standalone="yes"?>
<Relationships xmlns="http://schemas.openxmlformats.org/package/2006/relationships"><Relationship Id="rId2" Type="http://schemas.openxmlformats.org/officeDocument/2006/relationships/theme" Target="../theme/theme300.xml"/><Relationship Id="rId1" Type="http://schemas.openxmlformats.org/officeDocument/2006/relationships/slideLayout" Target="../slideLayouts/slideLayout378.xml"/></Relationships>
</file>

<file path=ppt/slideMasters/_rels/slideMaster301.xml.rels><?xml version="1.0" encoding="UTF-8" standalone="yes"?>
<Relationships xmlns="http://schemas.openxmlformats.org/package/2006/relationships"><Relationship Id="rId2" Type="http://schemas.openxmlformats.org/officeDocument/2006/relationships/theme" Target="../theme/theme301.xml"/><Relationship Id="rId1" Type="http://schemas.openxmlformats.org/officeDocument/2006/relationships/slideLayout" Target="../slideLayouts/slideLayout379.xml"/></Relationships>
</file>

<file path=ppt/slideMasters/_rels/slideMaster302.xml.rels><?xml version="1.0" encoding="UTF-8" standalone="yes"?>
<Relationships xmlns="http://schemas.openxmlformats.org/package/2006/relationships"><Relationship Id="rId2" Type="http://schemas.openxmlformats.org/officeDocument/2006/relationships/theme" Target="../theme/theme302.xml"/><Relationship Id="rId1" Type="http://schemas.openxmlformats.org/officeDocument/2006/relationships/slideLayout" Target="../slideLayouts/slideLayout380.xml"/></Relationships>
</file>

<file path=ppt/slideMasters/_rels/slideMaster303.xml.rels><?xml version="1.0" encoding="UTF-8" standalone="yes"?>
<Relationships xmlns="http://schemas.openxmlformats.org/package/2006/relationships"><Relationship Id="rId2" Type="http://schemas.openxmlformats.org/officeDocument/2006/relationships/theme" Target="../theme/theme303.xml"/><Relationship Id="rId1" Type="http://schemas.openxmlformats.org/officeDocument/2006/relationships/slideLayout" Target="../slideLayouts/slideLayout381.xml"/></Relationships>
</file>

<file path=ppt/slideMasters/_rels/slideMaster304.xml.rels><?xml version="1.0" encoding="UTF-8" standalone="yes"?>
<Relationships xmlns="http://schemas.openxmlformats.org/package/2006/relationships"><Relationship Id="rId2" Type="http://schemas.openxmlformats.org/officeDocument/2006/relationships/theme" Target="../theme/theme304.xml"/><Relationship Id="rId1" Type="http://schemas.openxmlformats.org/officeDocument/2006/relationships/slideLayout" Target="../slideLayouts/slideLayout382.xml"/></Relationships>
</file>

<file path=ppt/slideMasters/_rels/slideMaster305.xml.rels><?xml version="1.0" encoding="UTF-8" standalone="yes"?>
<Relationships xmlns="http://schemas.openxmlformats.org/package/2006/relationships"><Relationship Id="rId2" Type="http://schemas.openxmlformats.org/officeDocument/2006/relationships/theme" Target="../theme/theme305.xml"/><Relationship Id="rId1" Type="http://schemas.openxmlformats.org/officeDocument/2006/relationships/slideLayout" Target="../slideLayouts/slideLayout383.xml"/></Relationships>
</file>

<file path=ppt/slideMasters/_rels/slideMaster306.xml.rels><?xml version="1.0" encoding="UTF-8" standalone="yes"?>
<Relationships xmlns="http://schemas.openxmlformats.org/package/2006/relationships"><Relationship Id="rId2" Type="http://schemas.openxmlformats.org/officeDocument/2006/relationships/theme" Target="../theme/theme306.xml"/><Relationship Id="rId1" Type="http://schemas.openxmlformats.org/officeDocument/2006/relationships/slideLayout" Target="../slideLayouts/slideLayout384.xml"/></Relationships>
</file>

<file path=ppt/slideMasters/_rels/slideMaster307.xml.rels><?xml version="1.0" encoding="UTF-8" standalone="yes"?>
<Relationships xmlns="http://schemas.openxmlformats.org/package/2006/relationships"><Relationship Id="rId2" Type="http://schemas.openxmlformats.org/officeDocument/2006/relationships/theme" Target="../theme/theme307.xml"/><Relationship Id="rId1" Type="http://schemas.openxmlformats.org/officeDocument/2006/relationships/slideLayout" Target="../slideLayouts/slideLayout385.xml"/></Relationships>
</file>

<file path=ppt/slideMasters/_rels/slideMaster308.xml.rels><?xml version="1.0" encoding="UTF-8" standalone="yes"?>
<Relationships xmlns="http://schemas.openxmlformats.org/package/2006/relationships"><Relationship Id="rId2" Type="http://schemas.openxmlformats.org/officeDocument/2006/relationships/theme" Target="../theme/theme308.xml"/><Relationship Id="rId1" Type="http://schemas.openxmlformats.org/officeDocument/2006/relationships/slideLayout" Target="../slideLayouts/slideLayout386.xml"/></Relationships>
</file>

<file path=ppt/slideMasters/_rels/slideMaster309.xml.rels><?xml version="1.0" encoding="UTF-8" standalone="yes"?>
<Relationships xmlns="http://schemas.openxmlformats.org/package/2006/relationships"><Relationship Id="rId2" Type="http://schemas.openxmlformats.org/officeDocument/2006/relationships/theme" Target="../theme/theme309.xml"/><Relationship Id="rId1" Type="http://schemas.openxmlformats.org/officeDocument/2006/relationships/slideLayout" Target="../slideLayouts/slideLayout387.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129.xml"/></Relationships>
</file>

<file path=ppt/slideMasters/_rels/slideMaster310.xml.rels><?xml version="1.0" encoding="UTF-8" standalone="yes"?>
<Relationships xmlns="http://schemas.openxmlformats.org/package/2006/relationships"><Relationship Id="rId2" Type="http://schemas.openxmlformats.org/officeDocument/2006/relationships/theme" Target="../theme/theme310.xml"/><Relationship Id="rId1" Type="http://schemas.openxmlformats.org/officeDocument/2006/relationships/slideLayout" Target="../slideLayouts/slideLayout388.xml"/></Relationships>
</file>

<file path=ppt/slideMasters/_rels/slideMaster311.xml.rels><?xml version="1.0" encoding="UTF-8" standalone="yes"?>
<Relationships xmlns="http://schemas.openxmlformats.org/package/2006/relationships"><Relationship Id="rId2" Type="http://schemas.openxmlformats.org/officeDocument/2006/relationships/theme" Target="../theme/theme311.xml"/><Relationship Id="rId1" Type="http://schemas.openxmlformats.org/officeDocument/2006/relationships/slideLayout" Target="../slideLayouts/slideLayout389.xml"/></Relationships>
</file>

<file path=ppt/slideMasters/_rels/slideMaster312.xml.rels><?xml version="1.0" encoding="UTF-8" standalone="yes"?>
<Relationships xmlns="http://schemas.openxmlformats.org/package/2006/relationships"><Relationship Id="rId2" Type="http://schemas.openxmlformats.org/officeDocument/2006/relationships/theme" Target="../theme/theme312.xml"/><Relationship Id="rId1" Type="http://schemas.openxmlformats.org/officeDocument/2006/relationships/slideLayout" Target="../slideLayouts/slideLayout390.xml"/></Relationships>
</file>

<file path=ppt/slideMasters/_rels/slideMaster313.xml.rels><?xml version="1.0" encoding="UTF-8" standalone="yes"?>
<Relationships xmlns="http://schemas.openxmlformats.org/package/2006/relationships"><Relationship Id="rId2" Type="http://schemas.openxmlformats.org/officeDocument/2006/relationships/theme" Target="../theme/theme313.xml"/><Relationship Id="rId1" Type="http://schemas.openxmlformats.org/officeDocument/2006/relationships/slideLayout" Target="../slideLayouts/slideLayout391.xml"/></Relationships>
</file>

<file path=ppt/slideMasters/_rels/slideMaster314.xml.rels><?xml version="1.0" encoding="UTF-8" standalone="yes"?>
<Relationships xmlns="http://schemas.openxmlformats.org/package/2006/relationships"><Relationship Id="rId2" Type="http://schemas.openxmlformats.org/officeDocument/2006/relationships/theme" Target="../theme/theme314.xml"/><Relationship Id="rId1" Type="http://schemas.openxmlformats.org/officeDocument/2006/relationships/slideLayout" Target="../slideLayouts/slideLayout392.xml"/></Relationships>
</file>

<file path=ppt/slideMasters/_rels/slideMaster315.xml.rels><?xml version="1.0" encoding="UTF-8" standalone="yes"?>
<Relationships xmlns="http://schemas.openxmlformats.org/package/2006/relationships"><Relationship Id="rId2" Type="http://schemas.openxmlformats.org/officeDocument/2006/relationships/theme" Target="../theme/theme315.xml"/><Relationship Id="rId1" Type="http://schemas.openxmlformats.org/officeDocument/2006/relationships/slideLayout" Target="../slideLayouts/slideLayout393.xml"/></Relationships>
</file>

<file path=ppt/slideMasters/_rels/slideMaster316.xml.rels><?xml version="1.0" encoding="UTF-8" standalone="yes"?>
<Relationships xmlns="http://schemas.openxmlformats.org/package/2006/relationships"><Relationship Id="rId2" Type="http://schemas.openxmlformats.org/officeDocument/2006/relationships/theme" Target="../theme/theme316.xml"/><Relationship Id="rId1" Type="http://schemas.openxmlformats.org/officeDocument/2006/relationships/slideLayout" Target="../slideLayouts/slideLayout394.xml"/></Relationships>
</file>

<file path=ppt/slideMasters/_rels/slideMaster317.xml.rels><?xml version="1.0" encoding="UTF-8" standalone="yes"?>
<Relationships xmlns="http://schemas.openxmlformats.org/package/2006/relationships"><Relationship Id="rId2" Type="http://schemas.openxmlformats.org/officeDocument/2006/relationships/theme" Target="../theme/theme317.xml"/><Relationship Id="rId1" Type="http://schemas.openxmlformats.org/officeDocument/2006/relationships/slideLayout" Target="../slideLayouts/slideLayout395.xml"/></Relationships>
</file>

<file path=ppt/slideMasters/_rels/slideMaster318.xml.rels><?xml version="1.0" encoding="UTF-8" standalone="yes"?>
<Relationships xmlns="http://schemas.openxmlformats.org/package/2006/relationships"><Relationship Id="rId2" Type="http://schemas.openxmlformats.org/officeDocument/2006/relationships/theme" Target="../theme/theme318.xml"/><Relationship Id="rId1" Type="http://schemas.openxmlformats.org/officeDocument/2006/relationships/slideLayout" Target="../slideLayouts/slideLayout396.xml"/></Relationships>
</file>

<file path=ppt/slideMasters/_rels/slideMaster319.xml.rels><?xml version="1.0" encoding="UTF-8" standalone="yes"?>
<Relationships xmlns="http://schemas.openxmlformats.org/package/2006/relationships"><Relationship Id="rId2" Type="http://schemas.openxmlformats.org/officeDocument/2006/relationships/theme" Target="../theme/theme319.xml"/><Relationship Id="rId1" Type="http://schemas.openxmlformats.org/officeDocument/2006/relationships/slideLayout" Target="../slideLayouts/slideLayout397.xml"/></Relationships>
</file>

<file path=ppt/slideMasters/_rels/slideMaster32.xml.rels><?xml version="1.0" encoding="UTF-8" standalone="yes"?>
<Relationships xmlns="http://schemas.openxmlformats.org/package/2006/relationships"><Relationship Id="rId2" Type="http://schemas.openxmlformats.org/officeDocument/2006/relationships/theme" Target="../theme/theme32.xml"/><Relationship Id="rId1" Type="http://schemas.openxmlformats.org/officeDocument/2006/relationships/slideLayout" Target="../slideLayouts/slideLayout130.xml"/></Relationships>
</file>

<file path=ppt/slideMasters/_rels/slideMaster320.xml.rels><?xml version="1.0" encoding="UTF-8" standalone="yes"?>
<Relationships xmlns="http://schemas.openxmlformats.org/package/2006/relationships"><Relationship Id="rId2" Type="http://schemas.openxmlformats.org/officeDocument/2006/relationships/theme" Target="../theme/theme320.xml"/><Relationship Id="rId1" Type="http://schemas.openxmlformats.org/officeDocument/2006/relationships/slideLayout" Target="../slideLayouts/slideLayout398.xml"/></Relationships>
</file>

<file path=ppt/slideMasters/_rels/slideMaster321.xml.rels><?xml version="1.0" encoding="UTF-8" standalone="yes"?>
<Relationships xmlns="http://schemas.openxmlformats.org/package/2006/relationships"><Relationship Id="rId2" Type="http://schemas.openxmlformats.org/officeDocument/2006/relationships/theme" Target="../theme/theme321.xml"/><Relationship Id="rId1" Type="http://schemas.openxmlformats.org/officeDocument/2006/relationships/slideLayout" Target="../slideLayouts/slideLayout399.xml"/></Relationships>
</file>

<file path=ppt/slideMasters/_rels/slideMaster322.xml.rels><?xml version="1.0" encoding="UTF-8" standalone="yes"?>
<Relationships xmlns="http://schemas.openxmlformats.org/package/2006/relationships"><Relationship Id="rId2" Type="http://schemas.openxmlformats.org/officeDocument/2006/relationships/theme" Target="../theme/theme322.xml"/><Relationship Id="rId1" Type="http://schemas.openxmlformats.org/officeDocument/2006/relationships/slideLayout" Target="../slideLayouts/slideLayout400.xml"/></Relationships>
</file>

<file path=ppt/slideMasters/_rels/slideMaster323.xml.rels><?xml version="1.0" encoding="UTF-8" standalone="yes"?>
<Relationships xmlns="http://schemas.openxmlformats.org/package/2006/relationships"><Relationship Id="rId2" Type="http://schemas.openxmlformats.org/officeDocument/2006/relationships/theme" Target="../theme/theme323.xml"/><Relationship Id="rId1" Type="http://schemas.openxmlformats.org/officeDocument/2006/relationships/slideLayout" Target="../slideLayouts/slideLayout401.xml"/></Relationships>
</file>

<file path=ppt/slideMasters/_rels/slideMaster324.xml.rels><?xml version="1.0" encoding="UTF-8" standalone="yes"?>
<Relationships xmlns="http://schemas.openxmlformats.org/package/2006/relationships"><Relationship Id="rId2" Type="http://schemas.openxmlformats.org/officeDocument/2006/relationships/theme" Target="../theme/theme324.xml"/><Relationship Id="rId1" Type="http://schemas.openxmlformats.org/officeDocument/2006/relationships/slideLayout" Target="../slideLayouts/slideLayout402.xml"/></Relationships>
</file>

<file path=ppt/slideMasters/_rels/slideMaster325.xml.rels><?xml version="1.0" encoding="UTF-8" standalone="yes"?>
<Relationships xmlns="http://schemas.openxmlformats.org/package/2006/relationships"><Relationship Id="rId2" Type="http://schemas.openxmlformats.org/officeDocument/2006/relationships/theme" Target="../theme/theme325.xml"/><Relationship Id="rId1" Type="http://schemas.openxmlformats.org/officeDocument/2006/relationships/slideLayout" Target="../slideLayouts/slideLayout403.xml"/></Relationships>
</file>

<file path=ppt/slideMasters/_rels/slideMaster326.xml.rels><?xml version="1.0" encoding="UTF-8" standalone="yes"?>
<Relationships xmlns="http://schemas.openxmlformats.org/package/2006/relationships"><Relationship Id="rId2" Type="http://schemas.openxmlformats.org/officeDocument/2006/relationships/theme" Target="../theme/theme326.xml"/><Relationship Id="rId1" Type="http://schemas.openxmlformats.org/officeDocument/2006/relationships/slideLayout" Target="../slideLayouts/slideLayout404.xml"/></Relationships>
</file>

<file path=ppt/slideMasters/_rels/slideMaster327.xml.rels><?xml version="1.0" encoding="UTF-8" standalone="yes"?>
<Relationships xmlns="http://schemas.openxmlformats.org/package/2006/relationships"><Relationship Id="rId2" Type="http://schemas.openxmlformats.org/officeDocument/2006/relationships/theme" Target="../theme/theme327.xml"/><Relationship Id="rId1" Type="http://schemas.openxmlformats.org/officeDocument/2006/relationships/slideLayout" Target="../slideLayouts/slideLayout405.xml"/></Relationships>
</file>

<file path=ppt/slideMasters/_rels/slideMaster328.xml.rels><?xml version="1.0" encoding="UTF-8" standalone="yes"?>
<Relationships xmlns="http://schemas.openxmlformats.org/package/2006/relationships"><Relationship Id="rId2" Type="http://schemas.openxmlformats.org/officeDocument/2006/relationships/theme" Target="../theme/theme328.xml"/><Relationship Id="rId1" Type="http://schemas.openxmlformats.org/officeDocument/2006/relationships/slideLayout" Target="../slideLayouts/slideLayout406.xml"/></Relationships>
</file>

<file path=ppt/slideMasters/_rels/slideMaster329.xml.rels><?xml version="1.0" encoding="UTF-8" standalone="yes"?>
<Relationships xmlns="http://schemas.openxmlformats.org/package/2006/relationships"><Relationship Id="rId2" Type="http://schemas.openxmlformats.org/officeDocument/2006/relationships/theme" Target="../theme/theme329.xml"/><Relationship Id="rId1" Type="http://schemas.openxmlformats.org/officeDocument/2006/relationships/slideLayout" Target="../slideLayouts/slideLayout407.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1.xml"/></Relationships>
</file>

<file path=ppt/slideMasters/_rels/slideMaster330.xml.rels><?xml version="1.0" encoding="UTF-8" standalone="yes"?>
<Relationships xmlns="http://schemas.openxmlformats.org/package/2006/relationships"><Relationship Id="rId2" Type="http://schemas.openxmlformats.org/officeDocument/2006/relationships/theme" Target="../theme/theme330.xml"/><Relationship Id="rId1" Type="http://schemas.openxmlformats.org/officeDocument/2006/relationships/slideLayout" Target="../slideLayouts/slideLayout408.xml"/></Relationships>
</file>

<file path=ppt/slideMasters/_rels/slideMaster331.xml.rels><?xml version="1.0" encoding="UTF-8" standalone="yes"?>
<Relationships xmlns="http://schemas.openxmlformats.org/package/2006/relationships"><Relationship Id="rId2" Type="http://schemas.openxmlformats.org/officeDocument/2006/relationships/theme" Target="../theme/theme331.xml"/><Relationship Id="rId1" Type="http://schemas.openxmlformats.org/officeDocument/2006/relationships/slideLayout" Target="../slideLayouts/slideLayout409.xml"/></Relationships>
</file>

<file path=ppt/slideMasters/_rels/slideMaster332.xml.rels><?xml version="1.0" encoding="UTF-8" standalone="yes"?>
<Relationships xmlns="http://schemas.openxmlformats.org/package/2006/relationships"><Relationship Id="rId2" Type="http://schemas.openxmlformats.org/officeDocument/2006/relationships/theme" Target="../theme/theme332.xml"/><Relationship Id="rId1" Type="http://schemas.openxmlformats.org/officeDocument/2006/relationships/slideLayout" Target="../slideLayouts/slideLayout410.xml"/></Relationships>
</file>

<file path=ppt/slideMasters/_rels/slideMaster333.xml.rels><?xml version="1.0" encoding="UTF-8" standalone="yes"?>
<Relationships xmlns="http://schemas.openxmlformats.org/package/2006/relationships"><Relationship Id="rId2" Type="http://schemas.openxmlformats.org/officeDocument/2006/relationships/theme" Target="../theme/theme333.xml"/><Relationship Id="rId1" Type="http://schemas.openxmlformats.org/officeDocument/2006/relationships/slideLayout" Target="../slideLayouts/slideLayout411.xml"/></Relationships>
</file>

<file path=ppt/slideMasters/_rels/slideMaster334.xml.rels><?xml version="1.0" encoding="UTF-8" standalone="yes"?>
<Relationships xmlns="http://schemas.openxmlformats.org/package/2006/relationships"><Relationship Id="rId2" Type="http://schemas.openxmlformats.org/officeDocument/2006/relationships/theme" Target="../theme/theme334.xml"/><Relationship Id="rId1" Type="http://schemas.openxmlformats.org/officeDocument/2006/relationships/slideLayout" Target="../slideLayouts/slideLayout412.xml"/></Relationships>
</file>

<file path=ppt/slideMasters/_rels/slideMaster335.xml.rels><?xml version="1.0" encoding="UTF-8" standalone="yes"?>
<Relationships xmlns="http://schemas.openxmlformats.org/package/2006/relationships"><Relationship Id="rId2" Type="http://schemas.openxmlformats.org/officeDocument/2006/relationships/theme" Target="../theme/theme335.xml"/><Relationship Id="rId1" Type="http://schemas.openxmlformats.org/officeDocument/2006/relationships/slideLayout" Target="../slideLayouts/slideLayout413.xml"/></Relationships>
</file>

<file path=ppt/slideMasters/_rels/slideMaster336.xml.rels><?xml version="1.0" encoding="UTF-8" standalone="yes"?>
<Relationships xmlns="http://schemas.openxmlformats.org/package/2006/relationships"><Relationship Id="rId2" Type="http://schemas.openxmlformats.org/officeDocument/2006/relationships/theme" Target="../theme/theme336.xml"/><Relationship Id="rId1" Type="http://schemas.openxmlformats.org/officeDocument/2006/relationships/slideLayout" Target="../slideLayouts/slideLayout414.xml"/></Relationships>
</file>

<file path=ppt/slideMasters/_rels/slideMaster337.xml.rels><?xml version="1.0" encoding="UTF-8" standalone="yes"?>
<Relationships xmlns="http://schemas.openxmlformats.org/package/2006/relationships"><Relationship Id="rId2" Type="http://schemas.openxmlformats.org/officeDocument/2006/relationships/theme" Target="../theme/theme337.xml"/><Relationship Id="rId1" Type="http://schemas.openxmlformats.org/officeDocument/2006/relationships/slideLayout" Target="../slideLayouts/slideLayout415.xml"/></Relationships>
</file>

<file path=ppt/slideMasters/_rels/slideMaster338.xml.rels><?xml version="1.0" encoding="UTF-8" standalone="yes"?>
<Relationships xmlns="http://schemas.openxmlformats.org/package/2006/relationships"><Relationship Id="rId2" Type="http://schemas.openxmlformats.org/officeDocument/2006/relationships/theme" Target="../theme/theme338.xml"/><Relationship Id="rId1" Type="http://schemas.openxmlformats.org/officeDocument/2006/relationships/slideLayout" Target="../slideLayouts/slideLayout416.xml"/></Relationships>
</file>

<file path=ppt/slideMasters/_rels/slideMaster339.xml.rels><?xml version="1.0" encoding="UTF-8" standalone="yes"?>
<Relationships xmlns="http://schemas.openxmlformats.org/package/2006/relationships"><Relationship Id="rId2" Type="http://schemas.openxmlformats.org/officeDocument/2006/relationships/theme" Target="../theme/theme339.xml"/><Relationship Id="rId1" Type="http://schemas.openxmlformats.org/officeDocument/2006/relationships/slideLayout" Target="../slideLayouts/slideLayout417.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2.xml"/></Relationships>
</file>

<file path=ppt/slideMasters/_rels/slideMaster340.xml.rels><?xml version="1.0" encoding="UTF-8" standalone="yes"?>
<Relationships xmlns="http://schemas.openxmlformats.org/package/2006/relationships"><Relationship Id="rId2" Type="http://schemas.openxmlformats.org/officeDocument/2006/relationships/theme" Target="../theme/theme340.xml"/><Relationship Id="rId1" Type="http://schemas.openxmlformats.org/officeDocument/2006/relationships/slideLayout" Target="../slideLayouts/slideLayout418.xml"/></Relationships>
</file>

<file path=ppt/slideMasters/_rels/slideMaster341.xml.rels><?xml version="1.0" encoding="UTF-8" standalone="yes"?>
<Relationships xmlns="http://schemas.openxmlformats.org/package/2006/relationships"><Relationship Id="rId2" Type="http://schemas.openxmlformats.org/officeDocument/2006/relationships/theme" Target="../theme/theme341.xml"/><Relationship Id="rId1" Type="http://schemas.openxmlformats.org/officeDocument/2006/relationships/slideLayout" Target="../slideLayouts/slideLayout419.xml"/></Relationships>
</file>

<file path=ppt/slideMasters/_rels/slideMaster342.xml.rels><?xml version="1.0" encoding="UTF-8" standalone="yes"?>
<Relationships xmlns="http://schemas.openxmlformats.org/package/2006/relationships"><Relationship Id="rId2" Type="http://schemas.openxmlformats.org/officeDocument/2006/relationships/theme" Target="../theme/theme342.xml"/><Relationship Id="rId1" Type="http://schemas.openxmlformats.org/officeDocument/2006/relationships/slideLayout" Target="../slideLayouts/slideLayout420.xml"/></Relationships>
</file>

<file path=ppt/slideMasters/_rels/slideMaster343.xml.rels><?xml version="1.0" encoding="UTF-8" standalone="yes"?>
<Relationships xmlns="http://schemas.openxmlformats.org/package/2006/relationships"><Relationship Id="rId2" Type="http://schemas.openxmlformats.org/officeDocument/2006/relationships/theme" Target="../theme/theme343.xml"/><Relationship Id="rId1" Type="http://schemas.openxmlformats.org/officeDocument/2006/relationships/slideLayout" Target="../slideLayouts/slideLayout421.xml"/></Relationships>
</file>

<file path=ppt/slideMasters/_rels/slideMaster344.xml.rels><?xml version="1.0" encoding="UTF-8" standalone="yes"?>
<Relationships xmlns="http://schemas.openxmlformats.org/package/2006/relationships"><Relationship Id="rId2" Type="http://schemas.openxmlformats.org/officeDocument/2006/relationships/theme" Target="../theme/theme344.xml"/><Relationship Id="rId1" Type="http://schemas.openxmlformats.org/officeDocument/2006/relationships/slideLayout" Target="../slideLayouts/slideLayout422.xml"/></Relationships>
</file>

<file path=ppt/slideMasters/_rels/slideMaster345.xml.rels><?xml version="1.0" encoding="UTF-8" standalone="yes"?>
<Relationships xmlns="http://schemas.openxmlformats.org/package/2006/relationships"><Relationship Id="rId2" Type="http://schemas.openxmlformats.org/officeDocument/2006/relationships/theme" Target="../theme/theme345.xml"/><Relationship Id="rId1" Type="http://schemas.openxmlformats.org/officeDocument/2006/relationships/slideLayout" Target="../slideLayouts/slideLayout423.xml"/></Relationships>
</file>

<file path=ppt/slideMasters/_rels/slideMaster346.xml.rels><?xml version="1.0" encoding="UTF-8" standalone="yes"?>
<Relationships xmlns="http://schemas.openxmlformats.org/package/2006/relationships"><Relationship Id="rId2" Type="http://schemas.openxmlformats.org/officeDocument/2006/relationships/theme" Target="../theme/theme346.xml"/><Relationship Id="rId1" Type="http://schemas.openxmlformats.org/officeDocument/2006/relationships/slideLayout" Target="../slideLayouts/slideLayout424.xml"/></Relationships>
</file>

<file path=ppt/slideMasters/_rels/slideMaster347.xml.rels><?xml version="1.0" encoding="UTF-8" standalone="yes"?>
<Relationships xmlns="http://schemas.openxmlformats.org/package/2006/relationships"><Relationship Id="rId2" Type="http://schemas.openxmlformats.org/officeDocument/2006/relationships/theme" Target="../theme/theme347.xml"/><Relationship Id="rId1" Type="http://schemas.openxmlformats.org/officeDocument/2006/relationships/slideLayout" Target="../slideLayouts/slideLayout425.xml"/></Relationships>
</file>

<file path=ppt/slideMasters/_rels/slideMaster348.xml.rels><?xml version="1.0" encoding="UTF-8" standalone="yes"?>
<Relationships xmlns="http://schemas.openxmlformats.org/package/2006/relationships"><Relationship Id="rId2" Type="http://schemas.openxmlformats.org/officeDocument/2006/relationships/theme" Target="../theme/theme348.xml"/><Relationship Id="rId1" Type="http://schemas.openxmlformats.org/officeDocument/2006/relationships/slideLayout" Target="../slideLayouts/slideLayout426.xml"/></Relationships>
</file>

<file path=ppt/slideMasters/_rels/slideMaster349.xml.rels><?xml version="1.0" encoding="UTF-8" standalone="yes"?>
<Relationships xmlns="http://schemas.openxmlformats.org/package/2006/relationships"><Relationship Id="rId2" Type="http://schemas.openxmlformats.org/officeDocument/2006/relationships/theme" Target="../theme/theme349.xml"/><Relationship Id="rId1" Type="http://schemas.openxmlformats.org/officeDocument/2006/relationships/slideLayout" Target="../slideLayouts/slideLayout427.xml"/></Relationships>
</file>

<file path=ppt/slideMasters/_rels/slideMaster35.xml.rels><?xml version="1.0" encoding="UTF-8" standalone="yes"?>
<Relationships xmlns="http://schemas.openxmlformats.org/package/2006/relationships"><Relationship Id="rId2" Type="http://schemas.openxmlformats.org/officeDocument/2006/relationships/theme" Target="../theme/theme35.xml"/><Relationship Id="rId1" Type="http://schemas.openxmlformats.org/officeDocument/2006/relationships/slideLayout" Target="../slideLayouts/slideLayout133.xml"/></Relationships>
</file>

<file path=ppt/slideMasters/_rels/slideMaster350.xml.rels><?xml version="1.0" encoding="UTF-8" standalone="yes"?>
<Relationships xmlns="http://schemas.openxmlformats.org/package/2006/relationships"><Relationship Id="rId2" Type="http://schemas.openxmlformats.org/officeDocument/2006/relationships/theme" Target="../theme/theme350.xml"/><Relationship Id="rId1" Type="http://schemas.openxmlformats.org/officeDocument/2006/relationships/slideLayout" Target="../slideLayouts/slideLayout428.xml"/></Relationships>
</file>

<file path=ppt/slideMasters/_rels/slideMaster351.xml.rels><?xml version="1.0" encoding="UTF-8" standalone="yes"?>
<Relationships xmlns="http://schemas.openxmlformats.org/package/2006/relationships"><Relationship Id="rId2" Type="http://schemas.openxmlformats.org/officeDocument/2006/relationships/theme" Target="../theme/theme351.xml"/><Relationship Id="rId1" Type="http://schemas.openxmlformats.org/officeDocument/2006/relationships/slideLayout" Target="../slideLayouts/slideLayout429.xml"/></Relationships>
</file>

<file path=ppt/slideMasters/_rels/slideMaster352.xml.rels><?xml version="1.0" encoding="UTF-8" standalone="yes"?>
<Relationships xmlns="http://schemas.openxmlformats.org/package/2006/relationships"><Relationship Id="rId2" Type="http://schemas.openxmlformats.org/officeDocument/2006/relationships/theme" Target="../theme/theme352.xml"/><Relationship Id="rId1" Type="http://schemas.openxmlformats.org/officeDocument/2006/relationships/slideLayout" Target="../slideLayouts/slideLayout430.xml"/></Relationships>
</file>

<file path=ppt/slideMasters/_rels/slideMaster353.xml.rels><?xml version="1.0" encoding="UTF-8" standalone="yes"?>
<Relationships xmlns="http://schemas.openxmlformats.org/package/2006/relationships"><Relationship Id="rId2" Type="http://schemas.openxmlformats.org/officeDocument/2006/relationships/theme" Target="../theme/theme353.xml"/><Relationship Id="rId1" Type="http://schemas.openxmlformats.org/officeDocument/2006/relationships/slideLayout" Target="../slideLayouts/slideLayout431.xml"/></Relationships>
</file>

<file path=ppt/slideMasters/_rels/slideMaster354.xml.rels><?xml version="1.0" encoding="UTF-8" standalone="yes"?>
<Relationships xmlns="http://schemas.openxmlformats.org/package/2006/relationships"><Relationship Id="rId2" Type="http://schemas.openxmlformats.org/officeDocument/2006/relationships/theme" Target="../theme/theme354.xml"/><Relationship Id="rId1" Type="http://schemas.openxmlformats.org/officeDocument/2006/relationships/slideLayout" Target="../slideLayouts/slideLayout432.xml"/></Relationships>
</file>

<file path=ppt/slideMasters/_rels/slideMaster355.xml.rels><?xml version="1.0" encoding="UTF-8" standalone="yes"?>
<Relationships xmlns="http://schemas.openxmlformats.org/package/2006/relationships"><Relationship Id="rId2" Type="http://schemas.openxmlformats.org/officeDocument/2006/relationships/theme" Target="../theme/theme355.xml"/><Relationship Id="rId1" Type="http://schemas.openxmlformats.org/officeDocument/2006/relationships/slideLayout" Target="../slideLayouts/slideLayout433.xml"/></Relationships>
</file>

<file path=ppt/slideMasters/_rels/slideMaster356.xml.rels><?xml version="1.0" encoding="UTF-8" standalone="yes"?>
<Relationships xmlns="http://schemas.openxmlformats.org/package/2006/relationships"><Relationship Id="rId2" Type="http://schemas.openxmlformats.org/officeDocument/2006/relationships/theme" Target="../theme/theme356.xml"/><Relationship Id="rId1" Type="http://schemas.openxmlformats.org/officeDocument/2006/relationships/slideLayout" Target="../slideLayouts/slideLayout434.xml"/></Relationships>
</file>

<file path=ppt/slideMasters/_rels/slideMaster357.xml.rels><?xml version="1.0" encoding="UTF-8" standalone="yes"?>
<Relationships xmlns="http://schemas.openxmlformats.org/package/2006/relationships"><Relationship Id="rId2" Type="http://schemas.openxmlformats.org/officeDocument/2006/relationships/theme" Target="../theme/theme357.xml"/><Relationship Id="rId1" Type="http://schemas.openxmlformats.org/officeDocument/2006/relationships/slideLayout" Target="../slideLayouts/slideLayout435.xml"/></Relationships>
</file>

<file path=ppt/slideMasters/_rels/slideMaster358.xml.rels><?xml version="1.0" encoding="UTF-8" standalone="yes"?>
<Relationships xmlns="http://schemas.openxmlformats.org/package/2006/relationships"><Relationship Id="rId2" Type="http://schemas.openxmlformats.org/officeDocument/2006/relationships/theme" Target="../theme/theme358.xml"/><Relationship Id="rId1" Type="http://schemas.openxmlformats.org/officeDocument/2006/relationships/slideLayout" Target="../slideLayouts/slideLayout436.xml"/></Relationships>
</file>

<file path=ppt/slideMasters/_rels/slideMaster359.xml.rels><?xml version="1.0" encoding="UTF-8" standalone="yes"?>
<Relationships xmlns="http://schemas.openxmlformats.org/package/2006/relationships"><Relationship Id="rId2" Type="http://schemas.openxmlformats.org/officeDocument/2006/relationships/theme" Target="../theme/theme359.xml"/><Relationship Id="rId1" Type="http://schemas.openxmlformats.org/officeDocument/2006/relationships/slideLayout" Target="../slideLayouts/slideLayout437.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134.xml"/></Relationships>
</file>

<file path=ppt/slideMasters/_rels/slideMaster360.xml.rels><?xml version="1.0" encoding="UTF-8" standalone="yes"?>
<Relationships xmlns="http://schemas.openxmlformats.org/package/2006/relationships"><Relationship Id="rId2" Type="http://schemas.openxmlformats.org/officeDocument/2006/relationships/theme" Target="../theme/theme360.xml"/><Relationship Id="rId1" Type="http://schemas.openxmlformats.org/officeDocument/2006/relationships/slideLayout" Target="../slideLayouts/slideLayout438.xml"/></Relationships>
</file>

<file path=ppt/slideMasters/_rels/slideMaster361.xml.rels><?xml version="1.0" encoding="UTF-8" standalone="yes"?>
<Relationships xmlns="http://schemas.openxmlformats.org/package/2006/relationships"><Relationship Id="rId2" Type="http://schemas.openxmlformats.org/officeDocument/2006/relationships/theme" Target="../theme/theme361.xml"/><Relationship Id="rId1" Type="http://schemas.openxmlformats.org/officeDocument/2006/relationships/slideLayout" Target="../slideLayouts/slideLayout439.xml"/></Relationships>
</file>

<file path=ppt/slideMasters/_rels/slideMaster362.xml.rels><?xml version="1.0" encoding="UTF-8" standalone="yes"?>
<Relationships xmlns="http://schemas.openxmlformats.org/package/2006/relationships"><Relationship Id="rId2" Type="http://schemas.openxmlformats.org/officeDocument/2006/relationships/theme" Target="../theme/theme362.xml"/><Relationship Id="rId1" Type="http://schemas.openxmlformats.org/officeDocument/2006/relationships/slideLayout" Target="../slideLayouts/slideLayout440.xml"/></Relationships>
</file>

<file path=ppt/slideMasters/_rels/slideMaster363.xml.rels><?xml version="1.0" encoding="UTF-8" standalone="yes"?>
<Relationships xmlns="http://schemas.openxmlformats.org/package/2006/relationships"><Relationship Id="rId2" Type="http://schemas.openxmlformats.org/officeDocument/2006/relationships/theme" Target="../theme/theme363.xml"/><Relationship Id="rId1" Type="http://schemas.openxmlformats.org/officeDocument/2006/relationships/slideLayout" Target="../slideLayouts/slideLayout441.xml"/></Relationships>
</file>

<file path=ppt/slideMasters/_rels/slideMaster364.xml.rels><?xml version="1.0" encoding="UTF-8" standalone="yes"?>
<Relationships xmlns="http://schemas.openxmlformats.org/package/2006/relationships"><Relationship Id="rId2" Type="http://schemas.openxmlformats.org/officeDocument/2006/relationships/theme" Target="../theme/theme364.xml"/><Relationship Id="rId1" Type="http://schemas.openxmlformats.org/officeDocument/2006/relationships/slideLayout" Target="../slideLayouts/slideLayout442.xml"/></Relationships>
</file>

<file path=ppt/slideMasters/_rels/slideMaster365.xml.rels><?xml version="1.0" encoding="UTF-8" standalone="yes"?>
<Relationships xmlns="http://schemas.openxmlformats.org/package/2006/relationships"><Relationship Id="rId2" Type="http://schemas.openxmlformats.org/officeDocument/2006/relationships/theme" Target="../theme/theme365.xml"/><Relationship Id="rId1" Type="http://schemas.openxmlformats.org/officeDocument/2006/relationships/slideLayout" Target="../slideLayouts/slideLayout443.xml"/></Relationships>
</file>

<file path=ppt/slideMasters/_rels/slideMaster366.xml.rels><?xml version="1.0" encoding="UTF-8" standalone="yes"?>
<Relationships xmlns="http://schemas.openxmlformats.org/package/2006/relationships"><Relationship Id="rId2" Type="http://schemas.openxmlformats.org/officeDocument/2006/relationships/theme" Target="../theme/theme366.xml"/><Relationship Id="rId1" Type="http://schemas.openxmlformats.org/officeDocument/2006/relationships/slideLayout" Target="../slideLayouts/slideLayout444.xml"/></Relationships>
</file>

<file path=ppt/slideMasters/_rels/slideMaster367.xml.rels><?xml version="1.0" encoding="UTF-8" standalone="yes"?>
<Relationships xmlns="http://schemas.openxmlformats.org/package/2006/relationships"><Relationship Id="rId2" Type="http://schemas.openxmlformats.org/officeDocument/2006/relationships/theme" Target="../theme/theme367.xml"/><Relationship Id="rId1" Type="http://schemas.openxmlformats.org/officeDocument/2006/relationships/slideLayout" Target="../slideLayouts/slideLayout445.xml"/></Relationships>
</file>

<file path=ppt/slideMasters/_rels/slideMaster368.xml.rels><?xml version="1.0" encoding="UTF-8" standalone="yes"?>
<Relationships xmlns="http://schemas.openxmlformats.org/package/2006/relationships"><Relationship Id="rId2" Type="http://schemas.openxmlformats.org/officeDocument/2006/relationships/theme" Target="../theme/theme368.xml"/><Relationship Id="rId1" Type="http://schemas.openxmlformats.org/officeDocument/2006/relationships/slideLayout" Target="../slideLayouts/slideLayout446.xml"/></Relationships>
</file>

<file path=ppt/slideMasters/_rels/slideMaster369.xml.rels><?xml version="1.0" encoding="UTF-8" standalone="yes"?>
<Relationships xmlns="http://schemas.openxmlformats.org/package/2006/relationships"><Relationship Id="rId2" Type="http://schemas.openxmlformats.org/officeDocument/2006/relationships/theme" Target="../theme/theme369.xml"/><Relationship Id="rId1" Type="http://schemas.openxmlformats.org/officeDocument/2006/relationships/slideLayout" Target="../slideLayouts/slideLayout447.xml"/></Relationships>
</file>

<file path=ppt/slideMasters/_rels/slideMaster37.xml.rels><?xml version="1.0" encoding="UTF-8" standalone="yes"?>
<Relationships xmlns="http://schemas.openxmlformats.org/package/2006/relationships"><Relationship Id="rId2" Type="http://schemas.openxmlformats.org/officeDocument/2006/relationships/theme" Target="../theme/theme37.xml"/><Relationship Id="rId1" Type="http://schemas.openxmlformats.org/officeDocument/2006/relationships/slideLayout" Target="../slideLayouts/slideLayout135.xml"/></Relationships>
</file>

<file path=ppt/slideMasters/_rels/slideMaster370.xml.rels><?xml version="1.0" encoding="UTF-8" standalone="yes"?>
<Relationships xmlns="http://schemas.openxmlformats.org/package/2006/relationships"><Relationship Id="rId2" Type="http://schemas.openxmlformats.org/officeDocument/2006/relationships/theme" Target="../theme/theme370.xml"/><Relationship Id="rId1" Type="http://schemas.openxmlformats.org/officeDocument/2006/relationships/slideLayout" Target="../slideLayouts/slideLayout448.xml"/></Relationships>
</file>

<file path=ppt/slideMasters/_rels/slideMaster371.xml.rels><?xml version="1.0" encoding="UTF-8" standalone="yes"?>
<Relationships xmlns="http://schemas.openxmlformats.org/package/2006/relationships"><Relationship Id="rId2" Type="http://schemas.openxmlformats.org/officeDocument/2006/relationships/theme" Target="../theme/theme371.xml"/><Relationship Id="rId1" Type="http://schemas.openxmlformats.org/officeDocument/2006/relationships/slideLayout" Target="../slideLayouts/slideLayout449.xml"/></Relationships>
</file>

<file path=ppt/slideMasters/_rels/slideMaster372.xml.rels><?xml version="1.0" encoding="UTF-8" standalone="yes"?>
<Relationships xmlns="http://schemas.openxmlformats.org/package/2006/relationships"><Relationship Id="rId2" Type="http://schemas.openxmlformats.org/officeDocument/2006/relationships/theme" Target="../theme/theme372.xml"/><Relationship Id="rId1" Type="http://schemas.openxmlformats.org/officeDocument/2006/relationships/slideLayout" Target="../slideLayouts/slideLayout450.xml"/></Relationships>
</file>

<file path=ppt/slideMasters/_rels/slideMaster373.xml.rels><?xml version="1.0" encoding="UTF-8" standalone="yes"?>
<Relationships xmlns="http://schemas.openxmlformats.org/package/2006/relationships"><Relationship Id="rId2" Type="http://schemas.openxmlformats.org/officeDocument/2006/relationships/theme" Target="../theme/theme373.xml"/><Relationship Id="rId1" Type="http://schemas.openxmlformats.org/officeDocument/2006/relationships/slideLayout" Target="../slideLayouts/slideLayout451.xml"/></Relationships>
</file>

<file path=ppt/slideMasters/_rels/slideMaster374.xml.rels><?xml version="1.0" encoding="UTF-8" standalone="yes"?>
<Relationships xmlns="http://schemas.openxmlformats.org/package/2006/relationships"><Relationship Id="rId2" Type="http://schemas.openxmlformats.org/officeDocument/2006/relationships/theme" Target="../theme/theme374.xml"/><Relationship Id="rId1" Type="http://schemas.openxmlformats.org/officeDocument/2006/relationships/slideLayout" Target="../slideLayouts/slideLayout452.xml"/></Relationships>
</file>

<file path=ppt/slideMasters/_rels/slideMaster375.xml.rels><?xml version="1.0" encoding="UTF-8" standalone="yes"?>
<Relationships xmlns="http://schemas.openxmlformats.org/package/2006/relationships"><Relationship Id="rId2" Type="http://schemas.openxmlformats.org/officeDocument/2006/relationships/theme" Target="../theme/theme375.xml"/><Relationship Id="rId1" Type="http://schemas.openxmlformats.org/officeDocument/2006/relationships/slideLayout" Target="../slideLayouts/slideLayout453.xml"/></Relationships>
</file>

<file path=ppt/slideMasters/_rels/slideMaster376.xml.rels><?xml version="1.0" encoding="UTF-8" standalone="yes"?>
<Relationships xmlns="http://schemas.openxmlformats.org/package/2006/relationships"><Relationship Id="rId2" Type="http://schemas.openxmlformats.org/officeDocument/2006/relationships/theme" Target="../theme/theme376.xml"/><Relationship Id="rId1" Type="http://schemas.openxmlformats.org/officeDocument/2006/relationships/slideLayout" Target="../slideLayouts/slideLayout454.xml"/></Relationships>
</file>

<file path=ppt/slideMasters/_rels/slideMaster377.xml.rels><?xml version="1.0" encoding="UTF-8" standalone="yes"?>
<Relationships xmlns="http://schemas.openxmlformats.org/package/2006/relationships"><Relationship Id="rId2" Type="http://schemas.openxmlformats.org/officeDocument/2006/relationships/theme" Target="../theme/theme377.xml"/><Relationship Id="rId1" Type="http://schemas.openxmlformats.org/officeDocument/2006/relationships/slideLayout" Target="../slideLayouts/slideLayout455.xml"/></Relationships>
</file>

<file path=ppt/slideMasters/_rels/slideMaster378.xml.rels><?xml version="1.0" encoding="UTF-8" standalone="yes"?>
<Relationships xmlns="http://schemas.openxmlformats.org/package/2006/relationships"><Relationship Id="rId2" Type="http://schemas.openxmlformats.org/officeDocument/2006/relationships/theme" Target="../theme/theme378.xml"/><Relationship Id="rId1" Type="http://schemas.openxmlformats.org/officeDocument/2006/relationships/slideLayout" Target="../slideLayouts/slideLayout456.xml"/></Relationships>
</file>

<file path=ppt/slideMasters/_rels/slideMaster379.xml.rels><?xml version="1.0" encoding="UTF-8" standalone="yes"?>
<Relationships xmlns="http://schemas.openxmlformats.org/package/2006/relationships"><Relationship Id="rId2" Type="http://schemas.openxmlformats.org/officeDocument/2006/relationships/theme" Target="../theme/theme379.xml"/><Relationship Id="rId1" Type="http://schemas.openxmlformats.org/officeDocument/2006/relationships/slideLayout" Target="../slideLayouts/slideLayout457.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136.xml"/></Relationships>
</file>

<file path=ppt/slideMasters/_rels/slideMaster380.xml.rels><?xml version="1.0" encoding="UTF-8" standalone="yes"?>
<Relationships xmlns="http://schemas.openxmlformats.org/package/2006/relationships"><Relationship Id="rId2" Type="http://schemas.openxmlformats.org/officeDocument/2006/relationships/theme" Target="../theme/theme380.xml"/><Relationship Id="rId1" Type="http://schemas.openxmlformats.org/officeDocument/2006/relationships/slideLayout" Target="../slideLayouts/slideLayout458.xml"/></Relationships>
</file>

<file path=ppt/slideMasters/_rels/slideMaster381.xml.rels><?xml version="1.0" encoding="UTF-8" standalone="yes"?>
<Relationships xmlns="http://schemas.openxmlformats.org/package/2006/relationships"><Relationship Id="rId2" Type="http://schemas.openxmlformats.org/officeDocument/2006/relationships/theme" Target="../theme/theme381.xml"/><Relationship Id="rId1" Type="http://schemas.openxmlformats.org/officeDocument/2006/relationships/slideLayout" Target="../slideLayouts/slideLayout459.xml"/></Relationships>
</file>

<file path=ppt/slideMasters/_rels/slideMaster382.xml.rels><?xml version="1.0" encoding="UTF-8" standalone="yes"?>
<Relationships xmlns="http://schemas.openxmlformats.org/package/2006/relationships"><Relationship Id="rId2" Type="http://schemas.openxmlformats.org/officeDocument/2006/relationships/theme" Target="../theme/theme382.xml"/><Relationship Id="rId1" Type="http://schemas.openxmlformats.org/officeDocument/2006/relationships/slideLayout" Target="../slideLayouts/slideLayout460.xml"/></Relationships>
</file>

<file path=ppt/slideMasters/_rels/slideMaster383.xml.rels><?xml version="1.0" encoding="UTF-8" standalone="yes"?>
<Relationships xmlns="http://schemas.openxmlformats.org/package/2006/relationships"><Relationship Id="rId2" Type="http://schemas.openxmlformats.org/officeDocument/2006/relationships/theme" Target="../theme/theme383.xml"/><Relationship Id="rId1" Type="http://schemas.openxmlformats.org/officeDocument/2006/relationships/slideLayout" Target="../slideLayouts/slideLayout461.xml"/></Relationships>
</file>

<file path=ppt/slideMasters/_rels/slideMaster384.xml.rels><?xml version="1.0" encoding="UTF-8" standalone="yes"?>
<Relationships xmlns="http://schemas.openxmlformats.org/package/2006/relationships"><Relationship Id="rId2" Type="http://schemas.openxmlformats.org/officeDocument/2006/relationships/theme" Target="../theme/theme384.xml"/><Relationship Id="rId1" Type="http://schemas.openxmlformats.org/officeDocument/2006/relationships/slideLayout" Target="../slideLayouts/slideLayout462.xml"/></Relationships>
</file>

<file path=ppt/slideMasters/_rels/slideMaster385.xml.rels><?xml version="1.0" encoding="UTF-8" standalone="yes"?>
<Relationships xmlns="http://schemas.openxmlformats.org/package/2006/relationships"><Relationship Id="rId2" Type="http://schemas.openxmlformats.org/officeDocument/2006/relationships/theme" Target="../theme/theme385.xml"/><Relationship Id="rId1" Type="http://schemas.openxmlformats.org/officeDocument/2006/relationships/slideLayout" Target="../slideLayouts/slideLayout463.xml"/></Relationships>
</file>

<file path=ppt/slideMasters/_rels/slideMaster386.xml.rels><?xml version="1.0" encoding="UTF-8" standalone="yes"?>
<Relationships xmlns="http://schemas.openxmlformats.org/package/2006/relationships"><Relationship Id="rId2" Type="http://schemas.openxmlformats.org/officeDocument/2006/relationships/theme" Target="../theme/theme386.xml"/><Relationship Id="rId1" Type="http://schemas.openxmlformats.org/officeDocument/2006/relationships/slideLayout" Target="../slideLayouts/slideLayout464.xml"/></Relationships>
</file>

<file path=ppt/slideMasters/_rels/slideMaster387.xml.rels><?xml version="1.0" encoding="UTF-8" standalone="yes"?>
<Relationships xmlns="http://schemas.openxmlformats.org/package/2006/relationships"><Relationship Id="rId2" Type="http://schemas.openxmlformats.org/officeDocument/2006/relationships/theme" Target="../theme/theme387.xml"/><Relationship Id="rId1" Type="http://schemas.openxmlformats.org/officeDocument/2006/relationships/slideLayout" Target="../slideLayouts/slideLayout465.xml"/></Relationships>
</file>

<file path=ppt/slideMasters/_rels/slideMaster388.xml.rels><?xml version="1.0" encoding="UTF-8" standalone="yes"?>
<Relationships xmlns="http://schemas.openxmlformats.org/package/2006/relationships"><Relationship Id="rId2" Type="http://schemas.openxmlformats.org/officeDocument/2006/relationships/theme" Target="../theme/theme388.xml"/><Relationship Id="rId1" Type="http://schemas.openxmlformats.org/officeDocument/2006/relationships/slideLayout" Target="../slideLayouts/slideLayout466.xml"/></Relationships>
</file>

<file path=ppt/slideMasters/_rels/slideMaster38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89.xml"/><Relationship Id="rId1" Type="http://schemas.openxmlformats.org/officeDocument/2006/relationships/slideLayout" Target="../slideLayouts/slideLayout467.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137.xml"/></Relationships>
</file>

<file path=ppt/slideMasters/_rels/slideMaster39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0.xml"/><Relationship Id="rId1" Type="http://schemas.openxmlformats.org/officeDocument/2006/relationships/slideLayout" Target="../slideLayouts/slideLayout468.xml"/></Relationships>
</file>

<file path=ppt/slideMasters/_rels/slideMaster39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1.xml"/><Relationship Id="rId1" Type="http://schemas.openxmlformats.org/officeDocument/2006/relationships/slideLayout" Target="../slideLayouts/slideLayout469.xml"/></Relationships>
</file>

<file path=ppt/slideMasters/_rels/slideMaster39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2.xml"/><Relationship Id="rId1" Type="http://schemas.openxmlformats.org/officeDocument/2006/relationships/slideLayout" Target="../slideLayouts/slideLayout470.xml"/></Relationships>
</file>

<file path=ppt/slideMasters/_rels/slideMaster39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3.xml"/><Relationship Id="rId1" Type="http://schemas.openxmlformats.org/officeDocument/2006/relationships/slideLayout" Target="../slideLayouts/slideLayout471.xml"/></Relationships>
</file>

<file path=ppt/slideMasters/_rels/slideMaster39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theme" Target="../theme/theme394.xml"/><Relationship Id="rId1" Type="http://schemas.openxmlformats.org/officeDocument/2006/relationships/slideLayout" Target="../slideLayouts/slideLayout472.xml"/></Relationships>
</file>

<file path=ppt/slideMasters/_rels/slideMaster395.xml.rels><?xml version="1.0" encoding="UTF-8" standalone="yes"?>
<Relationships xmlns="http://schemas.openxmlformats.org/package/2006/relationships"><Relationship Id="rId2" Type="http://schemas.openxmlformats.org/officeDocument/2006/relationships/theme" Target="../theme/theme395.xml"/><Relationship Id="rId1" Type="http://schemas.openxmlformats.org/officeDocument/2006/relationships/slideLayout" Target="../slideLayouts/slideLayout473.xml"/></Relationships>
</file>

<file path=ppt/slideMasters/_rels/slideMaster396.xml.rels><?xml version="1.0" encoding="UTF-8" standalone="yes"?>
<Relationships xmlns="http://schemas.openxmlformats.org/package/2006/relationships"><Relationship Id="rId2" Type="http://schemas.openxmlformats.org/officeDocument/2006/relationships/theme" Target="../theme/theme396.xml"/><Relationship Id="rId1" Type="http://schemas.openxmlformats.org/officeDocument/2006/relationships/slideLayout" Target="../slideLayouts/slideLayout474.xml"/></Relationships>
</file>

<file path=ppt/slideMasters/_rels/slideMaster397.xml.rels><?xml version="1.0" encoding="UTF-8" standalone="yes"?>
<Relationships xmlns="http://schemas.openxmlformats.org/package/2006/relationships"><Relationship Id="rId2" Type="http://schemas.openxmlformats.org/officeDocument/2006/relationships/theme" Target="../theme/theme397.xml"/><Relationship Id="rId1" Type="http://schemas.openxmlformats.org/officeDocument/2006/relationships/slideLayout" Target="../slideLayouts/slideLayout475.xml"/></Relationships>
</file>

<file path=ppt/slideMasters/_rels/slideMaster398.xml.rels><?xml version="1.0" encoding="UTF-8" standalone="yes"?>
<Relationships xmlns="http://schemas.openxmlformats.org/package/2006/relationships"><Relationship Id="rId2" Type="http://schemas.openxmlformats.org/officeDocument/2006/relationships/theme" Target="../theme/theme398.xml"/><Relationship Id="rId1" Type="http://schemas.openxmlformats.org/officeDocument/2006/relationships/slideLayout" Target="../slideLayouts/slideLayout476.xml"/></Relationships>
</file>

<file path=ppt/slideMasters/_rels/slideMaster399.xml.rels><?xml version="1.0" encoding="UTF-8" standalone="yes"?>
<Relationships xmlns="http://schemas.openxmlformats.org/package/2006/relationships"><Relationship Id="rId2" Type="http://schemas.openxmlformats.org/officeDocument/2006/relationships/theme" Target="../theme/theme399.xml"/><Relationship Id="rId1" Type="http://schemas.openxmlformats.org/officeDocument/2006/relationships/slideLayout" Target="../slideLayouts/slideLayout47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slideLayout" Target="../slideLayouts/slideLayout48.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6" Type="http://schemas.openxmlformats.org/officeDocument/2006/relationships/image" Target="../media/image3.png"/><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5" Type="http://schemas.openxmlformats.org/officeDocument/2006/relationships/image" Target="../media/image2.jpeg"/><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1" Type="http://schemas.openxmlformats.org/officeDocument/2006/relationships/theme" Target="../theme/theme40.xml"/></Relationships>
</file>

<file path=ppt/slideMasters/_rels/slideMaster400.xml.rels><?xml version="1.0" encoding="UTF-8" standalone="yes"?>
<Relationships xmlns="http://schemas.openxmlformats.org/package/2006/relationships"><Relationship Id="rId2" Type="http://schemas.openxmlformats.org/officeDocument/2006/relationships/theme" Target="../theme/theme400.xml"/><Relationship Id="rId1" Type="http://schemas.openxmlformats.org/officeDocument/2006/relationships/slideLayout" Target="../slideLayouts/slideLayout478.xml"/></Relationships>
</file>

<file path=ppt/slideMasters/_rels/slideMaster401.xml.rels><?xml version="1.0" encoding="UTF-8" standalone="yes"?>
<Relationships xmlns="http://schemas.openxmlformats.org/package/2006/relationships"><Relationship Id="rId2" Type="http://schemas.openxmlformats.org/officeDocument/2006/relationships/theme" Target="../theme/theme401.xml"/><Relationship Id="rId1" Type="http://schemas.openxmlformats.org/officeDocument/2006/relationships/slideLayout" Target="../slideLayouts/slideLayout479.xml"/></Relationships>
</file>

<file path=ppt/slideMasters/_rels/slideMaster402.xml.rels><?xml version="1.0" encoding="UTF-8" standalone="yes"?>
<Relationships xmlns="http://schemas.openxmlformats.org/package/2006/relationships"><Relationship Id="rId2" Type="http://schemas.openxmlformats.org/officeDocument/2006/relationships/theme" Target="../theme/theme402.xml"/><Relationship Id="rId1" Type="http://schemas.openxmlformats.org/officeDocument/2006/relationships/slideLayout" Target="../slideLayouts/slideLayout480.xml"/></Relationships>
</file>

<file path=ppt/slideMasters/_rels/slideMaster403.xml.rels><?xml version="1.0" encoding="UTF-8" standalone="yes"?>
<Relationships xmlns="http://schemas.openxmlformats.org/package/2006/relationships"><Relationship Id="rId2" Type="http://schemas.openxmlformats.org/officeDocument/2006/relationships/theme" Target="../theme/theme403.xml"/><Relationship Id="rId1" Type="http://schemas.openxmlformats.org/officeDocument/2006/relationships/slideLayout" Target="../slideLayouts/slideLayout481.xml"/></Relationships>
</file>

<file path=ppt/slideMasters/_rels/slideMaster404.xml.rels><?xml version="1.0" encoding="UTF-8" standalone="yes"?>
<Relationships xmlns="http://schemas.openxmlformats.org/package/2006/relationships"><Relationship Id="rId2" Type="http://schemas.openxmlformats.org/officeDocument/2006/relationships/theme" Target="../theme/theme404.xml"/><Relationship Id="rId1" Type="http://schemas.openxmlformats.org/officeDocument/2006/relationships/slideLayout" Target="../slideLayouts/slideLayout482.xml"/></Relationships>
</file>

<file path=ppt/slideMasters/_rels/slideMaster405.xml.rels><?xml version="1.0" encoding="UTF-8" standalone="yes"?>
<Relationships xmlns="http://schemas.openxmlformats.org/package/2006/relationships"><Relationship Id="rId2" Type="http://schemas.openxmlformats.org/officeDocument/2006/relationships/theme" Target="../theme/theme405.xml"/><Relationship Id="rId1" Type="http://schemas.openxmlformats.org/officeDocument/2006/relationships/slideLayout" Target="../slideLayouts/slideLayout483.xml"/></Relationships>
</file>

<file path=ppt/slideMasters/_rels/slideMaster406.xml.rels><?xml version="1.0" encoding="UTF-8" standalone="yes"?>
<Relationships xmlns="http://schemas.openxmlformats.org/package/2006/relationships"><Relationship Id="rId2" Type="http://schemas.openxmlformats.org/officeDocument/2006/relationships/theme" Target="../theme/theme406.xml"/><Relationship Id="rId1" Type="http://schemas.openxmlformats.org/officeDocument/2006/relationships/slideLayout" Target="../slideLayouts/slideLayout484.xml"/></Relationships>
</file>

<file path=ppt/slideMasters/_rels/slideMaster407.xml.rels><?xml version="1.0" encoding="UTF-8" standalone="yes"?>
<Relationships xmlns="http://schemas.openxmlformats.org/package/2006/relationships"><Relationship Id="rId2" Type="http://schemas.openxmlformats.org/officeDocument/2006/relationships/theme" Target="../theme/theme407.xml"/><Relationship Id="rId1" Type="http://schemas.openxmlformats.org/officeDocument/2006/relationships/slideLayout" Target="../slideLayouts/slideLayout485.xml"/></Relationships>
</file>

<file path=ppt/slideMasters/_rels/slideMaster408.xml.rels><?xml version="1.0" encoding="UTF-8" standalone="yes"?>
<Relationships xmlns="http://schemas.openxmlformats.org/package/2006/relationships"><Relationship Id="rId2" Type="http://schemas.openxmlformats.org/officeDocument/2006/relationships/theme" Target="../theme/theme408.xml"/><Relationship Id="rId1" Type="http://schemas.openxmlformats.org/officeDocument/2006/relationships/slideLayout" Target="../slideLayouts/slideLayout486.xml"/></Relationships>
</file>

<file path=ppt/slideMasters/_rels/slideMaster409.xml.rels><?xml version="1.0" encoding="UTF-8" standalone="yes"?>
<Relationships xmlns="http://schemas.openxmlformats.org/package/2006/relationships"><Relationship Id="rId2" Type="http://schemas.openxmlformats.org/officeDocument/2006/relationships/theme" Target="../theme/theme409.xml"/><Relationship Id="rId1" Type="http://schemas.openxmlformats.org/officeDocument/2006/relationships/slideLayout" Target="../slideLayouts/slideLayout487.xml"/></Relationships>
</file>

<file path=ppt/slideMasters/_rels/slideMaster41.xml.rels><?xml version="1.0" encoding="UTF-8" standalone="yes"?>
<Relationships xmlns="http://schemas.openxmlformats.org/package/2006/relationships"><Relationship Id="rId1" Type="http://schemas.openxmlformats.org/officeDocument/2006/relationships/theme" Target="../theme/theme41.xml"/></Relationships>
</file>

<file path=ppt/slideMasters/_rels/slideMaster410.xml.rels><?xml version="1.0" encoding="UTF-8" standalone="yes"?>
<Relationships xmlns="http://schemas.openxmlformats.org/package/2006/relationships"><Relationship Id="rId2" Type="http://schemas.openxmlformats.org/officeDocument/2006/relationships/theme" Target="../theme/theme410.xml"/><Relationship Id="rId1" Type="http://schemas.openxmlformats.org/officeDocument/2006/relationships/slideLayout" Target="../slideLayouts/slideLayout488.xml"/></Relationships>
</file>

<file path=ppt/slideMasters/_rels/slideMaster411.xml.rels><?xml version="1.0" encoding="UTF-8" standalone="yes"?>
<Relationships xmlns="http://schemas.openxmlformats.org/package/2006/relationships"><Relationship Id="rId2" Type="http://schemas.openxmlformats.org/officeDocument/2006/relationships/theme" Target="../theme/theme411.xml"/><Relationship Id="rId1" Type="http://schemas.openxmlformats.org/officeDocument/2006/relationships/slideLayout" Target="../slideLayouts/slideLayout489.xml"/></Relationships>
</file>

<file path=ppt/slideMasters/_rels/slideMaster412.xml.rels><?xml version="1.0" encoding="UTF-8" standalone="yes"?>
<Relationships xmlns="http://schemas.openxmlformats.org/package/2006/relationships"><Relationship Id="rId2" Type="http://schemas.openxmlformats.org/officeDocument/2006/relationships/theme" Target="../theme/theme412.xml"/><Relationship Id="rId1" Type="http://schemas.openxmlformats.org/officeDocument/2006/relationships/slideLayout" Target="../slideLayouts/slideLayout490.xml"/></Relationships>
</file>

<file path=ppt/slideMasters/_rels/slideMaster413.xml.rels><?xml version="1.0" encoding="UTF-8" standalone="yes"?>
<Relationships xmlns="http://schemas.openxmlformats.org/package/2006/relationships"><Relationship Id="rId2" Type="http://schemas.openxmlformats.org/officeDocument/2006/relationships/theme" Target="../theme/theme413.xml"/><Relationship Id="rId1" Type="http://schemas.openxmlformats.org/officeDocument/2006/relationships/slideLayout" Target="../slideLayouts/slideLayout491.xml"/></Relationships>
</file>

<file path=ppt/slideMasters/_rels/slideMaster414.xml.rels><?xml version="1.0" encoding="UTF-8" standalone="yes"?>
<Relationships xmlns="http://schemas.openxmlformats.org/package/2006/relationships"><Relationship Id="rId2" Type="http://schemas.openxmlformats.org/officeDocument/2006/relationships/theme" Target="../theme/theme414.xml"/><Relationship Id="rId1" Type="http://schemas.openxmlformats.org/officeDocument/2006/relationships/slideLayout" Target="../slideLayouts/slideLayout492.xml"/></Relationships>
</file>

<file path=ppt/slideMasters/_rels/slideMaster415.xml.rels><?xml version="1.0" encoding="UTF-8" standalone="yes"?>
<Relationships xmlns="http://schemas.openxmlformats.org/package/2006/relationships"><Relationship Id="rId2" Type="http://schemas.openxmlformats.org/officeDocument/2006/relationships/theme" Target="../theme/theme415.xml"/><Relationship Id="rId1" Type="http://schemas.openxmlformats.org/officeDocument/2006/relationships/slideLayout" Target="../slideLayouts/slideLayout493.xml"/></Relationships>
</file>

<file path=ppt/slideMasters/_rels/slideMaster416.xml.rels><?xml version="1.0" encoding="UTF-8" standalone="yes"?>
<Relationships xmlns="http://schemas.openxmlformats.org/package/2006/relationships"><Relationship Id="rId2" Type="http://schemas.openxmlformats.org/officeDocument/2006/relationships/theme" Target="../theme/theme416.xml"/><Relationship Id="rId1" Type="http://schemas.openxmlformats.org/officeDocument/2006/relationships/slideLayout" Target="../slideLayouts/slideLayout494.xml"/></Relationships>
</file>

<file path=ppt/slideMasters/_rels/slideMaster417.xml.rels><?xml version="1.0" encoding="UTF-8" standalone="yes"?>
<Relationships xmlns="http://schemas.openxmlformats.org/package/2006/relationships"><Relationship Id="rId2" Type="http://schemas.openxmlformats.org/officeDocument/2006/relationships/theme" Target="../theme/theme417.xml"/><Relationship Id="rId1" Type="http://schemas.openxmlformats.org/officeDocument/2006/relationships/slideLayout" Target="../slideLayouts/slideLayout495.xml"/></Relationships>
</file>

<file path=ppt/slideMasters/_rels/slideMaster418.xml.rels><?xml version="1.0" encoding="UTF-8" standalone="yes"?>
<Relationships xmlns="http://schemas.openxmlformats.org/package/2006/relationships"><Relationship Id="rId2" Type="http://schemas.openxmlformats.org/officeDocument/2006/relationships/theme" Target="../theme/theme418.xml"/><Relationship Id="rId1" Type="http://schemas.openxmlformats.org/officeDocument/2006/relationships/slideLayout" Target="../slideLayouts/slideLayout496.xml"/></Relationships>
</file>

<file path=ppt/slideMasters/_rels/slideMaster419.xml.rels><?xml version="1.0" encoding="UTF-8" standalone="yes"?>
<Relationships xmlns="http://schemas.openxmlformats.org/package/2006/relationships"><Relationship Id="rId2" Type="http://schemas.openxmlformats.org/officeDocument/2006/relationships/theme" Target="../theme/theme419.xml"/><Relationship Id="rId1" Type="http://schemas.openxmlformats.org/officeDocument/2006/relationships/slideLayout" Target="../slideLayouts/slideLayout497.xml"/></Relationships>
</file>

<file path=ppt/slideMasters/_rels/slideMaster42.xml.rels><?xml version="1.0" encoding="UTF-8" standalone="yes"?>
<Relationships xmlns="http://schemas.openxmlformats.org/package/2006/relationships"><Relationship Id="rId1" Type="http://schemas.openxmlformats.org/officeDocument/2006/relationships/theme" Target="../theme/theme42.xml"/></Relationships>
</file>

<file path=ppt/slideMasters/_rels/slideMaster420.xml.rels><?xml version="1.0" encoding="UTF-8" standalone="yes"?>
<Relationships xmlns="http://schemas.openxmlformats.org/package/2006/relationships"><Relationship Id="rId2" Type="http://schemas.openxmlformats.org/officeDocument/2006/relationships/theme" Target="../theme/theme420.xml"/><Relationship Id="rId1" Type="http://schemas.openxmlformats.org/officeDocument/2006/relationships/slideLayout" Target="../slideLayouts/slideLayout498.xml"/></Relationships>
</file>

<file path=ppt/slideMasters/_rels/slideMaster421.xml.rels><?xml version="1.0" encoding="UTF-8" standalone="yes"?>
<Relationships xmlns="http://schemas.openxmlformats.org/package/2006/relationships"><Relationship Id="rId2" Type="http://schemas.openxmlformats.org/officeDocument/2006/relationships/theme" Target="../theme/theme421.xml"/><Relationship Id="rId1" Type="http://schemas.openxmlformats.org/officeDocument/2006/relationships/slideLayout" Target="../slideLayouts/slideLayout499.xml"/></Relationships>
</file>

<file path=ppt/slideMasters/_rels/slideMaster422.xml.rels><?xml version="1.0" encoding="UTF-8" standalone="yes"?>
<Relationships xmlns="http://schemas.openxmlformats.org/package/2006/relationships"><Relationship Id="rId2" Type="http://schemas.openxmlformats.org/officeDocument/2006/relationships/theme" Target="../theme/theme422.xml"/><Relationship Id="rId1" Type="http://schemas.openxmlformats.org/officeDocument/2006/relationships/slideLayout" Target="../slideLayouts/slideLayout500.xml"/></Relationships>
</file>

<file path=ppt/slideMasters/_rels/slideMaster423.xml.rels><?xml version="1.0" encoding="UTF-8" standalone="yes"?>
<Relationships xmlns="http://schemas.openxmlformats.org/package/2006/relationships"><Relationship Id="rId2" Type="http://schemas.openxmlformats.org/officeDocument/2006/relationships/theme" Target="../theme/theme423.xml"/><Relationship Id="rId1" Type="http://schemas.openxmlformats.org/officeDocument/2006/relationships/slideLayout" Target="../slideLayouts/slideLayout501.xml"/></Relationships>
</file>

<file path=ppt/slideMasters/_rels/slideMaster424.xml.rels><?xml version="1.0" encoding="UTF-8" standalone="yes"?>
<Relationships xmlns="http://schemas.openxmlformats.org/package/2006/relationships"><Relationship Id="rId2" Type="http://schemas.openxmlformats.org/officeDocument/2006/relationships/theme" Target="../theme/theme424.xml"/><Relationship Id="rId1" Type="http://schemas.openxmlformats.org/officeDocument/2006/relationships/slideLayout" Target="../slideLayouts/slideLayout502.xml"/></Relationships>
</file>

<file path=ppt/slideMasters/_rels/slideMaster425.xml.rels><?xml version="1.0" encoding="UTF-8" standalone="yes"?>
<Relationships xmlns="http://schemas.openxmlformats.org/package/2006/relationships"><Relationship Id="rId2" Type="http://schemas.openxmlformats.org/officeDocument/2006/relationships/theme" Target="../theme/theme425.xml"/><Relationship Id="rId1" Type="http://schemas.openxmlformats.org/officeDocument/2006/relationships/slideLayout" Target="../slideLayouts/slideLayout503.xml"/></Relationships>
</file>

<file path=ppt/slideMasters/_rels/slideMaster426.xml.rels><?xml version="1.0" encoding="UTF-8" standalone="yes"?>
<Relationships xmlns="http://schemas.openxmlformats.org/package/2006/relationships"><Relationship Id="rId2" Type="http://schemas.openxmlformats.org/officeDocument/2006/relationships/theme" Target="../theme/theme426.xml"/><Relationship Id="rId1" Type="http://schemas.openxmlformats.org/officeDocument/2006/relationships/slideLayout" Target="../slideLayouts/slideLayout504.xml"/></Relationships>
</file>

<file path=ppt/slideMasters/_rels/slideMaster427.xml.rels><?xml version="1.0" encoding="UTF-8" standalone="yes"?>
<Relationships xmlns="http://schemas.openxmlformats.org/package/2006/relationships"><Relationship Id="rId2" Type="http://schemas.openxmlformats.org/officeDocument/2006/relationships/theme" Target="../theme/theme427.xml"/><Relationship Id="rId1" Type="http://schemas.openxmlformats.org/officeDocument/2006/relationships/slideLayout" Target="../slideLayouts/slideLayout505.xml"/></Relationships>
</file>

<file path=ppt/slideMasters/_rels/slideMaster428.xml.rels><?xml version="1.0" encoding="UTF-8" standalone="yes"?>
<Relationships xmlns="http://schemas.openxmlformats.org/package/2006/relationships"><Relationship Id="rId2" Type="http://schemas.openxmlformats.org/officeDocument/2006/relationships/theme" Target="../theme/theme428.xml"/><Relationship Id="rId1" Type="http://schemas.openxmlformats.org/officeDocument/2006/relationships/slideLayout" Target="../slideLayouts/slideLayout506.xml"/></Relationships>
</file>

<file path=ppt/slideMasters/_rels/slideMaster42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29.xml"/><Relationship Id="rId1" Type="http://schemas.openxmlformats.org/officeDocument/2006/relationships/slideLayout" Target="../slideLayouts/slideLayout507.xml"/></Relationships>
</file>

<file path=ppt/slideMasters/_rels/slideMaster43.xml.rels><?xml version="1.0" encoding="UTF-8" standalone="yes"?>
<Relationships xmlns="http://schemas.openxmlformats.org/package/2006/relationships"><Relationship Id="rId1" Type="http://schemas.openxmlformats.org/officeDocument/2006/relationships/theme" Target="../theme/theme43.xml"/></Relationships>
</file>

<file path=ppt/slideMasters/_rels/slideMaster43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0.xml"/><Relationship Id="rId1" Type="http://schemas.openxmlformats.org/officeDocument/2006/relationships/slideLayout" Target="../slideLayouts/slideLayout508.xml"/></Relationships>
</file>

<file path=ppt/slideMasters/_rels/slideMaster43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1.xml"/><Relationship Id="rId1" Type="http://schemas.openxmlformats.org/officeDocument/2006/relationships/slideLayout" Target="../slideLayouts/slideLayout509.xml"/></Relationships>
</file>

<file path=ppt/slideMasters/_rels/slideMaster43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2.xml"/><Relationship Id="rId1" Type="http://schemas.openxmlformats.org/officeDocument/2006/relationships/slideLayout" Target="../slideLayouts/slideLayout510.xml"/></Relationships>
</file>

<file path=ppt/slideMasters/_rels/slideMaster43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3.xml"/><Relationship Id="rId1" Type="http://schemas.openxmlformats.org/officeDocument/2006/relationships/slideLayout" Target="../slideLayouts/slideLayout511.xml"/></Relationships>
</file>

<file path=ppt/slideMasters/_rels/slideMaster4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4.xml"/><Relationship Id="rId1" Type="http://schemas.openxmlformats.org/officeDocument/2006/relationships/slideLayout" Target="../slideLayouts/slideLayout512.xml"/></Relationships>
</file>

<file path=ppt/slideMasters/_rels/slideMaster43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5.xml"/><Relationship Id="rId1" Type="http://schemas.openxmlformats.org/officeDocument/2006/relationships/slideLayout" Target="../slideLayouts/slideLayout513.xml"/></Relationships>
</file>

<file path=ppt/slideMasters/_rels/slideMaster436.xml.rels><?xml version="1.0" encoding="UTF-8" standalone="yes"?>
<Relationships xmlns="http://schemas.openxmlformats.org/package/2006/relationships"><Relationship Id="rId2" Type="http://schemas.openxmlformats.org/officeDocument/2006/relationships/theme" Target="../theme/theme436.xml"/><Relationship Id="rId1" Type="http://schemas.openxmlformats.org/officeDocument/2006/relationships/slideLayout" Target="../slideLayouts/slideLayout514.xml"/></Relationships>
</file>

<file path=ppt/slideMasters/_rels/slideMaster437.xml.rels><?xml version="1.0" encoding="UTF-8" standalone="yes"?>
<Relationships xmlns="http://schemas.openxmlformats.org/package/2006/relationships"><Relationship Id="rId2" Type="http://schemas.openxmlformats.org/officeDocument/2006/relationships/theme" Target="../theme/theme437.xml"/><Relationship Id="rId1" Type="http://schemas.openxmlformats.org/officeDocument/2006/relationships/slideLayout" Target="../slideLayouts/slideLayout515.xml"/></Relationships>
</file>

<file path=ppt/slideMasters/_rels/slideMaster438.xml.rels><?xml version="1.0" encoding="UTF-8" standalone="yes"?>
<Relationships xmlns="http://schemas.openxmlformats.org/package/2006/relationships"><Relationship Id="rId2" Type="http://schemas.openxmlformats.org/officeDocument/2006/relationships/theme" Target="../theme/theme438.xml"/><Relationship Id="rId1" Type="http://schemas.openxmlformats.org/officeDocument/2006/relationships/slideLayout" Target="../slideLayouts/slideLayout516.xml"/></Relationships>
</file>

<file path=ppt/slideMasters/_rels/slideMaster4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39.xml"/><Relationship Id="rId1" Type="http://schemas.openxmlformats.org/officeDocument/2006/relationships/slideLayout" Target="../slideLayouts/slideLayout517.xml"/></Relationships>
</file>

<file path=ppt/slideMasters/_rels/slideMaster44.xml.rels><?xml version="1.0" encoding="UTF-8" standalone="yes"?>
<Relationships xmlns="http://schemas.openxmlformats.org/package/2006/relationships"><Relationship Id="rId1" Type="http://schemas.openxmlformats.org/officeDocument/2006/relationships/theme" Target="../theme/theme44.xml"/></Relationships>
</file>

<file path=ppt/slideMasters/_rels/slideMaster44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0.xml"/><Relationship Id="rId1" Type="http://schemas.openxmlformats.org/officeDocument/2006/relationships/slideLayout" Target="../slideLayouts/slideLayout518.xml"/></Relationships>
</file>

<file path=ppt/slideMasters/_rels/slideMaster44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1.xml"/><Relationship Id="rId1" Type="http://schemas.openxmlformats.org/officeDocument/2006/relationships/slideLayout" Target="../slideLayouts/slideLayout519.xml"/></Relationships>
</file>

<file path=ppt/slideMasters/_rels/slideMaster44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2.xml"/><Relationship Id="rId1" Type="http://schemas.openxmlformats.org/officeDocument/2006/relationships/slideLayout" Target="../slideLayouts/slideLayout520.xml"/></Relationships>
</file>

<file path=ppt/slideMasters/_rels/slideMaster44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3.xml"/><Relationship Id="rId1" Type="http://schemas.openxmlformats.org/officeDocument/2006/relationships/slideLayout" Target="../slideLayouts/slideLayout521.xml"/></Relationships>
</file>

<file path=ppt/slideMasters/_rels/slideMaster44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4.xml"/><Relationship Id="rId1" Type="http://schemas.openxmlformats.org/officeDocument/2006/relationships/slideLayout" Target="../slideLayouts/slideLayout522.xml"/></Relationships>
</file>

<file path=ppt/slideMasters/_rels/slideMaster4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45.xml"/><Relationship Id="rId1" Type="http://schemas.openxmlformats.org/officeDocument/2006/relationships/slideLayout" Target="../slideLayouts/slideLayout523.xml"/></Relationships>
</file>

<file path=ppt/slideMasters/_rels/slideMaster446.xml.rels><?xml version="1.0" encoding="UTF-8" standalone="yes"?>
<Relationships xmlns="http://schemas.openxmlformats.org/package/2006/relationships"><Relationship Id="rId2" Type="http://schemas.openxmlformats.org/officeDocument/2006/relationships/theme" Target="../theme/theme446.xml"/><Relationship Id="rId1" Type="http://schemas.openxmlformats.org/officeDocument/2006/relationships/slideLayout" Target="../slideLayouts/slideLayout524.xml"/></Relationships>
</file>

<file path=ppt/slideMasters/_rels/slideMaster447.xml.rels><?xml version="1.0" encoding="UTF-8" standalone="yes"?>
<Relationships xmlns="http://schemas.openxmlformats.org/package/2006/relationships"><Relationship Id="rId2" Type="http://schemas.openxmlformats.org/officeDocument/2006/relationships/theme" Target="../theme/theme447.xml"/><Relationship Id="rId1" Type="http://schemas.openxmlformats.org/officeDocument/2006/relationships/slideLayout" Target="../slideLayouts/slideLayout525.xml"/></Relationships>
</file>

<file path=ppt/slideMasters/_rels/slideMaster44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8.xml"/><Relationship Id="rId1" Type="http://schemas.openxmlformats.org/officeDocument/2006/relationships/slideLayout" Target="../slideLayouts/slideLayout526.xml"/></Relationships>
</file>

<file path=ppt/slideMasters/_rels/slideMaster44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49.xml"/><Relationship Id="rId1" Type="http://schemas.openxmlformats.org/officeDocument/2006/relationships/slideLayout" Target="../slideLayouts/slideLayout527.xml"/></Relationships>
</file>

<file path=ppt/slideMasters/_rels/slideMaster4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5.xml"/></Relationships>
</file>

<file path=ppt/slideMasters/_rels/slideMaster45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0.xml"/><Relationship Id="rId1" Type="http://schemas.openxmlformats.org/officeDocument/2006/relationships/slideLayout" Target="../slideLayouts/slideLayout528.xml"/></Relationships>
</file>

<file path=ppt/slideMasters/_rels/slideMaster45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51.xml"/><Relationship Id="rId1" Type="http://schemas.openxmlformats.org/officeDocument/2006/relationships/slideLayout" Target="../slideLayouts/slideLayout529.xml"/></Relationships>
</file>

<file path=ppt/slideMasters/_rels/slideMaster45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2.xml"/><Relationship Id="rId1" Type="http://schemas.openxmlformats.org/officeDocument/2006/relationships/slideLayout" Target="../slideLayouts/slideLayout530.xml"/></Relationships>
</file>

<file path=ppt/slideMasters/_rels/slideMaster45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3.xml"/><Relationship Id="rId1" Type="http://schemas.openxmlformats.org/officeDocument/2006/relationships/slideLayout" Target="../slideLayouts/slideLayout531.xml"/></Relationships>
</file>

<file path=ppt/slideMasters/_rels/slideMaster45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4.xml"/><Relationship Id="rId1" Type="http://schemas.openxmlformats.org/officeDocument/2006/relationships/slideLayout" Target="../slideLayouts/slideLayout532.xml"/></Relationships>
</file>

<file path=ppt/slideMasters/_rels/slideMaster45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5.xml"/><Relationship Id="rId1" Type="http://schemas.openxmlformats.org/officeDocument/2006/relationships/slideLayout" Target="../slideLayouts/slideLayout533.xml"/></Relationships>
</file>

<file path=ppt/slideMasters/_rels/slideMaster45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6.xml"/><Relationship Id="rId1" Type="http://schemas.openxmlformats.org/officeDocument/2006/relationships/slideLayout" Target="../slideLayouts/slideLayout534.xml"/></Relationships>
</file>

<file path=ppt/slideMasters/_rels/slideMaster45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7.xml"/><Relationship Id="rId1" Type="http://schemas.openxmlformats.org/officeDocument/2006/relationships/slideLayout" Target="../slideLayouts/slideLayout535.xml"/></Relationships>
</file>

<file path=ppt/slideMasters/_rels/slideMaster45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8.xml"/><Relationship Id="rId1" Type="http://schemas.openxmlformats.org/officeDocument/2006/relationships/slideLayout" Target="../slideLayouts/slideLayout536.xml"/></Relationships>
</file>

<file path=ppt/slideMasters/_rels/slideMaster45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59.xml"/><Relationship Id="rId1" Type="http://schemas.openxmlformats.org/officeDocument/2006/relationships/slideLayout" Target="../slideLayouts/slideLayout537.xml"/></Relationships>
</file>

<file path=ppt/slideMasters/_rels/slideMaster4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6.xml"/></Relationships>
</file>

<file path=ppt/slideMasters/_rels/slideMaster46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0.xml"/><Relationship Id="rId1" Type="http://schemas.openxmlformats.org/officeDocument/2006/relationships/slideLayout" Target="../slideLayouts/slideLayout538.xml"/></Relationships>
</file>

<file path=ppt/slideMasters/_rels/slideMaster46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1.xml"/><Relationship Id="rId1" Type="http://schemas.openxmlformats.org/officeDocument/2006/relationships/slideLayout" Target="../slideLayouts/slideLayout539.xml"/></Relationships>
</file>

<file path=ppt/slideMasters/_rels/slideMaster46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2.xml"/><Relationship Id="rId1" Type="http://schemas.openxmlformats.org/officeDocument/2006/relationships/slideLayout" Target="../slideLayouts/slideLayout540.xml"/></Relationships>
</file>

<file path=ppt/slideMasters/_rels/slideMaster46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3.xml"/><Relationship Id="rId1" Type="http://schemas.openxmlformats.org/officeDocument/2006/relationships/slideLayout" Target="../slideLayouts/slideLayout541.xml"/></Relationships>
</file>

<file path=ppt/slideMasters/_rels/slideMaster46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4.xml"/><Relationship Id="rId1" Type="http://schemas.openxmlformats.org/officeDocument/2006/relationships/slideLayout" Target="../slideLayouts/slideLayout542.xml"/></Relationships>
</file>

<file path=ppt/slideMasters/_rels/slideMaster46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5.xml"/><Relationship Id="rId1" Type="http://schemas.openxmlformats.org/officeDocument/2006/relationships/slideLayout" Target="../slideLayouts/slideLayout543.xml"/></Relationships>
</file>

<file path=ppt/slideMasters/_rels/slideMaster46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6.xml"/><Relationship Id="rId1" Type="http://schemas.openxmlformats.org/officeDocument/2006/relationships/slideLayout" Target="../slideLayouts/slideLayout544.xml"/></Relationships>
</file>

<file path=ppt/slideMasters/_rels/slideMaster46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theme" Target="../theme/theme467.xml"/><Relationship Id="rId1" Type="http://schemas.openxmlformats.org/officeDocument/2006/relationships/slideLayout" Target="../slideLayouts/slideLayout545.xml"/></Relationships>
</file>

<file path=ppt/slideMasters/_rels/slideMaster46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8.xml"/><Relationship Id="rId1" Type="http://schemas.openxmlformats.org/officeDocument/2006/relationships/slideLayout" Target="../slideLayouts/slideLayout546.xml"/></Relationships>
</file>

<file path=ppt/slideMasters/_rels/slideMaster46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69.xml"/><Relationship Id="rId1" Type="http://schemas.openxmlformats.org/officeDocument/2006/relationships/slideLayout" Target="../slideLayouts/slideLayout547.xml"/></Relationships>
</file>

<file path=ppt/slideMasters/_rels/slideMaster4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7.xml"/></Relationships>
</file>

<file path=ppt/slideMasters/_rels/slideMaster47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0.xml"/><Relationship Id="rId1" Type="http://schemas.openxmlformats.org/officeDocument/2006/relationships/slideLayout" Target="../slideLayouts/slideLayout548.xml"/></Relationships>
</file>

<file path=ppt/slideMasters/_rels/slideMaster47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1.xml"/><Relationship Id="rId1" Type="http://schemas.openxmlformats.org/officeDocument/2006/relationships/slideLayout" Target="../slideLayouts/slideLayout549.xml"/></Relationships>
</file>

<file path=ppt/slideMasters/_rels/slideMaster47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2.xml"/><Relationship Id="rId1" Type="http://schemas.openxmlformats.org/officeDocument/2006/relationships/slideLayout" Target="../slideLayouts/slideLayout550.xml"/></Relationships>
</file>

<file path=ppt/slideMasters/_rels/slideMaster47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3.xml"/><Relationship Id="rId1" Type="http://schemas.openxmlformats.org/officeDocument/2006/relationships/slideLayout" Target="../slideLayouts/slideLayout551.xml"/></Relationships>
</file>

<file path=ppt/slideMasters/_rels/slideMaster47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4.xml"/><Relationship Id="rId1" Type="http://schemas.openxmlformats.org/officeDocument/2006/relationships/slideLayout" Target="../slideLayouts/slideLayout552.xml"/></Relationships>
</file>

<file path=ppt/slideMasters/_rels/slideMaster4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5.xml"/><Relationship Id="rId1" Type="http://schemas.openxmlformats.org/officeDocument/2006/relationships/slideLayout" Target="../slideLayouts/slideLayout553.xml"/></Relationships>
</file>

<file path=ppt/slideMasters/_rels/slideMaster47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6.xml"/><Relationship Id="rId1" Type="http://schemas.openxmlformats.org/officeDocument/2006/relationships/slideLayout" Target="../slideLayouts/slideLayout554.xml"/></Relationships>
</file>

<file path=ppt/slideMasters/_rels/slideMaster47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477.xml"/><Relationship Id="rId1" Type="http://schemas.openxmlformats.org/officeDocument/2006/relationships/slideLayout" Target="../slideLayouts/slideLayout555.xml"/></Relationships>
</file>

<file path=ppt/slideMasters/_rels/slideMaster4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3.xml"/></Relationships>
</file>

<file path=ppt/slideMasters/_rels/slideMaster5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4.xml"/></Relationships>
</file>

<file path=ppt/slideMasters/_rels/slideMaster5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3" Type="http://schemas.openxmlformats.org/officeDocument/2006/relationships/slideLayout" Target="../slideLayouts/slideLayout62.xml"/><Relationship Id="rId21" Type="http://schemas.openxmlformats.org/officeDocument/2006/relationships/image" Target="../media/image10.png"/><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image" Target="../media/image9.png"/><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image" Target="../media/image12.png"/><Relationship Id="rId10" Type="http://schemas.openxmlformats.org/officeDocument/2006/relationships/slideLayout" Target="../slideLayouts/slideLayout69.xml"/><Relationship Id="rId19" Type="http://schemas.openxmlformats.org/officeDocument/2006/relationships/theme" Target="../theme/theme6.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image" Target="../media/image11.png"/></Relationships>
</file>

<file path=ppt/slideMasters/_rels/slideMaster60.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138.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13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140.xml"/></Relationships>
</file>

<file path=ppt/slideMasters/_rels/slideMaster65.xml.rels><?xml version="1.0" encoding="UTF-8" standalone="yes"?>
<Relationships xmlns="http://schemas.openxmlformats.org/package/2006/relationships"><Relationship Id="rId2" Type="http://schemas.openxmlformats.org/officeDocument/2006/relationships/theme" Target="../theme/theme65.xml"/><Relationship Id="rId1" Type="http://schemas.openxmlformats.org/officeDocument/2006/relationships/slideLayout" Target="../slideLayouts/slideLayout141.xml"/></Relationships>
</file>

<file path=ppt/slideMasters/_rels/slideMaster66.xml.rels><?xml version="1.0" encoding="UTF-8" standalone="yes"?>
<Relationships xmlns="http://schemas.openxmlformats.org/package/2006/relationships"><Relationship Id="rId2" Type="http://schemas.openxmlformats.org/officeDocument/2006/relationships/theme" Target="../theme/theme66.xml"/><Relationship Id="rId1" Type="http://schemas.openxmlformats.org/officeDocument/2006/relationships/slideLayout" Target="../slideLayouts/slideLayout142.xml"/></Relationships>
</file>

<file path=ppt/slideMasters/_rels/slideMaster67.xml.rels><?xml version="1.0" encoding="UTF-8" standalone="yes"?>
<Relationships xmlns="http://schemas.openxmlformats.org/package/2006/relationships"><Relationship Id="rId2" Type="http://schemas.openxmlformats.org/officeDocument/2006/relationships/theme" Target="../theme/theme67.xml"/><Relationship Id="rId1" Type="http://schemas.openxmlformats.org/officeDocument/2006/relationships/slideLayout" Target="../slideLayouts/slideLayout143.xml"/></Relationships>
</file>

<file path=ppt/slideMasters/_rels/slideMaster68.xml.rels><?xml version="1.0" encoding="UTF-8" standalone="yes"?>
<Relationships xmlns="http://schemas.openxmlformats.org/package/2006/relationships"><Relationship Id="rId2" Type="http://schemas.openxmlformats.org/officeDocument/2006/relationships/theme" Target="../theme/theme68.xml"/><Relationship Id="rId1" Type="http://schemas.openxmlformats.org/officeDocument/2006/relationships/slideLayout" Target="../slideLayouts/slideLayout144.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14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slideLayout" Target="../slideLayouts/slideLayout90.xml"/><Relationship Id="rId18" Type="http://schemas.openxmlformats.org/officeDocument/2006/relationships/theme" Target="../theme/theme7.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 Type="http://schemas.openxmlformats.org/officeDocument/2006/relationships/slideLayout" Target="../slideLayouts/slideLayout79.xml"/><Relationship Id="rId16" Type="http://schemas.openxmlformats.org/officeDocument/2006/relationships/slideLayout" Target="../slideLayouts/slideLayout93.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5" Type="http://schemas.openxmlformats.org/officeDocument/2006/relationships/slideLayout" Target="../slideLayouts/slideLayout9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slideLayout" Target="../slideLayouts/slideLayout91.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146.xml"/></Relationships>
</file>

<file path=ppt/slideMasters/_rels/slideMaster71.xml.rels><?xml version="1.0" encoding="UTF-8" standalone="yes"?>
<Relationships xmlns="http://schemas.openxmlformats.org/package/2006/relationships"><Relationship Id="rId2" Type="http://schemas.openxmlformats.org/officeDocument/2006/relationships/theme" Target="../theme/theme71.xml"/><Relationship Id="rId1" Type="http://schemas.openxmlformats.org/officeDocument/2006/relationships/slideLayout" Target="../slideLayouts/slideLayout147.xml"/></Relationships>
</file>

<file path=ppt/slideMasters/_rels/slideMaster72.xml.rels><?xml version="1.0" encoding="UTF-8" standalone="yes"?>
<Relationships xmlns="http://schemas.openxmlformats.org/package/2006/relationships"><Relationship Id="rId2" Type="http://schemas.openxmlformats.org/officeDocument/2006/relationships/theme" Target="../theme/theme72.xml"/><Relationship Id="rId1" Type="http://schemas.openxmlformats.org/officeDocument/2006/relationships/slideLayout" Target="../slideLayouts/slideLayout148.xml"/></Relationships>
</file>

<file path=ppt/slideMasters/_rels/slideMaster73.xml.rels><?xml version="1.0" encoding="UTF-8" standalone="yes"?>
<Relationships xmlns="http://schemas.openxmlformats.org/package/2006/relationships"><Relationship Id="rId2" Type="http://schemas.openxmlformats.org/officeDocument/2006/relationships/theme" Target="../theme/theme73.xml"/><Relationship Id="rId1" Type="http://schemas.openxmlformats.org/officeDocument/2006/relationships/slideLayout" Target="../slideLayouts/slideLayout149.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150.xml"/></Relationships>
</file>

<file path=ppt/slideMasters/_rels/slideMaster75.xml.rels><?xml version="1.0" encoding="UTF-8" standalone="yes"?>
<Relationships xmlns="http://schemas.openxmlformats.org/package/2006/relationships"><Relationship Id="rId2" Type="http://schemas.openxmlformats.org/officeDocument/2006/relationships/theme" Target="../theme/theme75.xml"/><Relationship Id="rId1" Type="http://schemas.openxmlformats.org/officeDocument/2006/relationships/slideLayout" Target="../slideLayouts/slideLayout151.xml"/></Relationships>
</file>

<file path=ppt/slideMasters/_rels/slideMaster76.xml.rels><?xml version="1.0" encoding="UTF-8" standalone="yes"?>
<Relationships xmlns="http://schemas.openxmlformats.org/package/2006/relationships"><Relationship Id="rId2" Type="http://schemas.openxmlformats.org/officeDocument/2006/relationships/theme" Target="../theme/theme76.xml"/><Relationship Id="rId1" Type="http://schemas.openxmlformats.org/officeDocument/2006/relationships/slideLayout" Target="../slideLayouts/slideLayout152.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153.xml"/></Relationships>
</file>

<file path=ppt/slideMasters/_rels/slideMaster78.xml.rels><?xml version="1.0" encoding="UTF-8" standalone="yes"?>
<Relationships xmlns="http://schemas.openxmlformats.org/package/2006/relationships"><Relationship Id="rId2" Type="http://schemas.openxmlformats.org/officeDocument/2006/relationships/theme" Target="../theme/theme78.xml"/><Relationship Id="rId1" Type="http://schemas.openxmlformats.org/officeDocument/2006/relationships/slideLayout" Target="../slideLayouts/slideLayout154.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15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8.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156.xml"/></Relationships>
</file>

<file path=ppt/slideMasters/_rels/slideMaster81.xml.rels><?xml version="1.0" encoding="UTF-8" standalone="yes"?>
<Relationships xmlns="http://schemas.openxmlformats.org/package/2006/relationships"><Relationship Id="rId2" Type="http://schemas.openxmlformats.org/officeDocument/2006/relationships/theme" Target="../theme/theme81.xml"/><Relationship Id="rId1" Type="http://schemas.openxmlformats.org/officeDocument/2006/relationships/slideLayout" Target="../slideLayouts/slideLayout157.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158.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159.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160.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161.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162.xml"/></Relationships>
</file>

<file path=ppt/slideMasters/_rels/slideMaster87.xml.rels><?xml version="1.0" encoding="UTF-8" standalone="yes"?>
<Relationships xmlns="http://schemas.openxmlformats.org/package/2006/relationships"><Relationship Id="rId2" Type="http://schemas.openxmlformats.org/officeDocument/2006/relationships/theme" Target="../theme/theme87.xml"/><Relationship Id="rId1" Type="http://schemas.openxmlformats.org/officeDocument/2006/relationships/slideLayout" Target="../slideLayouts/slideLayout163.xml"/></Relationships>
</file>

<file path=ppt/slideMasters/_rels/slideMaster88.xml.rels><?xml version="1.0" encoding="UTF-8" standalone="yes"?>
<Relationships xmlns="http://schemas.openxmlformats.org/package/2006/relationships"><Relationship Id="rId2" Type="http://schemas.openxmlformats.org/officeDocument/2006/relationships/theme" Target="../theme/theme88.xml"/><Relationship Id="rId1" Type="http://schemas.openxmlformats.org/officeDocument/2006/relationships/slideLayout" Target="../slideLayouts/slideLayout164.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165.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107.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166.xml"/></Relationships>
</file>

<file path=ppt/slideMasters/_rels/slideMaster91.xml.rels><?xml version="1.0" encoding="UTF-8" standalone="yes"?>
<Relationships xmlns="http://schemas.openxmlformats.org/package/2006/relationships"><Relationship Id="rId2" Type="http://schemas.openxmlformats.org/officeDocument/2006/relationships/theme" Target="../theme/theme91.xml"/><Relationship Id="rId1" Type="http://schemas.openxmlformats.org/officeDocument/2006/relationships/slideLayout" Target="../slideLayouts/slideLayout167.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168.xml"/></Relationships>
</file>

<file path=ppt/slideMasters/_rels/slideMaster93.xml.rels><?xml version="1.0" encoding="UTF-8" standalone="yes"?>
<Relationships xmlns="http://schemas.openxmlformats.org/package/2006/relationships"><Relationship Id="rId2" Type="http://schemas.openxmlformats.org/officeDocument/2006/relationships/theme" Target="../theme/theme93.xml"/><Relationship Id="rId1" Type="http://schemas.openxmlformats.org/officeDocument/2006/relationships/slideLayout" Target="../slideLayouts/slideLayout169.xml"/></Relationships>
</file>

<file path=ppt/slideMasters/_rels/slideMaster94.xml.rels><?xml version="1.0" encoding="UTF-8" standalone="yes"?>
<Relationships xmlns="http://schemas.openxmlformats.org/package/2006/relationships"><Relationship Id="rId2" Type="http://schemas.openxmlformats.org/officeDocument/2006/relationships/theme" Target="../theme/theme94.xml"/><Relationship Id="rId1" Type="http://schemas.openxmlformats.org/officeDocument/2006/relationships/slideLayout" Target="../slideLayouts/slideLayout170.xml"/></Relationships>
</file>

<file path=ppt/slideMasters/_rels/slideMaster95.xml.rels><?xml version="1.0" encoding="UTF-8" standalone="yes"?>
<Relationships xmlns="http://schemas.openxmlformats.org/package/2006/relationships"><Relationship Id="rId2" Type="http://schemas.openxmlformats.org/officeDocument/2006/relationships/theme" Target="../theme/theme95.xml"/><Relationship Id="rId1" Type="http://schemas.openxmlformats.org/officeDocument/2006/relationships/slideLayout" Target="../slideLayouts/slideLayout171.xml"/></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172.xml"/></Relationships>
</file>

<file path=ppt/slideMasters/_rels/slideMaster97.xml.rels><?xml version="1.0" encoding="UTF-8" standalone="yes"?>
<Relationships xmlns="http://schemas.openxmlformats.org/package/2006/relationships"><Relationship Id="rId2" Type="http://schemas.openxmlformats.org/officeDocument/2006/relationships/theme" Target="../theme/theme97.xml"/><Relationship Id="rId1" Type="http://schemas.openxmlformats.org/officeDocument/2006/relationships/slideLayout" Target="../slideLayouts/slideLayout173.xml"/></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174.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17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699"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sz="1800" dirty="0">
              <a:solidFill>
                <a:schemeClr val="tx1"/>
              </a:solidFill>
              <a:latin typeface="+mn-lt"/>
              <a:ea typeface="+mn-ea"/>
              <a:cs typeface="+mn-cs"/>
            </a:endParaRPr>
          </a:p>
        </p:txBody>
      </p:sp>
      <p:sp>
        <p:nvSpPr>
          <p:cNvPr id="9" name="Title Placeholder 8"/>
          <p:cNvSpPr>
            <a:spLocks noGrp="1"/>
          </p:cNvSpPr>
          <p:nvPr>
            <p:ph type="title"/>
          </p:nvPr>
        </p:nvSpPr>
        <p:spPr>
          <a:xfrm>
            <a:off x="609601"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1"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2"/>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fld id="{CC6209E1-7ACA-460F-A643-AD08DA1BCF56}" type="datetimeFigureOut">
              <a:rPr lang="en-US" smtClean="0"/>
              <a:t>6/21/2019</a:t>
            </a:fld>
            <a:endParaRPr lang="en-US"/>
          </a:p>
        </p:txBody>
      </p:sp>
      <p:sp>
        <p:nvSpPr>
          <p:cNvPr id="22" name="Footer Placeholder 21"/>
          <p:cNvSpPr>
            <a:spLocks noGrp="1"/>
          </p:cNvSpPr>
          <p:nvPr>
            <p:ph type="ftr" sz="quarter" idx="3"/>
          </p:nvPr>
        </p:nvSpPr>
        <p:spPr>
          <a:xfrm>
            <a:off x="3556000" y="6356352"/>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en-US"/>
          </a:p>
        </p:txBody>
      </p:sp>
      <p:sp>
        <p:nvSpPr>
          <p:cNvPr id="18" name="Slide Number Placeholder 17"/>
          <p:cNvSpPr>
            <a:spLocks noGrp="1"/>
          </p:cNvSpPr>
          <p:nvPr>
            <p:ph type="sldNum" sz="quarter" idx="4"/>
          </p:nvPr>
        </p:nvSpPr>
        <p:spPr>
          <a:xfrm>
            <a:off x="10566400" y="6356352"/>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25AA7BCF-09E8-4AA7-9E25-D9B4BEB514EA}" type="slidenum">
              <a:rPr lang="en-US" smtClean="0"/>
              <a:t>‹#›</a:t>
            </a:fld>
            <a:endParaRPr lang="en-US"/>
          </a:p>
        </p:txBody>
      </p:sp>
      <p:grpSp>
        <p:nvGrpSpPr>
          <p:cNvPr id="2" name="Group 1"/>
          <p:cNvGrpSpPr/>
          <p:nvPr/>
        </p:nvGrpSpPr>
        <p:grpSpPr>
          <a:xfrm>
            <a:off x="-25356"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sz="1800" dirty="0"/>
            </a:p>
          </p:txBody>
        </p:sp>
      </p:grpSp>
    </p:spTree>
    <p:extLst>
      <p:ext uri="{BB962C8B-B14F-4D97-AF65-F5344CB8AC3E}">
        <p14:creationId xmlns:p14="http://schemas.microsoft.com/office/powerpoint/2010/main" val="335467333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spd="med">
    <p:pull/>
  </p:transition>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63850985"/>
      </p:ext>
    </p:extLst>
  </p:cSld>
  <p:clrMap bg1="lt1" tx1="dk1" bg2="lt2" tx2="dk2" accent1="accent1" accent2="accent2" accent3="accent3" accent4="accent4" accent5="accent5" accent6="accent6" hlink="hlink" folHlink="folHlink"/>
  <p:sldLayoutIdLst>
    <p:sldLayoutId id="2147483777"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83260003"/>
      </p:ext>
    </p:extLst>
  </p:cSld>
  <p:clrMap bg1="lt1" tx1="dk1" bg2="lt2" tx2="dk2" accent1="accent1" accent2="accent2" accent3="accent3" accent4="accent4" accent5="accent5" accent6="accent6" hlink="hlink" folHlink="folHlink"/>
  <p:sldLayoutIdLst>
    <p:sldLayoutId id="214748401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20034678"/>
      </p:ext>
    </p:extLst>
  </p:cSld>
  <p:clrMap bg1="lt1" tx1="dk1" bg2="lt2" tx2="dk2" accent1="accent1" accent2="accent2" accent3="accent3" accent4="accent4" accent5="accent5" accent6="accent6" hlink="hlink" folHlink="folHlink"/>
  <p:sldLayoutIdLst>
    <p:sldLayoutId id="214748401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1273328"/>
      </p:ext>
    </p:extLst>
  </p:cSld>
  <p:clrMap bg1="lt1" tx1="dk1" bg2="lt2" tx2="dk2" accent1="accent1" accent2="accent2" accent3="accent3" accent4="accent4" accent5="accent5" accent6="accent6" hlink="hlink" folHlink="folHlink"/>
  <p:sldLayoutIdLst>
    <p:sldLayoutId id="214748401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3256282"/>
      </p:ext>
    </p:extLst>
  </p:cSld>
  <p:clrMap bg1="lt1" tx1="dk1" bg2="lt2" tx2="dk2" accent1="accent1" accent2="accent2" accent3="accent3" accent4="accent4" accent5="accent5" accent6="accent6" hlink="hlink" folHlink="folHlink"/>
  <p:sldLayoutIdLst>
    <p:sldLayoutId id="214748401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0251001"/>
      </p:ext>
    </p:extLst>
  </p:cSld>
  <p:clrMap bg1="lt1" tx1="dk1" bg2="lt2" tx2="dk2" accent1="accent1" accent2="accent2" accent3="accent3" accent4="accent4" accent5="accent5" accent6="accent6" hlink="hlink" folHlink="folHlink"/>
  <p:sldLayoutIdLst>
    <p:sldLayoutId id="214748401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64872919"/>
      </p:ext>
    </p:extLst>
  </p:cSld>
  <p:clrMap bg1="lt1" tx1="dk1" bg2="lt2" tx2="dk2" accent1="accent1" accent2="accent2" accent3="accent3" accent4="accent4" accent5="accent5" accent6="accent6" hlink="hlink" folHlink="folHlink"/>
  <p:sldLayoutIdLst>
    <p:sldLayoutId id="214748402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6133030"/>
      </p:ext>
    </p:extLst>
  </p:cSld>
  <p:clrMap bg1="lt1" tx1="dk1" bg2="lt2" tx2="dk2" accent1="accent1" accent2="accent2" accent3="accent3" accent4="accent4" accent5="accent5" accent6="accent6" hlink="hlink" folHlink="folHlink"/>
  <p:sldLayoutIdLst>
    <p:sldLayoutId id="214748402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60451059"/>
      </p:ext>
    </p:extLst>
  </p:cSld>
  <p:clrMap bg1="lt1" tx1="dk1" bg2="lt2" tx2="dk2" accent1="accent1" accent2="accent2" accent3="accent3" accent4="accent4" accent5="accent5" accent6="accent6" hlink="hlink" folHlink="folHlink"/>
  <p:sldLayoutIdLst>
    <p:sldLayoutId id="214748402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45267291"/>
      </p:ext>
    </p:extLst>
  </p:cSld>
  <p:clrMap bg1="lt1" tx1="dk1" bg2="lt2" tx2="dk2" accent1="accent1" accent2="accent2" accent3="accent3" accent4="accent4" accent5="accent5" accent6="accent6" hlink="hlink" folHlink="folHlink"/>
  <p:sldLayoutIdLst>
    <p:sldLayoutId id="214748402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534865"/>
      </p:ext>
    </p:extLst>
  </p:cSld>
  <p:clrMap bg1="lt1" tx1="dk1" bg2="lt2" tx2="dk2" accent1="accent1" accent2="accent2" accent3="accent3" accent4="accent4" accent5="accent5" accent6="accent6" hlink="hlink" folHlink="folHlink"/>
  <p:sldLayoutIdLst>
    <p:sldLayoutId id="214748402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112412318"/>
      </p:ext>
    </p:extLst>
  </p:cSld>
  <p:clrMap bg1="lt1" tx1="dk1" bg2="lt2" tx2="dk2" accent1="accent1" accent2="accent2" accent3="accent3" accent4="accent4" accent5="accent5" accent6="accent6" hlink="hlink" folHlink="folHlink"/>
  <p:sldLayoutIdLst>
    <p:sldLayoutId id="2147483779"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0079552"/>
      </p:ext>
    </p:extLst>
  </p:cSld>
  <p:clrMap bg1="lt1" tx1="dk1" bg2="lt2" tx2="dk2" accent1="accent1" accent2="accent2" accent3="accent3" accent4="accent4" accent5="accent5" accent6="accent6" hlink="hlink" folHlink="folHlink"/>
  <p:sldLayoutIdLst>
    <p:sldLayoutId id="214748403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3970757"/>
      </p:ext>
    </p:extLst>
  </p:cSld>
  <p:clrMap bg1="lt1" tx1="dk1" bg2="lt2" tx2="dk2" accent1="accent1" accent2="accent2" accent3="accent3" accent4="accent4" accent5="accent5" accent6="accent6" hlink="hlink" folHlink="folHlink"/>
  <p:sldLayoutIdLst>
    <p:sldLayoutId id="214748403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1195363"/>
      </p:ext>
    </p:extLst>
  </p:cSld>
  <p:clrMap bg1="lt1" tx1="dk1" bg2="lt2" tx2="dk2" accent1="accent1" accent2="accent2" accent3="accent3" accent4="accent4" accent5="accent5" accent6="accent6" hlink="hlink" folHlink="folHlink"/>
  <p:sldLayoutIdLst>
    <p:sldLayoutId id="214748403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7519462"/>
      </p:ext>
    </p:extLst>
  </p:cSld>
  <p:clrMap bg1="lt1" tx1="dk1" bg2="lt2" tx2="dk2" accent1="accent1" accent2="accent2" accent3="accent3" accent4="accent4" accent5="accent5" accent6="accent6" hlink="hlink" folHlink="folHlink"/>
  <p:sldLayoutIdLst>
    <p:sldLayoutId id="214748403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2617278"/>
      </p:ext>
    </p:extLst>
  </p:cSld>
  <p:clrMap bg1="lt1" tx1="dk1" bg2="lt2" tx2="dk2" accent1="accent1" accent2="accent2" accent3="accent3" accent4="accent4" accent5="accent5" accent6="accent6" hlink="hlink" folHlink="folHlink"/>
  <p:sldLayoutIdLst>
    <p:sldLayoutId id="214748403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2940376"/>
      </p:ext>
    </p:extLst>
  </p:cSld>
  <p:clrMap bg1="lt1" tx1="dk1" bg2="lt2" tx2="dk2" accent1="accent1" accent2="accent2" accent3="accent3" accent4="accent4" accent5="accent5" accent6="accent6" hlink="hlink" folHlink="folHlink"/>
  <p:sldLayoutIdLst>
    <p:sldLayoutId id="214748404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28752240"/>
      </p:ext>
    </p:extLst>
  </p:cSld>
  <p:clrMap bg1="lt1" tx1="dk1" bg2="lt2" tx2="dk2" accent1="accent1" accent2="accent2" accent3="accent3" accent4="accent4" accent5="accent5" accent6="accent6" hlink="hlink" folHlink="folHlink"/>
  <p:sldLayoutIdLst>
    <p:sldLayoutId id="214748404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1381816"/>
      </p:ext>
    </p:extLst>
  </p:cSld>
  <p:clrMap bg1="lt1" tx1="dk1" bg2="lt2" tx2="dk2" accent1="accent1" accent2="accent2" accent3="accent3" accent4="accent4" accent5="accent5" accent6="accent6" hlink="hlink" folHlink="folHlink"/>
  <p:sldLayoutIdLst>
    <p:sldLayoutId id="214748404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82222172"/>
      </p:ext>
    </p:extLst>
  </p:cSld>
  <p:clrMap bg1="lt1" tx1="dk1" bg2="lt2" tx2="dk2" accent1="accent1" accent2="accent2" accent3="accent3" accent4="accent4" accent5="accent5" accent6="accent6" hlink="hlink" folHlink="folHlink"/>
  <p:sldLayoutIdLst>
    <p:sldLayoutId id="214748404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01495419"/>
      </p:ext>
    </p:extLst>
  </p:cSld>
  <p:clrMap bg1="lt1" tx1="dk1" bg2="lt2" tx2="dk2" accent1="accent1" accent2="accent2" accent3="accent3" accent4="accent4" accent5="accent5" accent6="accent6" hlink="hlink" folHlink="folHlink"/>
  <p:sldLayoutIdLst>
    <p:sldLayoutId id="214748404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004855253"/>
      </p:ext>
    </p:extLst>
  </p:cSld>
  <p:clrMap bg1="lt1" tx1="dk1" bg2="lt2" tx2="dk2" accent1="accent1" accent2="accent2" accent3="accent3" accent4="accent4" accent5="accent5" accent6="accent6" hlink="hlink" folHlink="folHlink"/>
  <p:sldLayoutIdLst>
    <p:sldLayoutId id="2147483781"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78748230"/>
      </p:ext>
    </p:extLst>
  </p:cSld>
  <p:clrMap bg1="lt1" tx1="dk1" bg2="lt2" tx2="dk2" accent1="accent1" accent2="accent2" accent3="accent3" accent4="accent4" accent5="accent5" accent6="accent6" hlink="hlink" folHlink="folHlink"/>
  <p:sldLayoutIdLst>
    <p:sldLayoutId id="214748405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2288312"/>
      </p:ext>
    </p:extLst>
  </p:cSld>
  <p:clrMap bg1="lt1" tx1="dk1" bg2="lt2" tx2="dk2" accent1="accent1" accent2="accent2" accent3="accent3" accent4="accent4" accent5="accent5" accent6="accent6" hlink="hlink" folHlink="folHlink"/>
  <p:sldLayoutIdLst>
    <p:sldLayoutId id="2147484053" r:id="rId1"/>
    <p:sldLayoutId id="2147484134" r:id="rId2"/>
    <p:sldLayoutId id="2147484135" r:id="rId3"/>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141439"/>
      </p:ext>
    </p:extLst>
  </p:cSld>
  <p:clrMap bg1="lt1" tx1="dk1" bg2="lt2" tx2="dk2" accent1="accent1" accent2="accent2" accent3="accent3" accent4="accent4" accent5="accent5" accent6="accent6" hlink="hlink" folHlink="folHlink"/>
  <p:sldLayoutIdLst>
    <p:sldLayoutId id="214748405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1698565"/>
      </p:ext>
    </p:extLst>
  </p:cSld>
  <p:clrMap bg1="lt1" tx1="dk1" bg2="lt2" tx2="dk2" accent1="accent1" accent2="accent2" accent3="accent3" accent4="accent4" accent5="accent5" accent6="accent6" hlink="hlink" folHlink="folHlink"/>
  <p:sldLayoutIdLst>
    <p:sldLayoutId id="214748405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34162542"/>
      </p:ext>
    </p:extLst>
  </p:cSld>
  <p:clrMap bg1="lt1" tx1="dk1" bg2="lt2" tx2="dk2" accent1="accent1" accent2="accent2" accent3="accent3" accent4="accent4" accent5="accent5" accent6="accent6" hlink="hlink" folHlink="folHlink"/>
  <p:sldLayoutIdLst>
    <p:sldLayoutId id="214748405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565901554"/>
      </p:ext>
    </p:extLst>
  </p:cSld>
  <p:clrMap bg1="lt1" tx1="dk1" bg2="lt2" tx2="dk2" accent1="accent1" accent2="accent2" accent3="accent3" accent4="accent4" accent5="accent5" accent6="accent6" hlink="hlink" folHlink="folHlink"/>
  <p:sldLayoutIdLst>
    <p:sldLayoutId id="214748406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865737949"/>
      </p:ext>
    </p:extLst>
  </p:cSld>
  <p:clrMap bg1="lt1" tx1="dk1" bg2="lt2" tx2="dk2" accent1="accent1" accent2="accent2" accent3="accent3" accent4="accent4" accent5="accent5" accent6="accent6" hlink="hlink" folHlink="folHlink"/>
  <p:sldLayoutIdLst>
    <p:sldLayoutId id="214748406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21568799"/>
      </p:ext>
    </p:extLst>
  </p:cSld>
  <p:clrMap bg1="lt1" tx1="dk1" bg2="lt2" tx2="dk2" accent1="accent1" accent2="accent2" accent3="accent3" accent4="accent4" accent5="accent5" accent6="accent6" hlink="hlink" folHlink="folHlink"/>
  <p:sldLayoutIdLst>
    <p:sldLayoutId id="214748406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245467"/>
      </p:ext>
    </p:extLst>
  </p:cSld>
  <p:clrMap bg1="lt1" tx1="dk1" bg2="lt2" tx2="dk2" accent1="accent1" accent2="accent2" accent3="accent3" accent4="accent4" accent5="accent5" accent6="accent6" hlink="hlink" folHlink="folHlink"/>
  <p:sldLayoutIdLst>
    <p:sldLayoutId id="214748406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87041147"/>
      </p:ext>
    </p:extLst>
  </p:cSld>
  <p:clrMap bg1="lt1" tx1="dk1" bg2="lt2" tx2="dk2" accent1="accent1" accent2="accent2" accent3="accent3" accent4="accent4" accent5="accent5" accent6="accent6" hlink="hlink" folHlink="folHlink"/>
  <p:sldLayoutIdLst>
    <p:sldLayoutId id="214748406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01323136"/>
      </p:ext>
    </p:extLst>
  </p:cSld>
  <p:clrMap bg1="lt1" tx1="dk1" bg2="lt2" tx2="dk2" accent1="accent1" accent2="accent2" accent3="accent3" accent4="accent4" accent5="accent5" accent6="accent6" hlink="hlink" folHlink="folHlink"/>
  <p:sldLayoutIdLst>
    <p:sldLayoutId id="214748378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143840437"/>
      </p:ext>
    </p:extLst>
  </p:cSld>
  <p:clrMap bg1="lt1" tx1="dk1" bg2="lt2" tx2="dk2" accent1="accent1" accent2="accent2" accent3="accent3" accent4="accent4" accent5="accent5" accent6="accent6" hlink="hlink" folHlink="folHlink"/>
  <p:sldLayoutIdLst>
    <p:sldLayoutId id="214748407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17612631"/>
      </p:ext>
    </p:extLst>
  </p:cSld>
  <p:clrMap bg1="lt1" tx1="dk1" bg2="lt2" tx2="dk2" accent1="accent1" accent2="accent2" accent3="accent3" accent4="accent4" accent5="accent5" accent6="accent6" hlink="hlink" folHlink="folHlink"/>
  <p:sldLayoutIdLst>
    <p:sldLayoutId id="214748407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101461418"/>
      </p:ext>
    </p:extLst>
  </p:cSld>
  <p:clrMap bg1="lt1" tx1="dk1" bg2="lt2" tx2="dk2" accent1="accent1" accent2="accent2" accent3="accent3" accent4="accent4" accent5="accent5" accent6="accent6" hlink="hlink" folHlink="folHlink"/>
  <p:sldLayoutIdLst>
    <p:sldLayoutId id="214748407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53034306"/>
      </p:ext>
    </p:extLst>
  </p:cSld>
  <p:clrMap bg1="lt1" tx1="dk1" bg2="lt2" tx2="dk2" accent1="accent1" accent2="accent2" accent3="accent3" accent4="accent4" accent5="accent5" accent6="accent6" hlink="hlink" folHlink="folHlink"/>
  <p:sldLayoutIdLst>
    <p:sldLayoutId id="214748407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0121914"/>
      </p:ext>
    </p:extLst>
  </p:cSld>
  <p:clrMap bg1="lt1" tx1="dk1" bg2="lt2" tx2="dk2" accent1="accent1" accent2="accent2" accent3="accent3" accent4="accent4" accent5="accent5" accent6="accent6" hlink="hlink" folHlink="folHlink"/>
  <p:sldLayoutIdLst>
    <p:sldLayoutId id="214748407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51323370"/>
      </p:ext>
    </p:extLst>
  </p:cSld>
  <p:clrMap bg1="lt1" tx1="dk1" bg2="lt2" tx2="dk2" accent1="accent1" accent2="accent2" accent3="accent3" accent4="accent4" accent5="accent5" accent6="accent6" hlink="hlink" folHlink="folHlink"/>
  <p:sldLayoutIdLst>
    <p:sldLayoutId id="214748408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96686475"/>
      </p:ext>
    </p:extLst>
  </p:cSld>
  <p:clrMap bg1="lt1" tx1="dk1" bg2="lt2" tx2="dk2" accent1="accent1" accent2="accent2" accent3="accent3" accent4="accent4" accent5="accent5" accent6="accent6" hlink="hlink" folHlink="folHlink"/>
  <p:sldLayoutIdLst>
    <p:sldLayoutId id="214748408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34327676"/>
      </p:ext>
    </p:extLst>
  </p:cSld>
  <p:clrMap bg1="lt1" tx1="dk1" bg2="lt2" tx2="dk2" accent1="accent1" accent2="accent2" accent3="accent3" accent4="accent4" accent5="accent5" accent6="accent6" hlink="hlink" folHlink="folHlink"/>
  <p:sldLayoutIdLst>
    <p:sldLayoutId id="214748408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75068051"/>
      </p:ext>
    </p:extLst>
  </p:cSld>
  <p:clrMap bg1="lt1" tx1="dk1" bg2="lt2" tx2="dk2" accent1="accent1" accent2="accent2" accent3="accent3" accent4="accent4" accent5="accent5" accent6="accent6" hlink="hlink" folHlink="folHlink"/>
  <p:sldLayoutIdLst>
    <p:sldLayoutId id="214748408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06390543"/>
      </p:ext>
    </p:extLst>
  </p:cSld>
  <p:clrMap bg1="lt1" tx1="dk1" bg2="lt2" tx2="dk2" accent1="accent1" accent2="accent2" accent3="accent3" accent4="accent4" accent5="accent5" accent6="accent6" hlink="hlink" folHlink="folHlink"/>
  <p:sldLayoutIdLst>
    <p:sldLayoutId id="214748408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598629559"/>
      </p:ext>
    </p:extLst>
  </p:cSld>
  <p:clrMap bg1="lt1" tx1="dk1" bg2="lt2" tx2="dk2" accent1="accent1" accent2="accent2" accent3="accent3" accent4="accent4" accent5="accent5" accent6="accent6" hlink="hlink" folHlink="folHlink"/>
  <p:sldLayoutIdLst>
    <p:sldLayoutId id="214748378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93061165"/>
      </p:ext>
    </p:extLst>
  </p:cSld>
  <p:clrMap bg1="lt1" tx1="dk1" bg2="lt2" tx2="dk2" accent1="accent1" accent2="accent2" accent3="accent3" accent4="accent4" accent5="accent5" accent6="accent6" hlink="hlink" folHlink="folHlink"/>
  <p:sldLayoutIdLst>
    <p:sldLayoutId id="214748409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47503267"/>
      </p:ext>
    </p:extLst>
  </p:cSld>
  <p:clrMap bg1="lt1" tx1="dk1" bg2="lt2" tx2="dk2" accent1="accent1" accent2="accent2" accent3="accent3" accent4="accent4" accent5="accent5" accent6="accent6" hlink="hlink" folHlink="folHlink"/>
  <p:sldLayoutIdLst>
    <p:sldLayoutId id="214748409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7502107"/>
      </p:ext>
    </p:extLst>
  </p:cSld>
  <p:clrMap bg1="lt1" tx1="dk1" bg2="lt2" tx2="dk2" accent1="accent1" accent2="accent2" accent3="accent3" accent4="accent4" accent5="accent5" accent6="accent6" hlink="hlink" folHlink="folHlink"/>
  <p:sldLayoutIdLst>
    <p:sldLayoutId id="214748409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83598906"/>
      </p:ext>
    </p:extLst>
  </p:cSld>
  <p:clrMap bg1="lt1" tx1="dk1" bg2="lt2" tx2="dk2" accent1="accent1" accent2="accent2" accent3="accent3" accent4="accent4" accent5="accent5" accent6="accent6" hlink="hlink" folHlink="folHlink"/>
  <p:sldLayoutIdLst>
    <p:sldLayoutId id="214748409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75036245"/>
      </p:ext>
    </p:extLst>
  </p:cSld>
  <p:clrMap bg1="lt1" tx1="dk1" bg2="lt2" tx2="dk2" accent1="accent1" accent2="accent2" accent3="accent3" accent4="accent4" accent5="accent5" accent6="accent6" hlink="hlink" folHlink="folHlink"/>
  <p:sldLayoutIdLst>
    <p:sldLayoutId id="214748409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32891464"/>
      </p:ext>
    </p:extLst>
  </p:cSld>
  <p:clrMap bg1="lt1" tx1="dk1" bg2="lt2" tx2="dk2" accent1="accent1" accent2="accent2" accent3="accent3" accent4="accent4" accent5="accent5" accent6="accent6" hlink="hlink" folHlink="folHlink"/>
  <p:sldLayoutIdLst>
    <p:sldLayoutId id="214748410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616543826"/>
      </p:ext>
    </p:extLst>
  </p:cSld>
  <p:clrMap bg1="lt1" tx1="dk1" bg2="lt2" tx2="dk2" accent1="accent1" accent2="accent2" accent3="accent3" accent4="accent4" accent5="accent5" accent6="accent6" hlink="hlink" folHlink="folHlink"/>
  <p:sldLayoutIdLst>
    <p:sldLayoutId id="214748410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60543078"/>
      </p:ext>
    </p:extLst>
  </p:cSld>
  <p:clrMap bg1="lt1" tx1="dk1" bg2="lt2" tx2="dk2" accent1="accent1" accent2="accent2" accent3="accent3" accent4="accent4" accent5="accent5" accent6="accent6" hlink="hlink" folHlink="folHlink"/>
  <p:sldLayoutIdLst>
    <p:sldLayoutId id="214748410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96997274"/>
      </p:ext>
    </p:extLst>
  </p:cSld>
  <p:clrMap bg1="lt1" tx1="dk1" bg2="lt2" tx2="dk2" accent1="accent1" accent2="accent2" accent3="accent3" accent4="accent4" accent5="accent5" accent6="accent6" hlink="hlink" folHlink="folHlink"/>
  <p:sldLayoutIdLst>
    <p:sldLayoutId id="214748410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5742681"/>
      </p:ext>
    </p:extLst>
  </p:cSld>
  <p:clrMap bg1="lt1" tx1="dk1" bg2="lt2" tx2="dk2" accent1="accent1" accent2="accent2" accent3="accent3" accent4="accent4" accent5="accent5" accent6="accent6" hlink="hlink" folHlink="folHlink"/>
  <p:sldLayoutIdLst>
    <p:sldLayoutId id="214748410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3828986"/>
      </p:ext>
    </p:extLst>
  </p:cSld>
  <p:clrMap bg1="lt1" tx1="dk1" bg2="lt2" tx2="dk2" accent1="accent1" accent2="accent2" accent3="accent3" accent4="accent4" accent5="accent5" accent6="accent6" hlink="hlink" folHlink="folHlink"/>
  <p:sldLayoutIdLst>
    <p:sldLayoutId id="214748378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9462197"/>
      </p:ext>
    </p:extLst>
  </p:cSld>
  <p:clrMap bg1="lt1" tx1="dk1" bg2="lt2" tx2="dk2" accent1="accent1" accent2="accent2" accent3="accent3" accent4="accent4" accent5="accent5" accent6="accent6" hlink="hlink" folHlink="folHlink"/>
  <p:sldLayoutIdLst>
    <p:sldLayoutId id="214748411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4240654243"/>
      </p:ext>
    </p:extLst>
  </p:cSld>
  <p:clrMap bg1="lt1" tx1="dk1" bg2="lt2" tx2="dk2" accent1="accent1" accent2="accent2" accent3="accent3" accent4="accent4" accent5="accent5" accent6="accent6" hlink="hlink" folHlink="folHlink"/>
  <p:sldLayoutIdLst>
    <p:sldLayoutId id="214748411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11889137"/>
      </p:ext>
    </p:extLst>
  </p:cSld>
  <p:clrMap bg1="lt1" tx1="dk1" bg2="lt2" tx2="dk2" accent1="accent1" accent2="accent2" accent3="accent3" accent4="accent4" accent5="accent5" accent6="accent6" hlink="hlink" folHlink="folHlink"/>
  <p:sldLayoutIdLst>
    <p:sldLayoutId id="214748411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1782731"/>
      </p:ext>
    </p:extLst>
  </p:cSld>
  <p:clrMap bg1="lt1" tx1="dk1" bg2="lt2" tx2="dk2" accent1="accent1" accent2="accent2" accent3="accent3" accent4="accent4" accent5="accent5" accent6="accent6" hlink="hlink" folHlink="folHlink"/>
  <p:sldLayoutIdLst>
    <p:sldLayoutId id="214748411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3902775"/>
      </p:ext>
    </p:extLst>
  </p:cSld>
  <p:clrMap bg1="lt1" tx1="dk1" bg2="lt2" tx2="dk2" accent1="accent1" accent2="accent2" accent3="accent3" accent4="accent4" accent5="accent5" accent6="accent6" hlink="hlink" folHlink="folHlink"/>
  <p:sldLayoutIdLst>
    <p:sldLayoutId id="214748411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16686024"/>
      </p:ext>
    </p:extLst>
  </p:cSld>
  <p:clrMap bg1="lt1" tx1="dk1" bg2="lt2" tx2="dk2" accent1="accent1" accent2="accent2" accent3="accent3" accent4="accent4" accent5="accent5" accent6="accent6" hlink="hlink" folHlink="folHlink"/>
  <p:sldLayoutIdLst>
    <p:sldLayoutId id="214748412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0418460"/>
      </p:ext>
    </p:extLst>
  </p:cSld>
  <p:clrMap bg1="lt1" tx1="dk1" bg2="lt2" tx2="dk2" accent1="accent1" accent2="accent2" accent3="accent3" accent4="accent4" accent5="accent5" accent6="accent6" hlink="hlink" folHlink="folHlink"/>
  <p:sldLayoutIdLst>
    <p:sldLayoutId id="214748412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89403665"/>
      </p:ext>
    </p:extLst>
  </p:cSld>
  <p:clrMap bg1="lt1" tx1="dk1" bg2="lt2" tx2="dk2" accent1="accent1" accent2="accent2" accent3="accent3" accent4="accent4" accent5="accent5" accent6="accent6" hlink="hlink" folHlink="folHlink"/>
  <p:sldLayoutIdLst>
    <p:sldLayoutId id="2147484125"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66784526"/>
      </p:ext>
    </p:extLst>
  </p:cSld>
  <p:clrMap bg1="lt1" tx1="dk1" bg2="lt2" tx2="dk2" accent1="accent1" accent2="accent2" accent3="accent3" accent4="accent4" accent5="accent5" accent6="accent6" hlink="hlink" folHlink="folHlink"/>
  <p:sldLayoutIdLst>
    <p:sldLayoutId id="2147484127"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341751396"/>
      </p:ext>
    </p:extLst>
  </p:cSld>
  <p:clrMap bg1="lt1" tx1="dk1" bg2="lt2" tx2="dk2" accent1="accent1" accent2="accent2" accent3="accent3" accent4="accent4" accent5="accent5" accent6="accent6" hlink="hlink" folHlink="folHlink"/>
  <p:sldLayoutIdLst>
    <p:sldLayoutId id="2147484129"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764371473"/>
      </p:ext>
    </p:extLst>
  </p:cSld>
  <p:clrMap bg1="lt1" tx1="dk1" bg2="lt2" tx2="dk2" accent1="accent1" accent2="accent2" accent3="accent3" accent4="accent4" accent5="accent5" accent6="accent6" hlink="hlink" folHlink="folHlink"/>
  <p:sldLayoutIdLst>
    <p:sldLayoutId id="214748378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65949240"/>
      </p:ext>
    </p:extLst>
  </p:cSld>
  <p:clrMap bg1="lt1" tx1="dk1" bg2="lt2" tx2="dk2" accent1="accent1" accent2="accent2" accent3="accent3" accent4="accent4" accent5="accent5" accent6="accent6" hlink="hlink" folHlink="folHlink"/>
  <p:sldLayoutIdLst>
    <p:sldLayoutId id="2147484131"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accent1">
                <a:lumMod val="0"/>
                <a:lumOff val="100000"/>
              </a:schemeClr>
            </a:gs>
            <a:gs pos="35000">
              <a:schemeClr val="accent1">
                <a:lumMod val="0"/>
                <a:lumOff val="100000"/>
              </a:schemeClr>
            </a:gs>
            <a:gs pos="100000">
              <a:schemeClr val="accent1">
                <a:lumMod val="100000"/>
              </a:schemeClr>
            </a:gs>
          </a:gsLst>
          <a:path path="circle">
            <a:fillToRect l="50000" t="-80000" r="50000" b="180000"/>
          </a:path>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78800731"/>
      </p:ext>
    </p:extLst>
  </p:cSld>
  <p:clrMap bg1="lt1" tx1="dk1" bg2="lt2" tx2="dk2" accent1="accent1" accent2="accent2" accent3="accent3" accent4="accent4" accent5="accent5" accent6="accent6" hlink="hlink" folHlink="folHlink"/>
  <p:sldLayoutIdLst>
    <p:sldLayoutId id="2147484133" r:id="rId1"/>
  </p:sldLayoutIdLst>
  <p:transition spd="slow">
    <p:push dir="u"/>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0310142"/>
      </p:ext>
    </p:extLst>
  </p:cSld>
  <p:clrMap bg1="lt1" tx1="dk1" bg2="lt2" tx2="dk2" accent1="accent1" accent2="accent2" accent3="accent3" accent4="accent4" accent5="accent5" accent6="accent6" hlink="hlink" folHlink="folHlink"/>
  <p:sldLayoutIdLst>
    <p:sldLayoutId id="21474841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6762224"/>
      </p:ext>
    </p:extLst>
  </p:cSld>
  <p:clrMap bg1="lt1" tx1="dk1" bg2="lt2" tx2="dk2" accent1="accent1" accent2="accent2" accent3="accent3" accent4="accent4" accent5="accent5" accent6="accent6" hlink="hlink" folHlink="folHlink"/>
  <p:sldLayoutIdLst>
    <p:sldLayoutId id="21474841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5935987"/>
      </p:ext>
    </p:extLst>
  </p:cSld>
  <p:clrMap bg1="lt1" tx1="dk1" bg2="lt2" tx2="dk2" accent1="accent1" accent2="accent2" accent3="accent3" accent4="accent4" accent5="accent5" accent6="accent6" hlink="hlink" folHlink="folHlink"/>
  <p:sldLayoutIdLst>
    <p:sldLayoutId id="21474841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55249309"/>
      </p:ext>
    </p:extLst>
  </p:cSld>
  <p:clrMap bg1="lt1" tx1="dk1" bg2="lt2" tx2="dk2" accent1="accent1" accent2="accent2" accent3="accent3" accent4="accent4" accent5="accent5" accent6="accent6" hlink="hlink" folHlink="folHlink"/>
  <p:sldLayoutIdLst>
    <p:sldLayoutId id="21474841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5104536"/>
      </p:ext>
    </p:extLst>
  </p:cSld>
  <p:clrMap bg1="lt1" tx1="dk1" bg2="lt2" tx2="dk2" accent1="accent1" accent2="accent2" accent3="accent3" accent4="accent4" accent5="accent5" accent6="accent6" hlink="hlink" folHlink="folHlink"/>
  <p:sldLayoutIdLst>
    <p:sldLayoutId id="21474841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85355277"/>
      </p:ext>
    </p:extLst>
  </p:cSld>
  <p:clrMap bg1="lt1" tx1="dk1" bg2="lt2" tx2="dk2" accent1="accent1" accent2="accent2" accent3="accent3" accent4="accent4" accent5="accent5" accent6="accent6" hlink="hlink" folHlink="folHlink"/>
  <p:sldLayoutIdLst>
    <p:sldLayoutId id="21474841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808852"/>
      </p:ext>
    </p:extLst>
  </p:cSld>
  <p:clrMap bg1="lt1" tx1="dk1" bg2="lt2" tx2="dk2" accent1="accent1" accent2="accent2" accent3="accent3" accent4="accent4" accent5="accent5" accent6="accent6" hlink="hlink" folHlink="folHlink"/>
  <p:sldLayoutIdLst>
    <p:sldLayoutId id="21474841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3146550"/>
      </p:ext>
    </p:extLst>
  </p:cSld>
  <p:clrMap bg1="lt1" tx1="dk1" bg2="lt2" tx2="dk2" accent1="accent1" accent2="accent2" accent3="accent3" accent4="accent4" accent5="accent5" accent6="accent6" hlink="hlink" folHlink="folHlink"/>
  <p:sldLayoutIdLst>
    <p:sldLayoutId id="21474841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25751163"/>
      </p:ext>
    </p:extLst>
  </p:cSld>
  <p:clrMap bg1="lt1" tx1="dk1" bg2="lt2" tx2="dk2" accent1="accent1" accent2="accent2" accent3="accent3" accent4="accent4" accent5="accent5" accent6="accent6" hlink="hlink" folHlink="folHlink"/>
  <p:sldLayoutIdLst>
    <p:sldLayoutId id="214748379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1060035"/>
      </p:ext>
    </p:extLst>
  </p:cSld>
  <p:clrMap bg1="lt1" tx1="dk1" bg2="lt2" tx2="dk2" accent1="accent1" accent2="accent2" accent3="accent3" accent4="accent4" accent5="accent5" accent6="accent6" hlink="hlink" folHlink="folHlink"/>
  <p:sldLayoutIdLst>
    <p:sldLayoutId id="21474841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3919292"/>
      </p:ext>
    </p:extLst>
  </p:cSld>
  <p:clrMap bg1="lt1" tx1="dk1" bg2="lt2" tx2="dk2" accent1="accent1" accent2="accent2" accent3="accent3" accent4="accent4" accent5="accent5" accent6="accent6" hlink="hlink" folHlink="folHlink"/>
  <p:sldLayoutIdLst>
    <p:sldLayoutId id="21474841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9405320"/>
      </p:ext>
    </p:extLst>
  </p:cSld>
  <p:clrMap bg1="lt1" tx1="dk1" bg2="lt2" tx2="dk2" accent1="accent1" accent2="accent2" accent3="accent3" accent4="accent4" accent5="accent5" accent6="accent6" hlink="hlink" folHlink="folHlink"/>
  <p:sldLayoutIdLst>
    <p:sldLayoutId id="21474841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1585940"/>
      </p:ext>
    </p:extLst>
  </p:cSld>
  <p:clrMap bg1="lt1" tx1="dk1" bg2="lt2" tx2="dk2" accent1="accent1" accent2="accent2" accent3="accent3" accent4="accent4" accent5="accent5" accent6="accent6" hlink="hlink" folHlink="folHlink"/>
  <p:sldLayoutIdLst>
    <p:sldLayoutId id="21474841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2975553"/>
      </p:ext>
    </p:extLst>
  </p:cSld>
  <p:clrMap bg1="lt1" tx1="dk1" bg2="lt2" tx2="dk2" accent1="accent1" accent2="accent2" accent3="accent3" accent4="accent4" accent5="accent5" accent6="accent6" hlink="hlink" folHlink="folHlink"/>
  <p:sldLayoutIdLst>
    <p:sldLayoutId id="21474841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22660551"/>
      </p:ext>
    </p:extLst>
  </p:cSld>
  <p:clrMap bg1="lt1" tx1="dk1" bg2="lt2" tx2="dk2" accent1="accent1" accent2="accent2" accent3="accent3" accent4="accent4" accent5="accent5" accent6="accent6" hlink="hlink" folHlink="folHlink"/>
  <p:sldLayoutIdLst>
    <p:sldLayoutId id="21474841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89659794"/>
      </p:ext>
    </p:extLst>
  </p:cSld>
  <p:clrMap bg1="lt1" tx1="dk1" bg2="lt2" tx2="dk2" accent1="accent1" accent2="accent2" accent3="accent3" accent4="accent4" accent5="accent5" accent6="accent6" hlink="hlink" folHlink="folHlink"/>
  <p:sldLayoutIdLst>
    <p:sldLayoutId id="21474841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33236023"/>
      </p:ext>
    </p:extLst>
  </p:cSld>
  <p:clrMap bg1="lt1" tx1="dk1" bg2="lt2" tx2="dk2" accent1="accent1" accent2="accent2" accent3="accent3" accent4="accent4" accent5="accent5" accent6="accent6" hlink="hlink" folHlink="folHlink"/>
  <p:sldLayoutIdLst>
    <p:sldLayoutId id="21474841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800039"/>
      </p:ext>
    </p:extLst>
  </p:cSld>
  <p:clrMap bg1="lt1" tx1="dk1" bg2="lt2" tx2="dk2" accent1="accent1" accent2="accent2" accent3="accent3" accent4="accent4" accent5="accent5" accent6="accent6" hlink="hlink" folHlink="folHlink"/>
  <p:sldLayoutIdLst>
    <p:sldLayoutId id="21474841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51168119"/>
      </p:ext>
    </p:extLst>
  </p:cSld>
  <p:clrMap bg1="lt1" tx1="dk1" bg2="lt2" tx2="dk2" accent1="accent1" accent2="accent2" accent3="accent3" accent4="accent4" accent5="accent5" accent6="accent6" hlink="hlink" folHlink="folHlink"/>
  <p:sldLayoutIdLst>
    <p:sldLayoutId id="21474841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0739841"/>
      </p:ext>
    </p:extLst>
  </p:cSld>
  <p:clrMap bg1="lt1" tx1="dk1" bg2="lt2" tx2="dk2" accent1="accent1" accent2="accent2" accent3="accent3" accent4="accent4" accent5="accent5" accent6="accent6" hlink="hlink" folHlink="folHlink"/>
  <p:sldLayoutIdLst>
    <p:sldLayoutId id="214748379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0468756"/>
      </p:ext>
    </p:extLst>
  </p:cSld>
  <p:clrMap bg1="lt1" tx1="dk1" bg2="lt2" tx2="dk2" accent1="accent1" accent2="accent2" accent3="accent3" accent4="accent4" accent5="accent5" accent6="accent6" hlink="hlink" folHlink="folHlink"/>
  <p:sldLayoutIdLst>
    <p:sldLayoutId id="21474841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44732956"/>
      </p:ext>
    </p:extLst>
  </p:cSld>
  <p:clrMap bg1="lt1" tx1="dk1" bg2="lt2" tx2="dk2" accent1="accent1" accent2="accent2" accent3="accent3" accent4="accent4" accent5="accent5" accent6="accent6" hlink="hlink" folHlink="folHlink"/>
  <p:sldLayoutIdLst>
    <p:sldLayoutId id="21474841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18034760"/>
      </p:ext>
    </p:extLst>
  </p:cSld>
  <p:clrMap bg1="lt1" tx1="dk1" bg2="lt2" tx2="dk2" accent1="accent1" accent2="accent2" accent3="accent3" accent4="accent4" accent5="accent5" accent6="accent6" hlink="hlink" folHlink="folHlink"/>
  <p:sldLayoutIdLst>
    <p:sldLayoutId id="21474841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62124"/>
      </p:ext>
    </p:extLst>
  </p:cSld>
  <p:clrMap bg1="lt1" tx1="dk1" bg2="lt2" tx2="dk2" accent1="accent1" accent2="accent2" accent3="accent3" accent4="accent4" accent5="accent5" accent6="accent6" hlink="hlink" folHlink="folHlink"/>
  <p:sldLayoutIdLst>
    <p:sldLayoutId id="21474841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6342956"/>
      </p:ext>
    </p:extLst>
  </p:cSld>
  <p:clrMap bg1="lt1" tx1="dk1" bg2="lt2" tx2="dk2" accent1="accent1" accent2="accent2" accent3="accent3" accent4="accent4" accent5="accent5" accent6="accent6" hlink="hlink" folHlink="folHlink"/>
  <p:sldLayoutIdLst>
    <p:sldLayoutId id="21474841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29785262"/>
      </p:ext>
    </p:extLst>
  </p:cSld>
  <p:clrMap bg1="lt1" tx1="dk1" bg2="lt2" tx2="dk2" accent1="accent1" accent2="accent2" accent3="accent3" accent4="accent4" accent5="accent5" accent6="accent6" hlink="hlink" folHlink="folHlink"/>
  <p:sldLayoutIdLst>
    <p:sldLayoutId id="21474841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0838384"/>
      </p:ext>
    </p:extLst>
  </p:cSld>
  <p:clrMap bg1="lt1" tx1="dk1" bg2="lt2" tx2="dk2" accent1="accent1" accent2="accent2" accent3="accent3" accent4="accent4" accent5="accent5" accent6="accent6" hlink="hlink" folHlink="folHlink"/>
  <p:sldLayoutIdLst>
    <p:sldLayoutId id="21474841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27037202"/>
      </p:ext>
    </p:extLst>
  </p:cSld>
  <p:clrMap bg1="lt1" tx1="dk1" bg2="lt2" tx2="dk2" accent1="accent1" accent2="accent2" accent3="accent3" accent4="accent4" accent5="accent5" accent6="accent6" hlink="hlink" folHlink="folHlink"/>
  <p:sldLayoutIdLst>
    <p:sldLayoutId id="21474841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05285848"/>
      </p:ext>
    </p:extLst>
  </p:cSld>
  <p:clrMap bg1="lt1" tx1="dk1" bg2="lt2" tx2="dk2" accent1="accent1" accent2="accent2" accent3="accent3" accent4="accent4" accent5="accent5" accent6="accent6" hlink="hlink" folHlink="folHlink"/>
  <p:sldLayoutIdLst>
    <p:sldLayoutId id="21474841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33323918"/>
      </p:ext>
    </p:extLst>
  </p:cSld>
  <p:clrMap bg1="lt1" tx1="dk1" bg2="lt2" tx2="dk2" accent1="accent1" accent2="accent2" accent3="accent3" accent4="accent4" accent5="accent5" accent6="accent6" hlink="hlink" folHlink="folHlink"/>
  <p:sldLayoutIdLst>
    <p:sldLayoutId id="21474841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26957169"/>
      </p:ext>
    </p:extLst>
  </p:cSld>
  <p:clrMap bg1="lt1" tx1="dk1" bg2="lt2" tx2="dk2" accent1="accent1" accent2="accent2" accent3="accent3" accent4="accent4" accent5="accent5" accent6="accent6" hlink="hlink" folHlink="folHlink"/>
  <p:sldLayoutIdLst>
    <p:sldLayoutId id="214748379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43097170"/>
      </p:ext>
    </p:extLst>
  </p:cSld>
  <p:clrMap bg1="lt1" tx1="dk1" bg2="lt2" tx2="dk2" accent1="accent1" accent2="accent2" accent3="accent3" accent4="accent4" accent5="accent5" accent6="accent6" hlink="hlink" folHlink="folHlink"/>
  <p:sldLayoutIdLst>
    <p:sldLayoutId id="21474841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16283365"/>
      </p:ext>
    </p:extLst>
  </p:cSld>
  <p:clrMap bg1="lt1" tx1="dk1" bg2="lt2" tx2="dk2" accent1="accent1" accent2="accent2" accent3="accent3" accent4="accent4" accent5="accent5" accent6="accent6" hlink="hlink" folHlink="folHlink"/>
  <p:sldLayoutIdLst>
    <p:sldLayoutId id="21474841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25799349"/>
      </p:ext>
    </p:extLst>
  </p:cSld>
  <p:clrMap bg1="lt1" tx1="dk1" bg2="lt2" tx2="dk2" accent1="accent1" accent2="accent2" accent3="accent3" accent4="accent4" accent5="accent5" accent6="accent6" hlink="hlink" folHlink="folHlink"/>
  <p:sldLayoutIdLst>
    <p:sldLayoutId id="21474841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61236981"/>
      </p:ext>
    </p:extLst>
  </p:cSld>
  <p:clrMap bg1="lt1" tx1="dk1" bg2="lt2" tx2="dk2" accent1="accent1" accent2="accent2" accent3="accent3" accent4="accent4" accent5="accent5" accent6="accent6" hlink="hlink" folHlink="folHlink"/>
  <p:sldLayoutIdLst>
    <p:sldLayoutId id="21474841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10808908"/>
      </p:ext>
    </p:extLst>
  </p:cSld>
  <p:clrMap bg1="lt1" tx1="dk1" bg2="lt2" tx2="dk2" accent1="accent1" accent2="accent2" accent3="accent3" accent4="accent4" accent5="accent5" accent6="accent6" hlink="hlink" folHlink="folHlink"/>
  <p:sldLayoutIdLst>
    <p:sldLayoutId id="21474842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43192930"/>
      </p:ext>
    </p:extLst>
  </p:cSld>
  <p:clrMap bg1="lt1" tx1="dk1" bg2="lt2" tx2="dk2" accent1="accent1" accent2="accent2" accent3="accent3" accent4="accent4" accent5="accent5" accent6="accent6" hlink="hlink" folHlink="folHlink"/>
  <p:sldLayoutIdLst>
    <p:sldLayoutId id="21474842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6334870"/>
      </p:ext>
    </p:extLst>
  </p:cSld>
  <p:clrMap bg1="lt1" tx1="dk1" bg2="lt2" tx2="dk2" accent1="accent1" accent2="accent2" accent3="accent3" accent4="accent4" accent5="accent5" accent6="accent6" hlink="hlink" folHlink="folHlink"/>
  <p:sldLayoutIdLst>
    <p:sldLayoutId id="21474842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8715655"/>
      </p:ext>
    </p:extLst>
  </p:cSld>
  <p:clrMap bg1="lt1" tx1="dk1" bg2="lt2" tx2="dk2" accent1="accent1" accent2="accent2" accent3="accent3" accent4="accent4" accent5="accent5" accent6="accent6" hlink="hlink" folHlink="folHlink"/>
  <p:sldLayoutIdLst>
    <p:sldLayoutId id="21474842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32483756"/>
      </p:ext>
    </p:extLst>
  </p:cSld>
  <p:clrMap bg1="lt1" tx1="dk1" bg2="lt2" tx2="dk2" accent1="accent1" accent2="accent2" accent3="accent3" accent4="accent4" accent5="accent5" accent6="accent6" hlink="hlink" folHlink="folHlink"/>
  <p:sldLayoutIdLst>
    <p:sldLayoutId id="21474842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49655650"/>
      </p:ext>
    </p:extLst>
  </p:cSld>
  <p:clrMap bg1="lt1" tx1="dk1" bg2="lt2" tx2="dk2" accent1="accent1" accent2="accent2" accent3="accent3" accent4="accent4" accent5="accent5" accent6="accent6" hlink="hlink" folHlink="folHlink"/>
  <p:sldLayoutIdLst>
    <p:sldLayoutId id="21474842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5067300" y="1789115"/>
            <a:ext cx="7120467" cy="5056187"/>
            <a:chOff x="2394" y="1127"/>
            <a:chExt cx="3364" cy="3185"/>
          </a:xfrm>
        </p:grpSpPr>
        <p:sp>
          <p:nvSpPr>
            <p:cNvPr id="26627"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28"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29"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0"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1"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2"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3"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4"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5"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36"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7"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38"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dirty="0"/>
            </a:p>
          </p:txBody>
        </p:sp>
        <p:sp>
          <p:nvSpPr>
            <p:cNvPr id="26639"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0"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1"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2"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3"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4"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5"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6"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7"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sp>
          <p:nvSpPr>
            <p:cNvPr id="26648"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49"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0"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1"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sz="1800" dirty="0"/>
            </a:p>
          </p:txBody>
        </p:sp>
        <p:sp>
          <p:nvSpPr>
            <p:cNvPr id="26652"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3"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sz="1800" dirty="0"/>
            </a:p>
          </p:txBody>
        </p:sp>
        <p:sp>
          <p:nvSpPr>
            <p:cNvPr id="26654"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5"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dirty="0"/>
            </a:p>
          </p:txBody>
        </p:sp>
        <p:sp>
          <p:nvSpPr>
            <p:cNvPr id="26656"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sz="1800" dirty="0"/>
            </a:p>
          </p:txBody>
        </p:sp>
        <p:sp>
          <p:nvSpPr>
            <p:cNvPr id="26657"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sz="1800" dirty="0"/>
            </a:p>
          </p:txBody>
        </p:sp>
        <p:sp>
          <p:nvSpPr>
            <p:cNvPr id="26658"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sz="1800" dirty="0"/>
            </a:p>
          </p:txBody>
        </p:sp>
        <p:sp>
          <p:nvSpPr>
            <p:cNvPr id="26659"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dirty="0"/>
            </a:p>
          </p:txBody>
        </p:sp>
        <p:sp>
          <p:nvSpPr>
            <p:cNvPr id="26660"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dirty="0"/>
            </a:p>
          </p:txBody>
        </p:sp>
      </p:grpSp>
      <p:sp>
        <p:nvSpPr>
          <p:cNvPr id="26661" name="Rectangle 37"/>
          <p:cNvSpPr>
            <a:spLocks noGrp="1" noChangeArrowheads="1"/>
          </p:cNvSpPr>
          <p:nvPr>
            <p:ph type="title"/>
          </p:nvPr>
        </p:nvSpPr>
        <p:spPr bwMode="auto">
          <a:xfrm>
            <a:off x="609601" y="277813"/>
            <a:ext cx="109728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6662" name="Rectangle 38"/>
          <p:cNvSpPr>
            <a:spLocks noGrp="1" noChangeArrowheads="1"/>
          </p:cNvSpPr>
          <p:nvPr>
            <p:ph type="body" idx="1"/>
          </p:nvPr>
        </p:nvSpPr>
        <p:spPr bwMode="auto">
          <a:xfrm>
            <a:off x="609601" y="1600202"/>
            <a:ext cx="109728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26663" name="Rectangle 39"/>
          <p:cNvSpPr>
            <a:spLocks noGrp="1" noChangeArrowheads="1"/>
          </p:cNvSpPr>
          <p:nvPr>
            <p:ph type="dt" sz="half" idx="2"/>
          </p:nvPr>
        </p:nvSpPr>
        <p:spPr bwMode="auto">
          <a:xfrm>
            <a:off x="609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smtClean="0"/>
            </a:lvl1pPr>
          </a:lstStyle>
          <a:p>
            <a:fld id="{AA7DF0D8-CA75-425C-86F4-B7432D6B35BC}" type="datetime3">
              <a:rPr lang="en-US" smtClean="0"/>
              <a:t>21 June 2019</a:t>
            </a:fld>
            <a:endParaRPr lang="en-US" dirty="0"/>
          </a:p>
        </p:txBody>
      </p:sp>
      <p:sp>
        <p:nvSpPr>
          <p:cNvPr id="26664" name="Rectangle 40"/>
          <p:cNvSpPr>
            <a:spLocks noGrp="1" noChangeArrowheads="1"/>
          </p:cNvSpPr>
          <p:nvPr>
            <p:ph type="ftr" sz="quarter" idx="3"/>
          </p:nvPr>
        </p:nvSpPr>
        <p:spPr bwMode="auto">
          <a:xfrm>
            <a:off x="4165601" y="6278563"/>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smtClean="0"/>
            </a:lvl1pPr>
          </a:lstStyle>
          <a:p>
            <a:endParaRPr lang="en-US" dirty="0"/>
          </a:p>
        </p:txBody>
      </p:sp>
      <p:sp>
        <p:nvSpPr>
          <p:cNvPr id="26665" name="Rectangle 41"/>
          <p:cNvSpPr>
            <a:spLocks noGrp="1" noChangeArrowheads="1"/>
          </p:cNvSpPr>
          <p:nvPr>
            <p:ph type="sldNum" sz="quarter" idx="4"/>
          </p:nvPr>
        </p:nvSpPr>
        <p:spPr bwMode="auto">
          <a:xfrm>
            <a:off x="8737600" y="6278563"/>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smtClean="0"/>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9998801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6661"/>
                                        </p:tgtEl>
                                        <p:attrNameLst>
                                          <p:attrName>style.visibility</p:attrName>
                                        </p:attrNameLst>
                                      </p:cBhvr>
                                      <p:to>
                                        <p:strVal val="visible"/>
                                      </p:to>
                                    </p:set>
                                    <p:animEffect transition="in" filter="fade">
                                      <p:cBhvr>
                                        <p:cTn id="7" dur="2000"/>
                                        <p:tgtEl>
                                          <p:spTgt spid="2666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662"/>
                                        </p:tgtEl>
                                        <p:attrNameLst>
                                          <p:attrName>style.visibility</p:attrName>
                                        </p:attrNameLst>
                                      </p:cBhvr>
                                      <p:to>
                                        <p:strVal val="visible"/>
                                      </p:to>
                                    </p:set>
                                    <p:animEffect transition="in" filter="fade">
                                      <p:cBhvr>
                                        <p:cTn id="10" dur="2000"/>
                                        <p:tgtEl>
                                          <p:spTgt spid="26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61" grpId="0"/>
      <p:bldP spid="26662" grpId="0">
        <p:tmplLst>
          <p:tmpl>
            <p:tnLst>
              <p:par>
                <p:cTn presetID="10" presetClass="entr" presetSubtype="0" fill="hold" nodeType="withEffect">
                  <p:stCondLst>
                    <p:cond delay="0"/>
                  </p:stCondLst>
                  <p:childTnLst>
                    <p:set>
                      <p:cBhvr>
                        <p:cTn dur="1" fill="hold">
                          <p:stCondLst>
                            <p:cond delay="0"/>
                          </p:stCondLst>
                        </p:cTn>
                        <p:tgtEl>
                          <p:spTgt spid="26662"/>
                        </p:tgtEl>
                        <p:attrNameLst>
                          <p:attrName>style.visibility</p:attrName>
                        </p:attrNameLst>
                      </p:cBhvr>
                      <p:to>
                        <p:strVal val="visible"/>
                      </p:to>
                    </p:set>
                    <p:animEffect transition="in" filter="fade">
                      <p:cBhvr>
                        <p:cTn dur="2000"/>
                        <p:tgtEl>
                          <p:spTgt spid="26662"/>
                        </p:tgtEl>
                      </p:cBhvr>
                    </p:animEffect>
                  </p:childTnLst>
                </p:cTn>
              </p:par>
            </p:tnLst>
          </p:tmpl>
        </p:tmplLst>
      </p:bldP>
    </p:bldLst>
  </p:timing>
  <p:hf sldNum="0" hdr="0" ftr="0" dt="0"/>
  <p:txStyles>
    <p:titleStyle>
      <a:lvl1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eaLnBrk="1" fontAlgn="base" hangingPunct="1">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1" fontAlgn="base" hangingPunct="1">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FFFFFF"/>
            </a:outerShdw>
          </a:effectLst>
          <a:latin typeface="+mn-lt"/>
          <a:ea typeface="+mn-ea"/>
          <a:cs typeface="+mn-cs"/>
        </a:defRPr>
      </a:lvl1pPr>
      <a:lvl2pPr marL="742950" indent="-285750" algn="l" rtl="0" eaLnBrk="1" fontAlgn="base" hangingPunct="1">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FFFFFF"/>
            </a:outerShdw>
          </a:effectLst>
          <a:latin typeface="+mn-lt"/>
        </a:defRPr>
      </a:lvl2pPr>
      <a:lvl3pPr marL="1143000" indent="-228600" algn="l" rtl="0" eaLnBrk="1" fontAlgn="base" hangingPunct="1">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FFFFFF"/>
            </a:outerShdw>
          </a:effectLst>
          <a:latin typeface="+mn-lt"/>
        </a:defRPr>
      </a:lvl3pPr>
      <a:lvl4pPr marL="1600200" indent="-228600" algn="l" rtl="0" eaLnBrk="1" fontAlgn="base" hangingPunct="1">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FFFFFF"/>
            </a:outerShdw>
          </a:effectLst>
          <a:latin typeface="+mn-lt"/>
        </a:defRPr>
      </a:lvl4pPr>
      <a:lvl5pPr marL="20574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5pPr>
      <a:lvl6pPr marL="25146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6pPr>
      <a:lvl7pPr marL="29718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7pPr>
      <a:lvl8pPr marL="34290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8pPr>
      <a:lvl9pPr marL="3886200" indent="-228600" algn="l" rtl="0" eaLnBrk="1" fontAlgn="base" hangingPunct="1">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FFFFFF"/>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26503939"/>
      </p:ext>
    </p:extLst>
  </p:cSld>
  <p:clrMap bg1="lt1" tx1="dk1" bg2="lt2" tx2="dk2" accent1="accent1" accent2="accent2" accent3="accent3" accent4="accent4" accent5="accent5" accent6="accent6" hlink="hlink" folHlink="folHlink"/>
  <p:sldLayoutIdLst>
    <p:sldLayoutId id="214748379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3447352"/>
      </p:ext>
    </p:extLst>
  </p:cSld>
  <p:clrMap bg1="lt1" tx1="dk1" bg2="lt2" tx2="dk2" accent1="accent1" accent2="accent2" accent3="accent3" accent4="accent4" accent5="accent5" accent6="accent6" hlink="hlink" folHlink="folHlink"/>
  <p:sldLayoutIdLst>
    <p:sldLayoutId id="21474842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5716217"/>
      </p:ext>
    </p:extLst>
  </p:cSld>
  <p:clrMap bg1="lt1" tx1="dk1" bg2="lt2" tx2="dk2" accent1="accent1" accent2="accent2" accent3="accent3" accent4="accent4" accent5="accent5" accent6="accent6" hlink="hlink" folHlink="folHlink"/>
  <p:sldLayoutIdLst>
    <p:sldLayoutId id="21474842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651994"/>
      </p:ext>
    </p:extLst>
  </p:cSld>
  <p:clrMap bg1="lt1" tx1="dk1" bg2="lt2" tx2="dk2" accent1="accent1" accent2="accent2" accent3="accent3" accent4="accent4" accent5="accent5" accent6="accent6" hlink="hlink" folHlink="folHlink"/>
  <p:sldLayoutIdLst>
    <p:sldLayoutId id="21474842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57933452"/>
      </p:ext>
    </p:extLst>
  </p:cSld>
  <p:clrMap bg1="lt1" tx1="dk1" bg2="lt2" tx2="dk2" accent1="accent1" accent2="accent2" accent3="accent3" accent4="accent4" accent5="accent5" accent6="accent6" hlink="hlink" folHlink="folHlink"/>
  <p:sldLayoutIdLst>
    <p:sldLayoutId id="21474842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09940853"/>
      </p:ext>
    </p:extLst>
  </p:cSld>
  <p:clrMap bg1="lt1" tx1="dk1" bg2="lt2" tx2="dk2" accent1="accent1" accent2="accent2" accent3="accent3" accent4="accent4" accent5="accent5" accent6="accent6" hlink="hlink" folHlink="folHlink"/>
  <p:sldLayoutIdLst>
    <p:sldLayoutId id="21474842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56986864"/>
      </p:ext>
    </p:extLst>
  </p:cSld>
  <p:clrMap bg1="lt1" tx1="dk1" bg2="lt2" tx2="dk2" accent1="accent1" accent2="accent2" accent3="accent3" accent4="accent4" accent5="accent5" accent6="accent6" hlink="hlink" folHlink="folHlink"/>
  <p:sldLayoutIdLst>
    <p:sldLayoutId id="21474842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0852296"/>
      </p:ext>
    </p:extLst>
  </p:cSld>
  <p:clrMap bg1="lt1" tx1="dk1" bg2="lt2" tx2="dk2" accent1="accent1" accent2="accent2" accent3="accent3" accent4="accent4" accent5="accent5" accent6="accent6" hlink="hlink" folHlink="folHlink"/>
  <p:sldLayoutIdLst>
    <p:sldLayoutId id="21474842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6870964"/>
      </p:ext>
    </p:extLst>
  </p:cSld>
  <p:clrMap bg1="lt1" tx1="dk1" bg2="lt2" tx2="dk2" accent1="accent1" accent2="accent2" accent3="accent3" accent4="accent4" accent5="accent5" accent6="accent6" hlink="hlink" folHlink="folHlink"/>
  <p:sldLayoutIdLst>
    <p:sldLayoutId id="21474842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A8B80621-3876-424B-976D-6E232F221745}"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DFAD26FC-7195-41CE-82F3-64D29E3052D0}"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113000"/>
      </p:ext>
    </p:extLst>
  </p:cSld>
  <p:clrMap bg1="lt1" tx1="dk1" bg2="lt2" tx2="dk2" accent1="accent1" accent2="accent2" accent3="accent3" accent4="accent4" accent5="accent5" accent6="accent6" hlink="hlink" folHlink="folHlink"/>
  <p:sldLayoutIdLst>
    <p:sldLayoutId id="21474842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3428644"/>
      </p:ext>
    </p:extLst>
  </p:cSld>
  <p:clrMap bg1="lt1" tx1="dk1" bg2="lt2" tx2="dk2" accent1="accent1" accent2="accent2" accent3="accent3" accent4="accent4" accent5="accent5" accent6="accent6" hlink="hlink" folHlink="folHlink"/>
  <p:sldLayoutIdLst>
    <p:sldLayoutId id="21474842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07034174"/>
      </p:ext>
    </p:extLst>
  </p:cSld>
  <p:clrMap bg1="lt1" tx1="dk1" bg2="lt2" tx2="dk2" accent1="accent1" accent2="accent2" accent3="accent3" accent4="accent4" accent5="accent5" accent6="accent6" hlink="hlink" folHlink="folHlink"/>
  <p:sldLayoutIdLst>
    <p:sldLayoutId id="214748379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49757881"/>
      </p:ext>
    </p:extLst>
  </p:cSld>
  <p:clrMap bg1="lt1" tx1="dk1" bg2="lt2" tx2="dk2" accent1="accent1" accent2="accent2" accent3="accent3" accent4="accent4" accent5="accent5" accent6="accent6" hlink="hlink" folHlink="folHlink"/>
  <p:sldLayoutIdLst>
    <p:sldLayoutId id="21474842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742359779"/>
      </p:ext>
    </p:extLst>
  </p:cSld>
  <p:clrMap bg1="lt1" tx1="dk1" bg2="lt2" tx2="dk2" accent1="accent1" accent2="accent2" accent3="accent3" accent4="accent4" accent5="accent5" accent6="accent6" hlink="hlink" folHlink="folHlink"/>
  <p:sldLayoutIdLst>
    <p:sldLayoutId id="21474842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07111041"/>
      </p:ext>
    </p:extLst>
  </p:cSld>
  <p:clrMap bg1="lt1" tx1="dk1" bg2="lt2" tx2="dk2" accent1="accent1" accent2="accent2" accent3="accent3" accent4="accent4" accent5="accent5" accent6="accent6" hlink="hlink" folHlink="folHlink"/>
  <p:sldLayoutIdLst>
    <p:sldLayoutId id="21474842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3404934"/>
      </p:ext>
    </p:extLst>
  </p:cSld>
  <p:clrMap bg1="lt1" tx1="dk1" bg2="lt2" tx2="dk2" accent1="accent1" accent2="accent2" accent3="accent3" accent4="accent4" accent5="accent5" accent6="accent6" hlink="hlink" folHlink="folHlink"/>
  <p:sldLayoutIdLst>
    <p:sldLayoutId id="21474842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8683745"/>
      </p:ext>
    </p:extLst>
  </p:cSld>
  <p:clrMap bg1="lt1" tx1="dk1" bg2="lt2" tx2="dk2" accent1="accent1" accent2="accent2" accent3="accent3" accent4="accent4" accent5="accent5" accent6="accent6" hlink="hlink" folHlink="folHlink"/>
  <p:sldLayoutIdLst>
    <p:sldLayoutId id="21474842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3012789"/>
      </p:ext>
    </p:extLst>
  </p:cSld>
  <p:clrMap bg1="lt1" tx1="dk1" bg2="lt2" tx2="dk2" accent1="accent1" accent2="accent2" accent3="accent3" accent4="accent4" accent5="accent5" accent6="accent6" hlink="hlink" folHlink="folHlink"/>
  <p:sldLayoutIdLst>
    <p:sldLayoutId id="21474842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79637665"/>
      </p:ext>
    </p:extLst>
  </p:cSld>
  <p:clrMap bg1="lt1" tx1="dk1" bg2="lt2" tx2="dk2" accent1="accent1" accent2="accent2" accent3="accent3" accent4="accent4" accent5="accent5" accent6="accent6" hlink="hlink" folHlink="folHlink"/>
  <p:sldLayoutIdLst>
    <p:sldLayoutId id="21474842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1433973"/>
      </p:ext>
    </p:extLst>
  </p:cSld>
  <p:clrMap bg1="lt1" tx1="dk1" bg2="lt2" tx2="dk2" accent1="accent1" accent2="accent2" accent3="accent3" accent4="accent4" accent5="accent5" accent6="accent6" hlink="hlink" folHlink="folHlink"/>
  <p:sldLayoutIdLst>
    <p:sldLayoutId id="21474842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9950178"/>
      </p:ext>
    </p:extLst>
  </p:cSld>
  <p:clrMap bg1="lt1" tx1="dk1" bg2="lt2" tx2="dk2" accent1="accent1" accent2="accent2" accent3="accent3" accent4="accent4" accent5="accent5" accent6="accent6" hlink="hlink" folHlink="folHlink"/>
  <p:sldLayoutIdLst>
    <p:sldLayoutId id="21474842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1829580"/>
      </p:ext>
    </p:extLst>
  </p:cSld>
  <p:clrMap bg1="lt1" tx1="dk1" bg2="lt2" tx2="dk2" accent1="accent1" accent2="accent2" accent3="accent3" accent4="accent4" accent5="accent5" accent6="accent6" hlink="hlink" folHlink="folHlink"/>
  <p:sldLayoutIdLst>
    <p:sldLayoutId id="21474842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7701526"/>
      </p:ext>
    </p:extLst>
  </p:cSld>
  <p:clrMap bg1="lt1" tx1="dk1" bg2="lt2" tx2="dk2" accent1="accent1" accent2="accent2" accent3="accent3" accent4="accent4" accent5="accent5" accent6="accent6" hlink="hlink" folHlink="folHlink"/>
  <p:sldLayoutIdLst>
    <p:sldLayoutId id="214748380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43899750"/>
      </p:ext>
    </p:extLst>
  </p:cSld>
  <p:clrMap bg1="lt1" tx1="dk1" bg2="lt2" tx2="dk2" accent1="accent1" accent2="accent2" accent3="accent3" accent4="accent4" accent5="accent5" accent6="accent6" hlink="hlink" folHlink="folHlink"/>
  <p:sldLayoutIdLst>
    <p:sldLayoutId id="21474842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60719058"/>
      </p:ext>
    </p:extLst>
  </p:cSld>
  <p:clrMap bg1="lt1" tx1="dk1" bg2="lt2" tx2="dk2" accent1="accent1" accent2="accent2" accent3="accent3" accent4="accent4" accent5="accent5" accent6="accent6" hlink="hlink" folHlink="folHlink"/>
  <p:sldLayoutIdLst>
    <p:sldLayoutId id="21474842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29200612"/>
      </p:ext>
    </p:extLst>
  </p:cSld>
  <p:clrMap bg1="lt1" tx1="dk1" bg2="lt2" tx2="dk2" accent1="accent1" accent2="accent2" accent3="accent3" accent4="accent4" accent5="accent5" accent6="accent6" hlink="hlink" folHlink="folHlink"/>
  <p:sldLayoutIdLst>
    <p:sldLayoutId id="21474842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41176129"/>
      </p:ext>
    </p:extLst>
  </p:cSld>
  <p:clrMap bg1="lt1" tx1="dk1" bg2="lt2" tx2="dk2" accent1="accent1" accent2="accent2" accent3="accent3" accent4="accent4" accent5="accent5" accent6="accent6" hlink="hlink" folHlink="folHlink"/>
  <p:sldLayoutIdLst>
    <p:sldLayoutId id="21474842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35274791"/>
      </p:ext>
    </p:extLst>
  </p:cSld>
  <p:clrMap bg1="lt1" tx1="dk1" bg2="lt2" tx2="dk2" accent1="accent1" accent2="accent2" accent3="accent3" accent4="accent4" accent5="accent5" accent6="accent6" hlink="hlink" folHlink="folHlink"/>
  <p:sldLayoutIdLst>
    <p:sldLayoutId id="21474842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42559999"/>
      </p:ext>
    </p:extLst>
  </p:cSld>
  <p:clrMap bg1="lt1" tx1="dk1" bg2="lt2" tx2="dk2" accent1="accent1" accent2="accent2" accent3="accent3" accent4="accent4" accent5="accent5" accent6="accent6" hlink="hlink" folHlink="folHlink"/>
  <p:sldLayoutIdLst>
    <p:sldLayoutId id="21474842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3935207"/>
      </p:ext>
    </p:extLst>
  </p:cSld>
  <p:clrMap bg1="lt1" tx1="dk1" bg2="lt2" tx2="dk2" accent1="accent1" accent2="accent2" accent3="accent3" accent4="accent4" accent5="accent5" accent6="accent6" hlink="hlink" folHlink="folHlink"/>
  <p:sldLayoutIdLst>
    <p:sldLayoutId id="21474842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4360000"/>
      </p:ext>
    </p:extLst>
  </p:cSld>
  <p:clrMap bg1="lt1" tx1="dk1" bg2="lt2" tx2="dk2" accent1="accent1" accent2="accent2" accent3="accent3" accent4="accent4" accent5="accent5" accent6="accent6" hlink="hlink" folHlink="folHlink"/>
  <p:sldLayoutIdLst>
    <p:sldLayoutId id="21474842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0509077"/>
      </p:ext>
    </p:extLst>
  </p:cSld>
  <p:clrMap bg1="lt1" tx1="dk1" bg2="lt2" tx2="dk2" accent1="accent1" accent2="accent2" accent3="accent3" accent4="accent4" accent5="accent5" accent6="accent6" hlink="hlink" folHlink="folHlink"/>
  <p:sldLayoutIdLst>
    <p:sldLayoutId id="21474842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266973"/>
      </p:ext>
    </p:extLst>
  </p:cSld>
  <p:clrMap bg1="lt1" tx1="dk1" bg2="lt2" tx2="dk2" accent1="accent1" accent2="accent2" accent3="accent3" accent4="accent4" accent5="accent5" accent6="accent6" hlink="hlink" folHlink="folHlink"/>
  <p:sldLayoutIdLst>
    <p:sldLayoutId id="21474842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72886129"/>
      </p:ext>
    </p:extLst>
  </p:cSld>
  <p:clrMap bg1="lt1" tx1="dk1" bg2="lt2" tx2="dk2" accent1="accent1" accent2="accent2" accent3="accent3" accent4="accent4" accent5="accent5" accent6="accent6" hlink="hlink" folHlink="folHlink"/>
  <p:sldLayoutIdLst>
    <p:sldLayoutId id="214748380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57436"/>
      </p:ext>
    </p:extLst>
  </p:cSld>
  <p:clrMap bg1="lt1" tx1="dk1" bg2="lt2" tx2="dk2" accent1="accent1" accent2="accent2" accent3="accent3" accent4="accent4" accent5="accent5" accent6="accent6" hlink="hlink" folHlink="folHlink"/>
  <p:sldLayoutIdLst>
    <p:sldLayoutId id="21474842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16810349"/>
      </p:ext>
    </p:extLst>
  </p:cSld>
  <p:clrMap bg1="lt1" tx1="dk1" bg2="lt2" tx2="dk2" accent1="accent1" accent2="accent2" accent3="accent3" accent4="accent4" accent5="accent5" accent6="accent6" hlink="hlink" folHlink="folHlink"/>
  <p:sldLayoutIdLst>
    <p:sldLayoutId id="21474842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41572124"/>
      </p:ext>
    </p:extLst>
  </p:cSld>
  <p:clrMap bg1="lt1" tx1="dk1" bg2="lt2" tx2="dk2" accent1="accent1" accent2="accent2" accent3="accent3" accent4="accent4" accent5="accent5" accent6="accent6" hlink="hlink" folHlink="folHlink"/>
  <p:sldLayoutIdLst>
    <p:sldLayoutId id="21474842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77501991"/>
      </p:ext>
    </p:extLst>
  </p:cSld>
  <p:clrMap bg1="lt1" tx1="dk1" bg2="lt2" tx2="dk2" accent1="accent1" accent2="accent2" accent3="accent3" accent4="accent4" accent5="accent5" accent6="accent6" hlink="hlink" folHlink="folHlink"/>
  <p:sldLayoutIdLst>
    <p:sldLayoutId id="21474842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077280"/>
      </p:ext>
    </p:extLst>
  </p:cSld>
  <p:clrMap bg1="lt1" tx1="dk1" bg2="lt2" tx2="dk2" accent1="accent1" accent2="accent2" accent3="accent3" accent4="accent4" accent5="accent5" accent6="accent6" hlink="hlink" folHlink="folHlink"/>
  <p:sldLayoutIdLst>
    <p:sldLayoutId id="21474842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87825500"/>
      </p:ext>
    </p:extLst>
  </p:cSld>
  <p:clrMap bg1="lt1" tx1="dk1" bg2="lt2" tx2="dk2" accent1="accent1" accent2="accent2" accent3="accent3" accent4="accent4" accent5="accent5" accent6="accent6" hlink="hlink" folHlink="folHlink"/>
  <p:sldLayoutIdLst>
    <p:sldLayoutId id="214748428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01612629"/>
      </p:ext>
    </p:extLst>
  </p:cSld>
  <p:clrMap bg1="lt1" tx1="dk1" bg2="lt2" tx2="dk2" accent1="accent1" accent2="accent2" accent3="accent3" accent4="accent4" accent5="accent5" accent6="accent6" hlink="hlink" folHlink="folHlink"/>
  <p:sldLayoutIdLst>
    <p:sldLayoutId id="214748428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10706872"/>
      </p:ext>
    </p:extLst>
  </p:cSld>
  <p:clrMap bg1="lt1" tx1="dk1" bg2="lt2" tx2="dk2" accent1="accent1" accent2="accent2" accent3="accent3" accent4="accent4" accent5="accent5" accent6="accent6" hlink="hlink" folHlink="folHlink"/>
  <p:sldLayoutIdLst>
    <p:sldLayoutId id="214748428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9050171"/>
      </p:ext>
    </p:extLst>
  </p:cSld>
  <p:clrMap bg1="lt1" tx1="dk1" bg2="lt2" tx2="dk2" accent1="accent1" accent2="accent2" accent3="accent3" accent4="accent4" accent5="accent5" accent6="accent6" hlink="hlink" folHlink="folHlink"/>
  <p:sldLayoutIdLst>
    <p:sldLayoutId id="214748428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1847319"/>
      </p:ext>
    </p:extLst>
  </p:cSld>
  <p:clrMap bg1="lt1" tx1="dk1" bg2="lt2" tx2="dk2" accent1="accent1" accent2="accent2" accent3="accent3" accent4="accent4" accent5="accent5" accent6="accent6" hlink="hlink" folHlink="folHlink"/>
  <p:sldLayoutIdLst>
    <p:sldLayoutId id="214748429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32601474"/>
      </p:ext>
    </p:extLst>
  </p:cSld>
  <p:clrMap bg1="lt1" tx1="dk1" bg2="lt2" tx2="dk2" accent1="accent1" accent2="accent2" accent3="accent3" accent4="accent4" accent5="accent5" accent6="accent6" hlink="hlink" folHlink="folHlink"/>
  <p:sldLayoutIdLst>
    <p:sldLayoutId id="214748380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03178778"/>
      </p:ext>
    </p:extLst>
  </p:cSld>
  <p:clrMap bg1="lt1" tx1="dk1" bg2="lt2" tx2="dk2" accent1="accent1" accent2="accent2" accent3="accent3" accent4="accent4" accent5="accent5" accent6="accent6" hlink="hlink" folHlink="folHlink"/>
  <p:sldLayoutIdLst>
    <p:sldLayoutId id="214748429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50089316"/>
      </p:ext>
    </p:extLst>
  </p:cSld>
  <p:clrMap bg1="lt1" tx1="dk1" bg2="lt2" tx2="dk2" accent1="accent1" accent2="accent2" accent3="accent3" accent4="accent4" accent5="accent5" accent6="accent6" hlink="hlink" folHlink="folHlink"/>
  <p:sldLayoutIdLst>
    <p:sldLayoutId id="214748429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3512973"/>
      </p:ext>
    </p:extLst>
  </p:cSld>
  <p:clrMap bg1="lt1" tx1="dk1" bg2="lt2" tx2="dk2" accent1="accent1" accent2="accent2" accent3="accent3" accent4="accent4" accent5="accent5" accent6="accent6" hlink="hlink" folHlink="folHlink"/>
  <p:sldLayoutIdLst>
    <p:sldLayoutId id="214748429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2125219"/>
      </p:ext>
    </p:extLst>
  </p:cSld>
  <p:clrMap bg1="lt1" tx1="dk1" bg2="lt2" tx2="dk2" accent1="accent1" accent2="accent2" accent3="accent3" accent4="accent4" accent5="accent5" accent6="accent6" hlink="hlink" folHlink="folHlink"/>
  <p:sldLayoutIdLst>
    <p:sldLayoutId id="214748429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90944542"/>
      </p:ext>
    </p:extLst>
  </p:cSld>
  <p:clrMap bg1="lt1" tx1="dk1" bg2="lt2" tx2="dk2" accent1="accent1" accent2="accent2" accent3="accent3" accent4="accent4" accent5="accent5" accent6="accent6" hlink="hlink" folHlink="folHlink"/>
  <p:sldLayoutIdLst>
    <p:sldLayoutId id="214748430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55790244"/>
      </p:ext>
    </p:extLst>
  </p:cSld>
  <p:clrMap bg1="lt1" tx1="dk1" bg2="lt2" tx2="dk2" accent1="accent1" accent2="accent2" accent3="accent3" accent4="accent4" accent5="accent5" accent6="accent6" hlink="hlink" folHlink="folHlink"/>
  <p:sldLayoutIdLst>
    <p:sldLayoutId id="214748430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70939388"/>
      </p:ext>
    </p:extLst>
  </p:cSld>
  <p:clrMap bg1="lt1" tx1="dk1" bg2="lt2" tx2="dk2" accent1="accent1" accent2="accent2" accent3="accent3" accent4="accent4" accent5="accent5" accent6="accent6" hlink="hlink" folHlink="folHlink"/>
  <p:sldLayoutIdLst>
    <p:sldLayoutId id="214748430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35584019"/>
      </p:ext>
    </p:extLst>
  </p:cSld>
  <p:clrMap bg1="lt1" tx1="dk1" bg2="lt2" tx2="dk2" accent1="accent1" accent2="accent2" accent3="accent3" accent4="accent4" accent5="accent5" accent6="accent6" hlink="hlink" folHlink="folHlink"/>
  <p:sldLayoutIdLst>
    <p:sldLayoutId id="214748430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19127912"/>
      </p:ext>
    </p:extLst>
  </p:cSld>
  <p:clrMap bg1="lt1" tx1="dk1" bg2="lt2" tx2="dk2" accent1="accent1" accent2="accent2" accent3="accent3" accent4="accent4" accent5="accent5" accent6="accent6" hlink="hlink" folHlink="folHlink"/>
  <p:sldLayoutIdLst>
    <p:sldLayoutId id="214748430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64562360"/>
      </p:ext>
    </p:extLst>
  </p:cSld>
  <p:clrMap bg1="lt1" tx1="dk1" bg2="lt2" tx2="dk2" accent1="accent1" accent2="accent2" accent3="accent3" accent4="accent4" accent5="accent5" accent6="accent6" hlink="hlink" folHlink="folHlink"/>
  <p:sldLayoutIdLst>
    <p:sldLayoutId id="214748431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4616966"/>
      </p:ext>
    </p:extLst>
  </p:cSld>
  <p:clrMap bg1="lt1" tx1="dk1" bg2="lt2" tx2="dk2" accent1="accent1" accent2="accent2" accent3="accent3" accent4="accent4" accent5="accent5" accent6="accent6" hlink="hlink" folHlink="folHlink"/>
  <p:sldLayoutIdLst>
    <p:sldLayoutId id="214748380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10844920"/>
      </p:ext>
    </p:extLst>
  </p:cSld>
  <p:clrMap bg1="lt1" tx1="dk1" bg2="lt2" tx2="dk2" accent1="accent1" accent2="accent2" accent3="accent3" accent4="accent4" accent5="accent5" accent6="accent6" hlink="hlink" folHlink="folHlink"/>
  <p:sldLayoutIdLst>
    <p:sldLayoutId id="214748431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84272490"/>
      </p:ext>
    </p:extLst>
  </p:cSld>
  <p:clrMap bg1="lt1" tx1="dk1" bg2="lt2" tx2="dk2" accent1="accent1" accent2="accent2" accent3="accent3" accent4="accent4" accent5="accent5" accent6="accent6" hlink="hlink" folHlink="folHlink"/>
  <p:sldLayoutIdLst>
    <p:sldLayoutId id="214748431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04004134"/>
      </p:ext>
    </p:extLst>
  </p:cSld>
  <p:clrMap bg1="lt1" tx1="dk1" bg2="lt2" tx2="dk2" accent1="accent1" accent2="accent2" accent3="accent3" accent4="accent4" accent5="accent5" accent6="accent6" hlink="hlink" folHlink="folHlink"/>
  <p:sldLayoutIdLst>
    <p:sldLayoutId id="214748431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15817607"/>
      </p:ext>
    </p:extLst>
  </p:cSld>
  <p:clrMap bg1="lt1" tx1="dk1" bg2="lt2" tx2="dk2" accent1="accent1" accent2="accent2" accent3="accent3" accent4="accent4" accent5="accent5" accent6="accent6" hlink="hlink" folHlink="folHlink"/>
  <p:sldLayoutIdLst>
    <p:sldLayoutId id="214748431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4314089"/>
      </p:ext>
    </p:extLst>
  </p:cSld>
  <p:clrMap bg1="lt1" tx1="dk1" bg2="lt2" tx2="dk2" accent1="accent1" accent2="accent2" accent3="accent3" accent4="accent4" accent5="accent5" accent6="accent6" hlink="hlink" folHlink="folHlink"/>
  <p:sldLayoutIdLst>
    <p:sldLayoutId id="214748432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69407293"/>
      </p:ext>
    </p:extLst>
  </p:cSld>
  <p:clrMap bg1="lt1" tx1="dk1" bg2="lt2" tx2="dk2" accent1="accent1" accent2="accent2" accent3="accent3" accent4="accent4" accent5="accent5" accent6="accent6" hlink="hlink" folHlink="folHlink"/>
  <p:sldLayoutIdLst>
    <p:sldLayoutId id="214748432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20437407"/>
      </p:ext>
    </p:extLst>
  </p:cSld>
  <p:clrMap bg1="lt1" tx1="dk1" bg2="lt2" tx2="dk2" accent1="accent1" accent2="accent2" accent3="accent3" accent4="accent4" accent5="accent5" accent6="accent6" hlink="hlink" folHlink="folHlink"/>
  <p:sldLayoutIdLst>
    <p:sldLayoutId id="214748432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74858751"/>
      </p:ext>
    </p:extLst>
  </p:cSld>
  <p:clrMap bg1="lt1" tx1="dk1" bg2="lt2" tx2="dk2" accent1="accent1" accent2="accent2" accent3="accent3" accent4="accent4" accent5="accent5" accent6="accent6" hlink="hlink" folHlink="folHlink"/>
  <p:sldLayoutIdLst>
    <p:sldLayoutId id="214748432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96447880"/>
      </p:ext>
    </p:extLst>
  </p:cSld>
  <p:clrMap bg1="lt1" tx1="dk1" bg2="lt2" tx2="dk2" accent1="accent1" accent2="accent2" accent3="accent3" accent4="accent4" accent5="accent5" accent6="accent6" hlink="hlink" folHlink="folHlink"/>
  <p:sldLayoutIdLst>
    <p:sldLayoutId id="214748432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00355863"/>
      </p:ext>
    </p:extLst>
  </p:cSld>
  <p:clrMap bg1="lt1" tx1="dk1" bg2="lt2" tx2="dk2" accent1="accent1" accent2="accent2" accent3="accent3" accent4="accent4" accent5="accent5" accent6="accent6" hlink="hlink" folHlink="folHlink"/>
  <p:sldLayoutIdLst>
    <p:sldLayoutId id="214748433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64333451"/>
      </p:ext>
    </p:extLst>
  </p:cSld>
  <p:clrMap bg1="lt1" tx1="dk1" bg2="lt2" tx2="dk2" accent1="accent1" accent2="accent2" accent3="accent3" accent4="accent4" accent5="accent5" accent6="accent6" hlink="hlink" folHlink="folHlink"/>
  <p:sldLayoutIdLst>
    <p:sldLayoutId id="214748380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04663220"/>
      </p:ext>
    </p:extLst>
  </p:cSld>
  <p:clrMap bg1="lt1" tx1="dk1" bg2="lt2" tx2="dk2" accent1="accent1" accent2="accent2" accent3="accent3" accent4="accent4" accent5="accent5" accent6="accent6" hlink="hlink" folHlink="folHlink"/>
  <p:sldLayoutIdLst>
    <p:sldLayoutId id="214748433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5709151"/>
      </p:ext>
    </p:extLst>
  </p:cSld>
  <p:clrMap bg1="lt1" tx1="dk1" bg2="lt2" tx2="dk2" accent1="accent1" accent2="accent2" accent3="accent3" accent4="accent4" accent5="accent5" accent6="accent6" hlink="hlink" folHlink="folHlink"/>
  <p:sldLayoutIdLst>
    <p:sldLayoutId id="21474843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75269084"/>
      </p:ext>
    </p:extLst>
  </p:cSld>
  <p:clrMap bg1="lt1" tx1="dk1" bg2="lt2" tx2="dk2" accent1="accent1" accent2="accent2" accent3="accent3" accent4="accent4" accent5="accent5" accent6="accent6" hlink="hlink" folHlink="folHlink"/>
  <p:sldLayoutIdLst>
    <p:sldLayoutId id="21474843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52005069"/>
      </p:ext>
    </p:extLst>
  </p:cSld>
  <p:clrMap bg1="lt1" tx1="dk1" bg2="lt2" tx2="dk2" accent1="accent1" accent2="accent2" accent3="accent3" accent4="accent4" accent5="accent5" accent6="accent6" hlink="hlink" folHlink="folHlink"/>
  <p:sldLayoutIdLst>
    <p:sldLayoutId id="21474843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55884280"/>
      </p:ext>
    </p:extLst>
  </p:cSld>
  <p:clrMap bg1="lt1" tx1="dk1" bg2="lt2" tx2="dk2" accent1="accent1" accent2="accent2" accent3="accent3" accent4="accent4" accent5="accent5" accent6="accent6" hlink="hlink" folHlink="folHlink"/>
  <p:sldLayoutIdLst>
    <p:sldLayoutId id="21474843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57662784"/>
      </p:ext>
    </p:extLst>
  </p:cSld>
  <p:clrMap bg1="lt1" tx1="dk1" bg2="lt2" tx2="dk2" accent1="accent1" accent2="accent2" accent3="accent3" accent4="accent4" accent5="accent5" accent6="accent6" hlink="hlink" folHlink="folHlink"/>
  <p:sldLayoutIdLst>
    <p:sldLayoutId id="21474843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87768326"/>
      </p:ext>
    </p:extLst>
  </p:cSld>
  <p:clrMap bg1="lt1" tx1="dk1" bg2="lt2" tx2="dk2" accent1="accent1" accent2="accent2" accent3="accent3" accent4="accent4" accent5="accent5" accent6="accent6" hlink="hlink" folHlink="folHlink"/>
  <p:sldLayoutIdLst>
    <p:sldLayoutId id="21474843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8795732"/>
      </p:ext>
    </p:extLst>
  </p:cSld>
  <p:clrMap bg1="lt1" tx1="dk1" bg2="lt2" tx2="dk2" accent1="accent1" accent2="accent2" accent3="accent3" accent4="accent4" accent5="accent5" accent6="accent6" hlink="hlink" folHlink="folHlink"/>
  <p:sldLayoutIdLst>
    <p:sldLayoutId id="21474843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30797914"/>
      </p:ext>
    </p:extLst>
  </p:cSld>
  <p:clrMap bg1="lt1" tx1="dk1" bg2="lt2" tx2="dk2" accent1="accent1" accent2="accent2" accent3="accent3" accent4="accent4" accent5="accent5" accent6="accent6" hlink="hlink" folHlink="folHlink"/>
  <p:sldLayoutIdLst>
    <p:sldLayoutId id="21474843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21539251"/>
      </p:ext>
    </p:extLst>
  </p:cSld>
  <p:clrMap bg1="lt1" tx1="dk1" bg2="lt2" tx2="dk2" accent1="accent1" accent2="accent2" accent3="accent3" accent4="accent4" accent5="accent5" accent6="accent6" hlink="hlink" folHlink="folHlink"/>
  <p:sldLayoutIdLst>
    <p:sldLayoutId id="21474843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48832635"/>
      </p:ext>
    </p:extLst>
  </p:cSld>
  <p:clrMap bg1="lt1" tx1="dk1" bg2="lt2" tx2="dk2" accent1="accent1" accent2="accent2" accent3="accent3" accent4="accent4" accent5="accent5" accent6="accent6" hlink="hlink" folHlink="folHlink"/>
  <p:sldLayoutIdLst>
    <p:sldLayoutId id="214748381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249456274"/>
      </p:ext>
    </p:extLst>
  </p:cSld>
  <p:clrMap bg1="lt1" tx1="dk1" bg2="lt2" tx2="dk2" accent1="accent1" accent2="accent2" accent3="accent3" accent4="accent4" accent5="accent5" accent6="accent6" hlink="hlink" folHlink="folHlink"/>
  <p:sldLayoutIdLst>
    <p:sldLayoutId id="21474843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38072386"/>
      </p:ext>
    </p:extLst>
  </p:cSld>
  <p:clrMap bg1="lt1" tx1="dk1" bg2="lt2" tx2="dk2" accent1="accent1" accent2="accent2" accent3="accent3" accent4="accent4" accent5="accent5" accent6="accent6" hlink="hlink" folHlink="folHlink"/>
  <p:sldLayoutIdLst>
    <p:sldLayoutId id="21474843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33847073"/>
      </p:ext>
    </p:extLst>
  </p:cSld>
  <p:clrMap bg1="lt1" tx1="dk1" bg2="lt2" tx2="dk2" accent1="accent1" accent2="accent2" accent3="accent3" accent4="accent4" accent5="accent5" accent6="accent6" hlink="hlink" folHlink="folHlink"/>
  <p:sldLayoutIdLst>
    <p:sldLayoutId id="21474843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427984"/>
      </p:ext>
    </p:extLst>
  </p:cSld>
  <p:clrMap bg1="lt1" tx1="dk1" bg2="lt2" tx2="dk2" accent1="accent1" accent2="accent2" accent3="accent3" accent4="accent4" accent5="accent5" accent6="accent6" hlink="hlink" folHlink="folHlink"/>
  <p:sldLayoutIdLst>
    <p:sldLayoutId id="21474843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80671681"/>
      </p:ext>
    </p:extLst>
  </p:cSld>
  <p:clrMap bg1="lt1" tx1="dk1" bg2="lt2" tx2="dk2" accent1="accent1" accent2="accent2" accent3="accent3" accent4="accent4" accent5="accent5" accent6="accent6" hlink="hlink" folHlink="folHlink"/>
  <p:sldLayoutIdLst>
    <p:sldLayoutId id="21474843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75065790"/>
      </p:ext>
    </p:extLst>
  </p:cSld>
  <p:clrMap bg1="lt1" tx1="dk1" bg2="lt2" tx2="dk2" accent1="accent1" accent2="accent2" accent3="accent3" accent4="accent4" accent5="accent5" accent6="accent6" hlink="hlink" folHlink="folHlink"/>
  <p:sldLayoutIdLst>
    <p:sldLayoutId id="21474843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78170880"/>
      </p:ext>
    </p:extLst>
  </p:cSld>
  <p:clrMap bg1="lt1" tx1="dk1" bg2="lt2" tx2="dk2" accent1="accent1" accent2="accent2" accent3="accent3" accent4="accent4" accent5="accent5" accent6="accent6" hlink="hlink" folHlink="folHlink"/>
  <p:sldLayoutIdLst>
    <p:sldLayoutId id="21474843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6E57E491-8FCC-4B6F-A986-D393FF964FA3}"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4732F14B-BC42-40AA-9043-1FE085050C1D}"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33603649"/>
      </p:ext>
    </p:extLst>
  </p:cSld>
  <p:clrMap bg1="lt1" tx1="dk1" bg2="lt2" tx2="dk2" accent1="accent1" accent2="accent2" accent3="accent3" accent4="accent4" accent5="accent5" accent6="accent6" hlink="hlink" folHlink="folHlink"/>
  <p:sldLayoutIdLst>
    <p:sldLayoutId id="21474843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2831509"/>
      </p:ext>
    </p:extLst>
  </p:cSld>
  <p:clrMap bg1="lt1" tx1="dk1" bg2="lt2" tx2="dk2" accent1="accent1" accent2="accent2" accent3="accent3" accent4="accent4" accent5="accent5" accent6="accent6" hlink="hlink" folHlink="folHlink"/>
  <p:sldLayoutIdLst>
    <p:sldLayoutId id="214748436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94626457"/>
      </p:ext>
    </p:extLst>
  </p:cSld>
  <p:clrMap bg1="lt1" tx1="dk1" bg2="lt2" tx2="dk2" accent1="accent1" accent2="accent2" accent3="accent3" accent4="accent4" accent5="accent5" accent6="accent6" hlink="hlink" folHlink="folHlink"/>
  <p:sldLayoutIdLst>
    <p:sldLayoutId id="214748437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46843270"/>
      </p:ext>
    </p:extLst>
  </p:cSld>
  <p:clrMap bg1="lt1" tx1="dk1" bg2="lt2" tx2="dk2" accent1="accent1" accent2="accent2" accent3="accent3" accent4="accent4" accent5="accent5" accent6="accent6" hlink="hlink" folHlink="folHlink"/>
  <p:sldLayoutIdLst>
    <p:sldLayoutId id="214748381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52037346"/>
      </p:ext>
    </p:extLst>
  </p:cSld>
  <p:clrMap bg1="lt1" tx1="dk1" bg2="lt2" tx2="dk2" accent1="accent1" accent2="accent2" accent3="accent3" accent4="accent4" accent5="accent5" accent6="accent6" hlink="hlink" folHlink="folHlink"/>
  <p:sldLayoutIdLst>
    <p:sldLayoutId id="214748437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71559666"/>
      </p:ext>
    </p:extLst>
  </p:cSld>
  <p:clrMap bg1="lt1" tx1="dk1" bg2="lt2" tx2="dk2" accent1="accent1" accent2="accent2" accent3="accent3" accent4="accent4" accent5="accent5" accent6="accent6" hlink="hlink" folHlink="folHlink"/>
  <p:sldLayoutIdLst>
    <p:sldLayoutId id="214748437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47752788"/>
      </p:ext>
    </p:extLst>
  </p:cSld>
  <p:clrMap bg1="lt1" tx1="dk1" bg2="lt2" tx2="dk2" accent1="accent1" accent2="accent2" accent3="accent3" accent4="accent4" accent5="accent5" accent6="accent6" hlink="hlink" folHlink="folHlink"/>
  <p:sldLayoutIdLst>
    <p:sldLayoutId id="214748437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13183601"/>
      </p:ext>
    </p:extLst>
  </p:cSld>
  <p:clrMap bg1="lt1" tx1="dk1" bg2="lt2" tx2="dk2" accent1="accent1" accent2="accent2" accent3="accent3" accent4="accent4" accent5="accent5" accent6="accent6" hlink="hlink" folHlink="folHlink"/>
  <p:sldLayoutIdLst>
    <p:sldLayoutId id="214748437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40636909"/>
      </p:ext>
    </p:extLst>
  </p:cSld>
  <p:clrMap bg1="lt1" tx1="dk1" bg2="lt2" tx2="dk2" accent1="accent1" accent2="accent2" accent3="accent3" accent4="accent4" accent5="accent5" accent6="accent6" hlink="hlink" folHlink="folHlink"/>
  <p:sldLayoutIdLst>
    <p:sldLayoutId id="214748438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200636917"/>
      </p:ext>
    </p:extLst>
  </p:cSld>
  <p:clrMap bg1="lt1" tx1="dk1" bg2="lt2" tx2="dk2" accent1="accent1" accent2="accent2" accent3="accent3" accent4="accent4" accent5="accent5" accent6="accent6" hlink="hlink" folHlink="folHlink"/>
  <p:sldLayoutIdLst>
    <p:sldLayoutId id="214748438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77646307"/>
      </p:ext>
    </p:extLst>
  </p:cSld>
  <p:clrMap bg1="lt1" tx1="dk1" bg2="lt2" tx2="dk2" accent1="accent1" accent2="accent2" accent3="accent3" accent4="accent4" accent5="accent5" accent6="accent6" hlink="hlink" folHlink="folHlink"/>
  <p:sldLayoutIdLst>
    <p:sldLayoutId id="214748438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69876073"/>
      </p:ext>
    </p:extLst>
  </p:cSld>
  <p:clrMap bg1="lt1" tx1="dk1" bg2="lt2" tx2="dk2" accent1="accent1" accent2="accent2" accent3="accent3" accent4="accent4" accent5="accent5" accent6="accent6" hlink="hlink" folHlink="folHlink"/>
  <p:sldLayoutIdLst>
    <p:sldLayoutId id="214748438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541193926"/>
      </p:ext>
    </p:extLst>
  </p:cSld>
  <p:clrMap bg1="lt1" tx1="dk1" bg2="lt2" tx2="dk2" accent1="accent1" accent2="accent2" accent3="accent3" accent4="accent4" accent5="accent5" accent6="accent6" hlink="hlink" folHlink="folHlink"/>
  <p:sldLayoutIdLst>
    <p:sldLayoutId id="214748438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8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1951268"/>
      </p:ext>
    </p:extLst>
  </p:cSld>
  <p:clrMap bg1="lt1" tx1="dk1" bg2="lt2" tx2="dk2" accent1="accent1" accent2="accent2" accent3="accent3" accent4="accent4" accent5="accent5" accent6="accent6" hlink="hlink" folHlink="folHlink"/>
  <p:sldLayoutIdLst>
    <p:sldLayoutId id="214748439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72068896"/>
      </p:ext>
    </p:extLst>
  </p:cSld>
  <p:clrMap bg1="lt1" tx1="dk1" bg2="lt2" tx2="dk2" accent1="accent1" accent2="accent2" accent3="accent3" accent4="accent4" accent5="accent5" accent6="accent6" hlink="hlink" folHlink="folHlink"/>
  <p:sldLayoutIdLst>
    <p:sldLayoutId id="214748381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9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74993366"/>
      </p:ext>
    </p:extLst>
  </p:cSld>
  <p:clrMap bg1="lt1" tx1="dk1" bg2="lt2" tx2="dk2" accent1="accent1" accent2="accent2" accent3="accent3" accent4="accent4" accent5="accent5" accent6="accent6" hlink="hlink" folHlink="folHlink"/>
  <p:sldLayoutIdLst>
    <p:sldLayoutId id="214748439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437548"/>
      </p:ext>
    </p:extLst>
  </p:cSld>
  <p:clrMap bg1="lt1" tx1="dk1" bg2="lt2" tx2="dk2" accent1="accent1" accent2="accent2" accent3="accent3" accent4="accent4" accent5="accent5" accent6="accent6" hlink="hlink" folHlink="folHlink"/>
  <p:sldLayoutIdLst>
    <p:sldLayoutId id="214748439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51408020"/>
      </p:ext>
    </p:extLst>
  </p:cSld>
  <p:clrMap bg1="lt1" tx1="dk1" bg2="lt2" tx2="dk2" accent1="accent1" accent2="accent2" accent3="accent3" accent4="accent4" accent5="accent5" accent6="accent6" hlink="hlink" folHlink="folHlink"/>
  <p:sldLayoutIdLst>
    <p:sldLayoutId id="214748439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5107994"/>
      </p:ext>
    </p:extLst>
  </p:cSld>
  <p:clrMap bg1="lt1" tx1="dk1" bg2="lt2" tx2="dk2" accent1="accent1" accent2="accent2" accent3="accent3" accent4="accent4" accent5="accent5" accent6="accent6" hlink="hlink" folHlink="folHlink"/>
  <p:sldLayoutIdLst>
    <p:sldLayoutId id="214748439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68020009"/>
      </p:ext>
    </p:extLst>
  </p:cSld>
  <p:clrMap bg1="lt1" tx1="dk1" bg2="lt2" tx2="dk2" accent1="accent1" accent2="accent2" accent3="accent3" accent4="accent4" accent5="accent5" accent6="accent6" hlink="hlink" folHlink="folHlink"/>
  <p:sldLayoutIdLst>
    <p:sldLayoutId id="214748440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191059646"/>
      </p:ext>
    </p:extLst>
  </p:cSld>
  <p:clrMap bg1="lt1" tx1="dk1" bg2="lt2" tx2="dk2" accent1="accent1" accent2="accent2" accent3="accent3" accent4="accent4" accent5="accent5" accent6="accent6" hlink="hlink" folHlink="folHlink"/>
  <p:sldLayoutIdLst>
    <p:sldLayoutId id="214748440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50167381"/>
      </p:ext>
    </p:extLst>
  </p:cSld>
  <p:clrMap bg1="lt1" tx1="dk1" bg2="lt2" tx2="dk2" accent1="accent1" accent2="accent2" accent3="accent3" accent4="accent4" accent5="accent5" accent6="accent6" hlink="hlink" folHlink="folHlink"/>
  <p:sldLayoutIdLst>
    <p:sldLayoutId id="214748440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354959301"/>
      </p:ext>
    </p:extLst>
  </p:cSld>
  <p:clrMap bg1="lt1" tx1="dk1" bg2="lt2" tx2="dk2" accent1="accent1" accent2="accent2" accent3="accent3" accent4="accent4" accent5="accent5" accent6="accent6" hlink="hlink" folHlink="folHlink"/>
  <p:sldLayoutIdLst>
    <p:sldLayoutId id="214748440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077703064"/>
      </p:ext>
    </p:extLst>
  </p:cSld>
  <p:clrMap bg1="lt1" tx1="dk1" bg2="lt2" tx2="dk2" accent1="accent1" accent2="accent2" accent3="accent3" accent4="accent4" accent5="accent5" accent6="accent6" hlink="hlink" folHlink="folHlink"/>
  <p:sldLayoutIdLst>
    <p:sldLayoutId id="214748440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29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06309829"/>
      </p:ext>
    </p:extLst>
  </p:cSld>
  <p:clrMap bg1="lt1" tx1="dk1" bg2="lt2" tx2="dk2" accent1="accent1" accent2="accent2" accent3="accent3" accent4="accent4" accent5="accent5" accent6="accent6" hlink="hlink" folHlink="folHlink"/>
  <p:sldLayoutIdLst>
    <p:sldLayoutId id="214748441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48C9FA3-12A2-45B3-B752-B41C1D1B4A78}" type="datetime3">
              <a:rPr lang="en-US" smtClean="0"/>
              <a:t>21 June 2019</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95639228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 id="2147483696" r:id="rId12"/>
    <p:sldLayoutId id="2147483697"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219102785"/>
      </p:ext>
    </p:extLst>
  </p:cSld>
  <p:clrMap bg1="lt1" tx1="dk1" bg2="lt2" tx2="dk2" accent1="accent1" accent2="accent2" accent3="accent3" accent4="accent4" accent5="accent5" accent6="accent6" hlink="hlink" folHlink="folHlink"/>
  <p:sldLayoutIdLst>
    <p:sldLayoutId id="214748381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0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8803596"/>
      </p:ext>
    </p:extLst>
  </p:cSld>
  <p:clrMap bg1="lt1" tx1="dk1" bg2="lt2" tx2="dk2" accent1="accent1" accent2="accent2" accent3="accent3" accent4="accent4" accent5="accent5" accent6="accent6" hlink="hlink" folHlink="folHlink"/>
  <p:sldLayoutIdLst>
    <p:sldLayoutId id="214748441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466354036"/>
      </p:ext>
    </p:extLst>
  </p:cSld>
  <p:clrMap bg1="lt1" tx1="dk1" bg2="lt2" tx2="dk2" accent1="accent1" accent2="accent2" accent3="accent3" accent4="accent4" accent5="accent5" accent6="accent6" hlink="hlink" folHlink="folHlink"/>
  <p:sldLayoutIdLst>
    <p:sldLayoutId id="214748441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771354"/>
      </p:ext>
    </p:extLst>
  </p:cSld>
  <p:clrMap bg1="lt1" tx1="dk1" bg2="lt2" tx2="dk2" accent1="accent1" accent2="accent2" accent3="accent3" accent4="accent4" accent5="accent5" accent6="accent6" hlink="hlink" folHlink="folHlink"/>
  <p:sldLayoutIdLst>
    <p:sldLayoutId id="214748441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91303853"/>
      </p:ext>
    </p:extLst>
  </p:cSld>
  <p:clrMap bg1="lt1" tx1="dk1" bg2="lt2" tx2="dk2" accent1="accent1" accent2="accent2" accent3="accent3" accent4="accent4" accent5="accent5" accent6="accent6" hlink="hlink" folHlink="folHlink"/>
  <p:sldLayoutIdLst>
    <p:sldLayoutId id="214748441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760576943"/>
      </p:ext>
    </p:extLst>
  </p:cSld>
  <p:clrMap bg1="lt1" tx1="dk1" bg2="lt2" tx2="dk2" accent1="accent1" accent2="accent2" accent3="accent3" accent4="accent4" accent5="accent5" accent6="accent6" hlink="hlink" folHlink="folHlink"/>
  <p:sldLayoutIdLst>
    <p:sldLayoutId id="214748442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82451032"/>
      </p:ext>
    </p:extLst>
  </p:cSld>
  <p:clrMap bg1="lt1" tx1="dk1" bg2="lt2" tx2="dk2" accent1="accent1" accent2="accent2" accent3="accent3" accent4="accent4" accent5="accent5" accent6="accent6" hlink="hlink" folHlink="folHlink"/>
  <p:sldLayoutIdLst>
    <p:sldLayoutId id="214748442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7130207"/>
      </p:ext>
    </p:extLst>
  </p:cSld>
  <p:clrMap bg1="lt1" tx1="dk1" bg2="lt2" tx2="dk2" accent1="accent1" accent2="accent2" accent3="accent3" accent4="accent4" accent5="accent5" accent6="accent6" hlink="hlink" folHlink="folHlink"/>
  <p:sldLayoutIdLst>
    <p:sldLayoutId id="214748442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04763415"/>
      </p:ext>
    </p:extLst>
  </p:cSld>
  <p:clrMap bg1="lt1" tx1="dk1" bg2="lt2" tx2="dk2" accent1="accent1" accent2="accent2" accent3="accent3" accent4="accent4" accent5="accent5" accent6="accent6" hlink="hlink" folHlink="folHlink"/>
  <p:sldLayoutIdLst>
    <p:sldLayoutId id="214748442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83971086"/>
      </p:ext>
    </p:extLst>
  </p:cSld>
  <p:clrMap bg1="lt1" tx1="dk1" bg2="lt2" tx2="dk2" accent1="accent1" accent2="accent2" accent3="accent3" accent4="accent4" accent5="accent5" accent6="accent6" hlink="hlink" folHlink="folHlink"/>
  <p:sldLayoutIdLst>
    <p:sldLayoutId id="214748442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0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25425485"/>
      </p:ext>
    </p:extLst>
  </p:cSld>
  <p:clrMap bg1="lt1" tx1="dk1" bg2="lt2" tx2="dk2" accent1="accent1" accent2="accent2" accent3="accent3" accent4="accent4" accent5="accent5" accent6="accent6" hlink="hlink" folHlink="folHlink"/>
  <p:sldLayoutIdLst>
    <p:sldLayoutId id="214748443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8009870"/>
      </p:ext>
    </p:extLst>
  </p:cSld>
  <p:clrMap bg1="lt1" tx1="dk1" bg2="lt2" tx2="dk2" accent1="accent1" accent2="accent2" accent3="accent3" accent4="accent4" accent5="accent5" accent6="accent6" hlink="hlink" folHlink="folHlink"/>
  <p:sldLayoutIdLst>
    <p:sldLayoutId id="214748381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1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58676115"/>
      </p:ext>
    </p:extLst>
  </p:cSld>
  <p:clrMap bg1="lt1" tx1="dk1" bg2="lt2" tx2="dk2" accent1="accent1" accent2="accent2" accent3="accent3" accent4="accent4" accent5="accent5" accent6="accent6" hlink="hlink" folHlink="folHlink"/>
  <p:sldLayoutIdLst>
    <p:sldLayoutId id="214748443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1.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01048660"/>
      </p:ext>
    </p:extLst>
  </p:cSld>
  <p:clrMap bg1="lt1" tx1="dk1" bg2="lt2" tx2="dk2" accent1="accent1" accent2="accent2" accent3="accent3" accent4="accent4" accent5="accent5" accent6="accent6" hlink="hlink" folHlink="folHlink"/>
  <p:sldLayoutIdLst>
    <p:sldLayoutId id="214748443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2.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284932873"/>
      </p:ext>
    </p:extLst>
  </p:cSld>
  <p:clrMap bg1="lt1" tx1="dk1" bg2="lt2" tx2="dk2" accent1="accent1" accent2="accent2" accent3="accent3" accent4="accent4" accent5="accent5" accent6="accent6" hlink="hlink" folHlink="folHlink"/>
  <p:sldLayoutIdLst>
    <p:sldLayoutId id="214748443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3.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01987357"/>
      </p:ext>
    </p:extLst>
  </p:cSld>
  <p:clrMap bg1="lt1" tx1="dk1" bg2="lt2" tx2="dk2" accent1="accent1" accent2="accent2" accent3="accent3" accent4="accent4" accent5="accent5" accent6="accent6" hlink="hlink" folHlink="folHlink"/>
  <p:sldLayoutIdLst>
    <p:sldLayoutId id="214748443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4.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495222204"/>
      </p:ext>
    </p:extLst>
  </p:cSld>
  <p:clrMap bg1="lt1" tx1="dk1" bg2="lt2" tx2="dk2" accent1="accent1" accent2="accent2" accent3="accent3" accent4="accent4" accent5="accent5" accent6="accent6" hlink="hlink" folHlink="folHlink"/>
  <p:sldLayoutIdLst>
    <p:sldLayoutId id="214748444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5.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01198676"/>
      </p:ext>
    </p:extLst>
  </p:cSld>
  <p:clrMap bg1="lt1" tx1="dk1" bg2="lt2" tx2="dk2" accent1="accent1" accent2="accent2" accent3="accent3" accent4="accent4" accent5="accent5" accent6="accent6" hlink="hlink" folHlink="folHlink"/>
  <p:sldLayoutIdLst>
    <p:sldLayoutId id="214748444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6.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621032443"/>
      </p:ext>
    </p:extLst>
  </p:cSld>
  <p:clrMap bg1="lt1" tx1="dk1" bg2="lt2" tx2="dk2" accent1="accent1" accent2="accent2" accent3="accent3" accent4="accent4" accent5="accent5" accent6="accent6" hlink="hlink" folHlink="folHlink"/>
  <p:sldLayoutIdLst>
    <p:sldLayoutId id="2147484445"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7.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00583327"/>
      </p:ext>
    </p:extLst>
  </p:cSld>
  <p:clrMap bg1="lt1" tx1="dk1" bg2="lt2" tx2="dk2" accent1="accent1" accent2="accent2" accent3="accent3" accent4="accent4" accent5="accent5" accent6="accent6" hlink="hlink" folHlink="folHlink"/>
  <p:sldLayoutIdLst>
    <p:sldLayoutId id="2147484447"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8.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61734463"/>
      </p:ext>
    </p:extLst>
  </p:cSld>
  <p:clrMap bg1="lt1" tx1="dk1" bg2="lt2" tx2="dk2" accent1="accent1" accent2="accent2" accent3="accent3" accent4="accent4" accent5="accent5" accent6="accent6" hlink="hlink" folHlink="folHlink"/>
  <p:sldLayoutIdLst>
    <p:sldLayoutId id="2147484449"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19.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839110724"/>
      </p:ext>
    </p:extLst>
  </p:cSld>
  <p:clrMap bg1="lt1" tx1="dk1" bg2="lt2" tx2="dk2" accent1="accent1" accent2="accent2" accent3="accent3" accent4="accent4" accent5="accent5" accent6="accent6" hlink="hlink" folHlink="folHlink"/>
  <p:sldLayoutIdLst>
    <p:sldLayoutId id="2147484451"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16842971"/>
      </p:ext>
    </p:extLst>
  </p:cSld>
  <p:clrMap bg1="lt1" tx1="dk1" bg2="lt2" tx2="dk2" accent1="accent1" accent2="accent2" accent3="accent3" accent4="accent4" accent5="accent5" accent6="accent6" hlink="hlink" folHlink="folHlink"/>
  <p:sldLayoutIdLst>
    <p:sldLayoutId id="214748382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20.xml><?xml version="1.0" encoding="utf-8"?>
<p:sldMaster xmlns:a="http://schemas.openxmlformats.org/drawingml/2006/main" xmlns:r="http://schemas.openxmlformats.org/officeDocument/2006/relationships" xmlns:p="http://schemas.openxmlformats.org/presentationml/2006/main" preserve="1">
  <p:cSld>
    <p:bg>
      <p:bgPr>
        <a:solidFill>
          <a:srgbClr val="D50BAA"/>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E29CD8E4-E808-43E2-8819-1CE48FD99B9C}" type="datetime3">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 June 2019</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2CA597F8-4C7B-4C0C-BD20-F8889DC49BC1}" type="slidenum">
              <a:rPr kumimoji="0" lang="en-US" sz="1200" b="0" i="0" u="none" strike="noStrike" kern="1200" cap="none" spc="0" normalizeH="0" baseline="0" noProof="0" smtClean="0">
                <a:ln>
                  <a:noFill/>
                </a:ln>
                <a:solidFill>
                  <a:srgbClr val="E7DEC9">
                    <a:shade val="50000"/>
                    <a:satMod val="200000"/>
                  </a:srgbClr>
                </a:solidFill>
                <a:effectLst/>
                <a:uLnTx/>
                <a:uFillTx/>
                <a:latin typeface="Times New Roman"/>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E7DEC9">
                  <a:shade val="50000"/>
                  <a:satMod val="200000"/>
                </a:srgbClr>
              </a:solidFill>
              <a:effectLst/>
              <a:uLnTx/>
              <a:uFillTx/>
              <a:latin typeface="Times New Roman"/>
              <a:ea typeface="+mn-ea"/>
              <a:cs typeface="+mn-cs"/>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237378895"/>
      </p:ext>
    </p:extLst>
  </p:cSld>
  <p:clrMap bg1="lt1" tx1="dk1" bg2="lt2" tx2="dk2" accent1="accent1" accent2="accent2" accent3="accent3" accent4="accent4" accent5="accent5" accent6="accent6" hlink="hlink" folHlink="folHlink"/>
  <p:sldLayoutIdLst>
    <p:sldLayoutId id="2147484453" r:id="rId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3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65307645"/>
      </p:ext>
    </p:extLst>
  </p:cSld>
  <p:clrMap bg1="lt1" tx1="dk1" bg2="lt2" tx2="dk2" accent1="accent1" accent2="accent2" accent3="accent3" accent4="accent4" accent5="accent5" accent6="accent6" hlink="hlink" folHlink="folHlink"/>
  <p:sldLayoutIdLst>
    <p:sldLayoutId id="21474844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0511768"/>
      </p:ext>
    </p:extLst>
  </p:cSld>
  <p:clrMap bg1="lt1" tx1="dk1" bg2="lt2" tx2="dk2" accent1="accent1" accent2="accent2" accent3="accent3" accent4="accent4" accent5="accent5" accent6="accent6" hlink="hlink" folHlink="folHlink"/>
  <p:sldLayoutIdLst>
    <p:sldLayoutId id="21474844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08360646"/>
      </p:ext>
    </p:extLst>
  </p:cSld>
  <p:clrMap bg1="lt1" tx1="dk1" bg2="lt2" tx2="dk2" accent1="accent1" accent2="accent2" accent3="accent3" accent4="accent4" accent5="accent5" accent6="accent6" hlink="hlink" folHlink="folHlink"/>
  <p:sldLayoutIdLst>
    <p:sldLayoutId id="21474844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70501379"/>
      </p:ext>
    </p:extLst>
  </p:cSld>
  <p:clrMap bg1="lt1" tx1="dk1" bg2="lt2" tx2="dk2" accent1="accent1" accent2="accent2" accent3="accent3" accent4="accent4" accent5="accent5" accent6="accent6" hlink="hlink" folHlink="folHlink"/>
  <p:sldLayoutIdLst>
    <p:sldLayoutId id="21474844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79675546"/>
      </p:ext>
    </p:extLst>
  </p:cSld>
  <p:clrMap bg1="lt1" tx1="dk1" bg2="lt2" tx2="dk2" accent1="accent1" accent2="accent2" accent3="accent3" accent4="accent4" accent5="accent5" accent6="accent6" hlink="hlink" folHlink="folHlink"/>
  <p:sldLayoutIdLst>
    <p:sldLayoutId id="21474844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72700630"/>
      </p:ext>
    </p:extLst>
  </p:cSld>
  <p:clrMap bg1="lt1" tx1="dk1" bg2="lt2" tx2="dk2" accent1="accent1" accent2="accent2" accent3="accent3" accent4="accent4" accent5="accent5" accent6="accent6" hlink="hlink" folHlink="folHlink"/>
  <p:sldLayoutIdLst>
    <p:sldLayoutId id="21474844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13004999"/>
      </p:ext>
    </p:extLst>
  </p:cSld>
  <p:clrMap bg1="lt1" tx1="dk1" bg2="lt2" tx2="dk2" accent1="accent1" accent2="accent2" accent3="accent3" accent4="accent4" accent5="accent5" accent6="accent6" hlink="hlink" folHlink="folHlink"/>
  <p:sldLayoutIdLst>
    <p:sldLayoutId id="21474844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41415634"/>
      </p:ext>
    </p:extLst>
  </p:cSld>
  <p:clrMap bg1="lt1" tx1="dk1" bg2="lt2" tx2="dk2" accent1="accent1" accent2="accent2" accent3="accent3" accent4="accent4" accent5="accent5" accent6="accent6" hlink="hlink" folHlink="folHlink"/>
  <p:sldLayoutIdLst>
    <p:sldLayoutId id="21474844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21186567"/>
      </p:ext>
    </p:extLst>
  </p:cSld>
  <p:clrMap bg1="lt1" tx1="dk1" bg2="lt2" tx2="dk2" accent1="accent1" accent2="accent2" accent3="accent3" accent4="accent4" accent5="accent5" accent6="accent6" hlink="hlink" folHlink="folHlink"/>
  <p:sldLayoutIdLst>
    <p:sldLayoutId id="21474844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38080636"/>
      </p:ext>
    </p:extLst>
  </p:cSld>
  <p:clrMap bg1="lt1" tx1="dk1" bg2="lt2" tx2="dk2" accent1="accent1" accent2="accent2" accent3="accent3" accent4="accent4" accent5="accent5" accent6="accent6" hlink="hlink" folHlink="folHlink"/>
  <p:sldLayoutIdLst>
    <p:sldLayoutId id="2147483823"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18256618"/>
      </p:ext>
    </p:extLst>
  </p:cSld>
  <p:clrMap bg1="lt1" tx1="dk1" bg2="lt2" tx2="dk2" accent1="accent1" accent2="accent2" accent3="accent3" accent4="accent4" accent5="accent5" accent6="accent6" hlink="hlink" folHlink="folHlink"/>
  <p:sldLayoutIdLst>
    <p:sldLayoutId id="21474844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89127805"/>
      </p:ext>
    </p:extLst>
  </p:cSld>
  <p:clrMap bg1="lt1" tx1="dk1" bg2="lt2" tx2="dk2" accent1="accent1" accent2="accent2" accent3="accent3" accent4="accent4" accent5="accent5" accent6="accent6" hlink="hlink" folHlink="folHlink"/>
  <p:sldLayoutIdLst>
    <p:sldLayoutId id="21474844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08619004"/>
      </p:ext>
    </p:extLst>
  </p:cSld>
  <p:clrMap bg1="lt1" tx1="dk1" bg2="lt2" tx2="dk2" accent1="accent1" accent2="accent2" accent3="accent3" accent4="accent4" accent5="accent5" accent6="accent6" hlink="hlink" folHlink="folHlink"/>
  <p:sldLayoutIdLst>
    <p:sldLayoutId id="21474844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19097228"/>
      </p:ext>
    </p:extLst>
  </p:cSld>
  <p:clrMap bg1="lt1" tx1="dk1" bg2="lt2" tx2="dk2" accent1="accent1" accent2="accent2" accent3="accent3" accent4="accent4" accent5="accent5" accent6="accent6" hlink="hlink" folHlink="folHlink"/>
  <p:sldLayoutIdLst>
    <p:sldLayoutId id="21474844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96258109"/>
      </p:ext>
    </p:extLst>
  </p:cSld>
  <p:clrMap bg1="lt1" tx1="dk1" bg2="lt2" tx2="dk2" accent1="accent1" accent2="accent2" accent3="accent3" accent4="accent4" accent5="accent5" accent6="accent6" hlink="hlink" folHlink="folHlink"/>
  <p:sldLayoutIdLst>
    <p:sldLayoutId id="21474844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0393802"/>
      </p:ext>
    </p:extLst>
  </p:cSld>
  <p:clrMap bg1="lt1" tx1="dk1" bg2="lt2" tx2="dk2" accent1="accent1" accent2="accent2" accent3="accent3" accent4="accent4" accent5="accent5" accent6="accent6" hlink="hlink" folHlink="folHlink"/>
  <p:sldLayoutIdLst>
    <p:sldLayoutId id="21474844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49780305"/>
      </p:ext>
    </p:extLst>
  </p:cSld>
  <p:clrMap bg1="lt1" tx1="dk1" bg2="lt2" tx2="dk2" accent1="accent1" accent2="accent2" accent3="accent3" accent4="accent4" accent5="accent5" accent6="accent6" hlink="hlink" folHlink="folHlink"/>
  <p:sldLayoutIdLst>
    <p:sldLayoutId id="21474844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08296814"/>
      </p:ext>
    </p:extLst>
  </p:cSld>
  <p:clrMap bg1="lt1" tx1="dk1" bg2="lt2" tx2="dk2" accent1="accent1" accent2="accent2" accent3="accent3" accent4="accent4" accent5="accent5" accent6="accent6" hlink="hlink" folHlink="folHlink"/>
  <p:sldLayoutIdLst>
    <p:sldLayoutId id="21474844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31322086"/>
      </p:ext>
    </p:extLst>
  </p:cSld>
  <p:clrMap bg1="lt1" tx1="dk1" bg2="lt2" tx2="dk2" accent1="accent1" accent2="accent2" accent3="accent3" accent4="accent4" accent5="accent5" accent6="accent6" hlink="hlink" folHlink="folHlink"/>
  <p:sldLayoutIdLst>
    <p:sldLayoutId id="21474844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26803360"/>
      </p:ext>
    </p:extLst>
  </p:cSld>
  <p:clrMap bg1="lt1" tx1="dk1" bg2="lt2" tx2="dk2" accent1="accent1" accent2="accent2" accent3="accent3" accent4="accent4" accent5="accent5" accent6="accent6" hlink="hlink" folHlink="folHlink"/>
  <p:sldLayoutIdLst>
    <p:sldLayoutId id="214748449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424962249"/>
      </p:ext>
    </p:extLst>
  </p:cSld>
  <p:clrMap bg1="lt1" tx1="dk1" bg2="lt2" tx2="dk2" accent1="accent1" accent2="accent2" accent3="accent3" accent4="accent4" accent5="accent5" accent6="accent6" hlink="hlink" folHlink="folHlink"/>
  <p:sldLayoutIdLst>
    <p:sldLayoutId id="2147483825"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605391"/>
      </p:ext>
    </p:extLst>
  </p:cSld>
  <p:clrMap bg1="lt1" tx1="dk1" bg2="lt2" tx2="dk2" accent1="accent1" accent2="accent2" accent3="accent3" accent4="accent4" accent5="accent5" accent6="accent6" hlink="hlink" folHlink="folHlink"/>
  <p:sldLayoutIdLst>
    <p:sldLayoutId id="214748449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08234161"/>
      </p:ext>
    </p:extLst>
  </p:cSld>
  <p:clrMap bg1="lt1" tx1="dk1" bg2="lt2" tx2="dk2" accent1="accent1" accent2="accent2" accent3="accent3" accent4="accent4" accent5="accent5" accent6="accent6" hlink="hlink" folHlink="folHlink"/>
  <p:sldLayoutIdLst>
    <p:sldLayoutId id="214748449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1401144"/>
      </p:ext>
    </p:extLst>
  </p:cSld>
  <p:clrMap bg1="lt1" tx1="dk1" bg2="lt2" tx2="dk2" accent1="accent1" accent2="accent2" accent3="accent3" accent4="accent4" accent5="accent5" accent6="accent6" hlink="hlink" folHlink="folHlink"/>
  <p:sldLayoutIdLst>
    <p:sldLayoutId id="214748449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97552547"/>
      </p:ext>
    </p:extLst>
  </p:cSld>
  <p:clrMap bg1="lt1" tx1="dk1" bg2="lt2" tx2="dk2" accent1="accent1" accent2="accent2" accent3="accent3" accent4="accent4" accent5="accent5" accent6="accent6" hlink="hlink" folHlink="folHlink"/>
  <p:sldLayoutIdLst>
    <p:sldLayoutId id="214748449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02516580"/>
      </p:ext>
    </p:extLst>
  </p:cSld>
  <p:clrMap bg1="lt1" tx1="dk1" bg2="lt2" tx2="dk2" accent1="accent1" accent2="accent2" accent3="accent3" accent4="accent4" accent5="accent5" accent6="accent6" hlink="hlink" folHlink="folHlink"/>
  <p:sldLayoutIdLst>
    <p:sldLayoutId id="214748450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6848884"/>
      </p:ext>
    </p:extLst>
  </p:cSld>
  <p:clrMap bg1="lt1" tx1="dk1" bg2="lt2" tx2="dk2" accent1="accent1" accent2="accent2" accent3="accent3" accent4="accent4" accent5="accent5" accent6="accent6" hlink="hlink" folHlink="folHlink"/>
  <p:sldLayoutIdLst>
    <p:sldLayoutId id="214748450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40947148"/>
      </p:ext>
    </p:extLst>
  </p:cSld>
  <p:clrMap bg1="lt1" tx1="dk1" bg2="lt2" tx2="dk2" accent1="accent1" accent2="accent2" accent3="accent3" accent4="accent4" accent5="accent5" accent6="accent6" hlink="hlink" folHlink="folHlink"/>
  <p:sldLayoutIdLst>
    <p:sldLayoutId id="214748450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15540962"/>
      </p:ext>
    </p:extLst>
  </p:cSld>
  <p:clrMap bg1="lt1" tx1="dk1" bg2="lt2" tx2="dk2" accent1="accent1" accent2="accent2" accent3="accent3" accent4="accent4" accent5="accent5" accent6="accent6" hlink="hlink" folHlink="folHlink"/>
  <p:sldLayoutIdLst>
    <p:sldLayoutId id="214748450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41547590"/>
      </p:ext>
    </p:extLst>
  </p:cSld>
  <p:clrMap bg1="lt1" tx1="dk1" bg2="lt2" tx2="dk2" accent1="accent1" accent2="accent2" accent3="accent3" accent4="accent4" accent5="accent5" accent6="accent6" hlink="hlink" folHlink="folHlink"/>
  <p:sldLayoutIdLst>
    <p:sldLayoutId id="214748450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31196752"/>
      </p:ext>
    </p:extLst>
  </p:cSld>
  <p:clrMap bg1="lt1" tx1="dk1" bg2="lt2" tx2="dk2" accent1="accent1" accent2="accent2" accent3="accent3" accent4="accent4" accent5="accent5" accent6="accent6" hlink="hlink" folHlink="folHlink"/>
  <p:sldLayoutIdLst>
    <p:sldLayoutId id="214748451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73654393"/>
      </p:ext>
    </p:extLst>
  </p:cSld>
  <p:clrMap bg1="lt1" tx1="dk1" bg2="lt2" tx2="dk2" accent1="accent1" accent2="accent2" accent3="accent3" accent4="accent4" accent5="accent5" accent6="accent6" hlink="hlink" folHlink="folHlink"/>
  <p:sldLayoutIdLst>
    <p:sldLayoutId id="2147483827"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515508"/>
      </p:ext>
    </p:extLst>
  </p:cSld>
  <p:clrMap bg1="lt1" tx1="dk1" bg2="lt2" tx2="dk2" accent1="accent1" accent2="accent2" accent3="accent3" accent4="accent4" accent5="accent5" accent6="accent6" hlink="hlink" folHlink="folHlink"/>
  <p:sldLayoutIdLst>
    <p:sldLayoutId id="214748451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71323539"/>
      </p:ext>
    </p:extLst>
  </p:cSld>
  <p:clrMap bg1="lt1" tx1="dk1" bg2="lt2" tx2="dk2" accent1="accent1" accent2="accent2" accent3="accent3" accent4="accent4" accent5="accent5" accent6="accent6" hlink="hlink" folHlink="folHlink"/>
  <p:sldLayoutIdLst>
    <p:sldLayoutId id="214748451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29288827"/>
      </p:ext>
    </p:extLst>
  </p:cSld>
  <p:clrMap bg1="lt1" tx1="dk1" bg2="lt2" tx2="dk2" accent1="accent1" accent2="accent2" accent3="accent3" accent4="accent4" accent5="accent5" accent6="accent6" hlink="hlink" folHlink="folHlink"/>
  <p:sldLayoutIdLst>
    <p:sldLayoutId id="214748451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216838"/>
      </p:ext>
    </p:extLst>
  </p:cSld>
  <p:clrMap bg1="lt1" tx1="dk1" bg2="lt2" tx2="dk2" accent1="accent1" accent2="accent2" accent3="accent3" accent4="accent4" accent5="accent5" accent6="accent6" hlink="hlink" folHlink="folHlink"/>
  <p:sldLayoutIdLst>
    <p:sldLayoutId id="21474845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03579127"/>
      </p:ext>
    </p:extLst>
  </p:cSld>
  <p:clrMap bg1="lt1" tx1="dk1" bg2="lt2" tx2="dk2" accent1="accent1" accent2="accent2" accent3="accent3" accent4="accent4" accent5="accent5" accent6="accent6" hlink="hlink" folHlink="folHlink"/>
  <p:sldLayoutIdLst>
    <p:sldLayoutId id="21474845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96680717"/>
      </p:ext>
    </p:extLst>
  </p:cSld>
  <p:clrMap bg1="lt1" tx1="dk1" bg2="lt2" tx2="dk2" accent1="accent1" accent2="accent2" accent3="accent3" accent4="accent4" accent5="accent5" accent6="accent6" hlink="hlink" folHlink="folHlink"/>
  <p:sldLayoutIdLst>
    <p:sldLayoutId id="21474845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23485742"/>
      </p:ext>
    </p:extLst>
  </p:cSld>
  <p:clrMap bg1="lt1" tx1="dk1" bg2="lt2" tx2="dk2" accent1="accent1" accent2="accent2" accent3="accent3" accent4="accent4" accent5="accent5" accent6="accent6" hlink="hlink" folHlink="folHlink"/>
  <p:sldLayoutIdLst>
    <p:sldLayoutId id="21474845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08592057"/>
      </p:ext>
    </p:extLst>
  </p:cSld>
  <p:clrMap bg1="lt1" tx1="dk1" bg2="lt2" tx2="dk2" accent1="accent1" accent2="accent2" accent3="accent3" accent4="accent4" accent5="accent5" accent6="accent6" hlink="hlink" folHlink="folHlink"/>
  <p:sldLayoutIdLst>
    <p:sldLayoutId id="21474845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47661678"/>
      </p:ext>
    </p:extLst>
  </p:cSld>
  <p:clrMap bg1="lt1" tx1="dk1" bg2="lt2" tx2="dk2" accent1="accent1" accent2="accent2" accent3="accent3" accent4="accent4" accent5="accent5" accent6="accent6" hlink="hlink" folHlink="folHlink"/>
  <p:sldLayoutIdLst>
    <p:sldLayoutId id="21474845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18553542"/>
      </p:ext>
    </p:extLst>
  </p:cSld>
  <p:clrMap bg1="lt1" tx1="dk1" bg2="lt2" tx2="dk2" accent1="accent1" accent2="accent2" accent3="accent3" accent4="accent4" accent5="accent5" accent6="accent6" hlink="hlink" folHlink="folHlink"/>
  <p:sldLayoutIdLst>
    <p:sldLayoutId id="21474845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04155628"/>
      </p:ext>
    </p:extLst>
  </p:cSld>
  <p:clrMap bg1="lt1" tx1="dk1" bg2="lt2" tx2="dk2" accent1="accent1" accent2="accent2" accent3="accent3" accent4="accent4" accent5="accent5" accent6="accent6" hlink="hlink" folHlink="folHlink"/>
  <p:sldLayoutIdLst>
    <p:sldLayoutId id="2147483829"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85616710"/>
      </p:ext>
    </p:extLst>
  </p:cSld>
  <p:clrMap bg1="lt1" tx1="dk1" bg2="lt2" tx2="dk2" accent1="accent1" accent2="accent2" accent3="accent3" accent4="accent4" accent5="accent5" accent6="accent6" hlink="hlink" folHlink="folHlink"/>
  <p:sldLayoutIdLst>
    <p:sldLayoutId id="214748453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022822553"/>
      </p:ext>
    </p:extLst>
  </p:cSld>
  <p:clrMap bg1="lt1" tx1="dk1" bg2="lt2" tx2="dk2" accent1="accent1" accent2="accent2" accent3="accent3" accent4="accent4" accent5="accent5" accent6="accent6" hlink="hlink" folHlink="folHlink"/>
  <p:sldLayoutIdLst>
    <p:sldLayoutId id="214748453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31131887"/>
      </p:ext>
    </p:extLst>
  </p:cSld>
  <p:clrMap bg1="lt1" tx1="dk1" bg2="lt2" tx2="dk2" accent1="accent1" accent2="accent2" accent3="accent3" accent4="accent4" accent5="accent5" accent6="accent6" hlink="hlink" folHlink="folHlink"/>
  <p:sldLayoutIdLst>
    <p:sldLayoutId id="214748453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38066859"/>
      </p:ext>
    </p:extLst>
  </p:cSld>
  <p:clrMap bg1="lt1" tx1="dk1" bg2="lt2" tx2="dk2" accent1="accent1" accent2="accent2" accent3="accent3" accent4="accent4" accent5="accent5" accent6="accent6" hlink="hlink" folHlink="folHlink"/>
  <p:sldLayoutIdLst>
    <p:sldLayoutId id="214748453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07619779"/>
      </p:ext>
    </p:extLst>
  </p:cSld>
  <p:clrMap bg1="lt1" tx1="dk1" bg2="lt2" tx2="dk2" accent1="accent1" accent2="accent2" accent3="accent3" accent4="accent4" accent5="accent5" accent6="accent6" hlink="hlink" folHlink="folHlink"/>
  <p:sldLayoutIdLst>
    <p:sldLayoutId id="214748454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01665041"/>
      </p:ext>
    </p:extLst>
  </p:cSld>
  <p:clrMap bg1="lt1" tx1="dk1" bg2="lt2" tx2="dk2" accent1="accent1" accent2="accent2" accent3="accent3" accent4="accent4" accent5="accent5" accent6="accent6" hlink="hlink" folHlink="folHlink"/>
  <p:sldLayoutIdLst>
    <p:sldLayoutId id="214748454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74329690"/>
      </p:ext>
    </p:extLst>
  </p:cSld>
  <p:clrMap bg1="lt1" tx1="dk1" bg2="lt2" tx2="dk2" accent1="accent1" accent2="accent2" accent3="accent3" accent4="accent4" accent5="accent5" accent6="accent6" hlink="hlink" folHlink="folHlink"/>
  <p:sldLayoutIdLst>
    <p:sldLayoutId id="214748454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33008378"/>
      </p:ext>
    </p:extLst>
  </p:cSld>
  <p:clrMap bg1="lt1" tx1="dk1" bg2="lt2" tx2="dk2" accent1="accent1" accent2="accent2" accent3="accent3" accent4="accent4" accent5="accent5" accent6="accent6" hlink="hlink" folHlink="folHlink"/>
  <p:sldLayoutIdLst>
    <p:sldLayoutId id="214748454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38303215"/>
      </p:ext>
    </p:extLst>
  </p:cSld>
  <p:clrMap bg1="lt1" tx1="dk1" bg2="lt2" tx2="dk2" accent1="accent1" accent2="accent2" accent3="accent3" accent4="accent4" accent5="accent5" accent6="accent6" hlink="hlink" folHlink="folHlink"/>
  <p:sldLayoutIdLst>
    <p:sldLayoutId id="214748454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65236636"/>
      </p:ext>
    </p:extLst>
  </p:cSld>
  <p:clrMap bg1="lt1" tx1="dk1" bg2="lt2" tx2="dk2" accent1="accent1" accent2="accent2" accent3="accent3" accent4="accent4" accent5="accent5" accent6="accent6" hlink="hlink" folHlink="folHlink"/>
  <p:sldLayoutIdLst>
    <p:sldLayoutId id="214748455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1"/>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51"/>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51"/>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78884469"/>
      </p:ext>
    </p:extLst>
  </p:cSld>
  <p:clrMap bg1="lt1" tx1="dk1" bg2="lt2" tx2="dk2" accent1="accent1" accent2="accent2" accent3="accent3" accent4="accent4" accent5="accent5" accent6="accent6" hlink="hlink" folHlink="folHlink"/>
  <p:sldLayoutIdLst>
    <p:sldLayoutId id="2147483831" r:id="rId1"/>
  </p:sldLayoutIdLst>
  <p:transition spd="slow">
    <p:wipe dir="d"/>
  </p:transition>
  <p:timing>
    <p:tnLst>
      <p:par>
        <p:cTn id="1" dur="indefinite" restart="never" nodeType="tmRoot"/>
      </p:par>
    </p:tnLst>
  </p:timing>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94694149"/>
      </p:ext>
    </p:extLst>
  </p:cSld>
  <p:clrMap bg1="lt1" tx1="dk1" bg2="lt2" tx2="dk2" accent1="accent1" accent2="accent2" accent3="accent3" accent4="accent4" accent5="accent5" accent6="accent6" hlink="hlink" folHlink="folHlink"/>
  <p:sldLayoutIdLst>
    <p:sldLayoutId id="214748455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3396643"/>
      </p:ext>
    </p:extLst>
  </p:cSld>
  <p:clrMap bg1="lt1" tx1="dk1" bg2="lt2" tx2="dk2" accent1="accent1" accent2="accent2" accent3="accent3" accent4="accent4" accent5="accent5" accent6="accent6" hlink="hlink" folHlink="folHlink"/>
  <p:sldLayoutIdLst>
    <p:sldLayoutId id="214748455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4795961"/>
      </p:ext>
    </p:extLst>
  </p:cSld>
  <p:clrMap bg1="lt1" tx1="dk1" bg2="lt2" tx2="dk2" accent1="accent1" accent2="accent2" accent3="accent3" accent4="accent4" accent5="accent5" accent6="accent6" hlink="hlink" folHlink="folHlink"/>
  <p:sldLayoutIdLst>
    <p:sldLayoutId id="214748455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50130556"/>
      </p:ext>
    </p:extLst>
  </p:cSld>
  <p:clrMap bg1="lt1" tx1="dk1" bg2="lt2" tx2="dk2" accent1="accent1" accent2="accent2" accent3="accent3" accent4="accent4" accent5="accent5" accent6="accent6" hlink="hlink" folHlink="folHlink"/>
  <p:sldLayoutIdLst>
    <p:sldLayoutId id="214748455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867708251"/>
      </p:ext>
    </p:extLst>
  </p:cSld>
  <p:clrMap bg1="lt1" tx1="dk1" bg2="lt2" tx2="dk2" accent1="accent1" accent2="accent2" accent3="accent3" accent4="accent4" accent5="accent5" accent6="accent6" hlink="hlink" folHlink="folHlink"/>
  <p:sldLayoutIdLst>
    <p:sldLayoutId id="214748456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192490821"/>
      </p:ext>
    </p:extLst>
  </p:cSld>
  <p:clrMap bg1="lt1" tx1="dk1" bg2="lt2" tx2="dk2" accent1="accent1" accent2="accent2" accent3="accent3" accent4="accent4" accent5="accent5" accent6="accent6" hlink="hlink" folHlink="folHlink"/>
  <p:sldLayoutIdLst>
    <p:sldLayoutId id="214748456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3609261"/>
      </p:ext>
    </p:extLst>
  </p:cSld>
  <p:clrMap bg1="lt1" tx1="dk1" bg2="lt2" tx2="dk2" accent1="accent1" accent2="accent2" accent3="accent3" accent4="accent4" accent5="accent5" accent6="accent6" hlink="hlink" folHlink="folHlink"/>
  <p:sldLayoutIdLst>
    <p:sldLayoutId id="214748456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231427870"/>
      </p:ext>
    </p:extLst>
  </p:cSld>
  <p:clrMap bg1="lt1" tx1="dk1" bg2="lt2" tx2="dk2" accent1="accent1" accent2="accent2" accent3="accent3" accent4="accent4" accent5="accent5" accent6="accent6" hlink="hlink" folHlink="folHlink"/>
  <p:sldLayoutIdLst>
    <p:sldLayoutId id="214748456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1542716"/>
      </p:ext>
    </p:extLst>
  </p:cSld>
  <p:clrMap bg1="lt1" tx1="dk1" bg2="lt2" tx2="dk2" accent1="accent1" accent2="accent2" accent3="accent3" accent4="accent4" accent5="accent5" accent6="accent6" hlink="hlink" folHlink="folHlink"/>
  <p:sldLayoutIdLst>
    <p:sldLayoutId id="214748456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84806771"/>
      </p:ext>
    </p:extLst>
  </p:cSld>
  <p:clrMap bg1="lt1" tx1="dk1" bg2="lt2" tx2="dk2" accent1="accent1" accent2="accent2" accent3="accent3" accent4="accent4" accent5="accent5" accent6="accent6" hlink="hlink" folHlink="folHlink"/>
  <p:sldLayoutIdLst>
    <p:sldLayoutId id="214748457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4147162713"/>
      </p:ext>
    </p:extLst>
  </p:cSld>
  <p:clrMap bg1="lt1" tx1="dk1" bg2="lt2" tx2="dk2" accent1="accent1" accent2="accent2" accent3="accent3" accent4="accent4" accent5="accent5" accent6="accent6" hlink="hlink" folHlink="folHlink"/>
  <p:sldLayoutIdLst>
    <p:sldLayoutId id="2147483833"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3985167"/>
      </p:ext>
    </p:extLst>
  </p:cSld>
  <p:clrMap bg1="lt1" tx1="dk1" bg2="lt2" tx2="dk2" accent1="accent1" accent2="accent2" accent3="accent3" accent4="accent4" accent5="accent5" accent6="accent6" hlink="hlink" folHlink="folHlink"/>
  <p:sldLayoutIdLst>
    <p:sldLayoutId id="214748457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68137412"/>
      </p:ext>
    </p:extLst>
  </p:cSld>
  <p:clrMap bg1="lt1" tx1="dk1" bg2="lt2" tx2="dk2" accent1="accent1" accent2="accent2" accent3="accent3" accent4="accent4" accent5="accent5" accent6="accent6" hlink="hlink" folHlink="folHlink"/>
  <p:sldLayoutIdLst>
    <p:sldLayoutId id="214748457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52191879"/>
      </p:ext>
    </p:extLst>
  </p:cSld>
  <p:clrMap bg1="lt1" tx1="dk1" bg2="lt2" tx2="dk2" accent1="accent1" accent2="accent2" accent3="accent3" accent4="accent4" accent5="accent5" accent6="accent6" hlink="hlink" folHlink="folHlink"/>
  <p:sldLayoutIdLst>
    <p:sldLayoutId id="214748457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950185010"/>
      </p:ext>
    </p:extLst>
  </p:cSld>
  <p:clrMap bg1="lt1" tx1="dk1" bg2="lt2" tx2="dk2" accent1="accent1" accent2="accent2" accent3="accent3" accent4="accent4" accent5="accent5" accent6="accent6" hlink="hlink" folHlink="folHlink"/>
  <p:sldLayoutIdLst>
    <p:sldLayoutId id="214748457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41285454"/>
      </p:ext>
    </p:extLst>
  </p:cSld>
  <p:clrMap bg1="lt1" tx1="dk1" bg2="lt2" tx2="dk2" accent1="accent1" accent2="accent2" accent3="accent3" accent4="accent4" accent5="accent5" accent6="accent6" hlink="hlink" folHlink="folHlink"/>
  <p:sldLayoutIdLst>
    <p:sldLayoutId id="214748458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22313250"/>
      </p:ext>
    </p:extLst>
  </p:cSld>
  <p:clrMap bg1="lt1" tx1="dk1" bg2="lt2" tx2="dk2" accent1="accent1" accent2="accent2" accent3="accent3" accent4="accent4" accent5="accent5" accent6="accent6" hlink="hlink" folHlink="folHlink"/>
  <p:sldLayoutIdLst>
    <p:sldLayoutId id="214748458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02350511"/>
      </p:ext>
    </p:extLst>
  </p:cSld>
  <p:clrMap bg1="lt1" tx1="dk1" bg2="lt2" tx2="dk2" accent1="accent1" accent2="accent2" accent3="accent3" accent4="accent4" accent5="accent5" accent6="accent6" hlink="hlink" folHlink="folHlink"/>
  <p:sldLayoutIdLst>
    <p:sldLayoutId id="214748458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451306838"/>
      </p:ext>
    </p:extLst>
  </p:cSld>
  <p:clrMap bg1="lt1" tx1="dk1" bg2="lt2" tx2="dk2" accent1="accent1" accent2="accent2" accent3="accent3" accent4="accent4" accent5="accent5" accent6="accent6" hlink="hlink" folHlink="folHlink"/>
  <p:sldLayoutIdLst>
    <p:sldLayoutId id="214748458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30770301"/>
      </p:ext>
    </p:extLst>
  </p:cSld>
  <p:clrMap bg1="lt1" tx1="dk1" bg2="lt2" tx2="dk2" accent1="accent1" accent2="accent2" accent3="accent3" accent4="accent4" accent5="accent5" accent6="accent6" hlink="hlink" folHlink="folHlink"/>
  <p:sldLayoutIdLst>
    <p:sldLayoutId id="214748458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681594625"/>
      </p:ext>
    </p:extLst>
  </p:cSld>
  <p:clrMap bg1="lt1" tx1="dk1" bg2="lt2" tx2="dk2" accent1="accent1" accent2="accent2" accent3="accent3" accent4="accent4" accent5="accent5" accent6="accent6" hlink="hlink" folHlink="folHlink"/>
  <p:sldLayoutIdLst>
    <p:sldLayoutId id="214748459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267326765"/>
      </p:ext>
    </p:extLst>
  </p:cSld>
  <p:clrMap bg1="lt1" tx1="dk1" bg2="lt2" tx2="dk2" accent1="accent1" accent2="accent2" accent3="accent3" accent4="accent4" accent5="accent5" accent6="accent6" hlink="hlink" folHlink="folHlink"/>
  <p:sldLayoutIdLst>
    <p:sldLayoutId id="214748383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992628445"/>
      </p:ext>
    </p:extLst>
  </p:cSld>
  <p:clrMap bg1="lt1" tx1="dk1" bg2="lt2" tx2="dk2" accent1="accent1" accent2="accent2" accent3="accent3" accent4="accent4" accent5="accent5" accent6="accent6" hlink="hlink" folHlink="folHlink"/>
  <p:sldLayoutIdLst>
    <p:sldLayoutId id="2147484593"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90913011"/>
      </p:ext>
    </p:extLst>
  </p:cSld>
  <p:clrMap bg1="lt1" tx1="dk1" bg2="lt2" tx2="dk2" accent1="accent1" accent2="accent2" accent3="accent3" accent4="accent4" accent5="accent5" accent6="accent6" hlink="hlink" folHlink="folHlink"/>
  <p:sldLayoutIdLst>
    <p:sldLayoutId id="2147484595"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176306"/>
      </p:ext>
    </p:extLst>
  </p:cSld>
  <p:clrMap bg1="lt1" tx1="dk1" bg2="lt2" tx2="dk2" accent1="accent1" accent2="accent2" accent3="accent3" accent4="accent4" accent5="accent5" accent6="accent6" hlink="hlink" folHlink="folHlink"/>
  <p:sldLayoutIdLst>
    <p:sldLayoutId id="2147484597"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668821825"/>
      </p:ext>
    </p:extLst>
  </p:cSld>
  <p:clrMap bg1="lt1" tx1="dk1" bg2="lt2" tx2="dk2" accent1="accent1" accent2="accent2" accent3="accent3" accent4="accent4" accent5="accent5" accent6="accent6" hlink="hlink" folHlink="folHlink"/>
  <p:sldLayoutIdLst>
    <p:sldLayoutId id="2147484599"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11" name="Right Triangle 10"/>
          <p:cNvSpPr/>
          <p:nvPr/>
        </p:nvSpPr>
        <p:spPr>
          <a:xfrm>
            <a:off x="9379" y="14069"/>
            <a:ext cx="12173243" cy="6836899"/>
          </a:xfrm>
          <a:prstGeom prst="rtTriangle">
            <a:avLst/>
          </a:prstGeom>
          <a:gradFill flip="none" rotWithShape="1">
            <a:gsLst>
              <a:gs pos="0">
                <a:schemeClr val="tx2">
                  <a:alpha val="10000"/>
                </a:schemeClr>
              </a:gs>
              <a:gs pos="70000">
                <a:schemeClr val="tx2">
                  <a:alpha val="8000"/>
                </a:schemeClr>
              </a:gs>
              <a:gs pos="100000">
                <a:schemeClr val="tx2">
                  <a:alpha val="1000"/>
                </a:schemeClr>
              </a:gs>
            </a:gsLst>
            <a:lin ang="8000000" scaled="1"/>
            <a:tileRect/>
          </a:gradFill>
          <a:ln w="381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83933" tIns="41967" rIns="83933" bIns="41967"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17" b="0" i="0" u="none" strike="noStrike" kern="1200" cap="none" spc="0" normalizeH="0" baseline="0" noProof="0" dirty="0">
              <a:ln>
                <a:noFill/>
              </a:ln>
              <a:solidFill>
                <a:prstClr val="white"/>
              </a:solidFill>
              <a:effectLst/>
              <a:uLnTx/>
              <a:uFillTx/>
              <a:latin typeface="Times New Roman"/>
              <a:ea typeface="+mn-ea"/>
              <a:cs typeface="+mn-cs"/>
            </a:endParaRPr>
          </a:p>
        </p:txBody>
      </p:sp>
      <p:cxnSp>
        <p:nvCxnSpPr>
          <p:cNvPr id="8" name="Straight Connector 7"/>
          <p:cNvCxnSpPr/>
          <p:nvPr/>
        </p:nvCxnSpPr>
        <p:spPr>
          <a:xfrm>
            <a:off x="0" y="7037"/>
            <a:ext cx="12182621" cy="6843933"/>
          </a:xfrm>
          <a:prstGeom prst="line">
            <a:avLst/>
          </a:prstGeom>
          <a:noFill/>
          <a:ln w="5000" cap="rnd" cmpd="sng" algn="ctr">
            <a:solidFill>
              <a:schemeClr val="bg2">
                <a:tint val="55000"/>
                <a:satMod val="200000"/>
                <a:alpha val="3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rot="10800000" flipV="1">
            <a:off x="8625059" y="4948412"/>
            <a:ext cx="3563815" cy="1900210"/>
          </a:xfrm>
          <a:prstGeom prst="line">
            <a:avLst/>
          </a:prstGeom>
          <a:noFill/>
          <a:ln w="6000" cap="rnd" cmpd="sng" algn="ctr">
            <a:solidFill>
              <a:schemeClr val="bg2">
                <a:tint val="50000"/>
                <a:satMod val="200000"/>
                <a:alpha val="4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2" name="Title Placeholder 21"/>
          <p:cNvSpPr>
            <a:spLocks noGrp="1"/>
          </p:cNvSpPr>
          <p:nvPr>
            <p:ph type="title"/>
          </p:nvPr>
        </p:nvSpPr>
        <p:spPr>
          <a:xfrm>
            <a:off x="609602" y="267494"/>
            <a:ext cx="10972799" cy="1399032"/>
          </a:xfrm>
          <a:prstGeom prst="rect">
            <a:avLst/>
          </a:prstGeom>
        </p:spPr>
        <p:txBody>
          <a:bodyPr vert="horz" lIns="106592" tIns="53296" rIns="106592" bIns="53296" anchor="ctr">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609602" y="1882809"/>
            <a:ext cx="10972799" cy="4572000"/>
          </a:xfrm>
          <a:prstGeom prst="rect">
            <a:avLst/>
          </a:prstGeom>
        </p:spPr>
        <p:txBody>
          <a:bodyPr vert="horz" lIns="106592" tIns="53296" rIns="106592" bIns="53296" anchor="t">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6388608" y="6480969"/>
            <a:ext cx="2844800" cy="301752"/>
          </a:xfrm>
          <a:prstGeom prst="rect">
            <a:avLst/>
          </a:prstGeom>
        </p:spPr>
        <p:txBody>
          <a:bodyPr vert="horz" lIns="106592" tIns="53296" rIns="106592" bIns="53296" anchor="b"/>
          <a:lstStyle>
            <a:lvl1pPr algn="l" eaLnBrk="1" latinLnBrk="0" hangingPunct="1">
              <a:defRPr kumimoji="0" sz="945" b="0">
                <a:solidFill>
                  <a:schemeClr val="tx1"/>
                </a:solidFill>
              </a:defRPr>
            </a:lvl1pPr>
          </a:lstStyle>
          <a:p>
            <a:fld id="{891C5A07-FBD0-40A6-8138-C1E48E5BAEC5}" type="datetime1">
              <a:rPr lang="en-US" smtClean="0">
                <a:solidFill>
                  <a:prstClr val="black"/>
                </a:solidFill>
              </a:rPr>
              <a:pPr/>
              <a:t>6/21/2019</a:t>
            </a:fld>
            <a:endParaRPr lang="en-US">
              <a:solidFill>
                <a:prstClr val="black"/>
              </a:solidFill>
            </a:endParaRPr>
          </a:p>
        </p:txBody>
      </p:sp>
      <p:sp>
        <p:nvSpPr>
          <p:cNvPr id="3" name="Footer Placeholder 2"/>
          <p:cNvSpPr>
            <a:spLocks noGrp="1"/>
          </p:cNvSpPr>
          <p:nvPr>
            <p:ph type="ftr" sz="quarter" idx="3"/>
          </p:nvPr>
        </p:nvSpPr>
        <p:spPr>
          <a:xfrm>
            <a:off x="609601" y="6481893"/>
            <a:ext cx="5680075" cy="300831"/>
          </a:xfrm>
          <a:prstGeom prst="rect">
            <a:avLst/>
          </a:prstGeom>
        </p:spPr>
        <p:txBody>
          <a:bodyPr vert="horz" lIns="106592" tIns="53296" rIns="106592" bIns="53296" anchor="b"/>
          <a:lstStyle>
            <a:lvl1pPr algn="r" eaLnBrk="1" latinLnBrk="0" hangingPunct="1">
              <a:defRPr kumimoji="0" sz="945">
                <a:solidFill>
                  <a:schemeClr val="tx1"/>
                </a:solidFill>
              </a:defRPr>
            </a:lvl1pPr>
          </a:lstStyle>
          <a:p>
            <a:r>
              <a:rPr lang="en-US" smtClean="0">
                <a:solidFill>
                  <a:prstClr val="black"/>
                </a:solidFill>
              </a:rPr>
              <a:t>by Owino Ogutu</a:t>
            </a:r>
            <a:endParaRPr lang="en-US">
              <a:solidFill>
                <a:prstClr val="black"/>
              </a:solidFill>
            </a:endParaRPr>
          </a:p>
        </p:txBody>
      </p:sp>
      <p:sp>
        <p:nvSpPr>
          <p:cNvPr id="23" name="Slide Number Placeholder 22"/>
          <p:cNvSpPr>
            <a:spLocks noGrp="1"/>
          </p:cNvSpPr>
          <p:nvPr>
            <p:ph type="sldNum" sz="quarter" idx="4"/>
          </p:nvPr>
        </p:nvSpPr>
        <p:spPr>
          <a:xfrm>
            <a:off x="10119361" y="6480969"/>
            <a:ext cx="670560" cy="301752"/>
          </a:xfrm>
          <a:prstGeom prst="rect">
            <a:avLst/>
          </a:prstGeom>
        </p:spPr>
        <p:txBody>
          <a:bodyPr vert="horz" lIns="106592" tIns="53296" rIns="106592" bIns="53296" anchor="b"/>
          <a:lstStyle>
            <a:lvl1pPr algn="ctr" eaLnBrk="1" latinLnBrk="0" hangingPunct="1">
              <a:defRPr kumimoji="0" sz="1102">
                <a:solidFill>
                  <a:schemeClr val="tx1"/>
                </a:solidFill>
              </a:defRPr>
            </a:lvl1pPr>
          </a:lstStyle>
          <a:p>
            <a:fld id="{17FB20AF-E2A8-410D-B012-DF98756FC81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778975086"/>
      </p:ext>
    </p:extLst>
  </p:cSld>
  <p:clrMap bg1="lt1" tx1="dk1" bg2="lt2" tx2="dk2" accent1="accent1" accent2="accent2" accent3="accent3" accent4="accent4" accent5="accent5" accent6="accent6" hlink="hlink" folHlink="folHlink"/>
  <p:sldLayoutIdLst>
    <p:sldLayoutId id="2147484601" r:id="rId1"/>
  </p:sldLayoutIdLst>
  <p:transition spd="slow">
    <p:circle/>
  </p:transition>
  <p:hf sldNum="0" hdr="0" ftr="0"/>
  <p:txStyles>
    <p:titleStyle>
      <a:lvl1pPr marL="444831" algn="l" rtl="0" eaLnBrk="1" latinLnBrk="0" hangingPunct="1">
        <a:spcBef>
          <a:spcPct val="0"/>
        </a:spcBef>
        <a:buNone/>
        <a:defRPr kumimoji="0" sz="3858" kern="1200">
          <a:ln w="6350">
            <a:solidFill>
              <a:schemeClr val="accent1">
                <a:shade val="43000"/>
              </a:schemeClr>
            </a:solidFill>
          </a:ln>
          <a:solidFill>
            <a:schemeClr val="accent1">
              <a:tint val="83000"/>
              <a:satMod val="150000"/>
            </a:schemeClr>
          </a:solidFill>
          <a:effectLst>
            <a:outerShdw blurRad="26000" dist="26000" dir="14500000" algn="tl" rotWithShape="0">
              <a:srgbClr val="000000">
                <a:alpha val="40000"/>
              </a:srgbClr>
            </a:outerShdw>
          </a:effectLst>
          <a:latin typeface="+mj-lt"/>
          <a:ea typeface="+mj-ea"/>
          <a:cs typeface="+mj-cs"/>
        </a:defRPr>
      </a:lvl1pPr>
    </p:titleStyle>
    <p:bodyStyle>
      <a:lvl1pPr marL="411258" indent="-352507" algn="l" rtl="0" eaLnBrk="1" latinLnBrk="0" hangingPunct="1">
        <a:spcBef>
          <a:spcPct val="20000"/>
        </a:spcBef>
        <a:buClr>
          <a:schemeClr val="accent1"/>
        </a:buClr>
        <a:buSzPct val="80000"/>
        <a:buFont typeface="Wingdings 2"/>
        <a:buChar char=""/>
        <a:defRPr kumimoji="0" sz="2756" kern="1200">
          <a:solidFill>
            <a:schemeClr val="tx1"/>
          </a:solidFill>
          <a:latin typeface="+mn-lt"/>
          <a:ea typeface="+mn-ea"/>
          <a:cs typeface="+mn-cs"/>
        </a:defRPr>
      </a:lvl1pPr>
      <a:lvl2pPr marL="755372" indent="-262282" algn="l" rtl="0" eaLnBrk="1" latinLnBrk="0" hangingPunct="1">
        <a:spcBef>
          <a:spcPct val="20000"/>
        </a:spcBef>
        <a:buClr>
          <a:schemeClr val="accent1"/>
        </a:buClr>
        <a:buSzPct val="95000"/>
        <a:buFont typeface="Verdana"/>
        <a:buChar char="›"/>
        <a:defRPr kumimoji="0" sz="2362" kern="1200">
          <a:solidFill>
            <a:schemeClr val="tx1"/>
          </a:solidFill>
          <a:latin typeface="+mn-lt"/>
          <a:ea typeface="+mn-ea"/>
          <a:cs typeface="+mn-cs"/>
        </a:defRPr>
      </a:lvl2pPr>
      <a:lvl3pPr marL="1015555" indent="-209826" algn="l" rtl="0" eaLnBrk="1" latinLnBrk="0" hangingPunct="1">
        <a:spcBef>
          <a:spcPct val="20000"/>
        </a:spcBef>
        <a:buClr>
          <a:schemeClr val="accent1"/>
        </a:buClr>
        <a:buFont typeface="Wingdings 2"/>
        <a:buChar char=""/>
        <a:defRPr kumimoji="0" sz="2205" kern="1200">
          <a:solidFill>
            <a:schemeClr val="tx1"/>
          </a:solidFill>
          <a:latin typeface="+mn-lt"/>
          <a:ea typeface="+mn-ea"/>
          <a:cs typeface="+mn-cs"/>
        </a:defRPr>
      </a:lvl3pPr>
      <a:lvl4pPr marL="1258953" indent="-193040" algn="l" rtl="0" eaLnBrk="1" latinLnBrk="0" hangingPunct="1">
        <a:spcBef>
          <a:spcPct val="20000"/>
        </a:spcBef>
        <a:buClr>
          <a:schemeClr val="accent1"/>
        </a:buClr>
        <a:buFont typeface="Wingdings 2"/>
        <a:buChar char=""/>
        <a:defRPr kumimoji="0" sz="1811" kern="1200">
          <a:solidFill>
            <a:schemeClr val="tx1"/>
          </a:solidFill>
          <a:latin typeface="+mn-lt"/>
          <a:ea typeface="+mn-ea"/>
          <a:cs typeface="+mn-cs"/>
        </a:defRPr>
      </a:lvl4pPr>
      <a:lvl5pPr marL="1468779" indent="-193040" algn="l" rtl="0" eaLnBrk="1" latinLnBrk="0" hangingPunct="1">
        <a:spcBef>
          <a:spcPct val="20000"/>
        </a:spcBef>
        <a:buClr>
          <a:schemeClr val="accent1">
            <a:tint val="75000"/>
          </a:schemeClr>
        </a:buClr>
        <a:buFont typeface="Wingdings 2"/>
        <a:buChar char=""/>
        <a:defRPr kumimoji="0" sz="1732" kern="1200">
          <a:solidFill>
            <a:schemeClr val="tx1"/>
          </a:solidFill>
          <a:latin typeface="+mn-lt"/>
          <a:ea typeface="+mn-ea"/>
          <a:cs typeface="+mn-cs"/>
        </a:defRPr>
      </a:lvl5pPr>
      <a:lvl6pPr marL="1678605" indent="-193040" algn="l" rtl="0" eaLnBrk="1" latinLnBrk="0" hangingPunct="1">
        <a:spcBef>
          <a:spcPct val="20000"/>
        </a:spcBef>
        <a:buClr>
          <a:schemeClr val="accent1">
            <a:tint val="75000"/>
          </a:schemeClr>
        </a:buClr>
        <a:buFont typeface="Wingdings 2"/>
        <a:buChar char=""/>
        <a:defRPr kumimoji="0" sz="1654" kern="1200">
          <a:solidFill>
            <a:schemeClr val="tx1"/>
          </a:solidFill>
          <a:latin typeface="+mn-lt"/>
          <a:ea typeface="+mn-ea"/>
          <a:cs typeface="+mn-cs"/>
        </a:defRPr>
      </a:lvl6pPr>
      <a:lvl7pPr marL="1913610" indent="-19304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7pPr>
      <a:lvl8pPr marL="2098256"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8pPr>
      <a:lvl9pPr marL="2308081" indent="-167860" algn="l" rtl="0" eaLnBrk="1" latinLnBrk="0" hangingPunct="1">
        <a:spcBef>
          <a:spcPct val="20000"/>
        </a:spcBef>
        <a:buClr>
          <a:schemeClr val="accent1">
            <a:tint val="75000"/>
          </a:schemeClr>
        </a:buClr>
        <a:buFont typeface="Wingdings 2"/>
        <a:buChar char=""/>
        <a:defRPr kumimoji="0" sz="1496"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19651" algn="l" rtl="0" eaLnBrk="1" latinLnBrk="0" hangingPunct="1">
        <a:defRPr kumimoji="0" kern="1200">
          <a:solidFill>
            <a:schemeClr val="tx1"/>
          </a:solidFill>
          <a:latin typeface="+mn-lt"/>
          <a:ea typeface="+mn-ea"/>
          <a:cs typeface="+mn-cs"/>
        </a:defRPr>
      </a:lvl2pPr>
      <a:lvl3pPr marL="839302" algn="l" rtl="0" eaLnBrk="1" latinLnBrk="0" hangingPunct="1">
        <a:defRPr kumimoji="0" kern="1200">
          <a:solidFill>
            <a:schemeClr val="tx1"/>
          </a:solidFill>
          <a:latin typeface="+mn-lt"/>
          <a:ea typeface="+mn-ea"/>
          <a:cs typeface="+mn-cs"/>
        </a:defRPr>
      </a:lvl3pPr>
      <a:lvl4pPr marL="1258953" algn="l" rtl="0" eaLnBrk="1" latinLnBrk="0" hangingPunct="1">
        <a:defRPr kumimoji="0" kern="1200">
          <a:solidFill>
            <a:schemeClr val="tx1"/>
          </a:solidFill>
          <a:latin typeface="+mn-lt"/>
          <a:ea typeface="+mn-ea"/>
          <a:cs typeface="+mn-cs"/>
        </a:defRPr>
      </a:lvl4pPr>
      <a:lvl5pPr marL="1678605" algn="l" rtl="0" eaLnBrk="1" latinLnBrk="0" hangingPunct="1">
        <a:defRPr kumimoji="0" kern="1200">
          <a:solidFill>
            <a:schemeClr val="tx1"/>
          </a:solidFill>
          <a:latin typeface="+mn-lt"/>
          <a:ea typeface="+mn-ea"/>
          <a:cs typeface="+mn-cs"/>
        </a:defRPr>
      </a:lvl5pPr>
      <a:lvl6pPr marL="2098256" algn="l" rtl="0" eaLnBrk="1" latinLnBrk="0" hangingPunct="1">
        <a:defRPr kumimoji="0" kern="1200">
          <a:solidFill>
            <a:schemeClr val="tx1"/>
          </a:solidFill>
          <a:latin typeface="+mn-lt"/>
          <a:ea typeface="+mn-ea"/>
          <a:cs typeface="+mn-cs"/>
        </a:defRPr>
      </a:lvl6pPr>
      <a:lvl7pPr marL="2517907" algn="l" rtl="0" eaLnBrk="1" latinLnBrk="0" hangingPunct="1">
        <a:defRPr kumimoji="0" kern="1200">
          <a:solidFill>
            <a:schemeClr val="tx1"/>
          </a:solidFill>
          <a:latin typeface="+mn-lt"/>
          <a:ea typeface="+mn-ea"/>
          <a:cs typeface="+mn-cs"/>
        </a:defRPr>
      </a:lvl7pPr>
      <a:lvl8pPr marL="2937558" algn="l" rtl="0" eaLnBrk="1" latinLnBrk="0" hangingPunct="1">
        <a:defRPr kumimoji="0" kern="1200">
          <a:solidFill>
            <a:schemeClr val="tx1"/>
          </a:solidFill>
          <a:latin typeface="+mn-lt"/>
          <a:ea typeface="+mn-ea"/>
          <a:cs typeface="+mn-cs"/>
        </a:defRPr>
      </a:lvl8pPr>
      <a:lvl9pPr marL="3357209" algn="l" rtl="0" eaLnBrk="1" latinLnBrk="0" hangingPunct="1">
        <a:defRPr kumimoji="0" kern="1200">
          <a:solidFill>
            <a:schemeClr val="tx1"/>
          </a:solidFill>
          <a:latin typeface="+mn-lt"/>
          <a:ea typeface="+mn-ea"/>
          <a:cs typeface="+mn-cs"/>
        </a:defRPr>
      </a:lvl9pPr>
    </p:otherStyle>
  </p:txStyles>
</p:sldMaster>
</file>

<file path=ppt/slideMasters/slideMaster395.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864495906"/>
      </p:ext>
    </p:extLst>
  </p:cSld>
  <p:clrMap bg1="lt1" tx1="dk1" bg2="lt2" tx2="dk2" accent1="accent1" accent2="accent2" accent3="accent3" accent4="accent4" accent5="accent5" accent6="accent6" hlink="hlink" folHlink="folHlink"/>
  <p:sldLayoutIdLst>
    <p:sldLayoutId id="214748460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6.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01594357"/>
      </p:ext>
    </p:extLst>
  </p:cSld>
  <p:clrMap bg1="lt1" tx1="dk1" bg2="lt2" tx2="dk2" accent1="accent1" accent2="accent2" accent3="accent3" accent4="accent4" accent5="accent5" accent6="accent6" hlink="hlink" folHlink="folHlink"/>
  <p:sldLayoutIdLst>
    <p:sldLayoutId id="214748460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7.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984281333"/>
      </p:ext>
    </p:extLst>
  </p:cSld>
  <p:clrMap bg1="lt1" tx1="dk1" bg2="lt2" tx2="dk2" accent1="accent1" accent2="accent2" accent3="accent3" accent4="accent4" accent5="accent5" accent6="accent6" hlink="hlink" folHlink="folHlink"/>
  <p:sldLayoutIdLst>
    <p:sldLayoutId id="214748460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8.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96401685"/>
      </p:ext>
    </p:extLst>
  </p:cSld>
  <p:clrMap bg1="lt1" tx1="dk1" bg2="lt2" tx2="dk2" accent1="accent1" accent2="accent2" accent3="accent3" accent4="accent4" accent5="accent5" accent6="accent6" hlink="hlink" folHlink="folHlink"/>
  <p:sldLayoutIdLst>
    <p:sldLayoutId id="2147484609"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399.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82322443"/>
      </p:ext>
    </p:extLst>
  </p:cSld>
  <p:clrMap bg1="lt1" tx1="dk1" bg2="lt2" tx2="dk2" accent1="accent1" accent2="accent2" accent3="accent3" accent4="accent4" accent5="accent5" accent6="accent6" hlink="hlink" folHlink="folHlink"/>
  <p:sldLayoutIdLst>
    <p:sldLayoutId id="2147484611"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58058" y="0"/>
            <a:ext cx="12133943" cy="6879771"/>
          </a:xfrm>
          <a:prstGeom prst="rect">
            <a:avLst/>
          </a:prstGeom>
        </p:spPr>
      </p:pic>
      <p:sp>
        <p:nvSpPr>
          <p:cNvPr id="2" name="Title Placeholder 1"/>
          <p:cNvSpPr>
            <a:spLocks noGrp="1"/>
          </p:cNvSpPr>
          <p:nvPr>
            <p:ph type="title"/>
          </p:nvPr>
        </p:nvSpPr>
        <p:spPr>
          <a:xfrm>
            <a:off x="1016000" y="274638"/>
            <a:ext cx="10769600" cy="114300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016000" y="1600202"/>
            <a:ext cx="1076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160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5FB829-DF5D-4244-832A-15231DC5D28C}" type="datetime3">
              <a:rPr lang="en-US" smtClean="0"/>
              <a:t>21 June 2019</a:t>
            </a:fld>
            <a:endParaRPr lang="en-US" dirty="0"/>
          </a:p>
        </p:txBody>
      </p:sp>
      <p:sp>
        <p:nvSpPr>
          <p:cNvPr id="5" name="Footer Placeholder 4"/>
          <p:cNvSpPr>
            <a:spLocks noGrp="1"/>
          </p:cNvSpPr>
          <p:nvPr>
            <p:ph type="ftr" sz="quarter" idx="3"/>
          </p:nvPr>
        </p:nvSpPr>
        <p:spPr>
          <a:xfrm>
            <a:off x="44704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9408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A597F8-4C7B-4C0C-BD20-F8889DC49BC1}" type="slidenum">
              <a:rPr lang="en-US" smtClean="0"/>
              <a:pPr/>
              <a:t>‹#›</a:t>
            </a:fld>
            <a:endParaRPr lang="en-US" dirty="0"/>
          </a:p>
        </p:txBody>
      </p:sp>
      <p:pic>
        <p:nvPicPr>
          <p:cNvPr id="8" name="Picture 7"/>
          <p:cNvPicPr>
            <a:picLocks noChangeAspect="1"/>
          </p:cNvPicPr>
          <p:nvPr/>
        </p:nvPicPr>
        <p:blipFill rotWithShape="1">
          <a:blip r:embed="rId16" cstate="email">
            <a:extLst>
              <a:ext uri="{28A0092B-C50C-407E-A947-70E740481C1C}">
                <a14:useLocalDpi xmlns:a14="http://schemas.microsoft.com/office/drawing/2010/main"/>
              </a:ext>
            </a:extLst>
          </a:blip>
          <a:srcRect/>
          <a:stretch/>
        </p:blipFill>
        <p:spPr>
          <a:xfrm>
            <a:off x="-203199" y="-109183"/>
            <a:ext cx="1091609" cy="7083189"/>
          </a:xfrm>
          <a:prstGeom prst="rect">
            <a:avLst/>
          </a:prstGeom>
        </p:spPr>
      </p:pic>
    </p:spTree>
    <p:extLst>
      <p:ext uri="{BB962C8B-B14F-4D97-AF65-F5344CB8AC3E}">
        <p14:creationId xmlns:p14="http://schemas.microsoft.com/office/powerpoint/2010/main" val="3239276221"/>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Lst>
  <p:transition spd="med">
    <p:pull/>
  </p:transition>
  <p:timing>
    <p:tnLst>
      <p:par>
        <p:cTn id="1" dur="indefinite" restart="never" nodeType="tmRoot"/>
      </p:par>
    </p:tnLst>
  </p:timing>
  <p:hf sldNum="0" hdr="0" ftr="0" dt="0"/>
  <p:txStyles>
    <p:titleStyle>
      <a:lvl1pPr algn="l" defTabSz="914400" rtl="0" eaLnBrk="1" latinLnBrk="0" hangingPunct="1">
        <a:spcBef>
          <a:spcPct val="0"/>
        </a:spcBef>
        <a:buNone/>
        <a:defRPr lang="en-US" sz="4400" kern="1200" dirty="0" smtClean="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5029622"/>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0.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31681586"/>
      </p:ext>
    </p:extLst>
  </p:cSld>
  <p:clrMap bg1="lt1" tx1="dk1" bg2="lt2" tx2="dk2" accent1="accent1" accent2="accent2" accent3="accent3" accent4="accent4" accent5="accent5" accent6="accent6" hlink="hlink" folHlink="folHlink"/>
  <p:sldLayoutIdLst>
    <p:sldLayoutId id="2147484613"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1.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175492534"/>
      </p:ext>
    </p:extLst>
  </p:cSld>
  <p:clrMap bg1="lt1" tx1="dk1" bg2="lt2" tx2="dk2" accent1="accent1" accent2="accent2" accent3="accent3" accent4="accent4" accent5="accent5" accent6="accent6" hlink="hlink" folHlink="folHlink"/>
  <p:sldLayoutIdLst>
    <p:sldLayoutId id="2147484615"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2.xml><?xml version="1.0" encoding="utf-8"?>
<p:sldMaster xmlns:a="http://schemas.openxmlformats.org/drawingml/2006/main" xmlns:r="http://schemas.openxmlformats.org/officeDocument/2006/relationships" xmlns:p="http://schemas.openxmlformats.org/presentationml/2006/main" preserve="1">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12700" y="-7144"/>
            <a:ext cx="1221740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0"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74953" tIns="37476" rIns="74953" bIns="37476"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53"/>
            <a:ext cx="28448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fld id="{891C5A07-FBD0-40A6-8138-C1E48E5BAEC5}" type="datetime1">
              <a:rPr lang="en-US" smtClean="0">
                <a:solidFill>
                  <a:srgbClr val="04617B">
                    <a:shade val="90000"/>
                  </a:srgbClr>
                </a:solidFill>
              </a:rPr>
              <a:pPr/>
              <a:t>6/21/2019</a:t>
            </a:fld>
            <a:endParaRPr lang="en-US">
              <a:solidFill>
                <a:srgbClr val="04617B">
                  <a:shade val="90000"/>
                </a:srgbClr>
              </a:solidFill>
            </a:endParaRPr>
          </a:p>
        </p:txBody>
      </p:sp>
      <p:sp>
        <p:nvSpPr>
          <p:cNvPr id="22" name="Footer Placeholder 21"/>
          <p:cNvSpPr>
            <a:spLocks noGrp="1"/>
          </p:cNvSpPr>
          <p:nvPr>
            <p:ph type="ftr" sz="quarter" idx="3"/>
          </p:nvPr>
        </p:nvSpPr>
        <p:spPr>
          <a:xfrm>
            <a:off x="3556000" y="6356353"/>
            <a:ext cx="4470400" cy="365125"/>
          </a:xfrm>
          <a:prstGeom prst="rect">
            <a:avLst/>
          </a:prstGeom>
        </p:spPr>
        <p:txBody>
          <a:bodyPr vert="horz" lIns="0" tIns="0" rIns="0" bIns="0" anchor="b"/>
          <a:lstStyle>
            <a:lvl1pPr algn="l" eaLnBrk="1" latinLnBrk="0" hangingPunct="1">
              <a:defRPr kumimoji="0" sz="984">
                <a:solidFill>
                  <a:schemeClr val="tx2">
                    <a:shade val="90000"/>
                  </a:schemeClr>
                </a:solidFill>
              </a:defRPr>
            </a:lvl1pPr>
          </a:lstStyle>
          <a:p>
            <a:r>
              <a:rPr lang="en-US" smtClean="0">
                <a:solidFill>
                  <a:srgbClr val="04617B">
                    <a:shade val="90000"/>
                  </a:srgbClr>
                </a:solidFill>
              </a:rPr>
              <a:t>by Owino Ogutu</a:t>
            </a:r>
            <a:endParaRPr lang="en-US">
              <a:solidFill>
                <a:srgbClr val="04617B">
                  <a:shade val="90000"/>
                </a:srgbClr>
              </a:solidFill>
            </a:endParaRPr>
          </a:p>
        </p:txBody>
      </p:sp>
      <p:sp>
        <p:nvSpPr>
          <p:cNvPr id="18" name="Slide Number Placeholder 17"/>
          <p:cNvSpPr>
            <a:spLocks noGrp="1"/>
          </p:cNvSpPr>
          <p:nvPr>
            <p:ph type="sldNum" sz="quarter" idx="4"/>
          </p:nvPr>
        </p:nvSpPr>
        <p:spPr>
          <a:xfrm>
            <a:off x="10566400" y="6356353"/>
            <a:ext cx="1016000" cy="365125"/>
          </a:xfrm>
          <a:prstGeom prst="rect">
            <a:avLst/>
          </a:prstGeom>
        </p:spPr>
        <p:txBody>
          <a:bodyPr vert="horz" lIns="0" tIns="0" rIns="0" bIns="0" anchor="b"/>
          <a:lstStyle>
            <a:lvl1pPr algn="r" eaLnBrk="1" latinLnBrk="0" hangingPunct="1">
              <a:defRPr kumimoji="0" sz="984">
                <a:solidFill>
                  <a:schemeClr val="tx2">
                    <a:shade val="90000"/>
                  </a:schemeClr>
                </a:solidFill>
              </a:defRPr>
            </a:lvl1pPr>
          </a:lstStyle>
          <a:p>
            <a:fld id="{17FB20AF-E2A8-410D-B012-DF98756FC816}" type="slidenum">
              <a:rPr lang="en-US" smtClean="0">
                <a:solidFill>
                  <a:srgbClr val="04617B">
                    <a:shade val="90000"/>
                  </a:srgbClr>
                </a:solidFill>
              </a:rPr>
              <a:pPr/>
              <a:t>‹#›</a:t>
            </a:fld>
            <a:endParaRPr lang="en-US">
              <a:solidFill>
                <a:srgbClr val="04617B">
                  <a:shade val="90000"/>
                </a:srgbClr>
              </a:solidFill>
            </a:endParaRPr>
          </a:p>
        </p:txBody>
      </p:sp>
      <p:grpSp>
        <p:nvGrpSpPr>
          <p:cNvPr id="2" name="Group 1"/>
          <p:cNvGrpSpPr/>
          <p:nvPr/>
        </p:nvGrpSpPr>
        <p:grpSpPr>
          <a:xfrm>
            <a:off x="-25356" y="202408"/>
            <a:ext cx="12240731"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628129944"/>
      </p:ext>
    </p:extLst>
  </p:cSld>
  <p:clrMap bg1="lt1" tx1="dk1" bg2="lt2" tx2="dk2" accent1="accent1" accent2="accent2" accent3="accent3" accent4="accent4" accent5="accent5" accent6="accent6" hlink="hlink" folHlink="folHlink"/>
  <p:sldLayoutIdLst>
    <p:sldLayoutId id="2147484617" r:id="rId1"/>
  </p:sldLayoutIdLst>
  <p:transition spd="med">
    <p:pull/>
  </p:transition>
  <p:hf sldNum="0" hdr="0" ftr="0"/>
  <p:txStyles>
    <p:titleStyle>
      <a:lvl1pPr algn="l" rtl="0" eaLnBrk="1" latinLnBrk="0" hangingPunct="1">
        <a:spcBef>
          <a:spcPct val="0"/>
        </a:spcBef>
        <a:buNone/>
        <a:defRPr kumimoji="0" sz="4099" b="0" kern="1200">
          <a:ln>
            <a:noFill/>
          </a:ln>
          <a:solidFill>
            <a:schemeClr val="tx2"/>
          </a:solidFill>
          <a:effectLst/>
          <a:latin typeface="+mj-lt"/>
          <a:ea typeface="+mj-ea"/>
          <a:cs typeface="+mj-cs"/>
        </a:defRPr>
      </a:lvl1pPr>
    </p:titleStyle>
    <p:bodyStyle>
      <a:lvl1pPr marL="224860" indent="-224860" algn="l" rtl="0" eaLnBrk="1" latinLnBrk="0" hangingPunct="1">
        <a:spcBef>
          <a:spcPct val="20000"/>
        </a:spcBef>
        <a:buClr>
          <a:schemeClr val="accent3"/>
        </a:buClr>
        <a:buSzPct val="95000"/>
        <a:buFont typeface="Wingdings 2"/>
        <a:buChar char=""/>
        <a:defRPr kumimoji="0" sz="2131" kern="1200">
          <a:solidFill>
            <a:schemeClr val="tx1"/>
          </a:solidFill>
          <a:latin typeface="+mn-lt"/>
          <a:ea typeface="+mn-ea"/>
          <a:cs typeface="+mn-cs"/>
        </a:defRPr>
      </a:lvl1pPr>
      <a:lvl2pPr marL="524674" indent="-202374" algn="l" rtl="0" eaLnBrk="1" latinLnBrk="0" hangingPunct="1">
        <a:spcBef>
          <a:spcPct val="20000"/>
        </a:spcBef>
        <a:buClr>
          <a:schemeClr val="accent1"/>
        </a:buClr>
        <a:buSzPct val="85000"/>
        <a:buFont typeface="Wingdings 2"/>
        <a:buChar char=""/>
        <a:defRPr kumimoji="0" sz="1967" kern="1200">
          <a:solidFill>
            <a:schemeClr val="tx1"/>
          </a:solidFill>
          <a:latin typeface="+mn-lt"/>
          <a:ea typeface="+mn-ea"/>
          <a:cs typeface="+mn-cs"/>
        </a:defRPr>
      </a:lvl2pPr>
      <a:lvl3pPr marL="749534" indent="-202374" algn="l" rtl="0" eaLnBrk="1" latinLnBrk="0" hangingPunct="1">
        <a:spcBef>
          <a:spcPct val="20000"/>
        </a:spcBef>
        <a:buClr>
          <a:schemeClr val="accent2"/>
        </a:buClr>
        <a:buSzPct val="70000"/>
        <a:buFont typeface="Wingdings 2"/>
        <a:buChar char=""/>
        <a:defRPr kumimoji="0" sz="1721" kern="1200">
          <a:solidFill>
            <a:schemeClr val="tx1"/>
          </a:solidFill>
          <a:latin typeface="+mn-lt"/>
          <a:ea typeface="+mn-ea"/>
          <a:cs typeface="+mn-cs"/>
        </a:defRPr>
      </a:lvl3pPr>
      <a:lvl4pPr marL="974394" indent="-172393" algn="l" rtl="0" eaLnBrk="1" latinLnBrk="0" hangingPunct="1">
        <a:spcBef>
          <a:spcPct val="20000"/>
        </a:spcBef>
        <a:buClr>
          <a:schemeClr val="accent3"/>
        </a:buClr>
        <a:buSzPct val="65000"/>
        <a:buFont typeface="Wingdings 2"/>
        <a:buChar char=""/>
        <a:defRPr kumimoji="0" sz="1639" kern="1200">
          <a:solidFill>
            <a:schemeClr val="tx1"/>
          </a:solidFill>
          <a:latin typeface="+mn-lt"/>
          <a:ea typeface="+mn-ea"/>
          <a:cs typeface="+mn-cs"/>
        </a:defRPr>
      </a:lvl4pPr>
      <a:lvl5pPr marL="1199254" indent="-172393" algn="l" rtl="0" eaLnBrk="1" latinLnBrk="0" hangingPunct="1">
        <a:spcBef>
          <a:spcPct val="20000"/>
        </a:spcBef>
        <a:buClr>
          <a:schemeClr val="accent4"/>
        </a:buClr>
        <a:buSzPct val="65000"/>
        <a:buFont typeface="Wingdings 2"/>
        <a:buChar char=""/>
        <a:defRPr kumimoji="0" sz="1639" kern="1200">
          <a:solidFill>
            <a:schemeClr val="tx1"/>
          </a:solidFill>
          <a:latin typeface="+mn-lt"/>
          <a:ea typeface="+mn-ea"/>
          <a:cs typeface="+mn-cs"/>
        </a:defRPr>
      </a:lvl5pPr>
      <a:lvl6pPr marL="1424114" indent="-172393" algn="l" rtl="0" eaLnBrk="1" latinLnBrk="0" hangingPunct="1">
        <a:spcBef>
          <a:spcPct val="20000"/>
        </a:spcBef>
        <a:buClr>
          <a:schemeClr val="accent5"/>
        </a:buClr>
        <a:buSzPct val="80000"/>
        <a:buFont typeface="Wingdings 2"/>
        <a:buChar char=""/>
        <a:defRPr kumimoji="0" sz="1475" kern="1200">
          <a:solidFill>
            <a:schemeClr val="tx1"/>
          </a:solidFill>
          <a:latin typeface="+mn-lt"/>
          <a:ea typeface="+mn-ea"/>
          <a:cs typeface="+mn-cs"/>
        </a:defRPr>
      </a:lvl6pPr>
      <a:lvl7pPr marL="1574021" indent="-149907" algn="l" rtl="0" eaLnBrk="1" latinLnBrk="0" hangingPunct="1">
        <a:spcBef>
          <a:spcPct val="20000"/>
        </a:spcBef>
        <a:buClr>
          <a:schemeClr val="accent6"/>
        </a:buClr>
        <a:buSzPct val="80000"/>
        <a:buFont typeface="Wingdings 2"/>
        <a:buChar char=""/>
        <a:defRPr kumimoji="0" sz="1312" kern="1200" baseline="0">
          <a:solidFill>
            <a:schemeClr val="tx1"/>
          </a:solidFill>
          <a:latin typeface="+mn-lt"/>
          <a:ea typeface="+mn-ea"/>
          <a:cs typeface="+mn-cs"/>
        </a:defRPr>
      </a:lvl7pPr>
      <a:lvl8pPr marL="1798881" indent="-149907" algn="l" rtl="0" eaLnBrk="1" latinLnBrk="0" hangingPunct="1">
        <a:spcBef>
          <a:spcPct val="20000"/>
        </a:spcBef>
        <a:buClr>
          <a:schemeClr val="tx2"/>
        </a:buClr>
        <a:buChar char="•"/>
        <a:defRPr kumimoji="0" sz="1312" kern="1200">
          <a:solidFill>
            <a:schemeClr val="tx1"/>
          </a:solidFill>
          <a:latin typeface="+mn-lt"/>
          <a:ea typeface="+mn-ea"/>
          <a:cs typeface="+mn-cs"/>
        </a:defRPr>
      </a:lvl8pPr>
      <a:lvl9pPr marL="2023741" indent="-149907" algn="l" rtl="0" eaLnBrk="1" latinLnBrk="0" hangingPunct="1">
        <a:spcBef>
          <a:spcPct val="20000"/>
        </a:spcBef>
        <a:buClr>
          <a:schemeClr val="tx2"/>
        </a:buClr>
        <a:buFontTx/>
        <a:buChar char="•"/>
        <a:defRPr kumimoji="0" sz="1148"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p:otherStyle>
  </p:txStyles>
</p:sldMaster>
</file>

<file path=ppt/slideMasters/slideMaster4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30978903"/>
      </p:ext>
    </p:extLst>
  </p:cSld>
  <p:clrMap bg1="lt1" tx1="dk1" bg2="lt2" tx2="dk2" accent1="accent1" accent2="accent2" accent3="accent3" accent4="accent4" accent5="accent5" accent6="accent6" hlink="hlink" folHlink="folHlink"/>
  <p:sldLayoutIdLst>
    <p:sldLayoutId id="214748461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3292502"/>
      </p:ext>
    </p:extLst>
  </p:cSld>
  <p:clrMap bg1="lt1" tx1="dk1" bg2="lt2" tx2="dk2" accent1="accent1" accent2="accent2" accent3="accent3" accent4="accent4" accent5="accent5" accent6="accent6" hlink="hlink" folHlink="folHlink"/>
  <p:sldLayoutIdLst>
    <p:sldLayoutId id="214748462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84677556"/>
      </p:ext>
    </p:extLst>
  </p:cSld>
  <p:clrMap bg1="lt1" tx1="dk1" bg2="lt2" tx2="dk2" accent1="accent1" accent2="accent2" accent3="accent3" accent4="accent4" accent5="accent5" accent6="accent6" hlink="hlink" folHlink="folHlink"/>
  <p:sldLayoutIdLst>
    <p:sldLayoutId id="2147484623"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883726797"/>
      </p:ext>
    </p:extLst>
  </p:cSld>
  <p:clrMap bg1="lt1" tx1="dk1" bg2="lt2" tx2="dk2" accent1="accent1" accent2="accent2" accent3="accent3" accent4="accent4" accent5="accent5" accent6="accent6" hlink="hlink" folHlink="folHlink"/>
  <p:sldLayoutIdLst>
    <p:sldLayoutId id="2147484625"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5208855"/>
      </p:ext>
    </p:extLst>
  </p:cSld>
  <p:clrMap bg1="lt1" tx1="dk1" bg2="lt2" tx2="dk2" accent1="accent1" accent2="accent2" accent3="accent3" accent4="accent4" accent5="accent5" accent6="accent6" hlink="hlink" folHlink="folHlink"/>
  <p:sldLayoutIdLst>
    <p:sldLayoutId id="2147484627"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87479567"/>
      </p:ext>
    </p:extLst>
  </p:cSld>
  <p:clrMap bg1="lt1" tx1="dk1" bg2="lt2" tx2="dk2" accent1="accent1" accent2="accent2" accent3="accent3" accent4="accent4" accent5="accent5" accent6="accent6" hlink="hlink" folHlink="folHlink"/>
  <p:sldLayoutIdLst>
    <p:sldLayoutId id="2147484629"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891C5A07-FBD0-40A6-8138-C1E48E5BAEC5}"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r>
              <a:rPr lang="en-US" smtClean="0">
                <a:solidFill>
                  <a:srgbClr val="000000"/>
                </a:solidFill>
              </a:rPr>
              <a:t>by Owino Ogutu</a:t>
            </a:r>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680545073"/>
      </p:ext>
    </p:extLst>
  </p:cSld>
  <p:clrMap bg1="lt1" tx1="dk1" bg2="lt2" tx2="dk2" accent1="accent1" accent2="accent2" accent3="accent3" accent4="accent4" accent5="accent5" accent6="accent6" hlink="hlink" folHlink="folHlink"/>
  <p:sldLayoutIdLst>
    <p:sldLayoutId id="2147484631" r:id="rId1"/>
  </p:sldLayoutIdLst>
  <p:timing>
    <p:tnLst>
      <p:par>
        <p:cTn id="1" dur="indefinite" restart="never" nodeType="tmRoot"/>
      </p:par>
    </p:tnLst>
  </p:timing>
  <p:hf sldNum="0" hdr="0" ftr="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06576027"/>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2178475"/>
      </p:ext>
    </p:extLst>
  </p:cSld>
  <p:clrMap bg1="lt1" tx1="dk1" bg2="lt2" tx2="dk2" accent1="accent1" accent2="accent2" accent3="accent3" accent4="accent4" accent5="accent5" accent6="accent6" hlink="hlink" folHlink="folHlink"/>
  <p:sldLayoutIdLst>
    <p:sldLayoutId id="214748463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671765800"/>
      </p:ext>
    </p:extLst>
  </p:cSld>
  <p:clrMap bg1="lt1" tx1="dk1" bg2="lt2" tx2="dk2" accent1="accent1" accent2="accent2" accent3="accent3" accent4="accent4" accent5="accent5" accent6="accent6" hlink="hlink" folHlink="folHlink"/>
  <p:sldLayoutIdLst>
    <p:sldLayoutId id="214748463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656684572"/>
      </p:ext>
    </p:extLst>
  </p:cSld>
  <p:clrMap bg1="lt1" tx1="dk1" bg2="lt2" tx2="dk2" accent1="accent1" accent2="accent2" accent3="accent3" accent4="accent4" accent5="accent5" accent6="accent6" hlink="hlink" folHlink="folHlink"/>
  <p:sldLayoutIdLst>
    <p:sldLayoutId id="214748463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072379672"/>
      </p:ext>
    </p:extLst>
  </p:cSld>
  <p:clrMap bg1="lt1" tx1="dk1" bg2="lt2" tx2="dk2" accent1="accent1" accent2="accent2" accent3="accent3" accent4="accent4" accent5="accent5" accent6="accent6" hlink="hlink" folHlink="folHlink"/>
  <p:sldLayoutIdLst>
    <p:sldLayoutId id="214748463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50123428"/>
      </p:ext>
    </p:extLst>
  </p:cSld>
  <p:clrMap bg1="lt1" tx1="dk1" bg2="lt2" tx2="dk2" accent1="accent1" accent2="accent2" accent3="accent3" accent4="accent4" accent5="accent5" accent6="accent6" hlink="hlink" folHlink="folHlink"/>
  <p:sldLayoutIdLst>
    <p:sldLayoutId id="214748464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945118613"/>
      </p:ext>
    </p:extLst>
  </p:cSld>
  <p:clrMap bg1="lt1" tx1="dk1" bg2="lt2" tx2="dk2" accent1="accent1" accent2="accent2" accent3="accent3" accent4="accent4" accent5="accent5" accent6="accent6" hlink="hlink" folHlink="folHlink"/>
  <p:sldLayoutIdLst>
    <p:sldLayoutId id="214748464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15796697"/>
      </p:ext>
    </p:extLst>
  </p:cSld>
  <p:clrMap bg1="lt1" tx1="dk1" bg2="lt2" tx2="dk2" accent1="accent1" accent2="accent2" accent3="accent3" accent4="accent4" accent5="accent5" accent6="accent6" hlink="hlink" folHlink="folHlink"/>
  <p:sldLayoutIdLst>
    <p:sldLayoutId id="214748464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38790063"/>
      </p:ext>
    </p:extLst>
  </p:cSld>
  <p:clrMap bg1="lt1" tx1="dk1" bg2="lt2" tx2="dk2" accent1="accent1" accent2="accent2" accent3="accent3" accent4="accent4" accent5="accent5" accent6="accent6" hlink="hlink" folHlink="folHlink"/>
  <p:sldLayoutIdLst>
    <p:sldLayoutId id="214748464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738642400"/>
      </p:ext>
    </p:extLst>
  </p:cSld>
  <p:clrMap bg1="lt1" tx1="dk1" bg2="lt2" tx2="dk2" accent1="accent1" accent2="accent2" accent3="accent3" accent4="accent4" accent5="accent5" accent6="accent6" hlink="hlink" folHlink="folHlink"/>
  <p:sldLayoutIdLst>
    <p:sldLayoutId id="214748464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19.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533715994"/>
      </p:ext>
    </p:extLst>
  </p:cSld>
  <p:clrMap bg1="lt1" tx1="dk1" bg2="lt2" tx2="dk2" accent1="accent1" accent2="accent2" accent3="accent3" accent4="accent4" accent5="accent5" accent6="accent6" hlink="hlink" folHlink="folHlink"/>
  <p:sldLayoutIdLst>
    <p:sldLayoutId id="214748465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229244946"/>
      </p:ext>
    </p:extLst>
  </p:cSld>
  <p:clrMap bg1="lt1" tx1="dk1" bg2="lt2" tx2="dk2" accent1="accent1" accent2="accent2" accent3="accent3" accent4="accent4" accent5="accent5" accent6="accent6" hlink="hlink" folHlink="folHlink"/>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0.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900106017"/>
      </p:ext>
    </p:extLst>
  </p:cSld>
  <p:clrMap bg1="lt1" tx1="dk1" bg2="lt2" tx2="dk2" accent1="accent1" accent2="accent2" accent3="accent3" accent4="accent4" accent5="accent5" accent6="accent6" hlink="hlink" folHlink="folHlink"/>
  <p:sldLayoutIdLst>
    <p:sldLayoutId id="214748465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1.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88086951"/>
      </p:ext>
    </p:extLst>
  </p:cSld>
  <p:clrMap bg1="lt1" tx1="dk1" bg2="lt2" tx2="dk2" accent1="accent1" accent2="accent2" accent3="accent3" accent4="accent4" accent5="accent5" accent6="accent6" hlink="hlink" folHlink="folHlink"/>
  <p:sldLayoutIdLst>
    <p:sldLayoutId id="214748465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2.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1820718621"/>
      </p:ext>
    </p:extLst>
  </p:cSld>
  <p:clrMap bg1="lt1" tx1="dk1" bg2="lt2" tx2="dk2" accent1="accent1" accent2="accent2" accent3="accent3" accent4="accent4" accent5="accent5" accent6="accent6" hlink="hlink" folHlink="folHlink"/>
  <p:sldLayoutIdLst>
    <p:sldLayoutId id="214748465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3.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2717383922"/>
      </p:ext>
    </p:extLst>
  </p:cSld>
  <p:clrMap bg1="lt1" tx1="dk1" bg2="lt2" tx2="dk2" accent1="accent1" accent2="accent2" accent3="accent3" accent4="accent4" accent5="accent5" accent6="accent6" hlink="hlink" folHlink="folHlink"/>
  <p:sldLayoutIdLst>
    <p:sldLayoutId id="214748465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4.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516028771"/>
      </p:ext>
    </p:extLst>
  </p:cSld>
  <p:clrMap bg1="lt1" tx1="dk1" bg2="lt2" tx2="dk2" accent1="accent1" accent2="accent2" accent3="accent3" accent4="accent4" accent5="accent5" accent6="accent6" hlink="hlink" folHlink="folHlink"/>
  <p:sldLayoutIdLst>
    <p:sldLayoutId id="2147484661"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5.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21885214"/>
      </p:ext>
    </p:extLst>
  </p:cSld>
  <p:clrMap bg1="lt1" tx1="dk1" bg2="lt2" tx2="dk2" accent1="accent1" accent2="accent2" accent3="accent3" accent4="accent4" accent5="accent5" accent6="accent6" hlink="hlink" folHlink="folHlink"/>
  <p:sldLayoutIdLst>
    <p:sldLayoutId id="2147484663"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6.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82162266"/>
      </p:ext>
    </p:extLst>
  </p:cSld>
  <p:clrMap bg1="lt1" tx1="dk1" bg2="lt2" tx2="dk2" accent1="accent1" accent2="accent2" accent3="accent3" accent4="accent4" accent5="accent5" accent6="accent6" hlink="hlink" folHlink="folHlink"/>
  <p:sldLayoutIdLst>
    <p:sldLayoutId id="2147484665"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7.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734667458"/>
      </p:ext>
    </p:extLst>
  </p:cSld>
  <p:clrMap bg1="lt1" tx1="dk1" bg2="lt2" tx2="dk2" accent1="accent1" accent2="accent2" accent3="accent3" accent4="accent4" accent5="accent5" accent6="accent6" hlink="hlink" folHlink="folHlink"/>
  <p:sldLayoutIdLst>
    <p:sldLayoutId id="2147484667"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8.xml><?xml version="1.0" encoding="utf-8"?>
<p:sldMaster xmlns:a="http://schemas.openxmlformats.org/drawingml/2006/main" xmlns:r="http://schemas.openxmlformats.org/officeDocument/2006/relationships" xmlns:p="http://schemas.openxmlformats.org/presentationml/2006/main" preserve="1">
  <p:cSld>
    <p:bg>
      <p:bgPr>
        <a:solidFill>
          <a:srgbClr val="00B0F0"/>
        </a:solidFill>
        <a:effectLst/>
      </p:bgPr>
    </p:bg>
    <p:spTree>
      <p:nvGrpSpPr>
        <p:cNvPr id="1" name=""/>
        <p:cNvGrpSpPr/>
        <p:nvPr/>
      </p:nvGrpSpPr>
      <p:grpSpPr>
        <a:xfrm>
          <a:off x="0" y="0"/>
          <a:ext cx="0" cy="0"/>
          <a:chOff x="0" y="0"/>
          <a:chExt cx="0" cy="0"/>
        </a:xfrm>
      </p:grpSpPr>
      <p:sp>
        <p:nvSpPr>
          <p:cNvPr id="7" name="Pie 6"/>
          <p:cNvSpPr/>
          <p:nvPr/>
        </p:nvSpPr>
        <p:spPr>
          <a:xfrm>
            <a:off x="-1087901" y="-815922"/>
            <a:ext cx="2185183"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8" name="Oval 7"/>
          <p:cNvSpPr/>
          <p:nvPr/>
        </p:nvSpPr>
        <p:spPr>
          <a:xfrm>
            <a:off x="225089" y="21105"/>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1" name="Donut 10"/>
          <p:cNvSpPr/>
          <p:nvPr/>
        </p:nvSpPr>
        <p:spPr>
          <a:xfrm rot="2315675">
            <a:off x="243843"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984">
                <a:solidFill>
                  <a:schemeClr val="bg2">
                    <a:shade val="50000"/>
                    <a:satMod val="200000"/>
                  </a:schemeClr>
                </a:solidFill>
              </a:defRPr>
            </a:lvl1pPr>
            <a:extLst/>
          </a:lstStyle>
          <a:p>
            <a:fld id="{E29CD8E4-E808-43E2-8819-1CE48FD99B9C}" type="datetime3">
              <a:rPr lang="en-US" smtClean="0">
                <a:solidFill>
                  <a:srgbClr val="E7DEC9">
                    <a:shade val="50000"/>
                    <a:satMod val="200000"/>
                  </a:srgbClr>
                </a:solidFill>
              </a:rPr>
              <a:pPr/>
              <a:t>21 June 2019</a:t>
            </a:fld>
            <a:endParaRPr lang="en-US" dirty="0">
              <a:solidFill>
                <a:srgbClr val="E7DEC9">
                  <a:shade val="50000"/>
                  <a:satMod val="200000"/>
                </a:srgbClr>
              </a:solidFill>
            </a:endParaRPr>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984">
                <a:solidFill>
                  <a:schemeClr val="bg2">
                    <a:shade val="50000"/>
                    <a:satMod val="200000"/>
                  </a:schemeClr>
                </a:solidFill>
                <a:effectLst/>
              </a:defRPr>
            </a:lvl1pPr>
            <a:extLst/>
          </a:lstStyle>
          <a:p>
            <a:endParaRPr lang="en-US" dirty="0">
              <a:solidFill>
                <a:srgbClr val="E7DEC9">
                  <a:shade val="50000"/>
                  <a:satMod val="200000"/>
                </a:srgbClr>
              </a:solidFill>
            </a:endParaRPr>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984">
                <a:solidFill>
                  <a:schemeClr val="bg2">
                    <a:shade val="50000"/>
                    <a:satMod val="200000"/>
                  </a:schemeClr>
                </a:solidFill>
                <a:effectLst/>
              </a:defRPr>
            </a:lvl1pPr>
            <a:extLst/>
          </a:lstStyle>
          <a:p>
            <a:fld id="{2CA597F8-4C7B-4C0C-BD20-F8889DC49BC1}" type="slidenum">
              <a:rPr lang="en-US" smtClean="0">
                <a:solidFill>
                  <a:srgbClr val="E7DEC9">
                    <a:shade val="50000"/>
                    <a:satMod val="200000"/>
                  </a:srgbClr>
                </a:solidFill>
              </a:rPr>
              <a:pPr/>
              <a:t>‹#›</a:t>
            </a:fld>
            <a:endParaRPr lang="en-US" dirty="0">
              <a:solidFill>
                <a:srgbClr val="E7DEC9">
                  <a:shade val="50000"/>
                  <a:satMod val="200000"/>
                </a:srgbClr>
              </a:solidFill>
            </a:endParaRPr>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75" b="0" i="0" u="none" strike="noStrike" kern="1200" cap="none" spc="0" normalizeH="0" baseline="0" noProof="0">
              <a:ln>
                <a:noFill/>
              </a:ln>
              <a:solidFill>
                <a:prstClr val="white"/>
              </a:solidFill>
              <a:effectLst/>
              <a:uLnTx/>
              <a:uFillTx/>
              <a:latin typeface="Times New Roman"/>
              <a:ea typeface="+mn-ea"/>
              <a:cs typeface="+mn-cs"/>
            </a:endParaRPr>
          </a:p>
        </p:txBody>
      </p:sp>
    </p:spTree>
    <p:extLst>
      <p:ext uri="{BB962C8B-B14F-4D97-AF65-F5344CB8AC3E}">
        <p14:creationId xmlns:p14="http://schemas.microsoft.com/office/powerpoint/2010/main" val="3090632525"/>
      </p:ext>
    </p:extLst>
  </p:cSld>
  <p:clrMap bg1="lt1" tx1="dk1" bg2="lt2" tx2="dk2" accent1="accent1" accent2="accent2" accent3="accent3" accent4="accent4" accent5="accent5" accent6="accent6" hlink="hlink" folHlink="folHlink"/>
  <p:sldLayoutIdLst>
    <p:sldLayoutId id="2147484669" r:id="rId1"/>
  </p:sldLayoutIdLst>
  <p:transition spd="slow">
    <p:push dir="u"/>
  </p:transition>
  <p:hf sldNum="0" hdr="0" ftr="0" dt="0"/>
  <p:txStyles>
    <p:titleStyle>
      <a:lvl1pPr algn="l" rtl="0" eaLnBrk="1" latinLnBrk="0" hangingPunct="1">
        <a:spcBef>
          <a:spcPct val="0"/>
        </a:spcBef>
        <a:buNone/>
        <a:defRPr kumimoji="0" sz="3525"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299813" indent="-232355" algn="l" rtl="0" eaLnBrk="1" latinLnBrk="0" hangingPunct="1">
        <a:lnSpc>
          <a:spcPct val="100000"/>
        </a:lnSpc>
        <a:spcBef>
          <a:spcPts val="492"/>
        </a:spcBef>
        <a:buClr>
          <a:schemeClr val="accent1"/>
        </a:buClr>
        <a:buSzPct val="80000"/>
        <a:buFont typeface="Wingdings 2"/>
        <a:buChar char=""/>
        <a:defRPr kumimoji="0" sz="2623" kern="1200">
          <a:solidFill>
            <a:schemeClr val="tx1"/>
          </a:solidFill>
          <a:latin typeface="+mn-lt"/>
          <a:ea typeface="+mn-ea"/>
          <a:cs typeface="+mn-cs"/>
        </a:defRPr>
      </a:lvl1pPr>
      <a:lvl2pPr marL="524674" indent="-194879" algn="l" rtl="0" eaLnBrk="1" latinLnBrk="0" hangingPunct="1">
        <a:lnSpc>
          <a:spcPct val="100000"/>
        </a:lnSpc>
        <a:spcBef>
          <a:spcPts val="451"/>
        </a:spcBef>
        <a:buClr>
          <a:schemeClr val="accent1"/>
        </a:buClr>
        <a:buFont typeface="Verdana"/>
        <a:buChar char="◦"/>
        <a:defRPr kumimoji="0" sz="2295" kern="1200">
          <a:solidFill>
            <a:schemeClr val="tx1"/>
          </a:solidFill>
          <a:latin typeface="+mn-lt"/>
          <a:ea typeface="+mn-ea"/>
          <a:cs typeface="+mn-cs"/>
        </a:defRPr>
      </a:lvl2pPr>
      <a:lvl3pPr marL="727048" indent="-187383" algn="l" rtl="0" eaLnBrk="1" latinLnBrk="0" hangingPunct="1">
        <a:lnSpc>
          <a:spcPct val="100000"/>
        </a:lnSpc>
        <a:spcBef>
          <a:spcPct val="20000"/>
        </a:spcBef>
        <a:buClr>
          <a:schemeClr val="accent2"/>
        </a:buClr>
        <a:buFont typeface="Wingdings 2"/>
        <a:buChar char=""/>
        <a:defRPr kumimoji="0" sz="1967" kern="1200">
          <a:solidFill>
            <a:schemeClr val="tx1"/>
          </a:solidFill>
          <a:latin typeface="+mn-lt"/>
          <a:ea typeface="+mn-ea"/>
          <a:cs typeface="+mn-cs"/>
        </a:defRPr>
      </a:lvl3pPr>
      <a:lvl4pPr marL="899440" indent="-142411" algn="l" rtl="0" eaLnBrk="1" latinLnBrk="0" hangingPunct="1">
        <a:lnSpc>
          <a:spcPct val="100000"/>
        </a:lnSpc>
        <a:spcBef>
          <a:spcPct val="20000"/>
        </a:spcBef>
        <a:buClr>
          <a:schemeClr val="accent3"/>
        </a:buClr>
        <a:buFont typeface="Wingdings 2"/>
        <a:buChar char=""/>
        <a:defRPr kumimoji="0" sz="1639" kern="1200">
          <a:solidFill>
            <a:schemeClr val="tx1"/>
          </a:solidFill>
          <a:latin typeface="+mn-lt"/>
          <a:ea typeface="+mn-ea"/>
          <a:cs typeface="+mn-cs"/>
        </a:defRPr>
      </a:lvl4pPr>
      <a:lvl5pPr marL="1064338" indent="-149907" algn="l" rtl="0" eaLnBrk="1" latinLnBrk="0" hangingPunct="1">
        <a:lnSpc>
          <a:spcPct val="100000"/>
        </a:lnSpc>
        <a:spcBef>
          <a:spcPct val="20000"/>
        </a:spcBef>
        <a:buClr>
          <a:schemeClr val="accent4"/>
        </a:buClr>
        <a:buFont typeface="Wingdings 2"/>
        <a:buChar char=""/>
        <a:defRPr kumimoji="0" sz="1639" kern="1200">
          <a:solidFill>
            <a:schemeClr val="tx1"/>
          </a:solidFill>
          <a:latin typeface="+mn-lt"/>
          <a:ea typeface="+mn-ea"/>
          <a:cs typeface="+mn-cs"/>
        </a:defRPr>
      </a:lvl5pPr>
      <a:lvl6pPr marL="1236731" indent="-149907" algn="l" rtl="0" eaLnBrk="1" latinLnBrk="0" hangingPunct="1">
        <a:lnSpc>
          <a:spcPct val="100000"/>
        </a:lnSpc>
        <a:spcBef>
          <a:spcPct val="20000"/>
        </a:spcBef>
        <a:buClr>
          <a:schemeClr val="accent5"/>
        </a:buClr>
        <a:buFont typeface="Wingdings 2"/>
        <a:buChar char=""/>
        <a:defRPr kumimoji="0" sz="1639" kern="1200">
          <a:solidFill>
            <a:schemeClr val="tx1"/>
          </a:solidFill>
          <a:latin typeface="+mn-lt"/>
          <a:ea typeface="+mn-ea"/>
          <a:cs typeface="+mn-cs"/>
        </a:defRPr>
      </a:lvl6pPr>
      <a:lvl7pPr marL="140912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7pPr>
      <a:lvl8pPr marL="1574021"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8pPr>
      <a:lvl9pPr marL="1746413" indent="-149907" algn="l" rtl="0" eaLnBrk="1" latinLnBrk="0" hangingPunct="1">
        <a:lnSpc>
          <a:spcPct val="100000"/>
        </a:lnSpc>
        <a:spcBef>
          <a:spcPct val="20000"/>
        </a:spcBef>
        <a:buClr>
          <a:schemeClr val="accent6"/>
        </a:buClr>
        <a:buFont typeface="Wingdings 2"/>
        <a:buChar char=""/>
        <a:defRPr kumimoji="0" sz="1639"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374767" algn="l" rtl="0" eaLnBrk="1" latinLnBrk="0" hangingPunct="1">
        <a:defRPr kumimoji="0" kern="1200">
          <a:solidFill>
            <a:schemeClr val="tx1"/>
          </a:solidFill>
          <a:latin typeface="+mn-lt"/>
          <a:ea typeface="+mn-ea"/>
          <a:cs typeface="+mn-cs"/>
        </a:defRPr>
      </a:lvl2pPr>
      <a:lvl3pPr marL="749534" algn="l" rtl="0" eaLnBrk="1" latinLnBrk="0" hangingPunct="1">
        <a:defRPr kumimoji="0" kern="1200">
          <a:solidFill>
            <a:schemeClr val="tx1"/>
          </a:solidFill>
          <a:latin typeface="+mn-lt"/>
          <a:ea typeface="+mn-ea"/>
          <a:cs typeface="+mn-cs"/>
        </a:defRPr>
      </a:lvl3pPr>
      <a:lvl4pPr marL="1124301" algn="l" rtl="0" eaLnBrk="1" latinLnBrk="0" hangingPunct="1">
        <a:defRPr kumimoji="0" kern="1200">
          <a:solidFill>
            <a:schemeClr val="tx1"/>
          </a:solidFill>
          <a:latin typeface="+mn-lt"/>
          <a:ea typeface="+mn-ea"/>
          <a:cs typeface="+mn-cs"/>
        </a:defRPr>
      </a:lvl4pPr>
      <a:lvl5pPr marL="1499067" algn="l" rtl="0" eaLnBrk="1" latinLnBrk="0" hangingPunct="1">
        <a:defRPr kumimoji="0" kern="1200">
          <a:solidFill>
            <a:schemeClr val="tx1"/>
          </a:solidFill>
          <a:latin typeface="+mn-lt"/>
          <a:ea typeface="+mn-ea"/>
          <a:cs typeface="+mn-cs"/>
        </a:defRPr>
      </a:lvl5pPr>
      <a:lvl6pPr marL="1873834" algn="l" rtl="0" eaLnBrk="1" latinLnBrk="0" hangingPunct="1">
        <a:defRPr kumimoji="0" kern="1200">
          <a:solidFill>
            <a:schemeClr val="tx1"/>
          </a:solidFill>
          <a:latin typeface="+mn-lt"/>
          <a:ea typeface="+mn-ea"/>
          <a:cs typeface="+mn-cs"/>
        </a:defRPr>
      </a:lvl6pPr>
      <a:lvl7pPr marL="2248601" algn="l" rtl="0" eaLnBrk="1" latinLnBrk="0" hangingPunct="1">
        <a:defRPr kumimoji="0" kern="1200">
          <a:solidFill>
            <a:schemeClr val="tx1"/>
          </a:solidFill>
          <a:latin typeface="+mn-lt"/>
          <a:ea typeface="+mn-ea"/>
          <a:cs typeface="+mn-cs"/>
        </a:defRPr>
      </a:lvl7pPr>
      <a:lvl8pPr marL="2623368" algn="l" rtl="0" eaLnBrk="1" latinLnBrk="0" hangingPunct="1">
        <a:defRPr kumimoji="0" kern="1200">
          <a:solidFill>
            <a:schemeClr val="tx1"/>
          </a:solidFill>
          <a:latin typeface="+mn-lt"/>
          <a:ea typeface="+mn-ea"/>
          <a:cs typeface="+mn-cs"/>
        </a:defRPr>
      </a:lvl8pPr>
      <a:lvl9pPr marL="2998135" algn="l" rtl="0" eaLnBrk="1" latinLnBrk="0" hangingPunct="1">
        <a:defRPr kumimoji="0" kern="1200">
          <a:solidFill>
            <a:schemeClr val="tx1"/>
          </a:solidFill>
          <a:latin typeface="+mn-lt"/>
          <a:ea typeface="+mn-ea"/>
          <a:cs typeface="+mn-cs"/>
        </a:defRPr>
      </a:lvl9pPr>
      <a:extLst/>
    </p:otherStyle>
  </p:txStyles>
</p:sldMaster>
</file>

<file path=ppt/slideMasters/slideMaster42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02399941"/>
      </p:ext>
    </p:extLst>
  </p:cSld>
  <p:clrMap bg1="lt1" tx1="dk1" bg2="dk2" tx2="lt2" accent1="accent1" accent2="accent2" accent3="accent3" accent4="accent4" accent5="accent5" accent6="accent6" hlink="hlink" folHlink="folHlink"/>
  <p:sldLayoutIdLst>
    <p:sldLayoutId id="214748467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945380066"/>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3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05407096"/>
      </p:ext>
    </p:extLst>
  </p:cSld>
  <p:clrMap bg1="lt1" tx1="dk1" bg2="dk2" tx2="lt2" accent1="accent1" accent2="accent2" accent3="accent3" accent4="accent4" accent5="accent5" accent6="accent6" hlink="hlink" folHlink="folHlink"/>
  <p:sldLayoutIdLst>
    <p:sldLayoutId id="214748467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10813034"/>
      </p:ext>
    </p:extLst>
  </p:cSld>
  <p:clrMap bg1="lt1" tx1="dk1" bg2="dk2" tx2="lt2" accent1="accent1" accent2="accent2" accent3="accent3" accent4="accent4" accent5="accent5" accent6="accent6" hlink="hlink" folHlink="folHlink"/>
  <p:sldLayoutIdLst>
    <p:sldLayoutId id="214748467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27159914"/>
      </p:ext>
    </p:extLst>
  </p:cSld>
  <p:clrMap bg1="lt1" tx1="dk1" bg2="dk2" tx2="lt2" accent1="accent1" accent2="accent2" accent3="accent3" accent4="accent4" accent5="accent5" accent6="accent6" hlink="hlink" folHlink="folHlink"/>
  <p:sldLayoutIdLst>
    <p:sldLayoutId id="214748467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735083867"/>
      </p:ext>
    </p:extLst>
  </p:cSld>
  <p:clrMap bg1="lt1" tx1="dk1" bg2="dk2" tx2="lt2" accent1="accent1" accent2="accent2" accent3="accent3" accent4="accent4" accent5="accent5" accent6="accent6" hlink="hlink" folHlink="folHlink"/>
  <p:sldLayoutIdLst>
    <p:sldLayoutId id="214748468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21402713"/>
      </p:ext>
    </p:extLst>
  </p:cSld>
  <p:clrMap bg1="lt1" tx1="dk1" bg2="dk2" tx2="lt2" accent1="accent1" accent2="accent2" accent3="accent3" accent4="accent4" accent5="accent5" accent6="accent6" hlink="hlink" folHlink="folHlink"/>
  <p:sldLayoutIdLst>
    <p:sldLayoutId id="214748468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04840232"/>
      </p:ext>
    </p:extLst>
  </p:cSld>
  <p:clrMap bg1="lt1" tx1="dk1" bg2="dk2" tx2="lt2" accent1="accent1" accent2="accent2" accent3="accent3" accent4="accent4" accent5="accent5" accent6="accent6" hlink="hlink" folHlink="folHlink"/>
  <p:sldLayoutIdLst>
    <p:sldLayoutId id="214748468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36.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162351186"/>
      </p:ext>
    </p:extLst>
  </p:cSld>
  <p:clrMap bg1="lt1" tx1="dk1" bg2="lt2" tx2="dk2" accent1="accent1" accent2="accent2" accent3="accent3" accent4="accent4" accent5="accent5" accent6="accent6" hlink="hlink" folHlink="folHlink"/>
  <p:sldLayoutIdLst>
    <p:sldLayoutId id="2147484687"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7.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293898884"/>
      </p:ext>
    </p:extLst>
  </p:cSld>
  <p:clrMap bg1="lt1" tx1="dk1" bg2="lt2" tx2="dk2" accent1="accent1" accent2="accent2" accent3="accent3" accent4="accent4" accent5="accent5" accent6="accent6" hlink="hlink" folHlink="folHlink"/>
  <p:sldLayoutIdLst>
    <p:sldLayoutId id="2147484689"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8.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2"/>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E2BAB0A7-13EF-444F-855A-422A61D4E1BC}" type="datetimeFigureOut">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07DEC349-F963-49EB-A95E-7E2367C29DF3}" type="slidenum">
              <a:rPr kumimoji="0" lang="en-US" sz="1200"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060557777"/>
      </p:ext>
    </p:extLst>
  </p:cSld>
  <p:clrMap bg1="lt1" tx1="dk1" bg2="lt2" tx2="dk2" accent1="accent1" accent2="accent2" accent3="accent3" accent4="accent4" accent5="accent5" accent6="accent6" hlink="hlink" folHlink="folHlink"/>
  <p:sldLayoutIdLst>
    <p:sldLayoutId id="2147484691" r:id="rId1"/>
  </p:sldLayoutIdLst>
  <p:transition spd="slow">
    <p:newsflash/>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416312974"/>
      </p:ext>
    </p:extLst>
  </p:cSld>
  <p:clrMap bg1="lt1" tx1="dk1" bg2="dk2" tx2="lt2" accent1="accent1" accent2="accent2" accent3="accent3" accent4="accent4" accent5="accent5" accent6="accent6" hlink="hlink" folHlink="folHlink"/>
  <p:sldLayoutIdLst>
    <p:sldLayoutId id="214748469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425040555"/>
      </p:ext>
    </p:extLst>
  </p:cSld>
  <p:clrMap bg1="lt1" tx1="dk1" bg2="lt2" tx2="dk2" accent1="accent1" accent2="accent2" accent3="accent3" accent4="accent4" accent5="accent5" accent6="accent6" hlink="hlink" folHlink="folHlink"/>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90245143"/>
      </p:ext>
    </p:extLst>
  </p:cSld>
  <p:clrMap bg1="lt1" tx1="dk1" bg2="dk2" tx2="lt2" accent1="accent1" accent2="accent2" accent3="accent3" accent4="accent4" accent5="accent5" accent6="accent6" hlink="hlink" folHlink="folHlink"/>
  <p:sldLayoutIdLst>
    <p:sldLayoutId id="214748469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758622900"/>
      </p:ext>
    </p:extLst>
  </p:cSld>
  <p:clrMap bg1="lt1" tx1="dk1" bg2="dk2" tx2="lt2" accent1="accent1" accent2="accent2" accent3="accent3" accent4="accent4" accent5="accent5" accent6="accent6" hlink="hlink" folHlink="folHlink"/>
  <p:sldLayoutIdLst>
    <p:sldLayoutId id="214748469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385379271"/>
      </p:ext>
    </p:extLst>
  </p:cSld>
  <p:clrMap bg1="lt1" tx1="dk1" bg2="dk2" tx2="lt2" accent1="accent1" accent2="accent2" accent3="accent3" accent4="accent4" accent5="accent5" accent6="accent6" hlink="hlink" folHlink="folHlink"/>
  <p:sldLayoutIdLst>
    <p:sldLayoutId id="214748469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162509402"/>
      </p:ext>
    </p:extLst>
  </p:cSld>
  <p:clrMap bg1="lt1" tx1="dk1" bg2="dk2" tx2="lt2" accent1="accent1" accent2="accent2" accent3="accent3" accent4="accent4" accent5="accent5" accent6="accent6" hlink="hlink" folHlink="folHlink"/>
  <p:sldLayoutIdLst>
    <p:sldLayoutId id="214748470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62820411"/>
      </p:ext>
    </p:extLst>
  </p:cSld>
  <p:clrMap bg1="lt1" tx1="dk1" bg2="dk2" tx2="lt2" accent1="accent1" accent2="accent2" accent3="accent3" accent4="accent4" accent5="accent5" accent6="accent6" hlink="hlink" folHlink="folHlink"/>
  <p:sldLayoutIdLst>
    <p:sldLayoutId id="214748470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94231148"/>
      </p:ext>
    </p:extLst>
  </p:cSld>
  <p:clrMap bg1="lt1" tx1="dk1" bg2="dk2" tx2="lt2" accent1="accent1" accent2="accent2" accent3="accent3" accent4="accent4" accent5="accent5" accent6="accent6" hlink="hlink" folHlink="folHlink"/>
  <p:sldLayoutIdLst>
    <p:sldLayoutId id="214748470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4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2638311995"/>
      </p:ext>
    </p:extLst>
  </p:cSld>
  <p:clrMap bg1="lt1" tx1="dk1" bg2="lt2" tx2="dk2" accent1="accent1" accent2="accent2" accent3="accent3" accent4="accent4" accent5="accent5" accent6="accent6" hlink="hlink" folHlink="folHlink"/>
  <p:sldLayoutIdLst>
    <p:sldLayoutId id="2147484707"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7.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sp>
        <p:nvSpPr>
          <p:cNvPr id="7" name="Pie 6"/>
          <p:cNvSpPr/>
          <p:nvPr/>
        </p:nvSpPr>
        <p:spPr>
          <a:xfrm>
            <a:off x="-1087897" y="-815920"/>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8" name="Oval 7"/>
          <p:cNvSpPr/>
          <p:nvPr/>
        </p:nvSpPr>
        <p:spPr>
          <a:xfrm>
            <a:off x="225099" y="21106"/>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1" name="Donut 10"/>
          <p:cNvSpPr/>
          <p:nvPr/>
        </p:nvSpPr>
        <p:spPr>
          <a:xfrm rot="2315675">
            <a:off x="243849" y="1055079"/>
            <a:ext cx="1500957"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12" name="Rectangle 11"/>
          <p:cNvSpPr/>
          <p:nvPr/>
        </p:nvSpPr>
        <p:spPr>
          <a:xfrm>
            <a:off x="1350509" y="-53"/>
            <a:ext cx="10841502" cy="6858055"/>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
        <p:nvSpPr>
          <p:cNvPr id="5" name="Title Placeholder 4"/>
          <p:cNvSpPr>
            <a:spLocks noGrp="1"/>
          </p:cNvSpPr>
          <p:nvPr>
            <p:ph type="title"/>
          </p:nvPr>
        </p:nvSpPr>
        <p:spPr>
          <a:xfrm>
            <a:off x="1914143" y="274639"/>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3"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7"/>
            <a:ext cx="2844800" cy="476251"/>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pPr marL="0" marR="0" lvl="0" indent="0" algn="r" defTabSz="914400" rtl="0" eaLnBrk="1" fontAlgn="auto" latinLnBrk="0" hangingPunct="1">
              <a:lnSpc>
                <a:spcPct val="100000"/>
              </a:lnSpc>
              <a:spcBef>
                <a:spcPts val="0"/>
              </a:spcBef>
              <a:spcAft>
                <a:spcPts val="0"/>
              </a:spcAft>
              <a:buClrTx/>
              <a:buSzTx/>
              <a:buFontTx/>
              <a:buNone/>
              <a:tabLst/>
              <a:defRPr/>
            </a:pPr>
            <a:fld id="{9A53FFEF-B2EC-420A-94F5-D1DBA8C7050A}" type="datetime1">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0" name="Footer Placeholder 9"/>
          <p:cNvSpPr>
            <a:spLocks noGrp="1"/>
          </p:cNvSpPr>
          <p:nvPr>
            <p:ph type="ftr" sz="quarter" idx="3"/>
          </p:nvPr>
        </p:nvSpPr>
        <p:spPr>
          <a:xfrm>
            <a:off x="7620001" y="6305557"/>
            <a:ext cx="3860800" cy="476251"/>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22" name="Slide Number Placeholder 21"/>
          <p:cNvSpPr>
            <a:spLocks noGrp="1"/>
          </p:cNvSpPr>
          <p:nvPr>
            <p:ph type="sldNum" sz="quarter" idx="4"/>
          </p:nvPr>
        </p:nvSpPr>
        <p:spPr>
          <a:xfrm>
            <a:off x="11484863" y="6305557"/>
            <a:ext cx="609600" cy="476251"/>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pPr marL="0" marR="0" lvl="0" indent="0" algn="ct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E7DEC9">
                    <a:shade val="50000"/>
                    <a:satMod val="200000"/>
                  </a:srgbClr>
                </a:solidFill>
                <a:effectLst/>
                <a:uLnTx/>
                <a:uFillTx/>
                <a:latin typeface="Gill Sans MT"/>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E7DEC9">
                  <a:shade val="50000"/>
                  <a:satMod val="200000"/>
                </a:srgbClr>
              </a:solidFill>
              <a:effectLst/>
              <a:uLnTx/>
              <a:uFillTx/>
              <a:latin typeface="Gill Sans MT"/>
              <a:ea typeface="+mn-ea"/>
              <a:cs typeface="+mn-cs"/>
            </a:endParaRPr>
          </a:p>
        </p:txBody>
      </p:sp>
      <p:sp>
        <p:nvSpPr>
          <p:cNvPr id="15" name="Rectangle 14"/>
          <p:cNvSpPr/>
          <p:nvPr/>
        </p:nvSpPr>
        <p:spPr bwMode="invGray">
          <a:xfrm>
            <a:off x="1353313" y="-53"/>
            <a:ext cx="97537" cy="6858055"/>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888915012"/>
      </p:ext>
    </p:extLst>
  </p:cSld>
  <p:clrMap bg1="lt1" tx1="dk1" bg2="lt2" tx2="dk2" accent1="accent1" accent2="accent2" accent3="accent3" accent4="accent4" accent5="accent5" accent6="accent6" hlink="hlink" folHlink="folHlink"/>
  <p:sldLayoutIdLst>
    <p:sldLayoutId id="2147484709" r:id="rId1"/>
  </p:sldLayoutIdLst>
  <p:transition spd="slow">
    <p:strips dir="ru"/>
  </p:transition>
  <p:timing>
    <p:tnLst>
      <p:par>
        <p:cTn id="1" dur="indefinite" restart="never" nodeType="tmRoot"/>
      </p:par>
    </p:tnLst>
  </p:timing>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4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952806932"/>
      </p:ext>
    </p:extLst>
  </p:cSld>
  <p:clrMap bg1="lt1" tx1="dk1" bg2="lt2" tx2="dk2" accent1="accent1" accent2="accent2" accent3="accent3" accent4="accent4" accent5="accent5" accent6="accent6" hlink="hlink" folHlink="folHlink"/>
  <p:sldLayoutIdLst>
    <p:sldLayoutId id="214748471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37420363"/>
      </p:ext>
    </p:extLst>
  </p:cSld>
  <p:clrMap bg1="lt1" tx1="dk1" bg2="lt2" tx2="dk2" accent1="accent1" accent2="accent2" accent3="accent3" accent4="accent4" accent5="accent5" accent6="accent6" hlink="hlink" folHlink="folHlink"/>
  <p:sldLayoutIdLst>
    <p:sldLayoutId id="214748471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25268119"/>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78515940"/>
      </p:ext>
    </p:extLst>
  </p:cSld>
  <p:clrMap bg1="lt1" tx1="dk1" bg2="dk2" tx2="lt2" accent1="accent1" accent2="accent2" accent3="accent3" accent4="accent4" accent5="accent5" accent6="accent6" hlink="hlink" folHlink="folHlink"/>
  <p:sldLayoutIdLst>
    <p:sldLayoutId id="214748471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891467271"/>
      </p:ext>
    </p:extLst>
  </p:cSld>
  <p:clrMap bg1="lt1" tx1="dk1" bg2="dk2" tx2="lt2" accent1="accent1" accent2="accent2" accent3="accent3" accent4="accent4" accent5="accent5" accent6="accent6" hlink="hlink" folHlink="folHlink"/>
  <p:sldLayoutIdLst>
    <p:sldLayoutId id="214748471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884506629"/>
      </p:ext>
    </p:extLst>
  </p:cSld>
  <p:clrMap bg1="lt1" tx1="dk1" bg2="lt2" tx2="dk2" accent1="accent1" accent2="accent2" accent3="accent3" accent4="accent4" accent5="accent5" accent6="accent6" hlink="hlink" folHlink="folHlink"/>
  <p:sldLayoutIdLst>
    <p:sldLayoutId id="214748471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60852198"/>
      </p:ext>
    </p:extLst>
  </p:cSld>
  <p:clrMap bg1="lt1" tx1="dk1" bg2="lt2" tx2="dk2" accent1="accent1" accent2="accent2" accent3="accent3" accent4="accent4" accent5="accent5" accent6="accent6" hlink="hlink" folHlink="folHlink"/>
  <p:sldLayoutIdLst>
    <p:sldLayoutId id="214748472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048150328"/>
      </p:ext>
    </p:extLst>
  </p:cSld>
  <p:clrMap bg1="lt1" tx1="dk1" bg2="lt2" tx2="dk2" accent1="accent1" accent2="accent2" accent3="accent3" accent4="accent4" accent5="accent5" accent6="accent6" hlink="hlink" folHlink="folHlink"/>
  <p:sldLayoutIdLst>
    <p:sldLayoutId id="214748472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580866226"/>
      </p:ext>
    </p:extLst>
  </p:cSld>
  <p:clrMap bg1="lt1" tx1="dk1" bg2="lt2" tx2="dk2" accent1="accent1" accent2="accent2" accent3="accent3" accent4="accent4" accent5="accent5" accent6="accent6" hlink="hlink" folHlink="folHlink"/>
  <p:sldLayoutIdLst>
    <p:sldLayoutId id="214748472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665454757"/>
      </p:ext>
    </p:extLst>
  </p:cSld>
  <p:clrMap bg1="lt1" tx1="dk1" bg2="lt2" tx2="dk2" accent1="accent1" accent2="accent2" accent3="accent3" accent4="accent4" accent5="accent5" accent6="accent6" hlink="hlink" folHlink="folHlink"/>
  <p:sldLayoutIdLst>
    <p:sldLayoutId id="214748472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93947540"/>
      </p:ext>
    </p:extLst>
  </p:cSld>
  <p:clrMap bg1="lt1" tx1="dk1" bg2="lt2" tx2="dk2" accent1="accent1" accent2="accent2" accent3="accent3" accent4="accent4" accent5="accent5" accent6="accent6" hlink="hlink" folHlink="folHlink"/>
  <p:sldLayoutIdLst>
    <p:sldLayoutId id="214748472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965107833"/>
      </p:ext>
    </p:extLst>
  </p:cSld>
  <p:clrMap bg1="lt1" tx1="dk1" bg2="lt2" tx2="dk2" accent1="accent1" accent2="accent2" accent3="accent3" accent4="accent4" accent5="accent5" accent6="accent6" hlink="hlink" folHlink="folHlink"/>
  <p:sldLayoutIdLst>
    <p:sldLayoutId id="214748473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32526321"/>
      </p:ext>
    </p:extLst>
  </p:cSld>
  <p:clrMap bg1="lt1" tx1="dk1" bg2="lt2" tx2="dk2" accent1="accent1" accent2="accent2" accent3="accent3" accent4="accent4" accent5="accent5" accent6="accent6" hlink="hlink" folHlink="folHlink"/>
  <p:sldLayoutIdLst>
    <p:sldLayoutId id="214748473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94947144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84578595"/>
      </p:ext>
    </p:extLst>
  </p:cSld>
  <p:clrMap bg1="lt1" tx1="dk1" bg2="lt2" tx2="dk2" accent1="accent1" accent2="accent2" accent3="accent3" accent4="accent4" accent5="accent5" accent6="accent6" hlink="hlink" folHlink="folHlink"/>
  <p:sldLayoutIdLst>
    <p:sldLayoutId id="214748473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573618583"/>
      </p:ext>
    </p:extLst>
  </p:cSld>
  <p:clrMap bg1="lt1" tx1="dk1" bg2="dk2" tx2="lt2" accent1="accent1" accent2="accent2" accent3="accent3" accent4="accent4" accent5="accent5" accent6="accent6" hlink="hlink" folHlink="folHlink"/>
  <p:sldLayoutIdLst>
    <p:sldLayoutId id="214748473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40837389"/>
      </p:ext>
    </p:extLst>
  </p:cSld>
  <p:clrMap bg1="lt1" tx1="dk1" bg2="lt2" tx2="dk2" accent1="accent1" accent2="accent2" accent3="accent3" accent4="accent4" accent5="accent5" accent6="accent6" hlink="hlink" folHlink="folHlink"/>
  <p:sldLayoutIdLst>
    <p:sldLayoutId id="214748473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480440632"/>
      </p:ext>
    </p:extLst>
  </p:cSld>
  <p:clrMap bg1="lt1" tx1="dk1" bg2="lt2" tx2="dk2" accent1="accent1" accent2="accent2" accent3="accent3" accent4="accent4" accent5="accent5" accent6="accent6" hlink="hlink" folHlink="folHlink"/>
  <p:sldLayoutIdLst>
    <p:sldLayoutId id="2147484741"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110300375"/>
      </p:ext>
    </p:extLst>
  </p:cSld>
  <p:clrMap bg1="lt1" tx1="dk1" bg2="lt2" tx2="dk2" accent1="accent1" accent2="accent2" accent3="accent3" accent4="accent4" accent5="accent5" accent6="accent6" hlink="hlink" folHlink="folHlink"/>
  <p:sldLayoutIdLst>
    <p:sldLayoutId id="2147484743"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30180142"/>
      </p:ext>
    </p:extLst>
  </p:cSld>
  <p:clrMap bg1="lt1" tx1="dk1" bg2="lt2" tx2="dk2" accent1="accent1" accent2="accent2" accent3="accent3" accent4="accent4" accent5="accent5" accent6="accent6" hlink="hlink" folHlink="folHlink"/>
  <p:sldLayoutIdLst>
    <p:sldLayoutId id="2147484745"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65886178"/>
      </p:ext>
    </p:extLst>
  </p:cSld>
  <p:clrMap bg1="lt1" tx1="dk1" bg2="lt2" tx2="dk2" accent1="accent1" accent2="accent2" accent3="accent3" accent4="accent4" accent5="accent5" accent6="accent6" hlink="hlink" folHlink="folHlink"/>
  <p:sldLayoutIdLst>
    <p:sldLayoutId id="2147484747"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36227578"/>
      </p:ext>
    </p:extLst>
  </p:cSld>
  <p:clrMap bg1="lt1" tx1="dk1" bg2="lt2" tx2="dk2" accent1="accent1" accent2="accent2" accent3="accent3" accent4="accent4" accent5="accent5" accent6="accent6" hlink="hlink" folHlink="folHlink"/>
  <p:sldLayoutIdLst>
    <p:sldLayoutId id="2147484749" r:id="rId1"/>
  </p:sldLayoutIdLst>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68.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94734002"/>
      </p:ext>
    </p:extLst>
  </p:cSld>
  <p:clrMap bg1="lt1" tx1="dk1" bg2="dk2" tx2="lt2" accent1="accent1" accent2="accent2" accent3="accent3" accent4="accent4" accent5="accent5" accent6="accent6" hlink="hlink" folHlink="folHlink"/>
  <p:sldLayoutIdLst>
    <p:sldLayoutId id="214748475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69.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297658200"/>
      </p:ext>
    </p:extLst>
  </p:cSld>
  <p:clrMap bg1="lt1" tx1="dk1" bg2="dk2" tx2="lt2" accent1="accent1" accent2="accent2" accent3="accent3" accent4="accent4" accent5="accent5" accent6="accent6" hlink="hlink" folHlink="folHlink"/>
  <p:sldLayoutIdLst>
    <p:sldLayoutId id="214748475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5212074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70.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5984369"/>
      </p:ext>
    </p:extLst>
  </p:cSld>
  <p:clrMap bg1="lt1" tx1="dk1" bg2="dk2" tx2="lt2" accent1="accent1" accent2="accent2" accent3="accent3" accent4="accent4" accent5="accent5" accent6="accent6" hlink="hlink" folHlink="folHlink"/>
  <p:sldLayoutIdLst>
    <p:sldLayoutId id="214748475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1.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22992083"/>
      </p:ext>
    </p:extLst>
  </p:cSld>
  <p:clrMap bg1="lt1" tx1="dk1" bg2="dk2" tx2="lt2" accent1="accent1" accent2="accent2" accent3="accent3" accent4="accent4" accent5="accent5" accent6="accent6" hlink="hlink" folHlink="folHlink"/>
  <p:sldLayoutIdLst>
    <p:sldLayoutId id="214748475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2.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832578486"/>
      </p:ext>
    </p:extLst>
  </p:cSld>
  <p:clrMap bg1="lt1" tx1="dk1" bg2="dk2" tx2="lt2" accent1="accent1" accent2="accent2" accent3="accent3" accent4="accent4" accent5="accent5" accent6="accent6" hlink="hlink" folHlink="folHlink"/>
  <p:sldLayoutIdLst>
    <p:sldLayoutId id="214748475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3.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2128159323"/>
      </p:ext>
    </p:extLst>
  </p:cSld>
  <p:clrMap bg1="lt1" tx1="dk1" bg2="dk2" tx2="lt2" accent1="accent1" accent2="accent2" accent3="accent3" accent4="accent4" accent5="accent5" accent6="accent6" hlink="hlink" folHlink="folHlink"/>
  <p:sldLayoutIdLst>
    <p:sldLayoutId id="2147484761"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4.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514735396"/>
      </p:ext>
    </p:extLst>
  </p:cSld>
  <p:clrMap bg1="lt1" tx1="dk1" bg2="dk2" tx2="lt2" accent1="accent1" accent2="accent2" accent3="accent3" accent4="accent4" accent5="accent5" accent6="accent6" hlink="hlink" folHlink="folHlink"/>
  <p:sldLayoutIdLst>
    <p:sldLayoutId id="2147484763"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5.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3858834779"/>
      </p:ext>
    </p:extLst>
  </p:cSld>
  <p:clrMap bg1="lt1" tx1="dk1" bg2="dk2" tx2="lt2" accent1="accent1" accent2="accent2" accent3="accent3" accent4="accent4" accent5="accent5" accent6="accent6" hlink="hlink" folHlink="folHlink"/>
  <p:sldLayoutIdLst>
    <p:sldLayoutId id="2147484765"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6.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1797420854"/>
      </p:ext>
    </p:extLst>
  </p:cSld>
  <p:clrMap bg1="lt1" tx1="dk1" bg2="dk2" tx2="lt2" accent1="accent1" accent2="accent2" accent3="accent3" accent4="accent4" accent5="accent5" accent6="accent6" hlink="hlink" folHlink="folHlink"/>
  <p:sldLayoutIdLst>
    <p:sldLayoutId id="2147484767"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77.xml><?xml version="1.0" encoding="utf-8"?>
<p:sldMaster xmlns:a="http://schemas.openxmlformats.org/drawingml/2006/main" xmlns:r="http://schemas.openxmlformats.org/officeDocument/2006/relationships" xmlns:p="http://schemas.openxmlformats.org/presentationml/2006/main">
  <p:cSld>
    <p:bg>
      <p:bgPr>
        <a:blipFill rotWithShape="0">
          <a:blip r:embed="rId3">
            <a:alphaModFix/>
          </a:blip>
          <a:srcRect/>
          <a:stretch>
            <a:fillRect/>
          </a:stretch>
        </a:blipFill>
        <a:effectLst/>
      </p:bgPr>
    </p:bg>
    <p:spTree>
      <p:nvGrpSpPr>
        <p:cNvPr id="1" name=""/>
        <p:cNvGrpSpPr/>
        <p:nvPr/>
      </p:nvGrpSpPr>
      <p:grpSpPr>
        <a:xfrm>
          <a:off x="0" y="0"/>
          <a:ext cx="0" cy="0"/>
          <a:chOff x="0" y="0"/>
          <a:chExt cx="0" cy="0"/>
        </a:xfrm>
      </p:grpSpPr>
      <p:sp>
        <p:nvSpPr>
          <p:cNvPr id="1048576" name="Title Placeholder 1048575"/>
          <p:cNvSpPr>
            <a:spLocks noGrp="1"/>
          </p:cNvSpPr>
          <p:nvPr>
            <p:ph type="title"/>
          </p:nvPr>
        </p:nvSpPr>
        <p:spPr>
          <a:xfrm>
            <a:off x="610233" y="274953"/>
            <a:ext cx="10971531" cy="1143000"/>
          </a:xfrm>
          <a:prstGeom prst="rect">
            <a:avLst/>
          </a:prstGeom>
          <a:noFill/>
          <a:ln>
            <a:noFill/>
          </a:ln>
        </p:spPr>
        <p:txBody>
          <a:bodyPr vert="horz" lIns="104287" tIns="52144" rIns="104287" bIns="52144" anchor="ctr"/>
          <a:lstStyle/>
          <a:p>
            <a:pPr lvl="0"/>
            <a:r>
              <a:rPr lang="en-US" altLang="en-US" smtClean="0"/>
              <a:t>Click to edit Master title style</a:t>
            </a:r>
            <a:endParaRPr lang="en-US" altLang="en-US"/>
          </a:p>
        </p:txBody>
      </p:sp>
      <p:sp>
        <p:nvSpPr>
          <p:cNvPr id="1048577" name="Text Placeholder 1048576"/>
          <p:cNvSpPr>
            <a:spLocks noGrp="1"/>
          </p:cNvSpPr>
          <p:nvPr>
            <p:ph type="body" idx="1"/>
          </p:nvPr>
        </p:nvSpPr>
        <p:spPr>
          <a:xfrm>
            <a:off x="610233" y="1600776"/>
            <a:ext cx="10971531" cy="4525935"/>
          </a:xfrm>
          <a:prstGeom prst="rect">
            <a:avLst/>
          </a:prstGeom>
          <a:noFill/>
          <a:ln>
            <a:noFill/>
          </a:ln>
        </p:spPr>
        <p:txBody>
          <a:bodyPr vert="horz" lIns="104287" tIns="52144" rIns="104287" bIns="52144" anchor="t"/>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endParaRPr lang="en-US" altLang="en-US"/>
          </a:p>
        </p:txBody>
      </p:sp>
      <p:sp>
        <p:nvSpPr>
          <p:cNvPr id="1048578" name="Date Placeholder 1048577"/>
          <p:cNvSpPr>
            <a:spLocks noGrp="1"/>
          </p:cNvSpPr>
          <p:nvPr>
            <p:ph type="dt" sz="half" idx="2"/>
          </p:nvPr>
        </p:nvSpPr>
        <p:spPr>
          <a:xfrm>
            <a:off x="610233"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E2BAB0A7-13EF-444F-855A-422A61D4E1BC}" type="datetimeFigureOut">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6/21/2019</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79" name="Footer Placeholder 1048578"/>
          <p:cNvSpPr>
            <a:spLocks noGrp="1"/>
          </p:cNvSpPr>
          <p:nvPr>
            <p:ph type="ftr" sz="quarter" idx="3"/>
          </p:nvPr>
        </p:nvSpPr>
        <p:spPr>
          <a:xfrm>
            <a:off x="4164801" y="6357038"/>
            <a:ext cx="386239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
        <p:nvSpPr>
          <p:cNvPr id="1048580" name="Slide Number Placeholder 1048579"/>
          <p:cNvSpPr>
            <a:spLocks noGrp="1"/>
          </p:cNvSpPr>
          <p:nvPr>
            <p:ph type="sldNum" sz="quarter" idx="4"/>
          </p:nvPr>
        </p:nvSpPr>
        <p:spPr>
          <a:xfrm>
            <a:off x="8737026" y="6357038"/>
            <a:ext cx="2844739" cy="364205"/>
          </a:xfrm>
          <a:prstGeom prst="rect">
            <a:avLst/>
          </a:prstGeom>
          <a:noFill/>
          <a:ln>
            <a:noFill/>
          </a:ln>
        </p:spPr>
        <p:txBody>
          <a:bodyPr vert="horz" lIns="104287" tIns="52144" rIns="104287" bIns="52144" anchor="ctr"/>
          <a:lstStyle>
            <a:lvl1pPr marL="0"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1pPr>
            <a:lvl2pPr marL="47217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2pPr>
            <a:lvl3pPr marL="94434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3pPr>
            <a:lvl4pPr marL="1417951"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4pPr>
            <a:lvl5pPr marL="1890122" indent="0" algn="l" rtl="0" eaLnBrk="1" fontAlgn="base" latinLnBrk="1" hangingPunct="1">
              <a:lnSpc>
                <a:spcPct val="100000"/>
              </a:lnSpc>
              <a:spcBef>
                <a:spcPct val="0"/>
              </a:spcBef>
              <a:spcAft>
                <a:spcPct val="0"/>
              </a:spcAft>
              <a:buFontTx/>
              <a:buNone/>
              <a:defRPr sz="1904" b="0" i="0" u="none" baseline="0">
                <a:solidFill>
                  <a:schemeClr val="dk1"/>
                </a:solidFill>
                <a:latin typeface="Calibri" pitchFamily="34" charset="0"/>
                <a:sym typeface="Arial" pitchFamily="34" charset="0"/>
              </a:defRPr>
            </a:lvl5pPr>
          </a:lstStyle>
          <a:p>
            <a:pPr marL="0" marR="0" lvl="0" indent="0" algn="l" defTabSz="914400" rtl="0" eaLnBrk="1" fontAlgn="base" latinLnBrk="1" hangingPunct="1">
              <a:lnSpc>
                <a:spcPct val="100000"/>
              </a:lnSpc>
              <a:spcBef>
                <a:spcPct val="0"/>
              </a:spcBef>
              <a:spcAft>
                <a:spcPct val="0"/>
              </a:spcAft>
              <a:buClrTx/>
              <a:buSzTx/>
              <a:buFontTx/>
              <a:buNone/>
              <a:tabLst/>
              <a:defRPr/>
            </a:pPr>
            <a:fld id="{07DEC349-F963-49EB-A95E-7E2367C29DF3}" type="slidenum">
              <a:rPr kumimoji="0" lang="en-US" sz="1904" b="0" i="0" u="none" strike="noStrike" kern="1200" cap="none" spc="0" normalizeH="0" baseline="0" noProof="0" smtClean="0">
                <a:ln>
                  <a:noFill/>
                </a:ln>
                <a:solidFill>
                  <a:srgbClr val="000000"/>
                </a:solidFill>
                <a:effectLst/>
                <a:uLnTx/>
                <a:uFillTx/>
                <a:latin typeface="Calibri" pitchFamily="34" charset="0"/>
                <a:ea typeface="+mn-ea"/>
                <a:cs typeface="+mn-cs"/>
                <a:sym typeface="Arial" pitchFamily="34" charset="0"/>
              </a:rPr>
              <a:pPr marL="0" marR="0" lvl="0" indent="0" algn="l" defTabSz="914400" rtl="0" eaLnBrk="1" fontAlgn="base" latinLnBrk="1" hangingPunct="1">
                <a:lnSpc>
                  <a:spcPct val="100000"/>
                </a:lnSpc>
                <a:spcBef>
                  <a:spcPct val="0"/>
                </a:spcBef>
                <a:spcAft>
                  <a:spcPct val="0"/>
                </a:spcAft>
                <a:buClrTx/>
                <a:buSzTx/>
                <a:buFontTx/>
                <a:buNone/>
                <a:tabLst/>
                <a:defRPr/>
              </a:pPr>
              <a:t>‹#›</a:t>
            </a:fld>
            <a:endParaRPr kumimoji="0" lang="en-US" sz="1904" b="0" i="0" u="none" strike="noStrike" kern="1200" cap="none" spc="0" normalizeH="0" baseline="0" noProof="0">
              <a:ln>
                <a:noFill/>
              </a:ln>
              <a:solidFill>
                <a:srgbClr val="000000"/>
              </a:solidFill>
              <a:effectLst/>
              <a:uLnTx/>
              <a:uFillTx/>
              <a:latin typeface="Calibri" pitchFamily="34" charset="0"/>
              <a:ea typeface="+mn-ea"/>
              <a:cs typeface="+mn-cs"/>
              <a:sym typeface="Arial" pitchFamily="34" charset="0"/>
            </a:endParaRPr>
          </a:p>
        </p:txBody>
      </p:sp>
    </p:spTree>
    <p:extLst>
      <p:ext uri="{BB962C8B-B14F-4D97-AF65-F5344CB8AC3E}">
        <p14:creationId xmlns:p14="http://schemas.microsoft.com/office/powerpoint/2010/main" val="648165399"/>
      </p:ext>
    </p:extLst>
  </p:cSld>
  <p:clrMap bg1="lt1" tx1="dk1" bg2="dk2" tx2="lt2" accent1="accent1" accent2="accent2" accent3="accent3" accent4="accent4" accent5="accent5" accent6="accent6" hlink="hlink" folHlink="folHlink"/>
  <p:sldLayoutIdLst>
    <p:sldLayoutId id="2147484769" r:id="rId1"/>
  </p:sldLayoutIdLst>
  <p:txStyles>
    <p:titleStyle>
      <a:lvl1pPr algn="ctr" defTabSz="944342" rtl="0" eaLnBrk="1" fontAlgn="base" hangingPunct="1">
        <a:spcBef>
          <a:spcPct val="0"/>
        </a:spcBef>
        <a:spcAft>
          <a:spcPct val="0"/>
        </a:spcAft>
        <a:defRPr sz="4534" kern="1200">
          <a:solidFill>
            <a:schemeClr val="tx1"/>
          </a:solidFill>
          <a:latin typeface="+mj-lt"/>
          <a:ea typeface="+mj-ea"/>
          <a:cs typeface="+mj-cs"/>
        </a:defRPr>
      </a:lvl1pPr>
      <a:lvl2pPr algn="ctr" defTabSz="944342" rtl="0" eaLnBrk="1" fontAlgn="base" hangingPunct="1">
        <a:spcBef>
          <a:spcPct val="0"/>
        </a:spcBef>
        <a:spcAft>
          <a:spcPct val="0"/>
        </a:spcAft>
        <a:defRPr sz="4534">
          <a:solidFill>
            <a:schemeClr val="tx1"/>
          </a:solidFill>
          <a:latin typeface="Calibri" pitchFamily="34" charset="0"/>
        </a:defRPr>
      </a:lvl2pPr>
      <a:lvl3pPr algn="ctr" defTabSz="944342" rtl="0" eaLnBrk="1" fontAlgn="base" hangingPunct="1">
        <a:spcBef>
          <a:spcPct val="0"/>
        </a:spcBef>
        <a:spcAft>
          <a:spcPct val="0"/>
        </a:spcAft>
        <a:defRPr sz="4534">
          <a:solidFill>
            <a:schemeClr val="tx1"/>
          </a:solidFill>
          <a:latin typeface="Calibri" pitchFamily="34" charset="0"/>
        </a:defRPr>
      </a:lvl3pPr>
      <a:lvl4pPr algn="ctr" defTabSz="944342" rtl="0" eaLnBrk="1" fontAlgn="base" hangingPunct="1">
        <a:spcBef>
          <a:spcPct val="0"/>
        </a:spcBef>
        <a:spcAft>
          <a:spcPct val="0"/>
        </a:spcAft>
        <a:defRPr sz="4534">
          <a:solidFill>
            <a:schemeClr val="tx1"/>
          </a:solidFill>
          <a:latin typeface="Calibri" pitchFamily="34" charset="0"/>
        </a:defRPr>
      </a:lvl4pPr>
      <a:lvl5pPr algn="ctr" defTabSz="944342" rtl="0" eaLnBrk="1" fontAlgn="base" hangingPunct="1">
        <a:spcBef>
          <a:spcPct val="0"/>
        </a:spcBef>
        <a:spcAft>
          <a:spcPct val="0"/>
        </a:spcAft>
        <a:defRPr sz="4534">
          <a:solidFill>
            <a:schemeClr val="tx1"/>
          </a:solidFill>
          <a:latin typeface="Calibri" pitchFamily="34" charset="0"/>
        </a:defRPr>
      </a:lvl5pPr>
      <a:lvl6pPr marL="414589" algn="ctr" defTabSz="944342" rtl="0" eaLnBrk="1" fontAlgn="base" hangingPunct="1">
        <a:spcBef>
          <a:spcPct val="0"/>
        </a:spcBef>
        <a:spcAft>
          <a:spcPct val="0"/>
        </a:spcAft>
        <a:defRPr sz="4534">
          <a:solidFill>
            <a:schemeClr val="tx1"/>
          </a:solidFill>
          <a:latin typeface="Calibri" pitchFamily="34" charset="0"/>
        </a:defRPr>
      </a:lvl6pPr>
      <a:lvl7pPr marL="829178" algn="ctr" defTabSz="944342" rtl="0" eaLnBrk="1" fontAlgn="base" hangingPunct="1">
        <a:spcBef>
          <a:spcPct val="0"/>
        </a:spcBef>
        <a:spcAft>
          <a:spcPct val="0"/>
        </a:spcAft>
        <a:defRPr sz="4534">
          <a:solidFill>
            <a:schemeClr val="tx1"/>
          </a:solidFill>
          <a:latin typeface="Calibri" pitchFamily="34" charset="0"/>
        </a:defRPr>
      </a:lvl7pPr>
      <a:lvl8pPr marL="1243767" algn="ctr" defTabSz="944342" rtl="0" eaLnBrk="1" fontAlgn="base" hangingPunct="1">
        <a:spcBef>
          <a:spcPct val="0"/>
        </a:spcBef>
        <a:spcAft>
          <a:spcPct val="0"/>
        </a:spcAft>
        <a:defRPr sz="4534">
          <a:solidFill>
            <a:schemeClr val="tx1"/>
          </a:solidFill>
          <a:latin typeface="Calibri" pitchFamily="34" charset="0"/>
        </a:defRPr>
      </a:lvl8pPr>
      <a:lvl9pPr marL="1658356" algn="ctr" defTabSz="944342" rtl="0" eaLnBrk="1" fontAlgn="base" hangingPunct="1">
        <a:spcBef>
          <a:spcPct val="0"/>
        </a:spcBef>
        <a:spcAft>
          <a:spcPct val="0"/>
        </a:spcAft>
        <a:defRPr sz="4534">
          <a:solidFill>
            <a:schemeClr val="tx1"/>
          </a:solidFill>
          <a:latin typeface="Calibri" pitchFamily="34" charset="0"/>
        </a:defRPr>
      </a:lvl9pPr>
    </p:titleStyle>
    <p:bodyStyle>
      <a:lvl1pPr marL="354128" indent="-354128" algn="l" defTabSz="944342" rtl="0" eaLnBrk="1" fontAlgn="base" hangingPunct="1">
        <a:spcBef>
          <a:spcPct val="20000"/>
        </a:spcBef>
        <a:spcAft>
          <a:spcPct val="0"/>
        </a:spcAft>
        <a:buFont typeface="Arial" panose="020B0604020202020204" pitchFamily="34" charset="0"/>
        <a:buChar char="•"/>
        <a:defRPr sz="3264" kern="1200">
          <a:solidFill>
            <a:schemeClr val="tx1"/>
          </a:solidFill>
          <a:latin typeface="+mn-lt"/>
          <a:ea typeface="+mn-ea"/>
          <a:cs typeface="+mn-cs"/>
        </a:defRPr>
      </a:lvl1pPr>
      <a:lvl2pPr marL="767278" indent="-295107" algn="l" defTabSz="944342" rtl="0" eaLnBrk="1" fontAlgn="base" hangingPunct="1">
        <a:spcBef>
          <a:spcPct val="20000"/>
        </a:spcBef>
        <a:spcAft>
          <a:spcPct val="0"/>
        </a:spcAft>
        <a:buFont typeface="Arial" panose="020B0604020202020204" pitchFamily="34" charset="0"/>
        <a:buChar char="–"/>
        <a:defRPr sz="2902" kern="1200">
          <a:solidFill>
            <a:schemeClr val="tx1"/>
          </a:solidFill>
          <a:latin typeface="+mn-lt"/>
          <a:ea typeface="+mn-ea"/>
          <a:cs typeface="+mn-cs"/>
        </a:defRPr>
      </a:lvl2pPr>
      <a:lvl3pPr marL="1181867" indent="-236085" algn="l" defTabSz="944342" rtl="0" eaLnBrk="1" fontAlgn="base" hangingPunct="1">
        <a:spcBef>
          <a:spcPct val="20000"/>
        </a:spcBef>
        <a:spcAft>
          <a:spcPct val="0"/>
        </a:spcAft>
        <a:buFont typeface="Arial" panose="020B0604020202020204" pitchFamily="34" charset="0"/>
        <a:buChar char="•"/>
        <a:defRPr sz="2448" kern="1200">
          <a:solidFill>
            <a:schemeClr val="tx1"/>
          </a:solidFill>
          <a:latin typeface="+mn-lt"/>
          <a:ea typeface="+mn-ea"/>
          <a:cs typeface="+mn-cs"/>
        </a:defRPr>
      </a:lvl3pPr>
      <a:lvl4pPr marL="165403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4pPr>
      <a:lvl5pPr marL="2127648" indent="-236085" algn="l" defTabSz="944342" rtl="0" eaLnBrk="1" fontAlgn="base" hangingPunct="1">
        <a:spcBef>
          <a:spcPct val="20000"/>
        </a:spcBef>
        <a:spcAft>
          <a:spcPct val="0"/>
        </a:spcAft>
        <a:buFont typeface="Arial" panose="020B0604020202020204" pitchFamily="34" charset="0"/>
        <a:buChar char="»"/>
        <a:defRPr sz="2086" kern="1200">
          <a:solidFill>
            <a:schemeClr val="tx1"/>
          </a:solidFill>
          <a:latin typeface="+mn-lt"/>
          <a:ea typeface="+mn-ea"/>
          <a:cs typeface="+mn-cs"/>
        </a:defRPr>
      </a:lvl5pPr>
      <a:lvl6pPr marL="2600613"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6pPr>
      <a:lvl7pPr marL="3073452"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7pPr>
      <a:lvl8pPr marL="3546291"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8pPr>
      <a:lvl9pPr marL="4019129" indent="-236419" algn="l" defTabSz="945677" rtl="0" eaLnBrk="1" latinLnBrk="0" hangingPunct="1">
        <a:spcBef>
          <a:spcPct val="20000"/>
        </a:spcBef>
        <a:buFont typeface="Arial" pitchFamily="34" charset="0"/>
        <a:buChar char="•"/>
        <a:defRPr sz="2086" kern="1200">
          <a:solidFill>
            <a:schemeClr val="tx1"/>
          </a:solidFill>
          <a:latin typeface="+mn-lt"/>
          <a:ea typeface="+mn-ea"/>
          <a:cs typeface="+mn-cs"/>
        </a:defRPr>
      </a:lvl9pPr>
    </p:bodyStyle>
    <p:otherStyle>
      <a:defPPr>
        <a:defRPr lang="en-US"/>
      </a:defPPr>
      <a:lvl1pPr marL="0" algn="l" defTabSz="945677" rtl="0" eaLnBrk="1" latinLnBrk="0" hangingPunct="1">
        <a:defRPr sz="1904" kern="1200">
          <a:solidFill>
            <a:schemeClr val="tx1"/>
          </a:solidFill>
          <a:latin typeface="+mn-lt"/>
          <a:ea typeface="+mn-ea"/>
          <a:cs typeface="+mn-cs"/>
        </a:defRPr>
      </a:lvl1pPr>
      <a:lvl2pPr marL="472839" algn="l" defTabSz="945677" rtl="0" eaLnBrk="1" latinLnBrk="0" hangingPunct="1">
        <a:defRPr sz="1904" kern="1200">
          <a:solidFill>
            <a:schemeClr val="tx1"/>
          </a:solidFill>
          <a:latin typeface="+mn-lt"/>
          <a:ea typeface="+mn-ea"/>
          <a:cs typeface="+mn-cs"/>
        </a:defRPr>
      </a:lvl2pPr>
      <a:lvl3pPr marL="945677" algn="l" defTabSz="945677" rtl="0" eaLnBrk="1" latinLnBrk="0" hangingPunct="1">
        <a:defRPr sz="1904" kern="1200">
          <a:solidFill>
            <a:schemeClr val="tx1"/>
          </a:solidFill>
          <a:latin typeface="+mn-lt"/>
          <a:ea typeface="+mn-ea"/>
          <a:cs typeface="+mn-cs"/>
        </a:defRPr>
      </a:lvl3pPr>
      <a:lvl4pPr marL="1418516" algn="l" defTabSz="945677" rtl="0" eaLnBrk="1" latinLnBrk="0" hangingPunct="1">
        <a:defRPr sz="1904" kern="1200">
          <a:solidFill>
            <a:schemeClr val="tx1"/>
          </a:solidFill>
          <a:latin typeface="+mn-lt"/>
          <a:ea typeface="+mn-ea"/>
          <a:cs typeface="+mn-cs"/>
        </a:defRPr>
      </a:lvl4pPr>
      <a:lvl5pPr marL="1891354" algn="l" defTabSz="945677" rtl="0" eaLnBrk="1" latinLnBrk="0" hangingPunct="1">
        <a:defRPr sz="1904" kern="1200">
          <a:solidFill>
            <a:schemeClr val="tx1"/>
          </a:solidFill>
          <a:latin typeface="+mn-lt"/>
          <a:ea typeface="+mn-ea"/>
          <a:cs typeface="+mn-cs"/>
        </a:defRPr>
      </a:lvl5pPr>
      <a:lvl6pPr marL="2364194" algn="l" defTabSz="945677" rtl="0" eaLnBrk="1" latinLnBrk="0" hangingPunct="1">
        <a:defRPr sz="1904" kern="1200">
          <a:solidFill>
            <a:schemeClr val="tx1"/>
          </a:solidFill>
          <a:latin typeface="+mn-lt"/>
          <a:ea typeface="+mn-ea"/>
          <a:cs typeface="+mn-cs"/>
        </a:defRPr>
      </a:lvl6pPr>
      <a:lvl7pPr marL="2837033" algn="l" defTabSz="945677" rtl="0" eaLnBrk="1" latinLnBrk="0" hangingPunct="1">
        <a:defRPr sz="1904" kern="1200">
          <a:solidFill>
            <a:schemeClr val="tx1"/>
          </a:solidFill>
          <a:latin typeface="+mn-lt"/>
          <a:ea typeface="+mn-ea"/>
          <a:cs typeface="+mn-cs"/>
        </a:defRPr>
      </a:lvl7pPr>
      <a:lvl8pPr marL="3309871" algn="l" defTabSz="945677" rtl="0" eaLnBrk="1" latinLnBrk="0" hangingPunct="1">
        <a:defRPr sz="1904" kern="1200">
          <a:solidFill>
            <a:schemeClr val="tx1"/>
          </a:solidFill>
          <a:latin typeface="+mn-lt"/>
          <a:ea typeface="+mn-ea"/>
          <a:cs typeface="+mn-cs"/>
        </a:defRPr>
      </a:lvl8pPr>
      <a:lvl9pPr marL="3782710" algn="l" defTabSz="945677" rtl="0" eaLnBrk="1" latinLnBrk="0" hangingPunct="1">
        <a:defRPr sz="1904"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1826594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3744694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rgbClr val="002060"/>
            </a:gs>
            <a:gs pos="13000">
              <a:srgbClr val="0047FF"/>
            </a:gs>
            <a:gs pos="28000">
              <a:srgbClr val="000082"/>
            </a:gs>
            <a:gs pos="42999">
              <a:srgbClr val="0047FF"/>
            </a:gs>
            <a:gs pos="58000">
              <a:srgbClr val="000082"/>
            </a:gs>
            <a:gs pos="72000">
              <a:srgbClr val="0047FF"/>
            </a:gs>
            <a:gs pos="87000">
              <a:srgbClr val="000082"/>
            </a:gs>
            <a:gs pos="100000">
              <a:srgbClr val="0047FF"/>
            </a:gs>
          </a:gsLst>
          <a:lin ang="5400000" scaled="0"/>
          <a:tileRect/>
        </a:gradFill>
        <a:effectLst/>
      </p:bgPr>
    </p:bg>
    <p:spTree>
      <p:nvGrpSpPr>
        <p:cNvPr id="1" name=""/>
        <p:cNvGrpSpPr/>
        <p:nvPr/>
      </p:nvGrpSpPr>
      <p:grpSpPr>
        <a:xfrm>
          <a:off x="0" y="0"/>
          <a:ext cx="0" cy="0"/>
          <a:chOff x="0" y="0"/>
          <a:chExt cx="0" cy="0"/>
        </a:xfrm>
      </p:grpSpPr>
      <p:sp>
        <p:nvSpPr>
          <p:cNvPr id="7" name="Pie 6"/>
          <p:cNvSpPr/>
          <p:nvPr/>
        </p:nvSpPr>
        <p:spPr>
          <a:xfrm>
            <a:off x="-1087901" y="-815922"/>
            <a:ext cx="2185182" cy="1638887"/>
          </a:xfrm>
          <a:prstGeom prst="pie">
            <a:avLst>
              <a:gd name="adj1" fmla="val 0"/>
              <a:gd name="adj2" fmla="val 5402120"/>
            </a:avLst>
          </a:prstGeom>
          <a:solidFill>
            <a:schemeClr val="bg2">
              <a:tint val="18000"/>
              <a:satMod val="220000"/>
              <a:alpha val="33000"/>
            </a:schemeClr>
          </a:solidFill>
          <a:ln w="3175" cap="rnd" cmpd="sng" algn="ctr">
            <a:solidFill>
              <a:schemeClr val="bg2">
                <a:shade val="70000"/>
                <a:satMod val="200000"/>
                <a:alpha val="100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8" name="Oval 7"/>
          <p:cNvSpPr/>
          <p:nvPr/>
        </p:nvSpPr>
        <p:spPr>
          <a:xfrm>
            <a:off x="225088" y="21104"/>
            <a:ext cx="2269588" cy="1702191"/>
          </a:xfrm>
          <a:prstGeom prst="ellipse">
            <a:avLst/>
          </a:prstGeom>
          <a:noFill/>
          <a:ln w="27305" cap="rnd" cmpd="sng" algn="ctr">
            <a:solidFill>
              <a:schemeClr val="bg2">
                <a:tint val="45000"/>
                <a:satMod val="325000"/>
                <a:alpha val="100000"/>
              </a:schemeClr>
            </a:solidFill>
            <a:prstDash val="solid"/>
          </a:ln>
          <a:effectLst>
            <a:outerShdw blurRad="25400" dist="25400" dir="5400000" algn="tl" rotWithShape="0">
              <a:schemeClr val="bg2">
                <a:shade val="50000"/>
                <a:satMod val="150000"/>
                <a:alpha val="8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1" name="Donut 10"/>
          <p:cNvSpPr/>
          <p:nvPr/>
        </p:nvSpPr>
        <p:spPr>
          <a:xfrm rot="2315675">
            <a:off x="243842" y="1055077"/>
            <a:ext cx="1500956" cy="1102624"/>
          </a:xfrm>
          <a:prstGeom prst="donut">
            <a:avLst>
              <a:gd name="adj" fmla="val 11833"/>
            </a:avLst>
          </a:prstGeom>
          <a:gradFill rotWithShape="1">
            <a:gsLst>
              <a:gs pos="0">
                <a:schemeClr val="bg2">
                  <a:tint val="10000"/>
                  <a:shade val="99000"/>
                  <a:satMod val="355000"/>
                  <a:alpha val="70000"/>
                </a:schemeClr>
              </a:gs>
              <a:gs pos="70000">
                <a:schemeClr val="bg2">
                  <a:tint val="6000"/>
                  <a:shade val="100000"/>
                  <a:satMod val="400000"/>
                  <a:alpha val="55000"/>
                </a:schemeClr>
              </a:gs>
              <a:gs pos="100000">
                <a:schemeClr val="bg2">
                  <a:tint val="100000"/>
                  <a:shade val="75000"/>
                  <a:satMod val="370000"/>
                  <a:alpha val="60000"/>
                </a:schemeClr>
              </a:gs>
            </a:gsLst>
            <a:path path="circle">
              <a:fillToRect l="-407500" t="-50000" r="507500" b="150000"/>
            </a:path>
          </a:gradFill>
          <a:ln w="7350" cap="rnd" cmpd="sng" algn="ctr">
            <a:solidFill>
              <a:schemeClr val="bg2">
                <a:shade val="60000"/>
                <a:satMod val="220000"/>
                <a:alpha val="100000"/>
              </a:schemeClr>
            </a:solidFill>
            <a:prstDash val="solid"/>
          </a:ln>
          <a:effectLst>
            <a:outerShdw blurRad="12700" dist="15000" dir="4500000" algn="tl" rotWithShape="0">
              <a:schemeClr val="bg2">
                <a:shade val="10000"/>
                <a:satMod val="200000"/>
                <a:alpha val="3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12" name="Rectangle 11"/>
          <p:cNvSpPr/>
          <p:nvPr/>
        </p:nvSpPr>
        <p:spPr>
          <a:xfrm>
            <a:off x="1350499" y="-54"/>
            <a:ext cx="10841503" cy="6858054"/>
          </a:xfrm>
          <a:prstGeom prst="rect">
            <a:avLst/>
          </a:prstGeom>
          <a:solidFill>
            <a:schemeClr val="bg1"/>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
        <p:nvSpPr>
          <p:cNvPr id="5" name="Title Placeholder 4"/>
          <p:cNvSpPr>
            <a:spLocks noGrp="1"/>
          </p:cNvSpPr>
          <p:nvPr>
            <p:ph type="title"/>
          </p:nvPr>
        </p:nvSpPr>
        <p:spPr>
          <a:xfrm>
            <a:off x="1914144" y="274638"/>
            <a:ext cx="9997440" cy="1143000"/>
          </a:xfrm>
          <a:prstGeom prst="rect">
            <a:avLst/>
          </a:prstGeom>
        </p:spPr>
        <p:txBody>
          <a:bodyPr anchor="ctr">
            <a:normAutofit/>
          </a:bodyPr>
          <a:lstStyle/>
          <a:p>
            <a:r>
              <a:rPr kumimoji="0" lang="en-US" smtClean="0"/>
              <a:t>Click to edit Master title style</a:t>
            </a:r>
            <a:endParaRPr kumimoji="0" lang="en-US"/>
          </a:p>
        </p:txBody>
      </p:sp>
      <p:sp>
        <p:nvSpPr>
          <p:cNvPr id="9" name="Text Placeholder 8"/>
          <p:cNvSpPr>
            <a:spLocks noGrp="1"/>
          </p:cNvSpPr>
          <p:nvPr>
            <p:ph type="body" idx="1"/>
          </p:nvPr>
        </p:nvSpPr>
        <p:spPr>
          <a:xfrm>
            <a:off x="1914144" y="1447800"/>
            <a:ext cx="9997440" cy="4800600"/>
          </a:xfrm>
          <a:prstGeom prst="rect">
            <a:avLst/>
          </a:prstGeom>
        </p:spPr>
        <p:txBody>
          <a:bodyPr>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24" name="Date Placeholder 23"/>
          <p:cNvSpPr>
            <a:spLocks noGrp="1"/>
          </p:cNvSpPr>
          <p:nvPr>
            <p:ph type="dt" sz="half" idx="2"/>
          </p:nvPr>
        </p:nvSpPr>
        <p:spPr>
          <a:xfrm>
            <a:off x="4775200" y="6305550"/>
            <a:ext cx="2844800" cy="476250"/>
          </a:xfrm>
          <a:prstGeom prst="rect">
            <a:avLst/>
          </a:prstGeom>
        </p:spPr>
        <p:txBody>
          <a:bodyPr anchor="b"/>
          <a:lstStyle>
            <a:lvl1pPr algn="r" eaLnBrk="1" latinLnBrk="0" hangingPunct="1">
              <a:defRPr kumimoji="0" sz="1200">
                <a:solidFill>
                  <a:schemeClr val="bg2">
                    <a:shade val="50000"/>
                    <a:satMod val="200000"/>
                  </a:schemeClr>
                </a:solidFill>
              </a:defRPr>
            </a:lvl1pPr>
            <a:extLst/>
          </a:lstStyle>
          <a:p>
            <a:fld id="{E29CD8E4-E808-43E2-8819-1CE48FD99B9C}" type="datetime3">
              <a:rPr lang="en-US" smtClean="0"/>
              <a:t>21 June 2019</a:t>
            </a:fld>
            <a:endParaRPr lang="en-US" dirty="0"/>
          </a:p>
        </p:txBody>
      </p:sp>
      <p:sp>
        <p:nvSpPr>
          <p:cNvPr id="10" name="Footer Placeholder 9"/>
          <p:cNvSpPr>
            <a:spLocks noGrp="1"/>
          </p:cNvSpPr>
          <p:nvPr>
            <p:ph type="ftr" sz="quarter" idx="3"/>
          </p:nvPr>
        </p:nvSpPr>
        <p:spPr>
          <a:xfrm>
            <a:off x="7620000" y="6305550"/>
            <a:ext cx="3860800" cy="476250"/>
          </a:xfrm>
          <a:prstGeom prst="rect">
            <a:avLst/>
          </a:prstGeom>
        </p:spPr>
        <p:txBody>
          <a:bodyPr anchor="b"/>
          <a:lstStyle>
            <a:lvl1pPr eaLnBrk="1" latinLnBrk="0" hangingPunct="1">
              <a:defRPr kumimoji="0" sz="1200">
                <a:solidFill>
                  <a:schemeClr val="bg2">
                    <a:shade val="50000"/>
                    <a:satMod val="200000"/>
                  </a:schemeClr>
                </a:solidFill>
                <a:effectLst/>
              </a:defRPr>
            </a:lvl1pPr>
            <a:extLst/>
          </a:lstStyle>
          <a:p>
            <a:endParaRPr lang="en-US" dirty="0"/>
          </a:p>
        </p:txBody>
      </p:sp>
      <p:sp>
        <p:nvSpPr>
          <p:cNvPr id="22" name="Slide Number Placeholder 21"/>
          <p:cNvSpPr>
            <a:spLocks noGrp="1"/>
          </p:cNvSpPr>
          <p:nvPr>
            <p:ph type="sldNum" sz="quarter" idx="4"/>
          </p:nvPr>
        </p:nvSpPr>
        <p:spPr>
          <a:xfrm>
            <a:off x="11484864" y="6305550"/>
            <a:ext cx="609600" cy="476250"/>
          </a:xfrm>
          <a:prstGeom prst="rect">
            <a:avLst/>
          </a:prstGeom>
        </p:spPr>
        <p:txBody>
          <a:bodyPr anchor="b"/>
          <a:lstStyle>
            <a:lvl1pPr algn="ctr" eaLnBrk="1" latinLnBrk="0" hangingPunct="1">
              <a:defRPr kumimoji="0" sz="1200">
                <a:solidFill>
                  <a:schemeClr val="bg2">
                    <a:shade val="50000"/>
                    <a:satMod val="200000"/>
                  </a:schemeClr>
                </a:solidFill>
                <a:effectLst/>
              </a:defRPr>
            </a:lvl1pPr>
            <a:extLst/>
          </a:lstStyle>
          <a:p>
            <a:fld id="{2CA597F8-4C7B-4C0C-BD20-F8889DC49BC1}" type="slidenum">
              <a:rPr lang="en-US" smtClean="0"/>
              <a:pPr/>
              <a:t>‹#›</a:t>
            </a:fld>
            <a:endParaRPr lang="en-US" dirty="0"/>
          </a:p>
        </p:txBody>
      </p:sp>
      <p:sp>
        <p:nvSpPr>
          <p:cNvPr id="15" name="Rectangle 14"/>
          <p:cNvSpPr/>
          <p:nvPr/>
        </p:nvSpPr>
        <p:spPr bwMode="invGray">
          <a:xfrm>
            <a:off x="1353312" y="-54"/>
            <a:ext cx="97536" cy="6858054"/>
          </a:xfrm>
          <a:prstGeom prst="rect">
            <a:avLst/>
          </a:prstGeom>
          <a:solidFill>
            <a:schemeClr val="bg1"/>
          </a:solidFill>
          <a:ln w="25400" cap="rnd" cmpd="sng" algn="ctr">
            <a:noFill/>
            <a:prstDash val="solid"/>
          </a:ln>
          <a:effectLst>
            <a:outerShdw blurRad="38550" dist="38000" dir="10800000" algn="tl" rotWithShape="0">
              <a:schemeClr val="bg2">
                <a:shade val="20000"/>
                <a:satMod val="110000"/>
                <a:alpha val="25000"/>
              </a:schemeClr>
            </a:outerShdw>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sz="1800"/>
          </a:p>
        </p:txBody>
      </p:sp>
    </p:spTree>
    <p:extLst>
      <p:ext uri="{BB962C8B-B14F-4D97-AF65-F5344CB8AC3E}">
        <p14:creationId xmlns:p14="http://schemas.microsoft.com/office/powerpoint/2010/main" val="401641119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Lst>
  <p:transition spd="med">
    <p:pull/>
  </p:transition>
  <p:hf sldNum="0" hdr="0" ftr="0" dt="0"/>
  <p:txStyles>
    <p:titleStyle>
      <a:lvl1pPr algn="l" rtl="0" eaLnBrk="1" latinLnBrk="0" hangingPunct="1">
        <a:spcBef>
          <a:spcPct val="0"/>
        </a:spcBef>
        <a:buNone/>
        <a:defRPr kumimoji="0"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extLst/>
    </p:titleStyle>
    <p:bodyStyle>
      <a:lvl1pPr marL="365760" indent="-283464" algn="l" rtl="0" eaLnBrk="1" latinLnBrk="0" hangingPunct="1">
        <a:lnSpc>
          <a:spcPct val="100000"/>
        </a:lnSpc>
        <a:spcBef>
          <a:spcPts val="600"/>
        </a:spcBef>
        <a:buClr>
          <a:schemeClr val="accent1"/>
        </a:buClr>
        <a:buSzPct val="80000"/>
        <a:buFont typeface="Wingdings 2"/>
        <a:buChar char=""/>
        <a:defRPr kumimoji="0" sz="3200" kern="1200">
          <a:solidFill>
            <a:schemeClr val="tx1"/>
          </a:solidFill>
          <a:latin typeface="+mn-lt"/>
          <a:ea typeface="+mn-ea"/>
          <a:cs typeface="+mn-cs"/>
        </a:defRPr>
      </a:lvl1pPr>
      <a:lvl2pPr marL="640080" indent="-237744" algn="l" rtl="0" eaLnBrk="1" latinLnBrk="0" hangingPunct="1">
        <a:lnSpc>
          <a:spcPct val="100000"/>
        </a:lnSpc>
        <a:spcBef>
          <a:spcPts val="550"/>
        </a:spcBef>
        <a:buClr>
          <a:schemeClr val="accent1"/>
        </a:buClr>
        <a:buFont typeface="Verdana"/>
        <a:buChar char="◦"/>
        <a:defRPr kumimoji="0" sz="2800" kern="1200">
          <a:solidFill>
            <a:schemeClr val="tx1"/>
          </a:solidFill>
          <a:latin typeface="+mn-lt"/>
          <a:ea typeface="+mn-ea"/>
          <a:cs typeface="+mn-cs"/>
        </a:defRPr>
      </a:lvl2pPr>
      <a:lvl3pPr marL="886968" indent="-228600" algn="l" rtl="0" eaLnBrk="1" latinLnBrk="0" hangingPunct="1">
        <a:lnSpc>
          <a:spcPct val="100000"/>
        </a:lnSpc>
        <a:spcBef>
          <a:spcPct val="20000"/>
        </a:spcBef>
        <a:buClr>
          <a:schemeClr val="accent2"/>
        </a:buClr>
        <a:buFont typeface="Wingdings 2"/>
        <a:buChar char=""/>
        <a:defRPr kumimoji="0" sz="2400" kern="1200">
          <a:solidFill>
            <a:schemeClr val="tx1"/>
          </a:solidFill>
          <a:latin typeface="+mn-lt"/>
          <a:ea typeface="+mn-ea"/>
          <a:cs typeface="+mn-cs"/>
        </a:defRPr>
      </a:lvl3pPr>
      <a:lvl4pPr marL="1097280" indent="-173736" algn="l" rtl="0" eaLnBrk="1" latinLnBrk="0" hangingPunct="1">
        <a:lnSpc>
          <a:spcPct val="100000"/>
        </a:lnSpc>
        <a:spcBef>
          <a:spcPct val="20000"/>
        </a:spcBef>
        <a:buClr>
          <a:schemeClr val="accent3"/>
        </a:buClr>
        <a:buFont typeface="Wingdings 2"/>
        <a:buChar char=""/>
        <a:defRPr kumimoji="0" sz="2000" kern="1200">
          <a:solidFill>
            <a:schemeClr val="tx1"/>
          </a:solidFill>
          <a:latin typeface="+mn-lt"/>
          <a:ea typeface="+mn-ea"/>
          <a:cs typeface="+mn-cs"/>
        </a:defRPr>
      </a:lvl4pPr>
      <a:lvl5pPr marL="1298448" indent="-182880" algn="l" rtl="0" eaLnBrk="1" latinLnBrk="0" hangingPunct="1">
        <a:lnSpc>
          <a:spcPct val="100000"/>
        </a:lnSpc>
        <a:spcBef>
          <a:spcPct val="20000"/>
        </a:spcBef>
        <a:buClr>
          <a:schemeClr val="accent4"/>
        </a:buClr>
        <a:buFont typeface="Wingdings 2"/>
        <a:buChar char=""/>
        <a:defRPr kumimoji="0" sz="2000" kern="1200">
          <a:solidFill>
            <a:schemeClr val="tx1"/>
          </a:solidFill>
          <a:latin typeface="+mn-lt"/>
          <a:ea typeface="+mn-ea"/>
          <a:cs typeface="+mn-cs"/>
        </a:defRPr>
      </a:lvl5pPr>
      <a:lvl6pPr marL="1508760" indent="-182880" algn="l" rtl="0" eaLnBrk="1" latinLnBrk="0" hangingPunct="1">
        <a:lnSpc>
          <a:spcPct val="100000"/>
        </a:lnSpc>
        <a:spcBef>
          <a:spcPct val="20000"/>
        </a:spcBef>
        <a:buClr>
          <a:schemeClr val="accent5"/>
        </a:buClr>
        <a:buFont typeface="Wingdings 2"/>
        <a:buChar char=""/>
        <a:defRPr kumimoji="0" sz="2000" kern="1200">
          <a:solidFill>
            <a:schemeClr val="tx1"/>
          </a:solidFill>
          <a:latin typeface="+mn-lt"/>
          <a:ea typeface="+mn-ea"/>
          <a:cs typeface="+mn-cs"/>
        </a:defRPr>
      </a:lvl6pPr>
      <a:lvl7pPr marL="171907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7pPr>
      <a:lvl8pPr marL="1920240"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8pPr>
      <a:lvl9pPr marL="2130552" indent="-182880" algn="l" rtl="0" eaLnBrk="1" latinLnBrk="0" hangingPunct="1">
        <a:lnSpc>
          <a:spcPct val="100000"/>
        </a:lnSpc>
        <a:spcBef>
          <a:spcPct val="20000"/>
        </a:spcBef>
        <a:buClr>
          <a:schemeClr val="accent6"/>
        </a:buClr>
        <a:buFont typeface="Wingdings 2"/>
        <a:buChar char=""/>
        <a:defRPr kumimoji="0" sz="2000" kern="120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70134889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208224805"/>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448280624"/>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40445823"/>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680013652"/>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620145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1251587236"/>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32248319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532825707"/>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865889080"/>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3">
        <a:schemeClr val="bg2"/>
      </p:bgRef>
    </p:bg>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20">
            <a:extLst>
              <a:ext uri="{28A0092B-C50C-407E-A947-70E740481C1C}">
                <a14:useLocalDpi xmlns:a14="http://schemas.microsoft.com/office/drawing/2010/main" val="0"/>
              </a:ext>
            </a:extLst>
          </a:blip>
          <a:srcRect l="3613"/>
          <a:stretch/>
        </p:blipFill>
        <p:spPr>
          <a:xfrm>
            <a:off x="1" y="2669687"/>
            <a:ext cx="4037012" cy="4188315"/>
          </a:xfrm>
          <a:prstGeom prst="rect">
            <a:avLst/>
          </a:prstGeom>
        </p:spPr>
      </p:pic>
      <p:pic>
        <p:nvPicPr>
          <p:cNvPr id="7" name="Picture 6"/>
          <p:cNvPicPr>
            <a:picLocks noChangeAspect="1"/>
          </p:cNvPicPr>
          <p:nvPr/>
        </p:nvPicPr>
        <p:blipFill rotWithShape="1">
          <a:blip r:embed="rId21">
            <a:extLst>
              <a:ext uri="{28A0092B-C50C-407E-A947-70E740481C1C}">
                <a14:useLocalDpi xmlns:a14="http://schemas.microsoft.com/office/drawing/2010/main" val="0"/>
              </a:ext>
            </a:extLst>
          </a:blip>
          <a:srcRect l="35640"/>
          <a:stretch/>
        </p:blipFill>
        <p:spPr>
          <a:xfrm>
            <a:off x="0" y="2892349"/>
            <a:ext cx="1522412" cy="2365453"/>
          </a:xfrm>
          <a:prstGeom prst="rect">
            <a:avLst/>
          </a:prstGeom>
        </p:spPr>
      </p:pic>
      <p:sp>
        <p:nvSpPr>
          <p:cNvPr id="16" name="Oval 15"/>
          <p:cNvSpPr/>
          <p:nvPr/>
        </p:nvSpPr>
        <p:spPr>
          <a:xfrm>
            <a:off x="8609012" y="1676400"/>
            <a:ext cx="2819400" cy="2819400"/>
          </a:xfrm>
          <a:prstGeom prst="ellipse">
            <a:avLst/>
          </a:prstGeom>
          <a:gradFill flip="none" rotWithShape="1">
            <a:gsLst>
              <a:gs pos="0">
                <a:schemeClr val="bg2">
                  <a:lumMod val="60000"/>
                  <a:lumOff val="40000"/>
                  <a:alpha val="7000"/>
                </a:schemeClr>
              </a:gs>
              <a:gs pos="69000">
                <a:schemeClr val="bg2">
                  <a:lumMod val="60000"/>
                  <a:lumOff val="40000"/>
                  <a:alpha val="0"/>
                </a:schemeClr>
              </a:gs>
              <a:gs pos="36000">
                <a:schemeClr val="bg2">
                  <a:lumMod val="60000"/>
                  <a:lumOff val="4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pic>
        <p:nvPicPr>
          <p:cNvPr id="9" name="Picture 8"/>
          <p:cNvPicPr>
            <a:picLocks noChangeAspect="1"/>
          </p:cNvPicPr>
          <p:nvPr/>
        </p:nvPicPr>
        <p:blipFill rotWithShape="1">
          <a:blip r:embed="rId22">
            <a:extLst>
              <a:ext uri="{28A0092B-C50C-407E-A947-70E740481C1C}">
                <a14:useLocalDpi xmlns:a14="http://schemas.microsoft.com/office/drawing/2010/main" val="0"/>
              </a:ext>
            </a:extLst>
          </a:blip>
          <a:srcRect t="28813"/>
          <a:stretch/>
        </p:blipFill>
        <p:spPr>
          <a:xfrm>
            <a:off x="7999413" y="2"/>
            <a:ext cx="1603387" cy="1141407"/>
          </a:xfrm>
          <a:prstGeom prst="rect">
            <a:avLst/>
          </a:prstGeom>
        </p:spPr>
      </p:pic>
      <p:pic>
        <p:nvPicPr>
          <p:cNvPr id="10" name="Picture 9"/>
          <p:cNvPicPr>
            <a:picLocks noChangeAspect="1"/>
          </p:cNvPicPr>
          <p:nvPr/>
        </p:nvPicPr>
        <p:blipFill rotWithShape="1">
          <a:blip r:embed="rId23">
            <a:extLst>
              <a:ext uri="{28A0092B-C50C-407E-A947-70E740481C1C}">
                <a14:useLocalDpi xmlns:a14="http://schemas.microsoft.com/office/drawing/2010/main" val="0"/>
              </a:ext>
            </a:extLst>
          </a:blip>
          <a:srcRect b="23320"/>
          <a:stretch/>
        </p:blipFill>
        <p:spPr>
          <a:xfrm>
            <a:off x="8605878" y="6096000"/>
            <a:ext cx="993734" cy="762000"/>
          </a:xfrm>
          <a:prstGeom prst="rect">
            <a:avLst/>
          </a:prstGeom>
        </p:spPr>
      </p:pic>
      <p:sp>
        <p:nvSpPr>
          <p:cNvPr id="14" name="Rectangle 13"/>
          <p:cNvSpPr/>
          <p:nvPr/>
        </p:nvSpPr>
        <p:spPr>
          <a:xfrm>
            <a:off x="10437813"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646112" y="452718"/>
            <a:ext cx="9404723" cy="1400530"/>
          </a:xfrm>
          <a:prstGeom prst="rect">
            <a:avLst/>
          </a:prstGeom>
        </p:spPr>
        <p:txBody>
          <a:bodyPr vert="horz" lIns="91440" tIns="45720" rIns="91440" bIns="45720" rtlCol="0" anchor="t">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103312" y="2052920"/>
            <a:ext cx="8946541" cy="4195481"/>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rot="5400000">
            <a:off x="10155640" y="1790701"/>
            <a:ext cx="990599" cy="304799"/>
          </a:xfrm>
          <a:prstGeom prst="rect">
            <a:avLst/>
          </a:prstGeom>
        </p:spPr>
        <p:txBody>
          <a:bodyPr vert="horz" lIns="91440" tIns="45720" rIns="91440" bIns="45720" rtlCol="0" anchor="t"/>
          <a:lstStyle>
            <a:lvl1pPr algn="l">
              <a:defRPr sz="1007" b="0" i="0">
                <a:solidFill>
                  <a:schemeClr val="tx1">
                    <a:tint val="75000"/>
                    <a:alpha val="60000"/>
                  </a:schemeClr>
                </a:solidFill>
              </a:defRPr>
            </a:lvl1pPr>
          </a:lstStyle>
          <a:p>
            <a:fld id="{0C3BBFDD-BC86-492E-9E5C-A19C5FF44CD7}" type="datetime3">
              <a:rPr lang="en-US" smtClean="0"/>
              <a:t>21 June 2019</a:t>
            </a:fld>
            <a:endParaRPr lang="en-US" dirty="0"/>
          </a:p>
        </p:txBody>
      </p:sp>
      <p:sp>
        <p:nvSpPr>
          <p:cNvPr id="5" name="Footer Placeholder 4"/>
          <p:cNvSpPr>
            <a:spLocks noGrp="1"/>
          </p:cNvSpPr>
          <p:nvPr>
            <p:ph type="ftr" sz="quarter" idx="3"/>
          </p:nvPr>
        </p:nvSpPr>
        <p:spPr>
          <a:xfrm rot="5400000">
            <a:off x="8951575" y="3225299"/>
            <a:ext cx="3859795" cy="304801"/>
          </a:xfrm>
          <a:prstGeom prst="rect">
            <a:avLst/>
          </a:prstGeom>
        </p:spPr>
        <p:txBody>
          <a:bodyPr vert="horz" lIns="91440" tIns="45720" rIns="91440" bIns="45720" rtlCol="0" anchor="b"/>
          <a:lstStyle>
            <a:lvl1pPr algn="l">
              <a:defRPr sz="1007" b="0" i="0">
                <a:solidFill>
                  <a:schemeClr val="tx1">
                    <a:tint val="75000"/>
                    <a:alpha val="60000"/>
                  </a:schemeClr>
                </a:solidFill>
              </a:defRPr>
            </a:lvl1pPr>
          </a:lstStyle>
          <a:p>
            <a:endParaRPr lang="en-US" dirty="0"/>
          </a:p>
        </p:txBody>
      </p:sp>
      <p:sp>
        <p:nvSpPr>
          <p:cNvPr id="6" name="Slide Number Placeholder 5"/>
          <p:cNvSpPr>
            <a:spLocks noGrp="1"/>
          </p:cNvSpPr>
          <p:nvPr>
            <p:ph type="sldNum" sz="quarter" idx="4"/>
          </p:nvPr>
        </p:nvSpPr>
        <p:spPr bwMode="gray">
          <a:xfrm>
            <a:off x="10352541" y="295731"/>
            <a:ext cx="838199" cy="767687"/>
          </a:xfrm>
          <a:prstGeom prst="rect">
            <a:avLst/>
          </a:prstGeom>
        </p:spPr>
        <p:txBody>
          <a:bodyPr vert="horz" lIns="91440" tIns="45720" rIns="91440" bIns="45720" rtlCol="0" anchor="b"/>
          <a:lstStyle>
            <a:lvl1pPr algn="ctr">
              <a:defRPr sz="2562" b="0" i="0">
                <a:solidFill>
                  <a:schemeClr val="tx1">
                    <a:tint val="75000"/>
                  </a:schemeClr>
                </a:solidFill>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1963489871"/>
      </p:ext>
    </p:extLst>
  </p:cSld>
  <p:clrMap bg1="dk1" tx1="lt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 id="2147483737" r:id="rId13"/>
    <p:sldLayoutId id="2147483738" r:id="rId14"/>
    <p:sldLayoutId id="2147483739" r:id="rId15"/>
    <p:sldLayoutId id="2147483740" r:id="rId16"/>
    <p:sldLayoutId id="2147483741" r:id="rId17"/>
    <p:sldLayoutId id="2147483742" r:id="rId18"/>
  </p:sldLayoutIdLst>
  <p:hf sldNum="0" hdr="0" ftr="0" dt="0"/>
  <p:txStyles>
    <p:titleStyle>
      <a:lvl1pPr algn="l" defTabSz="418338" rtl="0" eaLnBrk="1" latinLnBrk="0" hangingPunct="1">
        <a:spcBef>
          <a:spcPct val="0"/>
        </a:spcBef>
        <a:buNone/>
        <a:defRPr sz="3843" b="0" i="0" kern="1200">
          <a:solidFill>
            <a:schemeClr val="tx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13754" indent="-313754" algn="l" defTabSz="418338" rtl="0" eaLnBrk="1" latinLnBrk="0" hangingPunct="1">
        <a:spcBef>
          <a:spcPts val="915"/>
        </a:spcBef>
        <a:spcAft>
          <a:spcPts val="0"/>
        </a:spcAft>
        <a:buClr>
          <a:schemeClr val="bg2">
            <a:lumMod val="40000"/>
            <a:lumOff val="60000"/>
          </a:schemeClr>
        </a:buClr>
        <a:buSzPct val="80000"/>
        <a:buFont typeface="Wingdings 3" charset="2"/>
        <a:buChar char=""/>
        <a:defRPr sz="1830" b="0" i="0" kern="1200">
          <a:solidFill>
            <a:schemeClr val="tx1"/>
          </a:solidFill>
          <a:latin typeface="+mj-lt"/>
          <a:ea typeface="+mj-ea"/>
          <a:cs typeface="+mj-cs"/>
        </a:defRPr>
      </a:lvl1pPr>
      <a:lvl2pPr marL="679799" indent="-261461" algn="l" defTabSz="418338" rtl="0" eaLnBrk="1" latinLnBrk="0" hangingPunct="1">
        <a:spcBef>
          <a:spcPts val="915"/>
        </a:spcBef>
        <a:spcAft>
          <a:spcPts val="0"/>
        </a:spcAft>
        <a:buClr>
          <a:schemeClr val="bg2">
            <a:lumMod val="40000"/>
            <a:lumOff val="60000"/>
          </a:schemeClr>
        </a:buClr>
        <a:buSzPct val="80000"/>
        <a:buFont typeface="Wingdings 3" charset="2"/>
        <a:buChar char=""/>
        <a:defRPr sz="1647" b="0" i="0" kern="1200">
          <a:solidFill>
            <a:schemeClr val="tx1"/>
          </a:solidFill>
          <a:latin typeface="+mj-lt"/>
          <a:ea typeface="+mj-ea"/>
          <a:cs typeface="+mj-cs"/>
        </a:defRPr>
      </a:lvl2pPr>
      <a:lvl3pPr marL="104584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464" b="0" i="0" kern="1200">
          <a:solidFill>
            <a:schemeClr val="tx1"/>
          </a:solidFill>
          <a:latin typeface="+mj-lt"/>
          <a:ea typeface="+mj-ea"/>
          <a:cs typeface="+mj-cs"/>
        </a:defRPr>
      </a:lvl3pPr>
      <a:lvl4pPr marL="146418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4pPr>
      <a:lvl5pPr marL="1882521"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5pPr>
      <a:lvl6pPr marL="2292990"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6pPr>
      <a:lvl7pPr marL="2719197"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7pPr>
      <a:lvl8pPr marL="3137535"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8pPr>
      <a:lvl9pPr marL="3555873" indent="-209169" algn="l" defTabSz="418338" rtl="0" eaLnBrk="1" latinLnBrk="0" hangingPunct="1">
        <a:spcBef>
          <a:spcPts val="915"/>
        </a:spcBef>
        <a:spcAft>
          <a:spcPts val="0"/>
        </a:spcAft>
        <a:buClr>
          <a:schemeClr val="bg2">
            <a:lumMod val="40000"/>
            <a:lumOff val="60000"/>
          </a:schemeClr>
        </a:buClr>
        <a:buSzPct val="80000"/>
        <a:buFont typeface="Wingdings 3" charset="2"/>
        <a:buChar char=""/>
        <a:defRPr sz="1281" b="0" i="0" kern="1200">
          <a:solidFill>
            <a:schemeClr val="tx1"/>
          </a:solidFill>
          <a:latin typeface="+mj-lt"/>
          <a:ea typeface="+mj-ea"/>
          <a:cs typeface="+mj-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2125015238"/>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7" name="Freeform 6"/>
          <p:cNvSpPr>
            <a:spLocks/>
          </p:cNvSpPr>
          <p:nvPr/>
        </p:nvSpPr>
        <p:spPr bwMode="auto">
          <a:xfrm>
            <a:off x="-12702" y="-7144"/>
            <a:ext cx="12217403"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8" name="Freeform 7"/>
          <p:cNvSpPr>
            <a:spLocks/>
          </p:cNvSpPr>
          <p:nvPr/>
        </p:nvSpPr>
        <p:spPr bwMode="auto">
          <a:xfrm>
            <a:off x="5842006" y="-7144"/>
            <a:ext cx="63500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9" name="Title Placeholder 8"/>
          <p:cNvSpPr>
            <a:spLocks noGrp="1"/>
          </p:cNvSpPr>
          <p:nvPr>
            <p:ph type="title"/>
          </p:nvPr>
        </p:nvSpPr>
        <p:spPr>
          <a:xfrm>
            <a:off x="609600" y="704088"/>
            <a:ext cx="109728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609600" y="1935480"/>
            <a:ext cx="109728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609600" y="6356360"/>
            <a:ext cx="2844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B47B19C-CA72-4CB3-B942-A78476FDB585}" type="datetime1">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6/21/2019</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22" name="Footer Placeholder 21"/>
          <p:cNvSpPr>
            <a:spLocks noGrp="1"/>
          </p:cNvSpPr>
          <p:nvPr>
            <p:ph type="ftr" sz="quarter" idx="3"/>
          </p:nvPr>
        </p:nvSpPr>
        <p:spPr>
          <a:xfrm>
            <a:off x="3556000" y="6356360"/>
            <a:ext cx="44704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sp>
        <p:nvSpPr>
          <p:cNvPr id="18" name="Slide Number Placeholder 17"/>
          <p:cNvSpPr>
            <a:spLocks noGrp="1"/>
          </p:cNvSpPr>
          <p:nvPr>
            <p:ph type="sldNum" sz="quarter" idx="4"/>
          </p:nvPr>
        </p:nvSpPr>
        <p:spPr>
          <a:xfrm>
            <a:off x="10566400" y="6356360"/>
            <a:ext cx="1016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39D2A76-69E3-4600-8808-3C1A10934549}" type="slidenum">
              <a:rPr kumimoji="0" lang="en-US" sz="1200" b="0" i="0" u="none" strike="noStrike" kern="1200" cap="none" spc="0" normalizeH="0" baseline="0" noProof="0" smtClean="0">
                <a:ln>
                  <a:noFill/>
                </a:ln>
                <a:solidFill>
                  <a:srgbClr val="04617B">
                    <a:shade val="90000"/>
                  </a:srgbClr>
                </a:solidFill>
                <a:effectLst/>
                <a:uLnTx/>
                <a:uFillTx/>
                <a:latin typeface="Constantia"/>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srgbClr val="04617B">
                  <a:shade val="90000"/>
                </a:srgbClr>
              </a:solidFill>
              <a:effectLst/>
              <a:uLnTx/>
              <a:uFillTx/>
              <a:latin typeface="Constantia"/>
              <a:ea typeface="+mn-ea"/>
              <a:cs typeface="+mn-cs"/>
            </a:endParaRPr>
          </a:p>
        </p:txBody>
      </p:sp>
      <p:grpSp>
        <p:nvGrpSpPr>
          <p:cNvPr id="2" name="Group 1"/>
          <p:cNvGrpSpPr/>
          <p:nvPr/>
        </p:nvGrpSpPr>
        <p:grpSpPr>
          <a:xfrm>
            <a:off x="-25354" y="202408"/>
            <a:ext cx="12240730"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onstantia"/>
                <a:ea typeface="+mn-ea"/>
                <a:cs typeface="+mn-cs"/>
              </a:endParaRPr>
            </a:p>
          </p:txBody>
        </p:sp>
      </p:grpSp>
    </p:spTree>
    <p:extLst>
      <p:ext uri="{BB962C8B-B14F-4D97-AF65-F5344CB8AC3E}">
        <p14:creationId xmlns:p14="http://schemas.microsoft.com/office/powerpoint/2010/main" val="3293278471"/>
      </p:ext>
    </p:extLst>
  </p:cSld>
  <p:clrMap bg1="lt1" tx1="dk1" bg2="lt2" tx2="dk2" accent1="accent1" accent2="accent2" accent3="accent3" accent4="accent4" accent5="accent5" accent6="accent6" hlink="hlink" folHlink="folHlink"/>
  <p:transition spd="slow">
    <p:strips dir="ru"/>
  </p:transition>
  <p:hf sldNum="0" hdr="0" ftr="0" dt="0"/>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528809950"/>
      </p:ext>
    </p:extLst>
  </p:cSld>
  <p:clrMap bg1="lt1" tx1="dk1" bg2="lt2" tx2="dk2" accent1="accent1" accent2="accent2" accent3="accent3" accent4="accent4" accent5="accent5" accent6="accent6" hlink="hlink" folHlink="folHlink"/>
  <p:sldLayoutIdLst>
    <p:sldLayoutId id="214748393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7441277"/>
      </p:ext>
    </p:extLst>
  </p:cSld>
  <p:clrMap bg1="lt1" tx1="dk1" bg2="lt2" tx2="dk2" accent1="accent1" accent2="accent2" accent3="accent3" accent4="accent4" accent5="accent5" accent6="accent6" hlink="hlink" folHlink="folHlink"/>
  <p:sldLayoutIdLst>
    <p:sldLayoutId id="214748393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01107960"/>
      </p:ext>
    </p:extLst>
  </p:cSld>
  <p:clrMap bg1="lt1" tx1="dk1" bg2="lt2" tx2="dk2" accent1="accent1" accent2="accent2" accent3="accent3" accent4="accent4" accent5="accent5" accent6="accent6" hlink="hlink" folHlink="folHlink"/>
  <p:sldLayoutIdLst>
    <p:sldLayoutId id="214748393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6383670"/>
      </p:ext>
    </p:extLst>
  </p:cSld>
  <p:clrMap bg1="lt1" tx1="dk1" bg2="lt2" tx2="dk2" accent1="accent1" accent2="accent2" accent3="accent3" accent4="accent4" accent5="accent5" accent6="accent6" hlink="hlink" folHlink="folHlink"/>
  <p:sldLayoutIdLst>
    <p:sldLayoutId id="214748394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35556519"/>
      </p:ext>
    </p:extLst>
  </p:cSld>
  <p:clrMap bg1="lt1" tx1="dk1" bg2="lt2" tx2="dk2" accent1="accent1" accent2="accent2" accent3="accent3" accent4="accent4" accent5="accent5" accent6="accent6" hlink="hlink" folHlink="folHlink"/>
  <p:sldLayoutIdLst>
    <p:sldLayoutId id="214748394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973544739"/>
      </p:ext>
    </p:extLst>
  </p:cSld>
  <p:clrMap bg1="lt1" tx1="dk1" bg2="lt2" tx2="dk2" accent1="accent1" accent2="accent2" accent3="accent3" accent4="accent4" accent5="accent5" accent6="accent6" hlink="hlink" folHlink="folHlink"/>
  <p:sldLayoutIdLst>
    <p:sldLayoutId id="214748394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9289727"/>
      </p:ext>
    </p:extLst>
  </p:cSld>
  <p:clrMap bg1="lt1" tx1="dk1" bg2="lt2" tx2="dk2" accent1="accent1" accent2="accent2" accent3="accent3" accent4="accent4" accent5="accent5" accent6="accent6" hlink="hlink" folHlink="folHlink"/>
  <p:sldLayoutIdLst>
    <p:sldLayoutId id="214748394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0661142"/>
      </p:ext>
    </p:extLst>
  </p:cSld>
  <p:clrMap bg1="lt1" tx1="dk1" bg2="lt2" tx2="dk2" accent1="accent1" accent2="accent2" accent3="accent3" accent4="accent4" accent5="accent5" accent6="accent6" hlink="hlink" folHlink="folHlink"/>
  <p:sldLayoutIdLst>
    <p:sldLayoutId id="214748394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9206969" y="2963335"/>
            <a:ext cx="2981859" cy="3208867"/>
            <a:chOff x="9206969" y="2963333"/>
            <a:chExt cx="2981858" cy="3208867"/>
          </a:xfrm>
        </p:grpSpPr>
        <p:cxnSp>
          <p:nvCxnSpPr>
            <p:cNvPr id="8" name="Straight Connector 7"/>
            <p:cNvCxnSpPr/>
            <p:nvPr/>
          </p:nvCxnSpPr>
          <p:spPr>
            <a:xfrm flipH="1">
              <a:off x="11276012" y="2963333"/>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9206969" y="3190344"/>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10292292" y="3285067"/>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10443103" y="3131080"/>
              <a:ext cx="1745722" cy="174572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10918826" y="3683001"/>
              <a:ext cx="1270001" cy="1269999"/>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684212" y="4487334"/>
            <a:ext cx="8534400" cy="1507067"/>
          </a:xfrm>
          <a:prstGeom prst="rect">
            <a:avLst/>
          </a:prstGeom>
          <a:effectLst/>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84212" y="685802"/>
            <a:ext cx="8534400" cy="3615267"/>
          </a:xfrm>
          <a:prstGeom prst="rect">
            <a:avLst/>
          </a:prstGeom>
        </p:spPr>
        <p:txBody>
          <a:bodyPr vert="horz" lIns="91440" tIns="45720" rIns="91440" bIns="45720" rtlCol="0"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9904413" y="6172202"/>
            <a:ext cx="1600200" cy="365125"/>
          </a:xfrm>
          <a:prstGeom prst="rect">
            <a:avLst/>
          </a:prstGeom>
        </p:spPr>
        <p:txBody>
          <a:bodyPr vert="horz" lIns="91440" tIns="45720" rIns="91440" bIns="45720" rtlCol="0" anchor="t"/>
          <a:lstStyle>
            <a:lvl1pPr algn="r">
              <a:defRPr sz="915" b="0" i="0">
                <a:solidFill>
                  <a:schemeClr val="bg2">
                    <a:lumMod val="50000"/>
                  </a:schemeClr>
                </a:solidFill>
                <a:effectLst/>
                <a:latin typeface="+mn-lt"/>
              </a:defRPr>
            </a:lvl1pPr>
          </a:lstStyle>
          <a:p>
            <a:fld id="{0C3BBFDD-BC86-492E-9E5C-A19C5FF44CD7}" type="datetime3">
              <a:rPr lang="en-US" smtClean="0"/>
              <a:t>21 June 2019</a:t>
            </a:fld>
            <a:endParaRPr lang="en-US" dirty="0"/>
          </a:p>
        </p:txBody>
      </p:sp>
      <p:sp>
        <p:nvSpPr>
          <p:cNvPr id="5" name="Footer Placeholder 4"/>
          <p:cNvSpPr>
            <a:spLocks noGrp="1"/>
          </p:cNvSpPr>
          <p:nvPr>
            <p:ph type="ftr" sz="quarter" idx="3"/>
          </p:nvPr>
        </p:nvSpPr>
        <p:spPr>
          <a:xfrm>
            <a:off x="684212" y="6172202"/>
            <a:ext cx="7543800" cy="365125"/>
          </a:xfrm>
          <a:prstGeom prst="rect">
            <a:avLst/>
          </a:prstGeom>
        </p:spPr>
        <p:txBody>
          <a:bodyPr vert="horz" lIns="91440" tIns="45720" rIns="91440" bIns="45720" rtlCol="0" anchor="t"/>
          <a:lstStyle>
            <a:lvl1pPr algn="l">
              <a:defRPr sz="915" b="0" i="0">
                <a:solidFill>
                  <a:schemeClr val="bg2">
                    <a:lumMod val="50000"/>
                  </a:schemeClr>
                </a:solidFill>
                <a:effectLst/>
                <a:latin typeface="+mn-lt"/>
              </a:defRPr>
            </a:lvl1pPr>
          </a:lstStyle>
          <a:p>
            <a:endParaRPr lang="en-US" dirty="0"/>
          </a:p>
        </p:txBody>
      </p:sp>
      <p:sp>
        <p:nvSpPr>
          <p:cNvPr id="6" name="Slide Number Placeholder 5"/>
          <p:cNvSpPr>
            <a:spLocks noGrp="1"/>
          </p:cNvSpPr>
          <p:nvPr>
            <p:ph type="sldNum" sz="quarter" idx="4"/>
          </p:nvPr>
        </p:nvSpPr>
        <p:spPr>
          <a:xfrm>
            <a:off x="10363201" y="5578477"/>
            <a:ext cx="1142244" cy="669925"/>
          </a:xfrm>
          <a:prstGeom prst="rect">
            <a:avLst/>
          </a:prstGeom>
        </p:spPr>
        <p:txBody>
          <a:bodyPr vert="horz" lIns="91440" tIns="45720" rIns="91440" bIns="45720" rtlCol="0" anchor="b"/>
          <a:lstStyle>
            <a:lvl1pPr algn="r">
              <a:defRPr sz="2928" b="0" i="0">
                <a:solidFill>
                  <a:schemeClr val="bg2">
                    <a:lumMod val="50000"/>
                  </a:schemeClr>
                </a:solidFill>
                <a:effectLst/>
                <a:latin typeface="+mn-lt"/>
              </a:defRPr>
            </a:lvl1pPr>
          </a:lstStyle>
          <a:p>
            <a:fld id="{2CA597F8-4C7B-4C0C-BD20-F8889DC49BC1}" type="slidenum">
              <a:rPr lang="en-US" smtClean="0"/>
              <a:pPr/>
              <a:t>‹#›</a:t>
            </a:fld>
            <a:endParaRPr lang="en-US" dirty="0"/>
          </a:p>
        </p:txBody>
      </p:sp>
    </p:spTree>
    <p:extLst>
      <p:ext uri="{BB962C8B-B14F-4D97-AF65-F5344CB8AC3E}">
        <p14:creationId xmlns:p14="http://schemas.microsoft.com/office/powerpoint/2010/main" val="2044042957"/>
      </p:ext>
    </p:extLst>
  </p:cSld>
  <p:clrMap bg1="dk1" tx1="lt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Lst>
  <p:transition spd="med">
    <p:pull/>
  </p:transition>
  <p:timing>
    <p:tnLst>
      <p:par>
        <p:cTn id="1" dur="indefinite" restart="never" nodeType="tmRoot"/>
      </p:par>
    </p:tnLst>
  </p:timing>
  <p:hf sldNum="0" hdr="0" ftr="0" dt="0"/>
  <p:txStyles>
    <p:titleStyle>
      <a:lvl1pPr algn="l" defTabSz="418338" rtl="0" eaLnBrk="1" latinLnBrk="0" hangingPunct="1">
        <a:spcBef>
          <a:spcPct val="0"/>
        </a:spcBef>
        <a:buNone/>
        <a:defRPr sz="3294"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61461"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830" kern="1200" cap="none">
          <a:solidFill>
            <a:schemeClr val="bg2">
              <a:lumMod val="75000"/>
            </a:schemeClr>
          </a:solidFill>
          <a:effectLst/>
          <a:latin typeface="+mn-lt"/>
          <a:ea typeface="+mn-ea"/>
          <a:cs typeface="+mn-cs"/>
        </a:defRPr>
      </a:lvl1pPr>
      <a:lvl2pPr marL="679799"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647" kern="1200" cap="none">
          <a:solidFill>
            <a:schemeClr val="bg2">
              <a:lumMod val="75000"/>
            </a:schemeClr>
          </a:solidFill>
          <a:effectLst/>
          <a:latin typeface="+mn-lt"/>
          <a:ea typeface="+mn-ea"/>
          <a:cs typeface="+mn-cs"/>
        </a:defRPr>
      </a:lvl2pPr>
      <a:lvl3pPr marL="1098137" indent="-261461" algn="l" defTabSz="418338" rtl="0" eaLnBrk="1" latinLnBrk="0" hangingPunct="1">
        <a:spcBef>
          <a:spcPct val="20000"/>
        </a:spcBef>
        <a:spcAft>
          <a:spcPts val="549"/>
        </a:spcAft>
        <a:buClr>
          <a:schemeClr val="tx1"/>
        </a:buClr>
        <a:buSzPct val="80000"/>
        <a:buFont typeface="Wingdings 3" panose="05040102010807070707" pitchFamily="18" charset="2"/>
        <a:buChar char=""/>
        <a:defRPr sz="1464" kern="1200" cap="none">
          <a:solidFill>
            <a:schemeClr val="bg2">
              <a:lumMod val="75000"/>
            </a:schemeClr>
          </a:solidFill>
          <a:effectLst/>
          <a:latin typeface="+mn-lt"/>
          <a:ea typeface="+mn-ea"/>
          <a:cs typeface="+mn-cs"/>
        </a:defRPr>
      </a:lvl3pPr>
      <a:lvl4pPr marL="1411891"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4pPr>
      <a:lvl5pPr marL="1830229" indent="-156877"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5pPr>
      <a:lvl6pPr marL="2300859"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6pPr>
      <a:lvl7pPr marL="2719197"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7pPr>
      <a:lvl8pPr marL="3137535"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8pPr>
      <a:lvl9pPr marL="3555873" indent="-209169" algn="l" defTabSz="418338" rtl="0" eaLnBrk="1" latinLnBrk="0" hangingPunct="1">
        <a:spcBef>
          <a:spcPct val="20000"/>
        </a:spcBef>
        <a:spcAft>
          <a:spcPts val="549"/>
        </a:spcAft>
        <a:buClr>
          <a:schemeClr val="tx1"/>
        </a:buClr>
        <a:buSzPct val="80000"/>
        <a:buFont typeface="Wingdings 3" panose="05040102010807070707" pitchFamily="18" charset="2"/>
        <a:buChar char=""/>
        <a:defRPr sz="1281" kern="1200" cap="none">
          <a:solidFill>
            <a:schemeClr val="bg2">
              <a:lumMod val="75000"/>
            </a:schemeClr>
          </a:solidFill>
          <a:effectLst/>
          <a:latin typeface="+mn-lt"/>
          <a:ea typeface="+mn-ea"/>
          <a:cs typeface="+mn-cs"/>
        </a:defRPr>
      </a:lvl9pPr>
    </p:bodyStyle>
    <p:otherStyle>
      <a:defPPr>
        <a:defRPr lang="en-US"/>
      </a:defPPr>
      <a:lvl1pPr marL="0" algn="l" defTabSz="418338" rtl="0" eaLnBrk="1" latinLnBrk="0" hangingPunct="1">
        <a:defRPr sz="1647" kern="1200">
          <a:solidFill>
            <a:schemeClr val="tx1"/>
          </a:solidFill>
          <a:latin typeface="+mn-lt"/>
          <a:ea typeface="+mn-ea"/>
          <a:cs typeface="+mn-cs"/>
        </a:defRPr>
      </a:lvl1pPr>
      <a:lvl2pPr marL="418338" algn="l" defTabSz="418338" rtl="0" eaLnBrk="1" latinLnBrk="0" hangingPunct="1">
        <a:defRPr sz="1647" kern="1200">
          <a:solidFill>
            <a:schemeClr val="tx1"/>
          </a:solidFill>
          <a:latin typeface="+mn-lt"/>
          <a:ea typeface="+mn-ea"/>
          <a:cs typeface="+mn-cs"/>
        </a:defRPr>
      </a:lvl2pPr>
      <a:lvl3pPr marL="836676" algn="l" defTabSz="418338" rtl="0" eaLnBrk="1" latinLnBrk="0" hangingPunct="1">
        <a:defRPr sz="1647" kern="1200">
          <a:solidFill>
            <a:schemeClr val="tx1"/>
          </a:solidFill>
          <a:latin typeface="+mn-lt"/>
          <a:ea typeface="+mn-ea"/>
          <a:cs typeface="+mn-cs"/>
        </a:defRPr>
      </a:lvl3pPr>
      <a:lvl4pPr marL="1255014" algn="l" defTabSz="418338" rtl="0" eaLnBrk="1" latinLnBrk="0" hangingPunct="1">
        <a:defRPr sz="1647" kern="1200">
          <a:solidFill>
            <a:schemeClr val="tx1"/>
          </a:solidFill>
          <a:latin typeface="+mn-lt"/>
          <a:ea typeface="+mn-ea"/>
          <a:cs typeface="+mn-cs"/>
        </a:defRPr>
      </a:lvl4pPr>
      <a:lvl5pPr marL="1673352" algn="l" defTabSz="418338" rtl="0" eaLnBrk="1" latinLnBrk="0" hangingPunct="1">
        <a:defRPr sz="1647" kern="1200">
          <a:solidFill>
            <a:schemeClr val="tx1"/>
          </a:solidFill>
          <a:latin typeface="+mn-lt"/>
          <a:ea typeface="+mn-ea"/>
          <a:cs typeface="+mn-cs"/>
        </a:defRPr>
      </a:lvl5pPr>
      <a:lvl6pPr marL="2091690" algn="l" defTabSz="418338" rtl="0" eaLnBrk="1" latinLnBrk="0" hangingPunct="1">
        <a:defRPr sz="1647" kern="1200">
          <a:solidFill>
            <a:schemeClr val="tx1"/>
          </a:solidFill>
          <a:latin typeface="+mn-lt"/>
          <a:ea typeface="+mn-ea"/>
          <a:cs typeface="+mn-cs"/>
        </a:defRPr>
      </a:lvl6pPr>
      <a:lvl7pPr marL="2510028" algn="l" defTabSz="418338" rtl="0" eaLnBrk="1" latinLnBrk="0" hangingPunct="1">
        <a:defRPr sz="1647" kern="1200">
          <a:solidFill>
            <a:schemeClr val="tx1"/>
          </a:solidFill>
          <a:latin typeface="+mn-lt"/>
          <a:ea typeface="+mn-ea"/>
          <a:cs typeface="+mn-cs"/>
        </a:defRPr>
      </a:lvl7pPr>
      <a:lvl8pPr marL="2928366" algn="l" defTabSz="418338" rtl="0" eaLnBrk="1" latinLnBrk="0" hangingPunct="1">
        <a:defRPr sz="1647" kern="1200">
          <a:solidFill>
            <a:schemeClr val="tx1"/>
          </a:solidFill>
          <a:latin typeface="+mn-lt"/>
          <a:ea typeface="+mn-ea"/>
          <a:cs typeface="+mn-cs"/>
        </a:defRPr>
      </a:lvl8pPr>
      <a:lvl9pPr marL="3346704" algn="l" defTabSz="418338" rtl="0" eaLnBrk="1" latinLnBrk="0" hangingPunct="1">
        <a:defRPr sz="1647"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95764561"/>
      </p:ext>
    </p:extLst>
  </p:cSld>
  <p:clrMap bg1="lt1" tx1="dk1" bg2="lt2" tx2="dk2" accent1="accent1" accent2="accent2" accent3="accent3" accent4="accent4" accent5="accent5" accent6="accent6" hlink="hlink" folHlink="folHlink"/>
  <p:sldLayoutIdLst>
    <p:sldLayoutId id="214748395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417998085"/>
      </p:ext>
    </p:extLst>
  </p:cSld>
  <p:clrMap bg1="lt1" tx1="dk1" bg2="lt2" tx2="dk2" accent1="accent1" accent2="accent2" accent3="accent3" accent4="accent4" accent5="accent5" accent6="accent6" hlink="hlink" folHlink="folHlink"/>
  <p:sldLayoutIdLst>
    <p:sldLayoutId id="214748395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05064704"/>
      </p:ext>
    </p:extLst>
  </p:cSld>
  <p:clrMap bg1="lt1" tx1="dk1" bg2="lt2" tx2="dk2" accent1="accent1" accent2="accent2" accent3="accent3" accent4="accent4" accent5="accent5" accent6="accent6" hlink="hlink" folHlink="folHlink"/>
  <p:sldLayoutIdLst>
    <p:sldLayoutId id="214748395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01284984"/>
      </p:ext>
    </p:extLst>
  </p:cSld>
  <p:clrMap bg1="lt1" tx1="dk1" bg2="lt2" tx2="dk2" accent1="accent1" accent2="accent2" accent3="accent3" accent4="accent4" accent5="accent5" accent6="accent6" hlink="hlink" folHlink="folHlink"/>
  <p:sldLayoutIdLst>
    <p:sldLayoutId id="214748395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398755962"/>
      </p:ext>
    </p:extLst>
  </p:cSld>
  <p:clrMap bg1="lt1" tx1="dk1" bg2="lt2" tx2="dk2" accent1="accent1" accent2="accent2" accent3="accent3" accent4="accent4" accent5="accent5" accent6="accent6" hlink="hlink" folHlink="folHlink"/>
  <p:sldLayoutIdLst>
    <p:sldLayoutId id="214748395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173257"/>
      </p:ext>
    </p:extLst>
  </p:cSld>
  <p:clrMap bg1="lt1" tx1="dk1" bg2="lt2" tx2="dk2" accent1="accent1" accent2="accent2" accent3="accent3" accent4="accent4" accent5="accent5" accent6="accent6" hlink="hlink" folHlink="folHlink"/>
  <p:sldLayoutIdLst>
    <p:sldLayoutId id="214748396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552657551"/>
      </p:ext>
    </p:extLst>
  </p:cSld>
  <p:clrMap bg1="lt1" tx1="dk1" bg2="lt2" tx2="dk2" accent1="accent1" accent2="accent2" accent3="accent3" accent4="accent4" accent5="accent5" accent6="accent6" hlink="hlink" folHlink="folHlink"/>
  <p:sldLayoutIdLst>
    <p:sldLayoutId id="214748396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399249183"/>
      </p:ext>
    </p:extLst>
  </p:cSld>
  <p:clrMap bg1="lt1" tx1="dk1" bg2="lt2" tx2="dk2" accent1="accent1" accent2="accent2" accent3="accent3" accent4="accent4" accent5="accent5" accent6="accent6" hlink="hlink" folHlink="folHlink"/>
  <p:sldLayoutIdLst>
    <p:sldLayoutId id="214748396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62118876"/>
      </p:ext>
    </p:extLst>
  </p:cSld>
  <p:clrMap bg1="lt1" tx1="dk1" bg2="lt2" tx2="dk2" accent1="accent1" accent2="accent2" accent3="accent3" accent4="accent4" accent5="accent5" accent6="accent6" hlink="hlink" folHlink="folHlink"/>
  <p:sldLayoutIdLst>
    <p:sldLayoutId id="214748396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255161536"/>
      </p:ext>
    </p:extLst>
  </p:cSld>
  <p:clrMap bg1="lt1" tx1="dk1" bg2="lt2" tx2="dk2" accent1="accent1" accent2="accent2" accent3="accent3" accent4="accent4" accent5="accent5" accent6="accent6" hlink="hlink" folHlink="folHlink"/>
  <p:sldLayoutIdLst>
    <p:sldLayoutId id="214748396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CC6209E1-7ACA-460F-A643-AD08DA1BCF56}" type="datetimeFigureOut">
              <a:rPr lang="en-US" smtClean="0"/>
              <a:t>6/21/2019</a:t>
            </a:fld>
            <a:endParaRPr lang="en-US"/>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25AA7BCF-09E8-4AA7-9E25-D9B4BEB514EA}" type="slidenum">
              <a:rPr lang="en-US" smtClean="0"/>
              <a:t>‹#›</a:t>
            </a:fld>
            <a:endParaRPr lang="en-US"/>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a:defRPr/>
            </a:pPr>
            <a:endParaRPr lang="en-GB" sz="1800"/>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a:defRPr/>
            </a:pPr>
            <a:endParaRPr lang="en-GB" sz="1800"/>
          </a:p>
        </p:txBody>
      </p:sp>
    </p:spTree>
    <p:extLst>
      <p:ext uri="{BB962C8B-B14F-4D97-AF65-F5344CB8AC3E}">
        <p14:creationId xmlns:p14="http://schemas.microsoft.com/office/powerpoint/2010/main" val="539535136"/>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Lst>
  <p:transition spd="med">
    <p:pull/>
  </p:transition>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96250892"/>
      </p:ext>
    </p:extLst>
  </p:cSld>
  <p:clrMap bg1="lt1" tx1="dk1" bg2="lt2" tx2="dk2" accent1="accent1" accent2="accent2" accent3="accent3" accent4="accent4" accent5="accent5" accent6="accent6" hlink="hlink" folHlink="folHlink"/>
  <p:sldLayoutIdLst>
    <p:sldLayoutId id="214748397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723807163"/>
      </p:ext>
    </p:extLst>
  </p:cSld>
  <p:clrMap bg1="lt1" tx1="dk1" bg2="lt2" tx2="dk2" accent1="accent1" accent2="accent2" accent3="accent3" accent4="accent4" accent5="accent5" accent6="accent6" hlink="hlink" folHlink="folHlink"/>
  <p:sldLayoutIdLst>
    <p:sldLayoutId id="2147483973"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940626016"/>
      </p:ext>
    </p:extLst>
  </p:cSld>
  <p:clrMap bg1="lt1" tx1="dk1" bg2="lt2" tx2="dk2" accent1="accent1" accent2="accent2" accent3="accent3" accent4="accent4" accent5="accent5" accent6="accent6" hlink="hlink" folHlink="folHlink"/>
  <p:sldLayoutIdLst>
    <p:sldLayoutId id="2147483975"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7953491"/>
      </p:ext>
    </p:extLst>
  </p:cSld>
  <p:clrMap bg1="lt1" tx1="dk1" bg2="lt2" tx2="dk2" accent1="accent1" accent2="accent2" accent3="accent3" accent4="accent4" accent5="accent5" accent6="accent6" hlink="hlink" folHlink="folHlink"/>
  <p:sldLayoutIdLst>
    <p:sldLayoutId id="2147483977"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953859460"/>
      </p:ext>
    </p:extLst>
  </p:cSld>
  <p:clrMap bg1="lt1" tx1="dk1" bg2="lt2" tx2="dk2" accent1="accent1" accent2="accent2" accent3="accent3" accent4="accent4" accent5="accent5" accent6="accent6" hlink="hlink" folHlink="folHlink"/>
  <p:sldLayoutIdLst>
    <p:sldLayoutId id="2147483979"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9B55DD94-1972-4B35-8200-7779E029CBD4}" type="datetimeFigureOut">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3134E2BF-ED3D-435E-A0A1-5E1DB8CC4EA3}"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314459665"/>
      </p:ext>
    </p:extLst>
  </p:cSld>
  <p:clrMap bg1="lt1" tx1="dk1" bg2="lt2" tx2="dk2" accent1="accent1" accent2="accent2" accent3="accent3" accent4="accent4" accent5="accent5" accent6="accent6" hlink="hlink" folHlink="folHlink"/>
  <p:sldLayoutIdLst>
    <p:sldLayoutId id="2147483981" r:id="rId1"/>
  </p:sldLayoutIdLst>
  <p:timing>
    <p:tnLst>
      <p:par>
        <p:cTn id="1" dur="indefinite" restart="never" nodeType="tmRoot"/>
      </p:par>
    </p:tnLst>
  </p:timing>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528896819"/>
      </p:ext>
    </p:extLst>
  </p:cSld>
  <p:clrMap bg1="lt1" tx1="dk1" bg2="lt2" tx2="dk2" accent1="accent1" accent2="accent2" accent3="accent3" accent4="accent4" accent5="accent5" accent6="accent6" hlink="hlink" folHlink="folHlink"/>
  <p:sldLayoutIdLst>
    <p:sldLayoutId id="214748398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274424517"/>
      </p:ext>
    </p:extLst>
  </p:cSld>
  <p:clrMap bg1="lt1" tx1="dk1" bg2="lt2" tx2="dk2" accent1="accent1" accent2="accent2" accent3="accent3" accent4="accent4" accent5="accent5" accent6="accent6" hlink="hlink" folHlink="folHlink"/>
  <p:sldLayoutIdLst>
    <p:sldLayoutId id="214748398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56449627"/>
      </p:ext>
    </p:extLst>
  </p:cSld>
  <p:clrMap bg1="lt1" tx1="dk1" bg2="lt2" tx2="dk2" accent1="accent1" accent2="accent2" accent3="accent3" accent4="accent4" accent5="accent5" accent6="accent6" hlink="hlink" folHlink="folHlink"/>
  <p:sldLayoutIdLst>
    <p:sldLayoutId id="214748398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66036126"/>
      </p:ext>
    </p:extLst>
  </p:cSld>
  <p:clrMap bg1="lt1" tx1="dk1" bg2="lt2" tx2="dk2" accent1="accent1" accent2="accent2" accent3="accent3" accent4="accent4" accent5="accent5" accent6="accent6" hlink="hlink" folHlink="folHlink"/>
  <p:sldLayoutIdLst>
    <p:sldLayoutId id="214748398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4082" name="Group 2"/>
          <p:cNvGrpSpPr>
            <a:grpSpLocks/>
          </p:cNvGrpSpPr>
          <p:nvPr/>
        </p:nvGrpSpPr>
        <p:grpSpPr bwMode="auto">
          <a:xfrm>
            <a:off x="0" y="0"/>
            <a:ext cx="10160000" cy="6858000"/>
            <a:chOff x="0" y="0"/>
            <a:chExt cx="4800" cy="4320"/>
          </a:xfrm>
        </p:grpSpPr>
        <p:grpSp>
          <p:nvGrpSpPr>
            <p:cNvPr id="174083" name="Group 3"/>
            <p:cNvGrpSpPr>
              <a:grpSpLocks/>
            </p:cNvGrpSpPr>
            <p:nvPr/>
          </p:nvGrpSpPr>
          <p:grpSpPr bwMode="auto">
            <a:xfrm>
              <a:off x="0" y="0"/>
              <a:ext cx="2016" cy="4320"/>
              <a:chOff x="0" y="0"/>
              <a:chExt cx="2016" cy="4320"/>
            </a:xfrm>
          </p:grpSpPr>
          <p:sp>
            <p:nvSpPr>
              <p:cNvPr id="174084" name="Rectangle 4"/>
              <p:cNvSpPr>
                <a:spLocks noChangeArrowheads="1"/>
              </p:cNvSpPr>
              <p:nvPr/>
            </p:nvSpPr>
            <p:spPr bwMode="auto">
              <a:xfrm>
                <a:off x="0" y="0"/>
                <a:ext cx="480" cy="4320"/>
              </a:xfrm>
              <a:prstGeom prst="rect">
                <a:avLst/>
              </a:prstGeom>
              <a:solidFill>
                <a:schemeClr val="accent2"/>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5" name="Freeform 5"/>
              <p:cNvSpPr>
                <a:spLocks/>
              </p:cNvSpPr>
              <p:nvPr/>
            </p:nvSpPr>
            <p:spPr bwMode="auto">
              <a:xfrm>
                <a:off x="288" y="0"/>
                <a:ext cx="1728" cy="735"/>
              </a:xfrm>
              <a:custGeom>
                <a:avLst/>
                <a:gdLst/>
                <a:ahLst/>
                <a:cxnLst>
                  <a:cxn ang="0">
                    <a:pos x="1728" y="0"/>
                  </a:cxn>
                  <a:cxn ang="0">
                    <a:pos x="1728" y="480"/>
                  </a:cxn>
                  <a:cxn ang="0">
                    <a:pos x="380" y="482"/>
                  </a:cxn>
                  <a:cxn ang="0">
                    <a:pos x="354" y="480"/>
                  </a:cxn>
                  <a:cxn ang="0">
                    <a:pos x="308" y="489"/>
                  </a:cxn>
                  <a:cxn ang="0">
                    <a:pos x="246" y="531"/>
                  </a:cxn>
                  <a:cxn ang="0">
                    <a:pos x="206" y="597"/>
                  </a:cxn>
                  <a:cxn ang="0">
                    <a:pos x="192" y="666"/>
                  </a:cxn>
                  <a:cxn ang="0">
                    <a:pos x="192" y="735"/>
                  </a:cxn>
                  <a:cxn ang="0">
                    <a:pos x="0" y="735"/>
                  </a:cxn>
                  <a:cxn ang="0">
                    <a:pos x="0" y="480"/>
                  </a:cxn>
                  <a:cxn ang="0">
                    <a:pos x="0" y="0"/>
                  </a:cxn>
                  <a:cxn ang="0">
                    <a:pos x="1728" y="0"/>
                  </a:cxn>
                </a:cxnLst>
                <a:rect l="0" t="0" r="r" b="b"/>
                <a:pathLst>
                  <a:path w="1728" h="735">
                    <a:moveTo>
                      <a:pt x="1728" y="0"/>
                    </a:moveTo>
                    <a:lnTo>
                      <a:pt x="1728" y="480"/>
                    </a:lnTo>
                    <a:lnTo>
                      <a:pt x="380" y="482"/>
                    </a:lnTo>
                    <a:lnTo>
                      <a:pt x="354" y="480"/>
                    </a:lnTo>
                    <a:lnTo>
                      <a:pt x="308" y="489"/>
                    </a:lnTo>
                    <a:cubicBezTo>
                      <a:pt x="290" y="498"/>
                      <a:pt x="263" y="513"/>
                      <a:pt x="246" y="531"/>
                    </a:cubicBezTo>
                    <a:cubicBezTo>
                      <a:pt x="229" y="549"/>
                      <a:pt x="215" y="574"/>
                      <a:pt x="206" y="597"/>
                    </a:cubicBezTo>
                    <a:cubicBezTo>
                      <a:pt x="197" y="620"/>
                      <a:pt x="194" y="643"/>
                      <a:pt x="192" y="666"/>
                    </a:cubicBezTo>
                    <a:lnTo>
                      <a:pt x="192" y="735"/>
                    </a:lnTo>
                    <a:lnTo>
                      <a:pt x="0" y="735"/>
                    </a:lnTo>
                    <a:lnTo>
                      <a:pt x="0" y="480"/>
                    </a:lnTo>
                    <a:lnTo>
                      <a:pt x="0" y="0"/>
                    </a:lnTo>
                    <a:lnTo>
                      <a:pt x="1728" y="0"/>
                    </a:lnTo>
                    <a:close/>
                  </a:path>
                </a:pathLst>
              </a:custGeom>
              <a:solidFill>
                <a:schemeClr val="accent2"/>
              </a:solidFill>
              <a:ln w="9525" cap="flat" cmpd="sng">
                <a:noFill/>
                <a:prstDash val="solid"/>
                <a:miter lim="800000"/>
                <a:headEnd type="none" w="med" len="med"/>
                <a:tailEnd type="none" w="med" len="med"/>
              </a:ln>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nvGrpSpPr>
            <p:cNvPr id="174086" name="Group 6"/>
            <p:cNvGrpSpPr>
              <a:grpSpLocks/>
            </p:cNvGrpSpPr>
            <p:nvPr/>
          </p:nvGrpSpPr>
          <p:grpSpPr bwMode="auto">
            <a:xfrm>
              <a:off x="144" y="1248"/>
              <a:ext cx="4656" cy="201"/>
              <a:chOff x="144" y="1248"/>
              <a:chExt cx="4656" cy="201"/>
            </a:xfrm>
          </p:grpSpPr>
          <p:sp>
            <p:nvSpPr>
              <p:cNvPr id="174087" name="AutoShape 7"/>
              <p:cNvSpPr>
                <a:spLocks noChangeArrowheads="1"/>
              </p:cNvSpPr>
              <p:nvPr/>
            </p:nvSpPr>
            <p:spPr bwMode="auto">
              <a:xfrm>
                <a:off x="384" y="1248"/>
                <a:ext cx="4416" cy="200"/>
              </a:xfrm>
              <a:prstGeom prst="roundRect">
                <a:avLst>
                  <a:gd name="adj" fmla="val 0"/>
                </a:avLst>
              </a:prstGeom>
              <a:solidFill>
                <a:schemeClr val="hlink"/>
              </a:solidFill>
              <a:ln w="9525">
                <a:noFill/>
                <a:round/>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sp>
            <p:nvSpPr>
              <p:cNvPr id="174088" name="AutoShape 8"/>
              <p:cNvSpPr>
                <a:spLocks noChangeArrowheads="1"/>
              </p:cNvSpPr>
              <p:nvPr/>
            </p:nvSpPr>
            <p:spPr bwMode="auto">
              <a:xfrm flipH="1">
                <a:off x="144" y="1248"/>
                <a:ext cx="248" cy="201"/>
              </a:xfrm>
              <a:prstGeom prst="flowChartDelay">
                <a:avLst/>
              </a:prstGeom>
              <a:solidFill>
                <a:schemeClr val="hlink"/>
              </a:solidFill>
              <a:ln w="9525">
                <a:noFill/>
                <a:miter lim="800000"/>
                <a:headEnd/>
                <a:tailEnd/>
              </a:ln>
              <a:effec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3366"/>
                  </a:solidFill>
                  <a:effectLst/>
                  <a:uLnTx/>
                  <a:uFillTx/>
                  <a:latin typeface="Arial"/>
                  <a:ea typeface="+mn-ea"/>
                  <a:cs typeface="+mn-cs"/>
                </a:endParaRPr>
              </a:p>
            </p:txBody>
          </p:sp>
        </p:grpSp>
      </p:grpSp>
      <p:sp>
        <p:nvSpPr>
          <p:cNvPr id="174089" name="AutoShape 9"/>
          <p:cNvSpPr>
            <a:spLocks noGrp="1" noChangeArrowheads="1"/>
          </p:cNvSpPr>
          <p:nvPr>
            <p:ph type="title"/>
          </p:nvPr>
        </p:nvSpPr>
        <p:spPr bwMode="auto">
          <a:xfrm>
            <a:off x="1016000" y="762000"/>
            <a:ext cx="10566400" cy="1143000"/>
          </a:xfrm>
          <a:prstGeom prst="roundRect">
            <a:avLst>
              <a:gd name="adj" fmla="val 21667"/>
            </a:avLst>
          </a:prstGeom>
          <a:noFill/>
          <a:ln w="9525">
            <a:noFill/>
            <a:round/>
            <a:headEnd/>
            <a:tailEnd/>
          </a:ln>
          <a:effectLst/>
        </p:spPr>
        <p:txBody>
          <a:bodyPr vert="horz" wrap="square" lIns="91440" tIns="45720" rIns="91440" bIns="45720" numCol="1" anchor="b" anchorCtr="0" compatLnSpc="1">
            <a:prstTxWarp prst="textNoShape">
              <a:avLst/>
            </a:prstTxWarp>
          </a:bodyPr>
          <a:lstStyle/>
          <a:p>
            <a:pPr lvl="0"/>
            <a:r>
              <a:rPr lang="en-US" smtClean="0"/>
              <a:t>Click to edit Master title style</a:t>
            </a:r>
          </a:p>
        </p:txBody>
      </p:sp>
      <p:sp>
        <p:nvSpPr>
          <p:cNvPr id="174090" name="Rectangle 10"/>
          <p:cNvSpPr>
            <a:spLocks noGrp="1" noChangeArrowheads="1"/>
          </p:cNvSpPr>
          <p:nvPr>
            <p:ph type="body" idx="1"/>
          </p:nvPr>
        </p:nvSpPr>
        <p:spPr bwMode="auto">
          <a:xfrm>
            <a:off x="1117601" y="2362201"/>
            <a:ext cx="10257367" cy="37242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74091" name="Rectangle 11"/>
          <p:cNvSpPr>
            <a:spLocks noGrp="1" noChangeArrowheads="1"/>
          </p:cNvSpPr>
          <p:nvPr>
            <p:ph type="dt" sz="half" idx="2"/>
          </p:nvPr>
        </p:nvSpPr>
        <p:spPr bwMode="auto">
          <a:xfrm>
            <a:off x="3251201" y="6248401"/>
            <a:ext cx="284056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9A6B40D-0451-4135-A5DC-6FA7B84269B4}" type="datetimeFigureOut">
              <a:rPr kumimoji="0" lang="en-US" sz="1400" b="0" i="0" u="none" strike="noStrike" kern="1200" cap="none" spc="0" normalizeH="0" baseline="0" noProof="0" smtClean="0">
                <a:ln>
                  <a:noFill/>
                </a:ln>
                <a:solidFill>
                  <a:srgbClr val="003366"/>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6/21/2019</a:t>
            </a:fld>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2" name="Rectangle 12"/>
          <p:cNvSpPr>
            <a:spLocks noGrp="1" noChangeArrowheads="1"/>
          </p:cNvSpPr>
          <p:nvPr>
            <p:ph type="ftr" sz="quarter" idx="3"/>
          </p:nvPr>
        </p:nvSpPr>
        <p:spPr bwMode="auto">
          <a:xfrm>
            <a:off x="7721600" y="6248401"/>
            <a:ext cx="3862917" cy="4746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3366"/>
              </a:solidFill>
              <a:effectLst/>
              <a:uLnTx/>
              <a:uFillTx/>
              <a:latin typeface="Arial"/>
              <a:ea typeface="+mn-ea"/>
              <a:cs typeface="+mn-cs"/>
            </a:endParaRPr>
          </a:p>
        </p:txBody>
      </p:sp>
      <p:sp>
        <p:nvSpPr>
          <p:cNvPr id="174093" name="Rectangle 13"/>
          <p:cNvSpPr>
            <a:spLocks noGrp="1" noChangeArrowheads="1"/>
          </p:cNvSpPr>
          <p:nvPr>
            <p:ph type="sldNum" sz="quarter" idx="4"/>
          </p:nvPr>
        </p:nvSpPr>
        <p:spPr bwMode="auto">
          <a:xfrm>
            <a:off x="112184" y="6242050"/>
            <a:ext cx="783167"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eaLnBrk="1" hangingPunct="1">
              <a:defRPr sz="2600" b="1">
                <a:solidFill>
                  <a:schemeClr val="bg1"/>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A60C3B4E-4999-4CEA-8DDA-B5BE6EB6AE7A}" type="slidenum">
              <a:rPr kumimoji="0" lang="en-US" sz="2600" b="1" i="0" u="none" strike="noStrike" kern="1200" cap="none" spc="0" normalizeH="0" baseline="0" noProof="0" smtClean="0">
                <a:ln>
                  <a:noFill/>
                </a:ln>
                <a:solidFill>
                  <a:srgbClr val="FFFFFF"/>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2600" b="1"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1402723322"/>
      </p:ext>
    </p:extLst>
  </p:cSld>
  <p:clrMap bg1="lt1" tx1="dk1" bg2="lt2" tx2="dk2" accent1="accent1" accent2="accent2" accent3="accent3" accent4="accent4" accent5="accent5" accent6="accent6" hlink="hlink" folHlink="folHlink"/>
  <p:sldLayoutIdLst>
    <p:sldLayoutId id="2147483775" r:id="rId1"/>
  </p:sldLayoutIdLst>
  <p:transition spd="slow">
    <p:wipe dir="d"/>
  </p:transition>
  <p:timing>
    <p:tnLst>
      <p:par>
        <p:cTn id="1" dur="indefinite" restart="never" nodeType="tmRoot"/>
      </p:par>
    </p:tnLst>
  </p:timing>
  <p:txStyles>
    <p:titleStyle>
      <a:lvl1pPr algn="l" rtl="0" eaLnBrk="1" fontAlgn="base" hangingPunct="1">
        <a:lnSpc>
          <a:spcPct val="90000"/>
        </a:lnSpc>
        <a:spcBef>
          <a:spcPct val="0"/>
        </a:spcBef>
        <a:spcAft>
          <a:spcPct val="0"/>
        </a:spcAft>
        <a:defRPr sz="3600" b="1">
          <a:solidFill>
            <a:schemeClr val="tx2"/>
          </a:solidFill>
          <a:latin typeface="+mj-lt"/>
          <a:ea typeface="+mj-ea"/>
          <a:cs typeface="+mj-cs"/>
        </a:defRPr>
      </a:lvl1pPr>
      <a:lvl2pPr algn="l" rtl="0" eaLnBrk="1" fontAlgn="base" hangingPunct="1">
        <a:lnSpc>
          <a:spcPct val="90000"/>
        </a:lnSpc>
        <a:spcBef>
          <a:spcPct val="0"/>
        </a:spcBef>
        <a:spcAft>
          <a:spcPct val="0"/>
        </a:spcAft>
        <a:defRPr sz="3600" b="1">
          <a:solidFill>
            <a:schemeClr val="tx2"/>
          </a:solidFill>
          <a:latin typeface="Arial" charset="0"/>
        </a:defRPr>
      </a:lvl2pPr>
      <a:lvl3pPr algn="l" rtl="0" eaLnBrk="1" fontAlgn="base" hangingPunct="1">
        <a:lnSpc>
          <a:spcPct val="90000"/>
        </a:lnSpc>
        <a:spcBef>
          <a:spcPct val="0"/>
        </a:spcBef>
        <a:spcAft>
          <a:spcPct val="0"/>
        </a:spcAft>
        <a:defRPr sz="3600" b="1">
          <a:solidFill>
            <a:schemeClr val="tx2"/>
          </a:solidFill>
          <a:latin typeface="Arial" charset="0"/>
        </a:defRPr>
      </a:lvl3pPr>
      <a:lvl4pPr algn="l" rtl="0" eaLnBrk="1" fontAlgn="base" hangingPunct="1">
        <a:lnSpc>
          <a:spcPct val="90000"/>
        </a:lnSpc>
        <a:spcBef>
          <a:spcPct val="0"/>
        </a:spcBef>
        <a:spcAft>
          <a:spcPct val="0"/>
        </a:spcAft>
        <a:defRPr sz="3600" b="1">
          <a:solidFill>
            <a:schemeClr val="tx2"/>
          </a:solidFill>
          <a:latin typeface="Arial" charset="0"/>
        </a:defRPr>
      </a:lvl4pPr>
      <a:lvl5pPr algn="l" rtl="0" eaLnBrk="1" fontAlgn="base" hangingPunct="1">
        <a:lnSpc>
          <a:spcPct val="90000"/>
        </a:lnSpc>
        <a:spcBef>
          <a:spcPct val="0"/>
        </a:spcBef>
        <a:spcAft>
          <a:spcPct val="0"/>
        </a:spcAft>
        <a:defRPr sz="3600" b="1">
          <a:solidFill>
            <a:schemeClr val="tx2"/>
          </a:solidFill>
          <a:latin typeface="Arial" charset="0"/>
        </a:defRPr>
      </a:lvl5pPr>
      <a:lvl6pPr marL="457200" algn="l" rtl="0" eaLnBrk="1" fontAlgn="base" hangingPunct="1">
        <a:lnSpc>
          <a:spcPct val="90000"/>
        </a:lnSpc>
        <a:spcBef>
          <a:spcPct val="0"/>
        </a:spcBef>
        <a:spcAft>
          <a:spcPct val="0"/>
        </a:spcAft>
        <a:defRPr sz="3600" b="1">
          <a:solidFill>
            <a:schemeClr val="tx2"/>
          </a:solidFill>
          <a:latin typeface="Arial" charset="0"/>
        </a:defRPr>
      </a:lvl6pPr>
      <a:lvl7pPr marL="914400" algn="l" rtl="0" eaLnBrk="1" fontAlgn="base" hangingPunct="1">
        <a:lnSpc>
          <a:spcPct val="90000"/>
        </a:lnSpc>
        <a:spcBef>
          <a:spcPct val="0"/>
        </a:spcBef>
        <a:spcAft>
          <a:spcPct val="0"/>
        </a:spcAft>
        <a:defRPr sz="3600" b="1">
          <a:solidFill>
            <a:schemeClr val="tx2"/>
          </a:solidFill>
          <a:latin typeface="Arial" charset="0"/>
        </a:defRPr>
      </a:lvl7pPr>
      <a:lvl8pPr marL="1371600" algn="l" rtl="0" eaLnBrk="1" fontAlgn="base" hangingPunct="1">
        <a:lnSpc>
          <a:spcPct val="90000"/>
        </a:lnSpc>
        <a:spcBef>
          <a:spcPct val="0"/>
        </a:spcBef>
        <a:spcAft>
          <a:spcPct val="0"/>
        </a:spcAft>
        <a:defRPr sz="3600" b="1">
          <a:solidFill>
            <a:schemeClr val="tx2"/>
          </a:solidFill>
          <a:latin typeface="Arial" charset="0"/>
        </a:defRPr>
      </a:lvl8pPr>
      <a:lvl9pPr marL="1828800" algn="l" rtl="0" eaLnBrk="1" fontAlgn="base" hangingPunct="1">
        <a:lnSpc>
          <a:spcPct val="90000"/>
        </a:lnSpc>
        <a:spcBef>
          <a:spcPct val="0"/>
        </a:spcBef>
        <a:spcAft>
          <a:spcPct val="0"/>
        </a:spcAft>
        <a:defRPr sz="3600" b="1">
          <a:solidFill>
            <a:schemeClr val="tx2"/>
          </a:solidFill>
          <a:latin typeface="Arial" charset="0"/>
        </a:defRPr>
      </a:lvl9pPr>
    </p:titleStyle>
    <p:bodyStyle>
      <a:lvl1pPr marL="342900" indent="-342900" algn="l" rtl="0" eaLnBrk="1" fontAlgn="base" hangingPunct="1">
        <a:spcBef>
          <a:spcPct val="20000"/>
        </a:spcBef>
        <a:spcAft>
          <a:spcPct val="0"/>
        </a:spcAft>
        <a:buClr>
          <a:schemeClr val="tx1"/>
        </a:buClr>
        <a:buSzPct val="75000"/>
        <a:buFont typeface="Wingdings" pitchFamily="2" charset="2"/>
        <a:buChar char="l"/>
        <a:defRPr sz="2800">
          <a:solidFill>
            <a:schemeClr val="tx1"/>
          </a:solidFill>
          <a:latin typeface="+mn-lt"/>
          <a:ea typeface="+mn-ea"/>
          <a:cs typeface="+mn-cs"/>
        </a:defRPr>
      </a:lvl1pPr>
      <a:lvl2pPr marL="742950" indent="-285750" algn="l" rtl="0" eaLnBrk="1" fontAlgn="base" hangingPunct="1">
        <a:spcBef>
          <a:spcPct val="20000"/>
        </a:spcBef>
        <a:spcAft>
          <a:spcPct val="0"/>
        </a:spcAft>
        <a:buClr>
          <a:schemeClr val="tx1"/>
        </a:buClr>
        <a:buSzPct val="75000"/>
        <a:buChar char="–"/>
        <a:defRPr sz="2400">
          <a:solidFill>
            <a:schemeClr val="tx1"/>
          </a:solidFill>
          <a:latin typeface="+mn-lt"/>
        </a:defRPr>
      </a:lvl2pPr>
      <a:lvl3pPr marL="1143000" indent="-228600" algn="l" rtl="0" eaLnBrk="1" fontAlgn="base" hangingPunct="1">
        <a:spcBef>
          <a:spcPct val="20000"/>
        </a:spcBef>
        <a:spcAft>
          <a:spcPct val="0"/>
        </a:spcAft>
        <a:buClr>
          <a:schemeClr val="tx1"/>
        </a:buClr>
        <a:buSzPct val="75000"/>
        <a:buFont typeface="Wingdings" pitchFamily="2" charset="2"/>
        <a:buChar char="l"/>
        <a:defRPr sz="2000">
          <a:solidFill>
            <a:schemeClr val="tx1"/>
          </a:solidFill>
          <a:latin typeface="+mn-lt"/>
        </a:defRPr>
      </a:lvl3pPr>
      <a:lvl4pPr marL="1600200" indent="-228600" algn="l" rtl="0" eaLnBrk="1" fontAlgn="base" hangingPunct="1">
        <a:spcBef>
          <a:spcPct val="20000"/>
        </a:spcBef>
        <a:spcAft>
          <a:spcPct val="0"/>
        </a:spcAft>
        <a:buClr>
          <a:schemeClr val="tx1"/>
        </a:buClr>
        <a:buSzPct val="80000"/>
        <a:buChar char="–"/>
        <a:defRPr>
          <a:solidFill>
            <a:schemeClr val="tx1"/>
          </a:solidFill>
          <a:latin typeface="+mn-lt"/>
        </a:defRPr>
      </a:lvl4pPr>
      <a:lvl5pPr marL="20574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5pPr>
      <a:lvl6pPr marL="25146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6pPr>
      <a:lvl7pPr marL="29718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7pPr>
      <a:lvl8pPr marL="34290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8pPr>
      <a:lvl9pPr marL="3886200" indent="-228600" algn="l" rtl="0" eaLnBrk="1" fontAlgn="base" hangingPunct="1">
        <a:spcBef>
          <a:spcPct val="20000"/>
        </a:spcBef>
        <a:spcAft>
          <a:spcPct val="0"/>
        </a:spcAft>
        <a:buClr>
          <a:schemeClr val="tx1"/>
        </a:buClr>
        <a:buSzPct val="65000"/>
        <a:buFont typeface="Wingdings" pitchFamily="2" charset="2"/>
        <a:buChar char="l"/>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99013833"/>
      </p:ext>
    </p:extLst>
  </p:cSld>
  <p:clrMap bg1="lt1" tx1="dk1" bg2="lt2" tx2="dk2" accent1="accent1" accent2="accent2" accent3="accent3" accent4="accent4" accent5="accent5" accent6="accent6" hlink="hlink" folHlink="folHlink"/>
  <p:sldLayoutIdLst>
    <p:sldLayoutId id="214748399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027788632"/>
      </p:ext>
    </p:extLst>
  </p:cSld>
  <p:clrMap bg1="lt1" tx1="dk1" bg2="lt2" tx2="dk2" accent1="accent1" accent2="accent2" accent3="accent3" accent4="accent4" accent5="accent5" accent6="accent6" hlink="hlink" folHlink="folHlink"/>
  <p:sldLayoutIdLst>
    <p:sldLayoutId id="214748399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741651632"/>
      </p:ext>
    </p:extLst>
  </p:cSld>
  <p:clrMap bg1="lt1" tx1="dk1" bg2="lt2" tx2="dk2" accent1="accent1" accent2="accent2" accent3="accent3" accent4="accent4" accent5="accent5" accent6="accent6" hlink="hlink" folHlink="folHlink"/>
  <p:sldLayoutIdLst>
    <p:sldLayoutId id="214748399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752882025"/>
      </p:ext>
    </p:extLst>
  </p:cSld>
  <p:clrMap bg1="lt1" tx1="dk1" bg2="lt2" tx2="dk2" accent1="accent1" accent2="accent2" accent3="accent3" accent4="accent4" accent5="accent5" accent6="accent6" hlink="hlink" folHlink="folHlink"/>
  <p:sldLayoutIdLst>
    <p:sldLayoutId id="214748399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1810750912"/>
      </p:ext>
    </p:extLst>
  </p:cSld>
  <p:clrMap bg1="lt1" tx1="dk1" bg2="lt2" tx2="dk2" accent1="accent1" accent2="accent2" accent3="accent3" accent4="accent4" accent5="accent5" accent6="accent6" hlink="hlink" folHlink="folHlink"/>
  <p:sldLayoutIdLst>
    <p:sldLayoutId id="214748399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455037288"/>
      </p:ext>
    </p:extLst>
  </p:cSld>
  <p:clrMap bg1="lt1" tx1="dk1" bg2="lt2" tx2="dk2" accent1="accent1" accent2="accent2" accent3="accent3" accent4="accent4" accent5="accent5" accent6="accent6" hlink="hlink" folHlink="folHlink"/>
  <p:sldLayoutIdLst>
    <p:sldLayoutId id="2147484001"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91599813"/>
      </p:ext>
    </p:extLst>
  </p:cSld>
  <p:clrMap bg1="lt1" tx1="dk1" bg2="lt2" tx2="dk2" accent1="accent1" accent2="accent2" accent3="accent3" accent4="accent4" accent5="accent5" accent6="accent6" hlink="hlink" folHlink="folHlink"/>
  <p:sldLayoutIdLst>
    <p:sldLayoutId id="2147484003"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688981506"/>
      </p:ext>
    </p:extLst>
  </p:cSld>
  <p:clrMap bg1="lt1" tx1="dk1" bg2="lt2" tx2="dk2" accent1="accent1" accent2="accent2" accent3="accent3" accent4="accent4" accent5="accent5" accent6="accent6" hlink="hlink" folHlink="folHlink"/>
  <p:sldLayoutIdLst>
    <p:sldLayoutId id="2147484005"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582908188"/>
      </p:ext>
    </p:extLst>
  </p:cSld>
  <p:clrMap bg1="lt1" tx1="dk1" bg2="lt2" tx2="dk2" accent1="accent1" accent2="accent2" accent3="accent3" accent4="accent4" accent5="accent5" accent6="accent6" hlink="hlink" folHlink="folHlink"/>
  <p:sldLayoutIdLst>
    <p:sldLayoutId id="2147484007"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09600" y="277814"/>
            <a:ext cx="10972800" cy="11398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2051" name="Rectangle 3"/>
          <p:cNvSpPr>
            <a:spLocks noGrp="1" noChangeArrowheads="1"/>
          </p:cNvSpPr>
          <p:nvPr>
            <p:ph type="body" idx="1"/>
          </p:nvPr>
        </p:nvSpPr>
        <p:spPr bwMode="auto">
          <a:xfrm>
            <a:off x="609600" y="1600201"/>
            <a:ext cx="10972800" cy="45307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44036" name="Rectangle 4"/>
          <p:cNvSpPr>
            <a:spLocks noGrp="1" noChangeArrowheads="1"/>
          </p:cNvSpPr>
          <p:nvPr>
            <p:ph type="dt" sz="half" idx="2"/>
          </p:nvPr>
        </p:nvSpPr>
        <p:spPr bwMode="auto">
          <a:xfrm>
            <a:off x="609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mj-lt"/>
              </a:defRPr>
            </a:lvl1pPr>
          </a:lstStyle>
          <a:p>
            <a:fld id="{1DEE3E82-9866-49DA-98CD-FCE16531F5D0}" type="datetime1">
              <a:rPr lang="en-US" smtClean="0">
                <a:solidFill>
                  <a:srgbClr val="000000"/>
                </a:solidFill>
              </a:rPr>
              <a:pPr/>
              <a:t>6/21/2019</a:t>
            </a:fld>
            <a:endParaRPr lang="en-US">
              <a:solidFill>
                <a:srgbClr val="000000"/>
              </a:solidFill>
            </a:endParaRPr>
          </a:p>
        </p:txBody>
      </p:sp>
      <p:sp>
        <p:nvSpPr>
          <p:cNvPr id="44037" name="Rectangle 5"/>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mj-lt"/>
              </a:defRPr>
            </a:lvl1pPr>
          </a:lstStyle>
          <a:p>
            <a:endParaRPr lang="en-US">
              <a:solidFill>
                <a:srgbClr val="000000"/>
              </a:solidFill>
            </a:endParaRPr>
          </a:p>
        </p:txBody>
      </p:sp>
      <p:sp>
        <p:nvSpPr>
          <p:cNvPr id="44038" name="Rectangle 6"/>
          <p:cNvSpPr>
            <a:spLocks noGrp="1" noChangeArrowheads="1"/>
          </p:cNvSpPr>
          <p:nvPr>
            <p:ph type="sldNum" sz="quarter" idx="4"/>
          </p:nvPr>
        </p:nvSpPr>
        <p:spPr bwMode="auto">
          <a:xfrm>
            <a:off x="8737600" y="6243638"/>
            <a:ext cx="2844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mj-lt"/>
              </a:defRPr>
            </a:lvl1pPr>
          </a:lstStyle>
          <a:p>
            <a:fld id="{17FB20AF-E2A8-410D-B012-DF98756FC816}" type="slidenum">
              <a:rPr lang="en-US" smtClean="0">
                <a:solidFill>
                  <a:srgbClr val="000000"/>
                </a:solidFill>
              </a:rPr>
              <a:pPr/>
              <a:t>‹#›</a:t>
            </a:fld>
            <a:endParaRPr lang="en-US">
              <a:solidFill>
                <a:srgbClr val="000000"/>
              </a:solidFill>
            </a:endParaRPr>
          </a:p>
        </p:txBody>
      </p:sp>
      <p:sp>
        <p:nvSpPr>
          <p:cNvPr id="44039" name="Freeform 7"/>
          <p:cNvSpPr>
            <a:spLocks noChangeArrowheads="1"/>
          </p:cNvSpPr>
          <p:nvPr/>
        </p:nvSpPr>
        <p:spPr bwMode="auto">
          <a:xfrm>
            <a:off x="508000" y="228600"/>
            <a:ext cx="10972800" cy="6096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19050" cap="flat" cmpd="sng">
            <a:solidFill>
              <a:schemeClr val="accent1"/>
            </a:solidFill>
            <a:prstDash val="solid"/>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
        <p:nvSpPr>
          <p:cNvPr id="44040" name="Line 8"/>
          <p:cNvSpPr>
            <a:spLocks noChangeShapeType="1"/>
          </p:cNvSpPr>
          <p:nvPr/>
        </p:nvSpPr>
        <p:spPr bwMode="auto">
          <a:xfrm>
            <a:off x="609600" y="6172200"/>
            <a:ext cx="10972800" cy="0"/>
          </a:xfrm>
          <a:prstGeom prst="line">
            <a:avLst/>
          </a:prstGeom>
          <a:noFill/>
          <a:ln w="19050">
            <a:solidFill>
              <a:schemeClr val="accent1"/>
            </a:solidFill>
            <a:round/>
            <a:headEnd/>
            <a:tailEn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674247385"/>
      </p:ext>
    </p:extLst>
  </p:cSld>
  <p:clrMap bg1="lt1" tx1="dk1" bg2="lt2" tx2="dk2" accent1="accent1" accent2="accent2" accent3="accent3" accent4="accent4" accent5="accent5" accent6="accent6" hlink="hlink" folHlink="folHlink"/>
  <p:sldLayoutIdLst>
    <p:sldLayoutId id="2147484009" r:id="rId1"/>
  </p:sldLayoutIdLst>
  <p:timing>
    <p:tnLst>
      <p:par>
        <p:cTn id="1" dur="indefinite" restart="never" nodeType="tmRoot"/>
      </p:par>
    </p:tnLst>
  </p:timing>
  <p:hf hdr="0" ftr="0" dt="0"/>
  <p:txStyles>
    <p:titleStyle>
      <a:lvl1pPr algn="l" rtl="0" eaLnBrk="1" fontAlgn="base" hangingPunct="1">
        <a:spcBef>
          <a:spcPct val="0"/>
        </a:spcBef>
        <a:spcAft>
          <a:spcPct val="0"/>
        </a:spcAft>
        <a:defRPr sz="4200">
          <a:solidFill>
            <a:schemeClr val="tx2"/>
          </a:solidFill>
          <a:latin typeface="+mj-lt"/>
          <a:ea typeface="+mj-ea"/>
          <a:cs typeface="+mj-cs"/>
        </a:defRPr>
      </a:lvl1pPr>
      <a:lvl2pPr algn="l" rtl="0" eaLnBrk="1" fontAlgn="base" hangingPunct="1">
        <a:spcBef>
          <a:spcPct val="0"/>
        </a:spcBef>
        <a:spcAft>
          <a:spcPct val="0"/>
        </a:spcAft>
        <a:defRPr sz="4200">
          <a:solidFill>
            <a:schemeClr val="tx2"/>
          </a:solidFill>
          <a:latin typeface="Garamond" pitchFamily="18" charset="0"/>
          <a:cs typeface="Arial" charset="0"/>
        </a:defRPr>
      </a:lvl2pPr>
      <a:lvl3pPr algn="l" rtl="0" eaLnBrk="1" fontAlgn="base" hangingPunct="1">
        <a:spcBef>
          <a:spcPct val="0"/>
        </a:spcBef>
        <a:spcAft>
          <a:spcPct val="0"/>
        </a:spcAft>
        <a:defRPr sz="4200">
          <a:solidFill>
            <a:schemeClr val="tx2"/>
          </a:solidFill>
          <a:latin typeface="Garamond" pitchFamily="18" charset="0"/>
          <a:cs typeface="Arial" charset="0"/>
        </a:defRPr>
      </a:lvl3pPr>
      <a:lvl4pPr algn="l" rtl="0" eaLnBrk="1" fontAlgn="base" hangingPunct="1">
        <a:spcBef>
          <a:spcPct val="0"/>
        </a:spcBef>
        <a:spcAft>
          <a:spcPct val="0"/>
        </a:spcAft>
        <a:defRPr sz="4200">
          <a:solidFill>
            <a:schemeClr val="tx2"/>
          </a:solidFill>
          <a:latin typeface="Garamond" pitchFamily="18" charset="0"/>
          <a:cs typeface="Arial" charset="0"/>
        </a:defRPr>
      </a:lvl4pPr>
      <a:lvl5pPr algn="l" rtl="0" eaLnBrk="1" fontAlgn="base" hangingPunct="1">
        <a:spcBef>
          <a:spcPct val="0"/>
        </a:spcBef>
        <a:spcAft>
          <a:spcPct val="0"/>
        </a:spcAft>
        <a:defRPr sz="4200">
          <a:solidFill>
            <a:schemeClr val="tx2"/>
          </a:solidFill>
          <a:latin typeface="Garamond" pitchFamily="18" charset="0"/>
          <a:cs typeface="Arial" charset="0"/>
        </a:defRPr>
      </a:lvl5pPr>
      <a:lvl6pPr marL="457200" algn="l" rtl="0" eaLnBrk="1" fontAlgn="base" hangingPunct="1">
        <a:spcBef>
          <a:spcPct val="0"/>
        </a:spcBef>
        <a:spcAft>
          <a:spcPct val="0"/>
        </a:spcAft>
        <a:defRPr sz="4200">
          <a:solidFill>
            <a:schemeClr val="tx2"/>
          </a:solidFill>
          <a:latin typeface="Garamond" pitchFamily="18" charset="0"/>
          <a:cs typeface="Arial" charset="0"/>
        </a:defRPr>
      </a:lvl6pPr>
      <a:lvl7pPr marL="914400" algn="l" rtl="0" eaLnBrk="1" fontAlgn="base" hangingPunct="1">
        <a:spcBef>
          <a:spcPct val="0"/>
        </a:spcBef>
        <a:spcAft>
          <a:spcPct val="0"/>
        </a:spcAft>
        <a:defRPr sz="4200">
          <a:solidFill>
            <a:schemeClr val="tx2"/>
          </a:solidFill>
          <a:latin typeface="Garamond" pitchFamily="18" charset="0"/>
          <a:cs typeface="Arial" charset="0"/>
        </a:defRPr>
      </a:lvl7pPr>
      <a:lvl8pPr marL="1371600" algn="l" rtl="0" eaLnBrk="1" fontAlgn="base" hangingPunct="1">
        <a:spcBef>
          <a:spcPct val="0"/>
        </a:spcBef>
        <a:spcAft>
          <a:spcPct val="0"/>
        </a:spcAft>
        <a:defRPr sz="4200">
          <a:solidFill>
            <a:schemeClr val="tx2"/>
          </a:solidFill>
          <a:latin typeface="Garamond" pitchFamily="18" charset="0"/>
          <a:cs typeface="Arial" charset="0"/>
        </a:defRPr>
      </a:lvl8pPr>
      <a:lvl9pPr marL="1828800" algn="l" rtl="0" eaLnBrk="1" fontAlgn="base" hangingPunct="1">
        <a:spcBef>
          <a:spcPct val="0"/>
        </a:spcBef>
        <a:spcAft>
          <a:spcPct val="0"/>
        </a:spcAft>
        <a:defRPr sz="4200">
          <a:solidFill>
            <a:schemeClr val="tx2"/>
          </a:solidFill>
          <a:latin typeface="Garamond" pitchFamily="18" charset="0"/>
          <a:cs typeface="Arial"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000">
          <a:solidFill>
            <a:schemeClr val="tx1"/>
          </a:solidFill>
          <a:latin typeface="+mn-lt"/>
          <a:ea typeface="+mn-ea"/>
          <a:cs typeface="+mn-cs"/>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600">
          <a:solidFill>
            <a:schemeClr val="tx1"/>
          </a:solidFill>
          <a:latin typeface="+mn-lt"/>
          <a:cs typeface="+mn-cs"/>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200">
          <a:solidFill>
            <a:schemeClr val="tx1"/>
          </a:solidFill>
          <a:latin typeface="+mn-lt"/>
          <a:cs typeface="+mn-cs"/>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000">
          <a:solidFill>
            <a:schemeClr val="tx1"/>
          </a:solidFill>
          <a:latin typeface="+mn-lt"/>
          <a:cs typeface="+mn-cs"/>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106.xml"/><Relationship Id="rId1" Type="http://schemas.openxmlformats.org/officeDocument/2006/relationships/vmlDrawing" Target="../drawings/vmlDrawing1.vml"/><Relationship Id="rId4" Type="http://schemas.openxmlformats.org/officeDocument/2006/relationships/image" Target="../media/image21.wmf"/></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0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09.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1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1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51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19.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520.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52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52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52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2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2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528.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29.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3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3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33.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3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3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37.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54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4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42.xml"/></Relationships>
</file>

<file path=ppt/slides/_rels/slide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4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4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4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4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4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5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5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5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5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55.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16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0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16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111.xml"/></Relationships>
</file>

<file path=ppt/slides/_rels/slide17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112.xml"/></Relationships>
</file>

<file path=ppt/slides/_rels/slide17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4.xml"/><Relationship Id="rId1" Type="http://schemas.openxmlformats.org/officeDocument/2006/relationships/slideLayout" Target="../slideLayouts/slideLayout113.xml"/></Relationships>
</file>

<file path=ppt/slides/_rels/slide17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114.xml"/></Relationships>
</file>

<file path=ppt/slides/_rels/slide17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115.xml"/></Relationships>
</file>

<file path=ppt/slides/_rels/slide17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116.xml"/></Relationships>
</file>

<file path=ppt/slides/_rels/slide17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117.xml"/></Relationships>
</file>

<file path=ppt/slides/_rels/slide17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118.xml"/></Relationships>
</file>

<file path=ppt/slides/_rels/slide17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0.xml"/><Relationship Id="rId1" Type="http://schemas.openxmlformats.org/officeDocument/2006/relationships/slideLayout" Target="../slideLayouts/slideLayout119.xml"/></Relationships>
</file>

<file path=ppt/slides/_rels/slide17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120.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2.xml"/><Relationship Id="rId1" Type="http://schemas.openxmlformats.org/officeDocument/2006/relationships/slideLayout" Target="../slideLayouts/slideLayout121.xml"/></Relationships>
</file>

<file path=ppt/slides/_rels/slide18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8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123.xml"/></Relationships>
</file>

<file path=ppt/slides/_rels/slide18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5.xml"/><Relationship Id="rId1" Type="http://schemas.openxmlformats.org/officeDocument/2006/relationships/slideLayout" Target="../slideLayouts/slideLayout124.xml"/></Relationships>
</file>

<file path=ppt/slides/_rels/slide18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6.xml"/><Relationship Id="rId1" Type="http://schemas.openxmlformats.org/officeDocument/2006/relationships/slideLayout" Target="../slideLayouts/slideLayout125.xml"/></Relationships>
</file>

<file path=ppt/slides/_rels/slide18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7.xml"/><Relationship Id="rId1" Type="http://schemas.openxmlformats.org/officeDocument/2006/relationships/slideLayout" Target="../slideLayouts/slideLayout126.xml"/></Relationships>
</file>

<file path=ppt/slides/_rels/slide18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8.xml"/><Relationship Id="rId1" Type="http://schemas.openxmlformats.org/officeDocument/2006/relationships/slideLayout" Target="../slideLayouts/slideLayout127.xml"/></Relationships>
</file>

<file path=ppt/slides/_rels/slide18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28.xml"/></Relationships>
</file>

<file path=ppt/slides/_rels/slide18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0.xml"/><Relationship Id="rId1" Type="http://schemas.openxmlformats.org/officeDocument/2006/relationships/slideLayout" Target="../slideLayouts/slideLayout129.xml"/></Relationships>
</file>

<file path=ppt/slides/_rels/slide18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1.xml"/><Relationship Id="rId1" Type="http://schemas.openxmlformats.org/officeDocument/2006/relationships/slideLayout" Target="../slideLayouts/slideLayout130.xml"/></Relationships>
</file>

<file path=ppt/slides/_rels/slide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2.xml"/><Relationship Id="rId1" Type="http://schemas.openxmlformats.org/officeDocument/2006/relationships/slideLayout" Target="../slideLayouts/slideLayout131.xml"/></Relationships>
</file>

<file path=ppt/slides/_rels/slide19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3.xml"/><Relationship Id="rId1" Type="http://schemas.openxmlformats.org/officeDocument/2006/relationships/slideLayout" Target="../slideLayouts/slideLayout132.xml"/></Relationships>
</file>

<file path=ppt/slides/_rels/slide19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4.xml"/><Relationship Id="rId1" Type="http://schemas.openxmlformats.org/officeDocument/2006/relationships/slideLayout" Target="../slideLayouts/slideLayout133.xml"/></Relationships>
</file>

<file path=ppt/slides/_rels/slide19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5.xml"/><Relationship Id="rId1" Type="http://schemas.openxmlformats.org/officeDocument/2006/relationships/slideLayout" Target="../slideLayouts/slideLayout134.xml"/></Relationships>
</file>

<file path=ppt/slides/_rels/slide19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6.xml"/><Relationship Id="rId1" Type="http://schemas.openxmlformats.org/officeDocument/2006/relationships/slideLayout" Target="../slideLayouts/slideLayout135.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5.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5.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5.xml"/></Relationships>
</file>

<file path=ppt/slides/_rels/slide221.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200.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01.xml"/></Relationships>
</file>

<file path=ppt/slides/_rels/slide22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51.xml"/><Relationship Id="rId1" Type="http://schemas.openxmlformats.org/officeDocument/2006/relationships/slideLayout" Target="../slideLayouts/slideLayout20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03.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04.xml"/></Relationships>
</file>

<file path=ppt/slides/_rels/slide22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20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0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0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0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09.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11.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12.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13.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14.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15.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16.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1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19.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0.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1.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2.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2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24.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46.xml.rels><?xml version="1.0" encoding="UTF-8" standalone="yes"?>
<Relationships xmlns="http://schemas.openxmlformats.org/package/2006/relationships"><Relationship Id="rId3" Type="http://schemas.openxmlformats.org/officeDocument/2006/relationships/hyperlink" Target="http://en.wikipedia.org/wiki/Auguste_D" TargetMode="External"/><Relationship Id="rId2" Type="http://schemas.openxmlformats.org/officeDocument/2006/relationships/image" Target="../media/image32.jpg"/><Relationship Id="rId1" Type="http://schemas.openxmlformats.org/officeDocument/2006/relationships/slideLayout" Target="../slideLayouts/slideLayout225.xml"/></Relationships>
</file>

<file path=ppt/slides/_rels/slide2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6.xml"/><Relationship Id="rId5" Type="http://schemas.openxmlformats.org/officeDocument/2006/relationships/image" Target="../media/image36.png"/><Relationship Id="rId4" Type="http://schemas.openxmlformats.org/officeDocument/2006/relationships/image" Target="../media/image35.png"/></Relationships>
</file>

<file path=ppt/slides/_rels/slide24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227.xml"/><Relationship Id="rId5" Type="http://schemas.openxmlformats.org/officeDocument/2006/relationships/image" Target="../media/image40.png"/><Relationship Id="rId4" Type="http://schemas.openxmlformats.org/officeDocument/2006/relationships/image" Target="../media/image39.png"/></Relationships>
</file>

<file path=ppt/slides/_rels/slide2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28.xml"/><Relationship Id="rId5" Type="http://schemas.openxmlformats.org/officeDocument/2006/relationships/image" Target="../media/image36.png"/><Relationship Id="rId4" Type="http://schemas.openxmlformats.org/officeDocument/2006/relationships/image" Target="../media/image41.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3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33.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34.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35.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36.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3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38.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39.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44.xml"/></Relationships>
</file>

<file path=ppt/slides/_rels/slide26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Layout" Target="../slideLayouts/slideLayout14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7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5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28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6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77.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197.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199.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99.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99.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99.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99.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9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2" Type="http://schemas.openxmlformats.org/officeDocument/2006/relationships/image" Target="../media/image44.wmf"/><Relationship Id="rId1" Type="http://schemas.openxmlformats.org/officeDocument/2006/relationships/slideLayout" Target="../slideLayouts/slideLayout199.xm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47.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51.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52.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69.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73.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74.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79.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9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286.xml"/><Relationship Id="rId1" Type="http://schemas.openxmlformats.org/officeDocument/2006/relationships/vmlDrawing" Target="../drawings/vmlDrawing3.vml"/><Relationship Id="rId4" Type="http://schemas.openxmlformats.org/officeDocument/2006/relationships/image" Target="../media/image21.wmf"/></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00.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89.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93.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96.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4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41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302.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303.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305.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4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313.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42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upload.wikimedia.org/wikipedia/commons/9/9a/Cannabis_macro.JPG" TargetMode="External"/><Relationship Id="rId1" Type="http://schemas.openxmlformats.org/officeDocument/2006/relationships/slideLayout" Target="../slideLayouts/slideLayout315.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317.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318.xml"/></Relationships>
</file>

<file path=ppt/slides/_rels/slide4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32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438.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327.xml"/></Relationships>
</file>

<file path=ppt/slides/_rels/slide4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328.xml"/></Relationships>
</file>

<file path=ppt/slides/_rels/slide4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332.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336.xml"/></Relationships>
</file>

<file path=ppt/slides/_rels/slide44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337.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4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339.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340.xm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342.xml"/></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455.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457.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354.xml"/></Relationships>
</file>

<file path=ppt/slides/_rels/slide46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355.xml"/></Relationships>
</file>

<file path=ppt/slides/_rels/slide467.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356.xml"/><Relationship Id="rId1" Type="http://schemas.openxmlformats.org/officeDocument/2006/relationships/vmlDrawing" Target="../drawings/vmlDrawing4.vml"/><Relationship Id="rId4" Type="http://schemas.openxmlformats.org/officeDocument/2006/relationships/image" Target="../media/image54.wmf"/></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57.xml"/></Relationships>
</file>

<file path=ppt/slides/_rels/slide46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58.xml"/></Relationships>
</file>

<file path=ppt/slides/_rels/slide4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59.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60.xml"/></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364.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4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369.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483.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485.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4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383.xml"/></Relationships>
</file>

<file path=ppt/slides/_rels/slide495.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496.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385.xml"/><Relationship Id="rId1" Type="http://schemas.openxmlformats.org/officeDocument/2006/relationships/vmlDrawing" Target="../drawings/vmlDrawing5.vml"/><Relationship Id="rId4" Type="http://schemas.openxmlformats.org/officeDocument/2006/relationships/image" Target="../media/image54.wmf"/></Relationships>
</file>

<file path=ppt/slides/_rels/slide497.xml.rels><?xml version="1.0" encoding="UTF-8" standalone="yes"?>
<Relationships xmlns="http://schemas.openxmlformats.org/package/2006/relationships"><Relationship Id="rId1" Type="http://schemas.openxmlformats.org/officeDocument/2006/relationships/slideLayout" Target="../slideLayouts/slideLayout386.xml"/></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499.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389.xml"/></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391.xml"/></Relationships>
</file>

<file path=ppt/slides/_rels/slide503.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505.xml.rels><?xml version="1.0" encoding="UTF-8" standalone="yes"?>
<Relationships xmlns="http://schemas.openxmlformats.org/package/2006/relationships"><Relationship Id="rId1" Type="http://schemas.openxmlformats.org/officeDocument/2006/relationships/slideLayout" Target="../slideLayouts/slideLayout394.xml"/></Relationships>
</file>

<file path=ppt/slides/_rels/slide50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95.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96.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97.xml"/></Relationships>
</file>

<file path=ppt/slides/_rels/slide509.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5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403.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408.xml"/></Relationships>
</file>

<file path=ppt/slides/_rels/slide5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411.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412.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417.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5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422.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5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541.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430.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433.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436.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5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439.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55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444.xml"/><Relationship Id="rId1" Type="http://schemas.openxmlformats.org/officeDocument/2006/relationships/vmlDrawing" Target="../drawings/vmlDrawing6.vml"/><Relationship Id="rId4" Type="http://schemas.openxmlformats.org/officeDocument/2006/relationships/image" Target="../media/image21.wmf"/></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557.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447.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5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449.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563.xml.rels><?xml version="1.0" encoding="UTF-8" standalone="yes"?>
<Relationships xmlns="http://schemas.openxmlformats.org/package/2006/relationships"><Relationship Id="rId1" Type="http://schemas.openxmlformats.org/officeDocument/2006/relationships/slideLayout" Target="../slideLayouts/slideLayout452.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455.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456.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5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57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62.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466.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68.xml"/></Relationships>
</file>

<file path=ppt/slides/_rels/slide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474.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476.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477.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479.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480.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483.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485.xml"/></Relationships>
</file>

<file path=ppt/slides/_rels/slide597.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599.xml.rels><?xml version="1.0" encoding="UTF-8" standalone="yes"?>
<Relationships xmlns="http://schemas.openxmlformats.org/package/2006/relationships"><Relationship Id="rId1" Type="http://schemas.openxmlformats.org/officeDocument/2006/relationships/slideLayout" Target="../slideLayouts/slideLayout488.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601.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602.xml.rels><?xml version="1.0" encoding="UTF-8" standalone="yes"?>
<Relationships xmlns="http://schemas.openxmlformats.org/package/2006/relationships"><Relationship Id="rId2" Type="http://schemas.openxmlformats.org/officeDocument/2006/relationships/image" Target="../media/image56.gif"/><Relationship Id="rId1" Type="http://schemas.openxmlformats.org/officeDocument/2006/relationships/slideLayout" Target="../slideLayouts/slideLayout491.xml"/></Relationships>
</file>

<file path=ppt/slides/_rels/slide603.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494.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495.xml"/></Relationships>
</file>

<file path=ppt/slides/_rels/slide607.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611.xml.rels><?xml version="1.0" encoding="UTF-8" standalone="yes"?>
<Relationships xmlns="http://schemas.openxmlformats.org/package/2006/relationships"><Relationship Id="rId1" Type="http://schemas.openxmlformats.org/officeDocument/2006/relationships/slideLayout" Target="../slideLayouts/slideLayout500.xml"/></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613.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503.xml"/></Relationships>
</file>

<file path=ppt/slides/_rels/slide615.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505.xml"/></Relationships>
</file>

<file path=ppt/slides/_rels/slide617.xml.rels><?xml version="1.0" encoding="UTF-8" standalone="yes"?>
<Relationships xmlns="http://schemas.openxmlformats.org/package/2006/relationships"><Relationship Id="rId1" Type="http://schemas.openxmlformats.org/officeDocument/2006/relationships/slideLayout" Target="../slideLayouts/slideLayout506.xml"/></Relationships>
</file>

<file path=ppt/slides/_rels/slide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6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7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50.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715264" y="748748"/>
            <a:ext cx="10468864" cy="1828800"/>
          </a:xfrm>
        </p:spPr>
        <p:txBody>
          <a:bodyPr>
            <a:noAutofit/>
          </a:bodyPr>
          <a:lstStyle/>
          <a:p>
            <a:pPr algn="ctr"/>
            <a:r>
              <a:rPr lang="en-US" sz="6600" dirty="0" smtClean="0">
                <a:solidFill>
                  <a:schemeClr val="tx1">
                    <a:lumMod val="95000"/>
                  </a:schemeClr>
                </a:solidFill>
                <a:latin typeface="Franklin Gothic Heavy" panose="020B0903020102020204" pitchFamily="34" charset="0"/>
              </a:rPr>
              <a:t>MENTAL HEALTH &amp; PSYCHIATRIC NURSING </a:t>
            </a:r>
            <a:endParaRPr lang="en-US" sz="6600" dirty="0">
              <a:solidFill>
                <a:schemeClr val="tx1">
                  <a:lumMod val="95000"/>
                </a:schemeClr>
              </a:solidFill>
              <a:latin typeface="Franklin Gothic Heavy" panose="020B0903020102020204" pitchFamily="34" charset="0"/>
            </a:endParaRPr>
          </a:p>
        </p:txBody>
      </p:sp>
      <p:sp>
        <p:nvSpPr>
          <p:cNvPr id="4" name="Cloud 3"/>
          <p:cNvSpPr/>
          <p:nvPr/>
        </p:nvSpPr>
        <p:spPr>
          <a:xfrm>
            <a:off x="3313044" y="4505739"/>
            <a:ext cx="4810540" cy="2213113"/>
          </a:xfrm>
          <a:prstGeom prst="cloud">
            <a:avLst/>
          </a:prstGeom>
        </p:spPr>
        <p:style>
          <a:lnRef idx="1">
            <a:schemeClr val="dk1"/>
          </a:lnRef>
          <a:fillRef idx="2">
            <a:schemeClr val="dk1"/>
          </a:fillRef>
          <a:effectRef idx="1">
            <a:schemeClr val="dk1"/>
          </a:effectRef>
          <a:fontRef idx="minor">
            <a:schemeClr val="dk1"/>
          </a:fontRef>
        </p:style>
        <p:txBody>
          <a:bodyPr rtlCol="0" anchor="ctr"/>
          <a:lstStyle/>
          <a:p>
            <a:pPr algn="ctr"/>
            <a:r>
              <a:rPr lang="en-US" sz="4400" b="1" dirty="0" smtClean="0">
                <a:latin typeface="Edwardian Script ITC" panose="030303020407070D0804" pitchFamily="66" charset="0"/>
              </a:rPr>
              <a:t>Martha Kairu</a:t>
            </a:r>
          </a:p>
          <a:p>
            <a:pPr algn="ctr"/>
            <a:r>
              <a:rPr lang="en-US" sz="5400" b="1" dirty="0" smtClean="0">
                <a:latin typeface="Edwardian Script ITC" panose="030303020407070D0804" pitchFamily="66" charset="0"/>
              </a:rPr>
              <a:t>Welcome</a:t>
            </a:r>
            <a:endParaRPr lang="en-US" sz="5400" b="1" dirty="0">
              <a:latin typeface="Edwardian Script ITC" panose="030303020407070D0804" pitchFamily="66" charset="0"/>
            </a:endParaRPr>
          </a:p>
        </p:txBody>
      </p:sp>
    </p:spTree>
    <p:extLst>
      <p:ext uri="{BB962C8B-B14F-4D97-AF65-F5344CB8AC3E}">
        <p14:creationId xmlns:p14="http://schemas.microsoft.com/office/powerpoint/2010/main" val="2721413401"/>
      </p:ext>
    </p:extLst>
  </p:cSld>
  <p:clrMapOvr>
    <a:masterClrMapping/>
  </p:clrMapOvr>
  <p:transition spd="med">
    <p:pull/>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a:xfrm>
            <a:off x="649359" y="0"/>
            <a:ext cx="10972800" cy="1143000"/>
          </a:xfrm>
        </p:spPr>
        <p:txBody>
          <a:bodyPr/>
          <a:lstStyle/>
          <a:p>
            <a:pPr algn="ctr"/>
            <a:r>
              <a:rPr lang="en-US" altLang="en-US" dirty="0" smtClean="0"/>
              <a:t>Def </a:t>
            </a:r>
            <a:r>
              <a:rPr lang="en-US" altLang="en-US" dirty="0" err="1" smtClean="0"/>
              <a:t>cont</a:t>
            </a:r>
            <a:r>
              <a:rPr lang="en-US" altLang="en-US" dirty="0" smtClean="0"/>
              <a:t>’</a:t>
            </a:r>
          </a:p>
        </p:txBody>
      </p:sp>
      <p:sp>
        <p:nvSpPr>
          <p:cNvPr id="3" name="Content Placeholder 2"/>
          <p:cNvSpPr>
            <a:spLocks noGrp="1"/>
          </p:cNvSpPr>
          <p:nvPr>
            <p:ph idx="1"/>
          </p:nvPr>
        </p:nvSpPr>
        <p:spPr>
          <a:xfrm>
            <a:off x="397566" y="1143000"/>
            <a:ext cx="10972800" cy="4389120"/>
          </a:xfrm>
        </p:spPr>
        <p:txBody>
          <a:bodyPr>
            <a:normAutofit/>
          </a:bodyPr>
          <a:lstStyle/>
          <a:p>
            <a:pPr marL="0" indent="0" algn="just">
              <a:lnSpc>
                <a:spcPct val="150000"/>
              </a:lnSpc>
              <a:buNone/>
              <a:defRPr/>
            </a:pPr>
            <a:r>
              <a:rPr lang="en-US" sz="3200" b="1" dirty="0" smtClean="0">
                <a:latin typeface="Times New Roman" pitchFamily="18" charset="0"/>
                <a:cs typeface="Times New Roman" pitchFamily="18" charset="0"/>
              </a:rPr>
              <a:t>Mental health </a:t>
            </a:r>
          </a:p>
          <a:p>
            <a:pPr algn="just">
              <a:lnSpc>
                <a:spcPct val="150000"/>
              </a:lnSpc>
              <a:defRPr/>
            </a:pPr>
            <a:r>
              <a:rPr lang="en-US" sz="3200" dirty="0" smtClean="0">
                <a:latin typeface="Times New Roman" pitchFamily="18" charset="0"/>
                <a:cs typeface="Times New Roman" pitchFamily="18" charset="0"/>
              </a:rPr>
              <a:t>The capacity of an individual to form harmonious relationships with others and to participate in or contribute constructively to changes in the social environment. (WHO)</a:t>
            </a:r>
          </a:p>
          <a:p>
            <a:pPr algn="just">
              <a:lnSpc>
                <a:spcPct val="150000"/>
              </a:lnSpc>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163560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4816" y="260648"/>
            <a:ext cx="8900119" cy="971804"/>
          </a:xfrm>
        </p:spPr>
        <p:txBody>
          <a:bodyPr>
            <a:noAutofit/>
          </a:bodyPr>
          <a:lstStyle/>
          <a:p>
            <a:pPr algn="ctr"/>
            <a:r>
              <a:rPr lang="en-US" sz="4800" b="1" dirty="0" smtClean="0">
                <a:solidFill>
                  <a:srgbClr val="FF0000"/>
                </a:solidFill>
              </a:rPr>
              <a:t>Involuntary Patients</a:t>
            </a:r>
            <a:r>
              <a:rPr lang="en-US" sz="4800" dirty="0" smtClean="0">
                <a:solidFill>
                  <a:srgbClr val="FF0000"/>
                </a:solidFill>
              </a:rPr>
              <a:t/>
            </a:r>
            <a:br>
              <a:rPr lang="en-US" sz="4800" dirty="0" smtClean="0">
                <a:solidFill>
                  <a:srgbClr val="FF0000"/>
                </a:solidFill>
              </a:rPr>
            </a:br>
            <a:endParaRPr lang="en-US" sz="4800" dirty="0">
              <a:solidFill>
                <a:srgbClr val="FF0000"/>
              </a:solidFill>
            </a:endParaRPr>
          </a:p>
        </p:txBody>
      </p:sp>
      <p:sp>
        <p:nvSpPr>
          <p:cNvPr id="3" name="Content Placeholder 2"/>
          <p:cNvSpPr>
            <a:spLocks noGrp="1"/>
          </p:cNvSpPr>
          <p:nvPr>
            <p:ph idx="1"/>
          </p:nvPr>
        </p:nvSpPr>
        <p:spPr>
          <a:xfrm>
            <a:off x="318053" y="1073426"/>
            <a:ext cx="11555896" cy="5712566"/>
          </a:xfrm>
        </p:spPr>
        <p:txBody>
          <a:bodyPr/>
          <a:lstStyle/>
          <a:p>
            <a:pPr algn="just"/>
            <a:r>
              <a:rPr lang="en-US" sz="3200" dirty="0" smtClean="0"/>
              <a:t>Involuntary patients are those who are incapable of expressing themselves as willing or unwilling to receive treatment. They require the forms </a:t>
            </a:r>
            <a:r>
              <a:rPr lang="en-US" sz="3200" b="1" dirty="0" smtClean="0"/>
              <a:t>MOH 614 </a:t>
            </a:r>
            <a:r>
              <a:rPr lang="en-US" sz="3200" dirty="0" smtClean="0"/>
              <a:t>to be filled in duplicate by the husband, wife or relative of the patient, indicating the reasons why they are applying for admission. </a:t>
            </a:r>
          </a:p>
          <a:p>
            <a:pPr algn="just"/>
            <a:r>
              <a:rPr lang="en-US" sz="3200" dirty="0" smtClean="0"/>
              <a:t>Any person applying on behalf of another person should state the reasons why a relative could not make the application and specify their connection with the patient.</a:t>
            </a:r>
          </a:p>
          <a:p>
            <a:pPr algn="just"/>
            <a:endParaRPr lang="en-US" sz="3200" dirty="0"/>
          </a:p>
        </p:txBody>
      </p:sp>
    </p:spTree>
    <p:extLst>
      <p:ext uri="{BB962C8B-B14F-4D97-AF65-F5344CB8AC3E}">
        <p14:creationId xmlns:p14="http://schemas.microsoft.com/office/powerpoint/2010/main" val="4031650031"/>
      </p:ext>
    </p:extLst>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31304" y="429344"/>
            <a:ext cx="11582400" cy="6096000"/>
          </a:xfrm>
        </p:spPr>
        <p:txBody>
          <a:bodyPr/>
          <a:lstStyle/>
          <a:p>
            <a:pPr algn="just"/>
            <a:r>
              <a:rPr lang="en-US" sz="3200" dirty="0" smtClean="0"/>
              <a:t>The patient is admitted for a period of not more than </a:t>
            </a:r>
            <a:r>
              <a:rPr lang="en-US" sz="3200" b="1" dirty="0" smtClean="0"/>
              <a:t>6 months</a:t>
            </a:r>
            <a:r>
              <a:rPr lang="en-US" sz="3200" dirty="0" smtClean="0"/>
              <a:t>. The ‘person in charge’ can prolong this period by six more months provided the total period does not exceed twelve months. An </a:t>
            </a:r>
            <a:r>
              <a:rPr lang="en-US" sz="3200" b="1" dirty="0" smtClean="0"/>
              <a:t>MOH 615 </a:t>
            </a:r>
            <a:r>
              <a:rPr lang="en-US" sz="3200" dirty="0" smtClean="0"/>
              <a:t>form should be filled by the doctor indicating why he thinks that the patient can benefit from the treatment. </a:t>
            </a:r>
          </a:p>
          <a:p>
            <a:pPr algn="just"/>
            <a:r>
              <a:rPr lang="en-US" sz="3200" dirty="0" smtClean="0"/>
              <a:t>Both the MOH 614 and MOH 615 forms must reach the hospital within 14 days of the date they were signed, otherwise they become invalid.</a:t>
            </a:r>
          </a:p>
          <a:p>
            <a:pPr algn="just"/>
            <a:endParaRPr lang="en-US" sz="3200" dirty="0"/>
          </a:p>
        </p:txBody>
      </p:sp>
    </p:spTree>
    <p:extLst>
      <p:ext uri="{BB962C8B-B14F-4D97-AF65-F5344CB8AC3E}">
        <p14:creationId xmlns:p14="http://schemas.microsoft.com/office/powerpoint/2010/main" val="2790711120"/>
      </p:ext>
    </p:extLst>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33128" y="260648"/>
            <a:ext cx="8483352" cy="1143000"/>
          </a:xfrm>
        </p:spPr>
        <p:txBody>
          <a:bodyPr>
            <a:noAutofit/>
          </a:bodyPr>
          <a:lstStyle/>
          <a:p>
            <a:pPr algn="ctr"/>
            <a:r>
              <a:rPr lang="en-US" sz="4400" b="1" dirty="0" smtClean="0">
                <a:solidFill>
                  <a:srgbClr val="FF0000"/>
                </a:solidFill>
              </a:rPr>
              <a:t>Emergency/Forensic/Criminal patients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516835" y="1403648"/>
            <a:ext cx="11463130" cy="4761656"/>
          </a:xfrm>
        </p:spPr>
        <p:txBody>
          <a:bodyPr/>
          <a:lstStyle/>
          <a:p>
            <a:pPr algn="just"/>
            <a:r>
              <a:rPr lang="en-US" dirty="0" smtClean="0"/>
              <a:t>A police officer, chief or assistant chief can arrest any person who is found to be dangerous to themself or others, and take them to a mental hospital for treatment within 24 hours. </a:t>
            </a:r>
          </a:p>
          <a:p>
            <a:pPr algn="just"/>
            <a:r>
              <a:rPr lang="en-US" dirty="0" smtClean="0"/>
              <a:t>The patient should be reviewed after 72 hours and can be discharged if found to be of sound mind. If found to be of unsound mind, the patient may be admitted for treatment as an involuntary patient. </a:t>
            </a:r>
          </a:p>
          <a:p>
            <a:pPr algn="just"/>
            <a:r>
              <a:rPr lang="en-US" dirty="0" smtClean="0"/>
              <a:t>Form </a:t>
            </a:r>
            <a:r>
              <a:rPr lang="en-US" b="1" dirty="0" smtClean="0"/>
              <a:t>MOH 638 </a:t>
            </a:r>
            <a:r>
              <a:rPr lang="en-US" dirty="0" smtClean="0"/>
              <a:t>must be filled by the police officer or an administrative officer.</a:t>
            </a:r>
          </a:p>
          <a:p>
            <a:pPr algn="just"/>
            <a:endParaRPr lang="en-US" dirty="0" smtClean="0"/>
          </a:p>
          <a:p>
            <a:pPr marL="0" indent="0" algn="just">
              <a:buNone/>
            </a:pPr>
            <a:endParaRPr lang="en-US" dirty="0"/>
          </a:p>
        </p:txBody>
      </p:sp>
    </p:spTree>
    <p:extLst>
      <p:ext uri="{BB962C8B-B14F-4D97-AF65-F5344CB8AC3E}">
        <p14:creationId xmlns:p14="http://schemas.microsoft.com/office/powerpoint/2010/main" val="2123029821"/>
      </p:ext>
    </p:extLst>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95061" y="260648"/>
            <a:ext cx="8233387" cy="1117578"/>
          </a:xfrm>
        </p:spPr>
        <p:txBody>
          <a:bodyPr>
            <a:noAutofit/>
          </a:bodyPr>
          <a:lstStyle/>
          <a:p>
            <a:pPr algn="ctr"/>
            <a:r>
              <a:rPr lang="en-US" sz="4400" b="1" dirty="0" smtClean="0">
                <a:solidFill>
                  <a:srgbClr val="FF0000"/>
                </a:solidFill>
              </a:rPr>
              <a:t>Members of the Armed Forces</a:t>
            </a:r>
            <a:br>
              <a:rPr lang="en-US" sz="4400" b="1" dirty="0" smtClean="0">
                <a:solidFill>
                  <a:srgbClr val="FF0000"/>
                </a:solidFill>
              </a:rPr>
            </a:br>
            <a:endParaRPr lang="en-US" sz="4400" b="1" dirty="0">
              <a:solidFill>
                <a:srgbClr val="FF0000"/>
              </a:solidFill>
            </a:endParaRPr>
          </a:p>
        </p:txBody>
      </p:sp>
      <p:sp>
        <p:nvSpPr>
          <p:cNvPr id="3" name="Content Placeholder 2"/>
          <p:cNvSpPr>
            <a:spLocks noGrp="1"/>
          </p:cNvSpPr>
          <p:nvPr>
            <p:ph idx="1"/>
          </p:nvPr>
        </p:nvSpPr>
        <p:spPr>
          <a:xfrm>
            <a:off x="278295" y="1378226"/>
            <a:ext cx="11688417" cy="4787077"/>
          </a:xfrm>
        </p:spPr>
        <p:txBody>
          <a:bodyPr/>
          <a:lstStyle/>
          <a:p>
            <a:pPr algn="just"/>
            <a:r>
              <a:rPr lang="en-US" sz="3200" dirty="0" smtClean="0"/>
              <a:t>Any member of the armed forces may be admitted into a mental hospital for observation, if a medical officer of the armed forces, by letter addressed to the ‘person in charge’, certifies that:</a:t>
            </a:r>
          </a:p>
          <a:p>
            <a:pPr lvl="1" algn="just"/>
            <a:r>
              <a:rPr lang="en-US" sz="3200" dirty="0">
                <a:latin typeface="Times New Roman" panose="02020603050405020304" pitchFamily="18" charset="0"/>
                <a:cs typeface="Times New Roman" panose="02020603050405020304" pitchFamily="18" charset="0"/>
              </a:rPr>
              <a:t>The member of the armed forces has been examined within a period of 48 hours before issuing the letter</a:t>
            </a:r>
          </a:p>
          <a:p>
            <a:pPr lvl="1" algn="just"/>
            <a:r>
              <a:rPr lang="en-US" sz="3200" dirty="0">
                <a:latin typeface="Times New Roman" panose="02020603050405020304" pitchFamily="18" charset="0"/>
                <a:cs typeface="Times New Roman" panose="02020603050405020304" pitchFamily="18" charset="0"/>
              </a:rPr>
              <a:t>For reasons recorded in the letter, the member of the armed forces is a proper person to be admitted to a mental hospital for observation and treatment</a:t>
            </a:r>
          </a:p>
          <a:p>
            <a:pPr algn="just"/>
            <a:endParaRPr lang="en-US" sz="3200" dirty="0"/>
          </a:p>
        </p:txBody>
      </p:sp>
    </p:spTree>
    <p:extLst>
      <p:ext uri="{BB962C8B-B14F-4D97-AF65-F5344CB8AC3E}">
        <p14:creationId xmlns:p14="http://schemas.microsoft.com/office/powerpoint/2010/main" val="624454153"/>
      </p:ext>
    </p:extLst>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24069" y="304800"/>
            <a:ext cx="11396869" cy="6374296"/>
          </a:xfrm>
        </p:spPr>
        <p:txBody>
          <a:bodyPr/>
          <a:lstStyle/>
          <a:p>
            <a:pPr algn="just"/>
            <a:r>
              <a:rPr lang="en-US" sz="3200" dirty="0"/>
              <a:t>A member of the armed forces may be admitted under section 17 for an initial period of 28 days from the date of admission, that period may be extended if, at or before the end of 28 days, two medical practitioners, one of whom shall be a psychiatrist, recommend the extension after re-examining the patient.</a:t>
            </a:r>
          </a:p>
          <a:p>
            <a:pPr algn="just"/>
            <a:r>
              <a:rPr lang="en-US" sz="3200" dirty="0"/>
              <a:t>The said patient can be discharged if two medical practitioners, one of whom is a psychiatrist, by a letter addressed to the ‘person in charge’, certifying that they have examined the member of the armed forces within a period of 72 hours before issuing the letter.</a:t>
            </a:r>
          </a:p>
        </p:txBody>
      </p:sp>
    </p:spTree>
    <p:extLst>
      <p:ext uri="{BB962C8B-B14F-4D97-AF65-F5344CB8AC3E}">
        <p14:creationId xmlns:p14="http://schemas.microsoft.com/office/powerpoint/2010/main" val="4152963160"/>
      </p:ext>
    </p:extLst>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144016"/>
            <a:ext cx="11476383" cy="6453336"/>
          </a:xfrm>
        </p:spPr>
        <p:txBody>
          <a:bodyPr/>
          <a:lstStyle/>
          <a:p>
            <a:pPr algn="just"/>
            <a:r>
              <a:rPr lang="en-US" dirty="0" smtClean="0"/>
              <a:t>Where any member of the armed forces suffers from mental illness while away from his armed forces unit and is under any circumstance, admitted into a mental hospital, the ‘person in charge’ shall inform the nearest armed forces unit directly, or through an administrative officer or gazetted police officer.</a:t>
            </a:r>
          </a:p>
          <a:p>
            <a:pPr algn="just"/>
            <a:r>
              <a:rPr lang="en-US" dirty="0" smtClean="0"/>
              <a:t>If a member of the armed forces is admitted to a mental hospital they cease to be a member of the armed forces, the ‘person in charge’ shall be informed of that fact and the patient shall be declared an involuntary patient with effect from the date the information is received.</a:t>
            </a:r>
          </a:p>
          <a:p>
            <a:pPr algn="just">
              <a:buNone/>
            </a:pPr>
            <a:r>
              <a:rPr lang="en-US" dirty="0" smtClean="0"/>
              <a:t> </a:t>
            </a:r>
          </a:p>
          <a:p>
            <a:pPr algn="just">
              <a:buNone/>
            </a:pPr>
            <a:endParaRPr lang="en-US" dirty="0"/>
          </a:p>
        </p:txBody>
      </p:sp>
    </p:spTree>
    <p:extLst>
      <p:ext uri="{BB962C8B-B14F-4D97-AF65-F5344CB8AC3E}">
        <p14:creationId xmlns:p14="http://schemas.microsoft.com/office/powerpoint/2010/main" val="3285392888"/>
      </p:ext>
    </p:extLst>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4574" y="332655"/>
            <a:ext cx="8464826" cy="926301"/>
          </a:xfrm>
        </p:spPr>
        <p:txBody>
          <a:bodyPr>
            <a:noAutofit/>
          </a:bodyPr>
          <a:lstStyle/>
          <a:p>
            <a:pPr algn="ctr"/>
            <a:r>
              <a:rPr lang="en-US" sz="4400" b="1" dirty="0" smtClean="0">
                <a:solidFill>
                  <a:srgbClr val="FF0000"/>
                </a:solidFill>
              </a:rPr>
              <a:t>Admission of a Foreigner</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501552" y="1490058"/>
            <a:ext cx="11054343" cy="5112568"/>
          </a:xfrm>
        </p:spPr>
        <p:txBody>
          <a:bodyPr/>
          <a:lstStyle/>
          <a:p>
            <a:pPr algn="just"/>
            <a:r>
              <a:rPr lang="en-US" sz="3200" dirty="0" smtClean="0"/>
              <a:t>According to this section of the act:</a:t>
            </a:r>
          </a:p>
          <a:p>
            <a:pPr lvl="1" algn="just"/>
            <a:r>
              <a:rPr lang="en-US" sz="3200" dirty="0"/>
              <a:t>No person suffering from mental disorder shall be admitted into a mental hospital in Kenya from any state outside Kenya except under the conditions stipulated in this part.</a:t>
            </a:r>
          </a:p>
          <a:p>
            <a:pPr lvl="0" algn="just"/>
            <a:r>
              <a:rPr lang="en-US" sz="3200" dirty="0" smtClean="0"/>
              <a:t>This part will not apply to individuals ordinarily resident in Kenya.</a:t>
            </a:r>
          </a:p>
          <a:p>
            <a:pPr algn="just"/>
            <a:endParaRPr lang="en-US" sz="3200" dirty="0"/>
          </a:p>
        </p:txBody>
      </p:sp>
    </p:spTree>
    <p:extLst>
      <p:ext uri="{BB962C8B-B14F-4D97-AF65-F5344CB8AC3E}">
        <p14:creationId xmlns:p14="http://schemas.microsoft.com/office/powerpoint/2010/main" val="1899243097"/>
      </p:ext>
    </p:extLst>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404664"/>
            <a:ext cx="11277600" cy="5691336"/>
          </a:xfrm>
        </p:spPr>
        <p:txBody>
          <a:bodyPr/>
          <a:lstStyle/>
          <a:p>
            <a:pPr lvl="0" algn="just"/>
            <a:r>
              <a:rPr lang="en-US" sz="3200" dirty="0" smtClean="0"/>
              <a:t>Where it is necessary to admit a person suffering from mental disorder from any foreign country into any mental hospital in Kenya for observation, the government or other relevant authority in that country shall apply in writing to the mental health board to approve the admission </a:t>
            </a:r>
          </a:p>
          <a:p>
            <a:pPr lvl="0" algn="just"/>
            <a:r>
              <a:rPr lang="en-US" sz="3200" dirty="0" smtClean="0"/>
              <a:t>No mental hospital shall receive a person suffering mental disorders from a foreign country without the board’s written approval.</a:t>
            </a:r>
          </a:p>
        </p:txBody>
      </p:sp>
    </p:spTree>
    <p:extLst>
      <p:ext uri="{BB962C8B-B14F-4D97-AF65-F5344CB8AC3E}">
        <p14:creationId xmlns:p14="http://schemas.microsoft.com/office/powerpoint/2010/main" val="4138064052"/>
      </p:ext>
    </p:extLst>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473968"/>
            <a:ext cx="11555896" cy="5835352"/>
          </a:xfrm>
        </p:spPr>
        <p:txBody>
          <a:bodyPr>
            <a:normAutofit/>
          </a:bodyPr>
          <a:lstStyle/>
          <a:p>
            <a:pPr lvl="0" algn="just"/>
            <a:r>
              <a:rPr lang="en-US" sz="3200" dirty="0"/>
              <a:t>The application for the board’s approval shall indicate that the person whom it relates to has been legally detained in the foreign country for a period not exceeding </a:t>
            </a:r>
            <a:r>
              <a:rPr lang="en-US" sz="3200" b="1" dirty="0"/>
              <a:t>two months </a:t>
            </a:r>
            <a:r>
              <a:rPr lang="en-US" sz="3200" dirty="0"/>
              <a:t>under the law in that country, relating to the detention and treatment of persons suffering from mental disorder, and their admission into mental hospital in Kenya has been found necessary.</a:t>
            </a:r>
          </a:p>
          <a:p>
            <a:pPr lvl="0" algn="just"/>
            <a:r>
              <a:rPr lang="en-US" sz="3200" dirty="0"/>
              <a:t>No person shall be admitted under this section unless they are accompanied by a warrant or other documents together with the board’s approval.</a:t>
            </a:r>
          </a:p>
          <a:p>
            <a:pPr algn="just"/>
            <a:endParaRPr lang="en-US" sz="3200" dirty="0"/>
          </a:p>
        </p:txBody>
      </p:sp>
    </p:spTree>
    <p:extLst>
      <p:ext uri="{BB962C8B-B14F-4D97-AF65-F5344CB8AC3E}">
        <p14:creationId xmlns:p14="http://schemas.microsoft.com/office/powerpoint/2010/main" val="4210336763"/>
      </p:ext>
    </p:extLst>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67409" y="260648"/>
            <a:ext cx="9881119" cy="1143000"/>
          </a:xfrm>
        </p:spPr>
        <p:txBody>
          <a:bodyPr>
            <a:noAutofit/>
          </a:bodyPr>
          <a:lstStyle/>
          <a:p>
            <a:pPr algn="ctr"/>
            <a:r>
              <a:rPr lang="en-US" sz="4800" b="1" dirty="0" smtClean="0">
                <a:solidFill>
                  <a:srgbClr val="FF0000"/>
                </a:solidFill>
              </a:rPr>
              <a:t>Discharge and Transfer of Patients </a:t>
            </a:r>
            <a:br>
              <a:rPr lang="en-US" sz="4800" b="1" dirty="0" smtClean="0">
                <a:solidFill>
                  <a:srgbClr val="FF0000"/>
                </a:solidFill>
              </a:rPr>
            </a:br>
            <a:endParaRPr lang="en-US" sz="4800" b="1" dirty="0">
              <a:solidFill>
                <a:srgbClr val="FF0000"/>
              </a:solidFill>
            </a:endParaRPr>
          </a:p>
        </p:txBody>
      </p:sp>
      <p:sp>
        <p:nvSpPr>
          <p:cNvPr id="3" name="Content Placeholder 2"/>
          <p:cNvSpPr>
            <a:spLocks noGrp="1"/>
          </p:cNvSpPr>
          <p:nvPr>
            <p:ph idx="1"/>
          </p:nvPr>
        </p:nvSpPr>
        <p:spPr>
          <a:xfrm>
            <a:off x="225287" y="1563757"/>
            <a:ext cx="11701670" cy="4919600"/>
          </a:xfrm>
        </p:spPr>
        <p:txBody>
          <a:bodyPr/>
          <a:lstStyle/>
          <a:p>
            <a:pPr algn="just"/>
            <a:r>
              <a:rPr lang="en-US" sz="3200" dirty="0"/>
              <a:t>The ‘person in charge’ of a mental hospital may, by order in writing, and upon the recommendation of the medical practitioner in charge of any person’s treatment in the mental hospital, recommend discharge and that person shall thereupon be discharged as having recovered from mental disorder, provided that:</a:t>
            </a:r>
          </a:p>
          <a:p>
            <a:pPr lvl="1" algn="just"/>
            <a:r>
              <a:rPr lang="en-US" sz="2800" dirty="0" smtClean="0"/>
              <a:t>An order shall not be made under this section for a person who is detained under criminal procedure Cap 75.</a:t>
            </a:r>
          </a:p>
          <a:p>
            <a:pPr lvl="1" algn="just"/>
            <a:r>
              <a:rPr lang="en-US" sz="2800" dirty="0" smtClean="0"/>
              <a:t>This section shall not prejudice the board’s powers under section 15 M.H.A.</a:t>
            </a:r>
          </a:p>
          <a:p>
            <a:pPr lvl="1" algn="just"/>
            <a:endParaRPr lang="en-US" sz="2800" dirty="0" smtClean="0"/>
          </a:p>
          <a:p>
            <a:pPr lvl="1" algn="just"/>
            <a:endParaRPr lang="en-US" sz="2800" dirty="0"/>
          </a:p>
        </p:txBody>
      </p:sp>
    </p:spTree>
    <p:extLst>
      <p:ext uri="{BB962C8B-B14F-4D97-AF65-F5344CB8AC3E}">
        <p14:creationId xmlns:p14="http://schemas.microsoft.com/office/powerpoint/2010/main" val="2349914681"/>
      </p:ext>
    </p:extLst>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609600" y="0"/>
            <a:ext cx="10972800" cy="1143000"/>
          </a:xfrm>
        </p:spPr>
        <p:txBody>
          <a:bodyPr/>
          <a:lstStyle/>
          <a:p>
            <a:pPr algn="ctr"/>
            <a:r>
              <a:rPr lang="en-US" altLang="en-US" b="1" dirty="0" smtClean="0">
                <a:solidFill>
                  <a:schemeClr val="tx1"/>
                </a:solidFill>
              </a:rPr>
              <a:t>Mental illness/disorder</a:t>
            </a:r>
          </a:p>
        </p:txBody>
      </p:sp>
      <p:sp>
        <p:nvSpPr>
          <p:cNvPr id="11267" name="Content Placeholder 2"/>
          <p:cNvSpPr>
            <a:spLocks noGrp="1"/>
          </p:cNvSpPr>
          <p:nvPr>
            <p:ph idx="1"/>
          </p:nvPr>
        </p:nvSpPr>
        <p:spPr>
          <a:xfrm>
            <a:off x="437321" y="1341438"/>
            <a:ext cx="11489635" cy="5327650"/>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“A clinically significant </a:t>
            </a:r>
            <a:r>
              <a:rPr lang="en-US" altLang="en-US" sz="3200" b="1" dirty="0">
                <a:latin typeface="Times New Roman" panose="02020603050405020304" pitchFamily="18" charset="0"/>
                <a:cs typeface="Times New Roman" panose="02020603050405020304" pitchFamily="18" charset="0"/>
              </a:rPr>
              <a:t>behavioral </a:t>
            </a:r>
            <a:r>
              <a:rPr lang="en-US" altLang="en-US" sz="3200" dirty="0">
                <a:latin typeface="Times New Roman" panose="02020603050405020304" pitchFamily="18" charset="0"/>
                <a:cs typeface="Times New Roman" panose="02020603050405020304" pitchFamily="18" charset="0"/>
              </a:rPr>
              <a:t>or </a:t>
            </a:r>
            <a:r>
              <a:rPr lang="en-US" altLang="en-US" sz="3200" b="1" dirty="0">
                <a:latin typeface="Times New Roman" panose="02020603050405020304" pitchFamily="18" charset="0"/>
                <a:cs typeface="Times New Roman" panose="02020603050405020304" pitchFamily="18" charset="0"/>
              </a:rPr>
              <a:t>psychological</a:t>
            </a:r>
            <a:r>
              <a:rPr lang="en-US" altLang="en-US" sz="3200" dirty="0">
                <a:latin typeface="Times New Roman" panose="02020603050405020304" pitchFamily="18" charset="0"/>
                <a:cs typeface="Times New Roman" panose="02020603050405020304" pitchFamily="18" charset="0"/>
              </a:rPr>
              <a:t> syndrome or pattern that occurs in an individual and that is associated with </a:t>
            </a:r>
            <a:r>
              <a:rPr lang="en-US" altLang="en-US" sz="3200" b="1" dirty="0">
                <a:latin typeface="Times New Roman" panose="02020603050405020304" pitchFamily="18" charset="0"/>
                <a:cs typeface="Times New Roman" panose="02020603050405020304" pitchFamily="18" charset="0"/>
              </a:rPr>
              <a:t>present distress or disability  </a:t>
            </a:r>
            <a:r>
              <a:rPr lang="en-US" altLang="en-US" sz="3200" dirty="0">
                <a:latin typeface="Times New Roman" panose="02020603050405020304" pitchFamily="18" charset="0"/>
                <a:cs typeface="Times New Roman" panose="02020603050405020304" pitchFamily="18" charset="0"/>
              </a:rPr>
              <a:t>or with a </a:t>
            </a:r>
            <a:r>
              <a:rPr lang="en-US" altLang="en-US" sz="3200" b="1" dirty="0">
                <a:latin typeface="Times New Roman" panose="02020603050405020304" pitchFamily="18" charset="0"/>
                <a:cs typeface="Times New Roman" panose="02020603050405020304" pitchFamily="18" charset="0"/>
              </a:rPr>
              <a:t>significantly increased risk of suffering death, pain, disability, or an important loss of freedom </a:t>
            </a:r>
            <a:r>
              <a:rPr lang="en-US" altLang="en-US" sz="3200" dirty="0">
                <a:latin typeface="Times New Roman" panose="02020603050405020304" pitchFamily="18" charset="0"/>
                <a:cs typeface="Times New Roman" panose="02020603050405020304" pitchFamily="18" charset="0"/>
              </a:rPr>
              <a:t>. . . and is</a:t>
            </a:r>
            <a:r>
              <a:rPr lang="en-US" altLang="en-US" sz="3200" b="1" dirty="0">
                <a:latin typeface="Times New Roman" panose="02020603050405020304" pitchFamily="18" charset="0"/>
                <a:cs typeface="Times New Roman" panose="02020603050405020304" pitchFamily="18" charset="0"/>
              </a:rPr>
              <a:t> not merely an expectable </a:t>
            </a:r>
            <a:r>
              <a:rPr lang="en-US" altLang="en-US" sz="3200" dirty="0">
                <a:latin typeface="Times New Roman" panose="02020603050405020304" pitchFamily="18" charset="0"/>
                <a:cs typeface="Times New Roman" panose="02020603050405020304" pitchFamily="18" charset="0"/>
              </a:rPr>
              <a:t>. . . response to a particular event”(APA; DSM-IV TR)</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6631408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 calcmode="lin" valueType="num">
                                      <p:cBhvr additive="base">
                                        <p:cTn id="7" dur="500" fill="hold"/>
                                        <p:tgtEl>
                                          <p:spTgt spid="1126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26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2296" y="116631"/>
            <a:ext cx="9190248" cy="1023055"/>
          </a:xfrm>
        </p:spPr>
        <p:txBody>
          <a:bodyPr>
            <a:noAutofit/>
          </a:bodyPr>
          <a:lstStyle/>
          <a:p>
            <a:pPr algn="ctr"/>
            <a:r>
              <a:rPr lang="en-US" sz="4400" b="1" dirty="0" smtClean="0">
                <a:solidFill>
                  <a:srgbClr val="FF0000"/>
                </a:solidFill>
              </a:rPr>
              <a:t>Order for delivery of patient into care of relative or friend.</a:t>
            </a:r>
            <a:r>
              <a:rPr lang="en-US" sz="4400" dirty="0" smtClean="0">
                <a:solidFill>
                  <a:srgbClr val="FF0000"/>
                </a:solidFill>
              </a:rPr>
              <a:t/>
            </a:r>
            <a:br>
              <a:rPr lang="en-US" sz="4400" dirty="0" smtClean="0">
                <a:solidFill>
                  <a:srgbClr val="FF0000"/>
                </a:solidFill>
              </a:rPr>
            </a:br>
            <a:endParaRPr lang="en-US" sz="4400" dirty="0">
              <a:solidFill>
                <a:srgbClr val="FF0000"/>
              </a:solidFill>
            </a:endParaRPr>
          </a:p>
        </p:txBody>
      </p:sp>
      <p:sp>
        <p:nvSpPr>
          <p:cNvPr id="3" name="Content Placeholder 2"/>
          <p:cNvSpPr>
            <a:spLocks noGrp="1"/>
          </p:cNvSpPr>
          <p:nvPr>
            <p:ph idx="1"/>
          </p:nvPr>
        </p:nvSpPr>
        <p:spPr>
          <a:xfrm>
            <a:off x="477077" y="1470990"/>
            <a:ext cx="11622157" cy="5242993"/>
          </a:xfrm>
        </p:spPr>
        <p:txBody>
          <a:bodyPr>
            <a:normAutofit/>
          </a:bodyPr>
          <a:lstStyle/>
          <a:p>
            <a:pPr lvl="0" algn="just"/>
            <a:r>
              <a:rPr lang="en-US" sz="2800" dirty="0"/>
              <a:t>If any relative or friend of a person admitted into any mental hospital under this act desires to take the person into their custody and care, they may apply to the ‘person in charge’ who may order that the person be delivered into the custody and care of the relative or friend upon such terms and conditions to be complied with by the relative or friend.</a:t>
            </a:r>
          </a:p>
          <a:p>
            <a:pPr lvl="0" algn="just"/>
            <a:r>
              <a:rPr lang="en-US" sz="2800" dirty="0"/>
              <a:t>The person in charge shall consult with the medical practitioner in charge of the person’s Rx in the mental hospital and the board on the relevant district mental health council, which is performing the board’s functions.</a:t>
            </a:r>
            <a:endParaRPr lang="en-US" dirty="0"/>
          </a:p>
        </p:txBody>
      </p:sp>
    </p:spTree>
    <p:extLst>
      <p:ext uri="{BB962C8B-B14F-4D97-AF65-F5344CB8AC3E}">
        <p14:creationId xmlns:p14="http://schemas.microsoft.com/office/powerpoint/2010/main" val="2678144341"/>
      </p:ext>
    </p:extLst>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0"/>
            <a:ext cx="9176996" cy="908720"/>
          </a:xfrm>
        </p:spPr>
        <p:txBody>
          <a:bodyPr>
            <a:normAutofit/>
          </a:bodyPr>
          <a:lstStyle/>
          <a:p>
            <a:pPr algn="ctr"/>
            <a:r>
              <a:rPr lang="en-US" sz="4800" b="1" dirty="0" smtClean="0">
                <a:solidFill>
                  <a:srgbClr val="FF0000"/>
                </a:solidFill>
              </a:rPr>
              <a:t>Offences under MHA</a:t>
            </a:r>
            <a:r>
              <a:rPr lang="en-US" sz="4800" dirty="0" smtClean="0">
                <a:solidFill>
                  <a:srgbClr val="FF0000"/>
                </a:solidFill>
              </a:rPr>
              <a:t> </a:t>
            </a:r>
            <a:endParaRPr lang="en-US" sz="4800" dirty="0">
              <a:solidFill>
                <a:srgbClr val="FF0000"/>
              </a:solidFill>
            </a:endParaRPr>
          </a:p>
        </p:txBody>
      </p:sp>
      <p:sp>
        <p:nvSpPr>
          <p:cNvPr id="3" name="Content Placeholder 2"/>
          <p:cNvSpPr>
            <a:spLocks noGrp="1"/>
          </p:cNvSpPr>
          <p:nvPr>
            <p:ph idx="1"/>
          </p:nvPr>
        </p:nvSpPr>
        <p:spPr>
          <a:xfrm>
            <a:off x="304799" y="1046922"/>
            <a:ext cx="11622157" cy="6021422"/>
          </a:xfrm>
        </p:spPr>
        <p:txBody>
          <a:bodyPr>
            <a:normAutofit/>
          </a:bodyPr>
          <a:lstStyle/>
          <a:p>
            <a:pPr algn="just"/>
            <a:r>
              <a:rPr lang="en-US" sz="3200" dirty="0"/>
              <a:t>It is an offence for a person other than medical practitioner to sign certificates.</a:t>
            </a:r>
          </a:p>
          <a:p>
            <a:pPr algn="just"/>
            <a:r>
              <a:rPr lang="en-US" sz="3200" dirty="0"/>
              <a:t>Any medical practitioner who knowingly, willfully or recklessly certifies anything in a certificate made under this act, which they know to be untrue, shall be guilty of an offence.</a:t>
            </a:r>
          </a:p>
          <a:p>
            <a:pPr algn="just"/>
            <a:r>
              <a:rPr lang="en-US" sz="3200" dirty="0"/>
              <a:t>It is an offence for any person to assist the escape of any person suffering from mental disorder being conveyed to or from, or while under care and treatment in a mental hospital. It is also an offence to harbour any person suffering from mental disorder that they know have escaped from a mental hospital.</a:t>
            </a:r>
          </a:p>
        </p:txBody>
      </p:sp>
    </p:spTree>
    <p:extLst>
      <p:ext uri="{BB962C8B-B14F-4D97-AF65-F5344CB8AC3E}">
        <p14:creationId xmlns:p14="http://schemas.microsoft.com/office/powerpoint/2010/main" val="2407800608"/>
      </p:ext>
    </p:extLst>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809" y="116633"/>
            <a:ext cx="11449878" cy="6509454"/>
          </a:xfrm>
        </p:spPr>
        <p:txBody>
          <a:bodyPr/>
          <a:lstStyle/>
          <a:p>
            <a:pPr algn="just"/>
            <a:r>
              <a:rPr lang="en-US" sz="3200" dirty="0"/>
              <a:t>It is an offence for any person in charge of or any person employed at a mental hospital to unlawfully permit a patient to leave such a hospital.</a:t>
            </a:r>
            <a:r>
              <a:rPr lang="en-US" sz="3200" b="1" dirty="0"/>
              <a:t> </a:t>
            </a:r>
            <a:endParaRPr lang="en-US" sz="3200" dirty="0"/>
          </a:p>
          <a:p>
            <a:pPr algn="just"/>
            <a:r>
              <a:rPr lang="en-US" sz="3200" dirty="0"/>
              <a:t>Any person in charge of, or any person employed at a mental hospital that strikes, ill-treats, abuses or willfully neglects any patient in the mental hospital, shall be guilty of an offence.</a:t>
            </a:r>
          </a:p>
          <a:p>
            <a:pPr algn="just"/>
            <a:r>
              <a:rPr lang="en-US" sz="3200" dirty="0"/>
              <a:t>General Penalty: Any person who is guilty of an offence under this act, or who contravenes any of the provisions of this act or any regulations made under this act, shall where no other penalty is provided, be liable on conviction to a fine not exceeding Ksh 10,000. or to imprisonment not exceeding twelve months or both</a:t>
            </a:r>
          </a:p>
        </p:txBody>
      </p:sp>
    </p:spTree>
    <p:extLst>
      <p:ext uri="{BB962C8B-B14F-4D97-AF65-F5344CB8AC3E}">
        <p14:creationId xmlns:p14="http://schemas.microsoft.com/office/powerpoint/2010/main" val="4215337326"/>
      </p:ext>
    </p:extLst>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extLst>
              <p:ext uri="{D42A27DB-BD31-4B8C-83A1-F6EECF244321}">
                <p14:modId xmlns:p14="http://schemas.microsoft.com/office/powerpoint/2010/main" val="2787851055"/>
              </p:ext>
            </p:extLst>
          </p:nvPr>
        </p:nvGraphicFramePr>
        <p:xfrm>
          <a:off x="3511826" y="1295400"/>
          <a:ext cx="4691270" cy="4572000"/>
        </p:xfrm>
        <a:graphic>
          <a:graphicData uri="http://schemas.openxmlformats.org/presentationml/2006/ole">
            <mc:AlternateContent xmlns:mc="http://schemas.openxmlformats.org/markup-compatibility/2006">
              <mc:Choice xmlns:v="urn:schemas-microsoft-com:vml" Requires="v">
                <p:oleObj spid="_x0000_s1048" name="Clip" r:id="rId3" imgW="1295640" imgH="3934080" progId="MS_ClipArt_Gallery.2">
                  <p:embed/>
                </p:oleObj>
              </mc:Choice>
              <mc:Fallback>
                <p:oleObj name="Clip" r:id="rId3" imgW="1295640" imgH="3934080" progId="MS_ClipArt_Gallery.2">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1826" y="1295400"/>
                        <a:ext cx="4691270" cy="4572000"/>
                      </a:xfrm>
                      <a:prstGeom prst="rect">
                        <a:avLst/>
                      </a:prstGeom>
                      <a:noFill/>
                      <a:ln>
                        <a:noFill/>
                      </a:ln>
                      <a:effec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chemeClr val="accent5">
                    <a:lumMod val="40000"/>
                    <a:lumOff val="60000"/>
                  </a:schemeClr>
                </a:solidFill>
                <a:latin typeface="Arial Black" pitchFamily="34" charset="0"/>
              </a:rPr>
              <a:t>GOOD….. I AM OUT!!!</a:t>
            </a:r>
          </a:p>
        </p:txBody>
      </p:sp>
    </p:spTree>
    <p:extLst>
      <p:ext uri="{BB962C8B-B14F-4D97-AF65-F5344CB8AC3E}">
        <p14:creationId xmlns:p14="http://schemas.microsoft.com/office/powerpoint/2010/main" val="2018839771"/>
      </p:ext>
    </p:extLst>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ctrTitle"/>
          </p:nvPr>
        </p:nvSpPr>
        <p:spPr>
          <a:xfrm>
            <a:off x="1992874" y="710885"/>
            <a:ext cx="9602777" cy="1728192"/>
          </a:xfrm>
        </p:spPr>
        <p:txBody>
          <a:bodyPr>
            <a:noAutofit/>
          </a:bodyPr>
          <a:lstStyle/>
          <a:p>
            <a:r>
              <a:rPr lang="en-US" sz="6000" b="1" dirty="0">
                <a:latin typeface="Arial Black" panose="020B0A04020102020204" pitchFamily="34" charset="0"/>
              </a:rPr>
              <a:t>GENERAL SYMPTOMATOLOGY</a:t>
            </a:r>
          </a:p>
        </p:txBody>
      </p:sp>
      <p:sp>
        <p:nvSpPr>
          <p:cNvPr id="3" name="Subtitle 2"/>
          <p:cNvSpPr>
            <a:spLocks noGrp="1"/>
          </p:cNvSpPr>
          <p:nvPr>
            <p:ph type="subTitle" idx="1"/>
          </p:nvPr>
        </p:nvSpPr>
        <p:spPr>
          <a:xfrm>
            <a:off x="2435245" y="5336028"/>
            <a:ext cx="6801904" cy="648072"/>
          </a:xfrm>
        </p:spPr>
        <p:txBody>
          <a:bodyPr>
            <a:normAutofit lnSpcReduction="10000"/>
          </a:bodyPr>
          <a:lstStyle/>
          <a:p>
            <a:r>
              <a:rPr lang="en-US" sz="3600" b="1" dirty="0" smtClean="0">
                <a:solidFill>
                  <a:srgbClr val="FF0000"/>
                </a:solidFill>
              </a:rPr>
              <a:t>MARTHA KAIRU</a:t>
            </a:r>
            <a:endParaRPr lang="en-US" sz="3600" b="1" dirty="0">
              <a:solidFill>
                <a:srgbClr val="FF0000"/>
              </a:solidFill>
            </a:endParaRPr>
          </a:p>
        </p:txBody>
      </p:sp>
    </p:spTree>
    <p:extLst>
      <p:ext uri="{BB962C8B-B14F-4D97-AF65-F5344CB8AC3E}">
        <p14:creationId xmlns:p14="http://schemas.microsoft.com/office/powerpoint/2010/main" val="398826136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274953"/>
            <a:ext cx="10057764" cy="1143000"/>
          </a:xfrm>
        </p:spPr>
        <p:txBody>
          <a:bodyPr/>
          <a:lstStyle/>
          <a:p>
            <a:r>
              <a:rPr lang="en-US" b="1" dirty="0" smtClean="0">
                <a:solidFill>
                  <a:srgbClr val="FF0000"/>
                </a:solidFill>
                <a:latin typeface="Arial Black" panose="020B0A04020102020204" pitchFamily="34" charset="0"/>
              </a:rPr>
              <a:t>Student learning objectives</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272208" y="1417953"/>
            <a:ext cx="9329530" cy="3530600"/>
          </a:xfrm>
        </p:spPr>
        <p:txBody>
          <a:bodyPr>
            <a:noAutofit/>
          </a:bodyPr>
          <a:lstStyle/>
          <a:p>
            <a:pPr algn="just"/>
            <a:r>
              <a:rPr lang="en-US" sz="3200" b="1" dirty="0" smtClean="0"/>
              <a:t>At </a:t>
            </a:r>
            <a:r>
              <a:rPr lang="en-US" sz="3200" b="1" dirty="0"/>
              <a:t>the end of the chapter </a:t>
            </a:r>
            <a:r>
              <a:rPr lang="en-US" sz="3200" b="1" dirty="0" smtClean="0"/>
              <a:t>the student </a:t>
            </a:r>
            <a:r>
              <a:rPr lang="en-US" sz="3200" b="1" dirty="0"/>
              <a:t>should be able to:</a:t>
            </a:r>
            <a:endParaRPr lang="en-US" sz="3200" dirty="0"/>
          </a:p>
          <a:p>
            <a:pPr marL="745236" lvl="1" indent="-342900" algn="just">
              <a:buFont typeface="+mj-lt"/>
              <a:buAutoNum type="arabicPeriod"/>
            </a:pPr>
            <a:r>
              <a:rPr lang="en-US" sz="2800" dirty="0"/>
              <a:t>Define and describe different signs and symptoms of psychiatric disorders</a:t>
            </a:r>
          </a:p>
          <a:p>
            <a:pPr marL="745236" lvl="1" indent="-342900" algn="just">
              <a:buFont typeface="+mj-lt"/>
              <a:buAutoNum type="arabicPeriod"/>
            </a:pPr>
            <a:r>
              <a:rPr lang="en-US" sz="2800" dirty="0"/>
              <a:t>Classify signs and symptoms as disorders of perception, thinking, speech, motor activity, memory, orientation, mood/affect, consciousness, and cognitive/intellectual </a:t>
            </a:r>
            <a:r>
              <a:rPr lang="en-US" sz="2800" dirty="0" smtClean="0"/>
              <a:t>functioning</a:t>
            </a:r>
          </a:p>
          <a:p>
            <a:pPr marL="745236" lvl="1" indent="-342900" algn="just">
              <a:buFont typeface="+mj-lt"/>
              <a:buAutoNum type="arabicPeriod"/>
            </a:pPr>
            <a:r>
              <a:rPr lang="en-US" sz="2800" dirty="0" smtClean="0"/>
              <a:t>Explain </a:t>
            </a:r>
            <a:r>
              <a:rPr lang="en-US" sz="2800" dirty="0"/>
              <a:t>the relationship between different psychiatric symptoms</a:t>
            </a:r>
          </a:p>
        </p:txBody>
      </p:sp>
    </p:spTree>
    <p:extLst>
      <p:ext uri="{BB962C8B-B14F-4D97-AF65-F5344CB8AC3E}">
        <p14:creationId xmlns:p14="http://schemas.microsoft.com/office/powerpoint/2010/main" val="27641331"/>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Introduction</a:t>
            </a:r>
            <a:r>
              <a:rPr lang="en-US" b="1" dirty="0" smtClean="0"/>
              <a:t> </a:t>
            </a:r>
            <a:r>
              <a:rPr lang="en-US" dirty="0" smtClean="0"/>
              <a:t/>
            </a:r>
            <a:br>
              <a:rPr lang="en-US" dirty="0" smtClean="0"/>
            </a:br>
            <a:endParaRPr lang="en-US" dirty="0"/>
          </a:p>
        </p:txBody>
      </p:sp>
      <p:sp>
        <p:nvSpPr>
          <p:cNvPr id="3" name="Content Placeholder 2"/>
          <p:cNvSpPr>
            <a:spLocks noGrp="1"/>
          </p:cNvSpPr>
          <p:nvPr>
            <p:ph idx="1"/>
          </p:nvPr>
        </p:nvSpPr>
        <p:spPr>
          <a:xfrm>
            <a:off x="1328208" y="1203739"/>
            <a:ext cx="10253556" cy="3530600"/>
          </a:xfrm>
        </p:spPr>
        <p:txBody>
          <a:bodyPr>
            <a:noAutofit/>
          </a:bodyPr>
          <a:lstStyle/>
          <a:p>
            <a:pPr algn="just"/>
            <a:r>
              <a:rPr lang="en-US" sz="3200" dirty="0" smtClean="0"/>
              <a:t>Symptoms </a:t>
            </a:r>
            <a:r>
              <a:rPr lang="en-US" sz="3200" dirty="0"/>
              <a:t>are vital in diagnosis of psychiatric disorders. </a:t>
            </a:r>
            <a:endParaRPr lang="en-US" sz="3200" dirty="0" smtClean="0"/>
          </a:p>
          <a:p>
            <a:pPr algn="just"/>
            <a:r>
              <a:rPr lang="en-US" sz="3200" dirty="0" smtClean="0"/>
              <a:t>Diagnosis </a:t>
            </a:r>
            <a:r>
              <a:rPr lang="en-US" sz="3200" dirty="0"/>
              <a:t>of a mental disorder shouldn’t be made on the basis of an individual </a:t>
            </a:r>
            <a:r>
              <a:rPr lang="en-US" sz="3200" dirty="0" smtClean="0"/>
              <a:t>symptom.</a:t>
            </a:r>
            <a:endParaRPr lang="en-US" sz="3200" dirty="0"/>
          </a:p>
          <a:p>
            <a:pPr algn="just"/>
            <a:r>
              <a:rPr lang="en-US" sz="3200" dirty="0"/>
              <a:t>Therefore, for proper diagnosis symptoms </a:t>
            </a:r>
            <a:r>
              <a:rPr lang="en-US" sz="3200" dirty="0" smtClean="0"/>
              <a:t>should be </a:t>
            </a:r>
            <a:r>
              <a:rPr lang="en-US" sz="3200" dirty="0"/>
              <a:t>intense and persistent. </a:t>
            </a:r>
            <a:endParaRPr lang="en-US" sz="3200" dirty="0" smtClean="0"/>
          </a:p>
          <a:p>
            <a:pPr algn="just"/>
            <a:r>
              <a:rPr lang="en-US" sz="3200" dirty="0" smtClean="0"/>
              <a:t>A </a:t>
            </a:r>
            <a:r>
              <a:rPr lang="en-US" sz="3200" dirty="0"/>
              <a:t>syndrome should be established i.e. Signs and symptoms should portray a recognizable pattern. </a:t>
            </a:r>
          </a:p>
        </p:txBody>
      </p:sp>
    </p:spTree>
    <p:extLst>
      <p:ext uri="{BB962C8B-B14F-4D97-AF65-F5344CB8AC3E}">
        <p14:creationId xmlns:p14="http://schemas.microsoft.com/office/powerpoint/2010/main" val="43442772"/>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49357" y="-135864"/>
            <a:ext cx="10932407" cy="692456"/>
          </a:xfrm>
        </p:spPr>
        <p:txBody>
          <a:bodyPr/>
          <a:lstStyle/>
          <a:p>
            <a:r>
              <a:rPr lang="en-US" dirty="0" smtClean="0"/>
              <a:t>CONT…..</a:t>
            </a:r>
            <a:endParaRPr lang="en-US" dirty="0"/>
          </a:p>
        </p:txBody>
      </p:sp>
      <p:sp>
        <p:nvSpPr>
          <p:cNvPr id="3" name="Content Placeholder 2"/>
          <p:cNvSpPr>
            <a:spLocks noGrp="1"/>
          </p:cNvSpPr>
          <p:nvPr>
            <p:ph idx="1"/>
          </p:nvPr>
        </p:nvSpPr>
        <p:spPr>
          <a:xfrm>
            <a:off x="1431235" y="384313"/>
            <a:ext cx="10257181" cy="4836571"/>
          </a:xfrm>
        </p:spPr>
        <p:txBody>
          <a:bodyPr>
            <a:noAutofit/>
          </a:bodyPr>
          <a:lstStyle/>
          <a:p>
            <a:pPr algn="just"/>
            <a:r>
              <a:rPr lang="en-US" sz="2400" dirty="0"/>
              <a:t>Psychiatric signs and symptoms fall into groups referred to as systems of psychological functioning. These include:-</a:t>
            </a:r>
          </a:p>
          <a:p>
            <a:pPr lvl="0" algn="just">
              <a:buFont typeface="+mj-lt"/>
              <a:buAutoNum type="arabicParenR"/>
            </a:pPr>
            <a:r>
              <a:rPr lang="en-US" sz="2400" dirty="0"/>
              <a:t>Perception</a:t>
            </a:r>
          </a:p>
          <a:p>
            <a:pPr lvl="0" algn="just">
              <a:buFont typeface="+mj-lt"/>
              <a:buAutoNum type="arabicParenR"/>
            </a:pPr>
            <a:r>
              <a:rPr lang="en-US" sz="2400" dirty="0"/>
              <a:t>Thinking</a:t>
            </a:r>
          </a:p>
          <a:p>
            <a:pPr lvl="0" algn="just">
              <a:buFont typeface="+mj-lt"/>
              <a:buAutoNum type="arabicParenR"/>
            </a:pPr>
            <a:r>
              <a:rPr lang="en-US" sz="2400" dirty="0"/>
              <a:t>Speech</a:t>
            </a:r>
          </a:p>
          <a:p>
            <a:pPr lvl="0" algn="just">
              <a:buFont typeface="+mj-lt"/>
              <a:buAutoNum type="arabicParenR"/>
            </a:pPr>
            <a:r>
              <a:rPr lang="en-US" sz="2400" dirty="0"/>
              <a:t>Motor activity</a:t>
            </a:r>
          </a:p>
          <a:p>
            <a:pPr lvl="0" algn="just">
              <a:buFont typeface="+mj-lt"/>
              <a:buAutoNum type="arabicParenR"/>
            </a:pPr>
            <a:r>
              <a:rPr lang="en-US" sz="2400" dirty="0"/>
              <a:t>Memory</a:t>
            </a:r>
          </a:p>
          <a:p>
            <a:pPr lvl="0" algn="just">
              <a:buFont typeface="+mj-lt"/>
              <a:buAutoNum type="arabicParenR"/>
            </a:pPr>
            <a:r>
              <a:rPr lang="en-US" sz="2400" dirty="0"/>
              <a:t>Orientation</a:t>
            </a:r>
          </a:p>
          <a:p>
            <a:pPr lvl="0" algn="just">
              <a:buFont typeface="+mj-lt"/>
              <a:buAutoNum type="arabicParenR"/>
            </a:pPr>
            <a:r>
              <a:rPr lang="en-US" sz="2400" dirty="0"/>
              <a:t>Consciousness</a:t>
            </a:r>
          </a:p>
          <a:p>
            <a:pPr lvl="0" algn="just">
              <a:buFont typeface="+mj-lt"/>
              <a:buAutoNum type="arabicParenR"/>
            </a:pPr>
            <a:r>
              <a:rPr lang="en-US" sz="2400" dirty="0"/>
              <a:t>Cognitive (intellectual functioning)</a:t>
            </a:r>
          </a:p>
          <a:p>
            <a:pPr lvl="0" algn="just">
              <a:buFont typeface="+mj-lt"/>
              <a:buAutoNum type="arabicParenR"/>
            </a:pPr>
            <a:r>
              <a:rPr lang="en-US" sz="2400" dirty="0"/>
              <a:t>Mood /Affect</a:t>
            </a:r>
          </a:p>
          <a:p>
            <a:pPr algn="just"/>
            <a:r>
              <a:rPr lang="en-US" sz="2400" b="1" dirty="0"/>
              <a:t>Different psychiatric disorders may affect each of the above systems as discussed below:</a:t>
            </a:r>
          </a:p>
          <a:p>
            <a:pPr algn="just"/>
            <a:endParaRPr lang="en-US" sz="2400" dirty="0"/>
          </a:p>
        </p:txBody>
      </p:sp>
    </p:spTree>
    <p:extLst>
      <p:ext uri="{BB962C8B-B14F-4D97-AF65-F5344CB8AC3E}">
        <p14:creationId xmlns:p14="http://schemas.microsoft.com/office/powerpoint/2010/main" val="3862304100"/>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63757" y="168936"/>
            <a:ext cx="10018007" cy="1143000"/>
          </a:xfrm>
        </p:spPr>
        <p:txBody>
          <a:bodyPr/>
          <a:lstStyle/>
          <a:p>
            <a:pPr lvl="0"/>
            <a:r>
              <a:rPr lang="en-US" b="1" dirty="0" smtClean="0">
                <a:latin typeface="Arial Black" panose="020B0A04020102020204" pitchFamily="34" charset="0"/>
              </a:rPr>
              <a:t>A: DISORDERS OF PERCEPTION</a:t>
            </a:r>
            <a:endParaRPr lang="en-US" dirty="0">
              <a:latin typeface="Arial Black" panose="020B0A04020102020204" pitchFamily="34" charset="0"/>
            </a:endParaRPr>
          </a:p>
        </p:txBody>
      </p:sp>
      <p:sp>
        <p:nvSpPr>
          <p:cNvPr id="3" name="Content Placeholder 2"/>
          <p:cNvSpPr>
            <a:spLocks noGrp="1"/>
          </p:cNvSpPr>
          <p:nvPr>
            <p:ph idx="1"/>
          </p:nvPr>
        </p:nvSpPr>
        <p:spPr>
          <a:xfrm>
            <a:off x="1311965" y="1600776"/>
            <a:ext cx="10269799" cy="4525935"/>
          </a:xfrm>
        </p:spPr>
        <p:txBody>
          <a:bodyPr>
            <a:normAutofit/>
          </a:bodyPr>
          <a:lstStyle/>
          <a:p>
            <a:pPr algn="just"/>
            <a:r>
              <a:rPr lang="en-US" dirty="0" smtClean="0"/>
              <a:t>Perception </a:t>
            </a:r>
            <a:r>
              <a:rPr lang="en-US" dirty="0"/>
              <a:t>is the process of becoming aware of what is presented through the sense </a:t>
            </a:r>
            <a:r>
              <a:rPr lang="en-US" dirty="0" smtClean="0"/>
              <a:t>organs.</a:t>
            </a:r>
          </a:p>
          <a:p>
            <a:pPr algn="just"/>
            <a:r>
              <a:rPr lang="en-US" dirty="0" smtClean="0"/>
              <a:t>Response </a:t>
            </a:r>
            <a:r>
              <a:rPr lang="en-US" dirty="0"/>
              <a:t>to stimuli from five senses or relating various sensory impressions with previous experiences and knowledge</a:t>
            </a:r>
            <a:r>
              <a:rPr lang="en-US" dirty="0" smtClean="0"/>
              <a:t>.</a:t>
            </a:r>
          </a:p>
          <a:p>
            <a:pPr algn="just">
              <a:buNone/>
            </a:pPr>
            <a:endParaRPr lang="en-US" dirty="0"/>
          </a:p>
        </p:txBody>
      </p:sp>
    </p:spTree>
    <p:extLst>
      <p:ext uri="{BB962C8B-B14F-4D97-AF65-F5344CB8AC3E}">
        <p14:creationId xmlns:p14="http://schemas.microsoft.com/office/powerpoint/2010/main" val="160997271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36035" y="168936"/>
            <a:ext cx="9845729" cy="1143000"/>
          </a:xfrm>
        </p:spPr>
        <p:txBody>
          <a:bodyPr>
            <a:normAutofit fontScale="90000"/>
          </a:bodyPr>
          <a:lstStyle/>
          <a:p>
            <a:pPr lvl="0"/>
            <a:r>
              <a:rPr lang="en-US" dirty="0" smtClean="0">
                <a:latin typeface="Arial Black" panose="020B0A04020102020204" pitchFamily="34" charset="0"/>
              </a:rPr>
              <a:t>1. Illusion</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420974" y="845930"/>
            <a:ext cx="10293948" cy="3820120"/>
          </a:xfrm>
        </p:spPr>
        <p:txBody>
          <a:bodyPr>
            <a:noAutofit/>
          </a:bodyPr>
          <a:lstStyle/>
          <a:p>
            <a:pPr algn="just"/>
            <a:r>
              <a:rPr lang="en-US" sz="2800" dirty="0" smtClean="0"/>
              <a:t>Misperceptions </a:t>
            </a:r>
            <a:r>
              <a:rPr lang="en-US" sz="2800" dirty="0"/>
              <a:t>of external stimuli e.g. </a:t>
            </a:r>
            <a:r>
              <a:rPr lang="en-US" sz="2800" dirty="0" smtClean="0"/>
              <a:t>mistaking </a:t>
            </a:r>
            <a:r>
              <a:rPr lang="en-US" sz="2800" dirty="0"/>
              <a:t>a stick for a </a:t>
            </a:r>
            <a:r>
              <a:rPr lang="en-US" sz="2800" dirty="0" smtClean="0"/>
              <a:t>snake. Occur:-</a:t>
            </a:r>
            <a:endParaRPr lang="en-US" sz="2800" dirty="0"/>
          </a:p>
          <a:p>
            <a:pPr lvl="0" algn="just">
              <a:buFont typeface="Wingdings" panose="05000000000000000000" pitchFamily="2" charset="2"/>
              <a:buChar char="v"/>
            </a:pPr>
            <a:r>
              <a:rPr lang="en-US" sz="2800" dirty="0"/>
              <a:t>When general level of sensory stimulation is reduced e.g. at dusk </a:t>
            </a:r>
            <a:r>
              <a:rPr lang="en-US" sz="2800" dirty="0" smtClean="0"/>
              <a:t>one may </a:t>
            </a:r>
            <a:r>
              <a:rPr lang="en-US" sz="2800" dirty="0"/>
              <a:t>perceive the outline of a bush as that of a man.</a:t>
            </a:r>
          </a:p>
          <a:p>
            <a:pPr lvl="0" algn="just">
              <a:buFont typeface="Wingdings" panose="05000000000000000000" pitchFamily="2" charset="2"/>
              <a:buChar char="v"/>
            </a:pPr>
            <a:r>
              <a:rPr lang="en-US" sz="2800" dirty="0"/>
              <a:t>When level of consciousness is reduced e.g. acute organic syndrome. In strong affective states e.g. anxiety state one may see a cloud as an angel coming towards them.</a:t>
            </a:r>
          </a:p>
          <a:p>
            <a:pPr lvl="0" algn="just">
              <a:buFont typeface="Wingdings" panose="05000000000000000000" pitchFamily="2" charset="2"/>
              <a:buChar char="v"/>
            </a:pPr>
            <a:r>
              <a:rPr lang="en-US" sz="2800" dirty="0"/>
              <a:t>When attention is not focused on sensory modality.</a:t>
            </a:r>
          </a:p>
          <a:p>
            <a:pPr lvl="0" algn="just">
              <a:buFont typeface="Wingdings" panose="05000000000000000000" pitchFamily="2" charset="2"/>
              <a:buChar char="v"/>
            </a:pPr>
            <a:r>
              <a:rPr lang="en-US" sz="2800" dirty="0"/>
              <a:t>Also in </a:t>
            </a:r>
            <a:r>
              <a:rPr lang="en-US" sz="2800" dirty="0" smtClean="0"/>
              <a:t>depression.</a:t>
            </a:r>
          </a:p>
          <a:p>
            <a:pPr lvl="0" algn="just">
              <a:buFont typeface="Wingdings" panose="05000000000000000000" pitchFamily="2" charset="2"/>
              <a:buChar char="v"/>
            </a:pPr>
            <a:r>
              <a:rPr lang="en-US" sz="2800" dirty="0" smtClean="0"/>
              <a:t> May </a:t>
            </a:r>
            <a:r>
              <a:rPr lang="en-US" sz="2800" dirty="0"/>
              <a:t>occur in normal persons but are pathological if they persist or become excessive.</a:t>
            </a:r>
          </a:p>
        </p:txBody>
      </p:sp>
    </p:spTree>
    <p:extLst>
      <p:ext uri="{BB962C8B-B14F-4D97-AF65-F5344CB8AC3E}">
        <p14:creationId xmlns:p14="http://schemas.microsoft.com/office/powerpoint/2010/main" val="4025521278"/>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609600" y="120992"/>
            <a:ext cx="10972800" cy="1143000"/>
          </a:xfrm>
        </p:spPr>
        <p:txBody>
          <a:bodyPr/>
          <a:lstStyle/>
          <a:p>
            <a:pPr algn="ctr"/>
            <a:r>
              <a:rPr lang="en-US" altLang="en-US" dirty="0" smtClean="0"/>
              <a:t>Mental illness </a:t>
            </a:r>
            <a:r>
              <a:rPr lang="en-US" altLang="en-US" dirty="0" err="1" smtClean="0"/>
              <a:t>cont</a:t>
            </a:r>
            <a:r>
              <a:rPr lang="en-US" altLang="en-US" dirty="0" smtClean="0"/>
              <a:t>’</a:t>
            </a:r>
          </a:p>
        </p:txBody>
      </p:sp>
      <p:sp>
        <p:nvSpPr>
          <p:cNvPr id="12291" name="Content Placeholder 2"/>
          <p:cNvSpPr>
            <a:spLocks noGrp="1"/>
          </p:cNvSpPr>
          <p:nvPr>
            <p:ph idx="1"/>
          </p:nvPr>
        </p:nvSpPr>
        <p:spPr>
          <a:xfrm>
            <a:off x="271669" y="1263992"/>
            <a:ext cx="11562521" cy="4878387"/>
          </a:xfrm>
        </p:spPr>
        <p:txBody>
          <a:bodyPr>
            <a:normAutofit/>
          </a:bodyPr>
          <a:lstStyle/>
          <a:p>
            <a:pPr algn="just">
              <a:lnSpc>
                <a:spcPct val="150000"/>
              </a:lnSpc>
            </a:pPr>
            <a:r>
              <a:rPr lang="en-US" altLang="en-US" sz="3200" dirty="0">
                <a:latin typeface="Times New Roman" panose="02020603050405020304" pitchFamily="18" charset="0"/>
                <a:cs typeface="Times New Roman" panose="02020603050405020304" pitchFamily="18" charset="0"/>
              </a:rPr>
              <a:t>“Maladaptive responses to stressors from the internal or external environment, evidenced by thoughts, feelings, and behaviors that are incongruent with the local and cultural norms, and interfere with the individual’s social, occupational, and/or physical functioning” (Townsend, 2009)</a:t>
            </a:r>
          </a:p>
          <a:p>
            <a:pPr algn="just">
              <a:lnSpc>
                <a:spcPct val="15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024104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2291">
                                            <p:txEl>
                                              <p:pRg st="0" end="0"/>
                                            </p:txEl>
                                          </p:spTgt>
                                        </p:tgtEl>
                                        <p:attrNameLst>
                                          <p:attrName>style.visibility</p:attrName>
                                        </p:attrNameLst>
                                      </p:cBhvr>
                                      <p:to>
                                        <p:strVal val="visible"/>
                                      </p:to>
                                    </p:set>
                                    <p:anim calcmode="lin" valueType="num">
                                      <p:cBhvr additive="base">
                                        <p:cTn id="7" dur="500" fill="hold"/>
                                        <p:tgtEl>
                                          <p:spTgt spid="122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29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69774" y="274953"/>
            <a:ext cx="9911990" cy="1143000"/>
          </a:xfrm>
        </p:spPr>
        <p:txBody>
          <a:bodyPr>
            <a:noAutofit/>
          </a:bodyPr>
          <a:lstStyle/>
          <a:p>
            <a:pPr lvl="0"/>
            <a:r>
              <a:rPr lang="en-US" sz="4400" dirty="0" smtClean="0">
                <a:latin typeface="Arial Black" panose="020B0A04020102020204" pitchFamily="34" charset="0"/>
              </a:rPr>
              <a:t>2. Hallucinations</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394468" y="1018209"/>
            <a:ext cx="10346957" cy="3530600"/>
          </a:xfrm>
        </p:spPr>
        <p:txBody>
          <a:bodyPr>
            <a:noAutofit/>
          </a:bodyPr>
          <a:lstStyle/>
          <a:p>
            <a:pPr algn="just"/>
            <a:r>
              <a:rPr lang="en-US" sz="2800" dirty="0" smtClean="0"/>
              <a:t>Mental </a:t>
            </a:r>
            <a:r>
              <a:rPr lang="en-US" sz="2800" dirty="0"/>
              <a:t>impressions of sensory vividness without adequate external stimuli</a:t>
            </a:r>
            <a:r>
              <a:rPr lang="en-US" sz="2800" dirty="0" smtClean="0"/>
              <a:t>.</a:t>
            </a:r>
          </a:p>
          <a:p>
            <a:pPr algn="just"/>
            <a:r>
              <a:rPr lang="en-US" sz="2800" dirty="0" smtClean="0"/>
              <a:t> </a:t>
            </a:r>
            <a:r>
              <a:rPr lang="en-US" sz="2800" dirty="0"/>
              <a:t>A perception experienced in the absence of an external stimulus to the sense organs and with a similar quality to a true </a:t>
            </a:r>
            <a:r>
              <a:rPr lang="en-US" sz="2800" dirty="0" smtClean="0"/>
              <a:t>perception.</a:t>
            </a:r>
          </a:p>
          <a:p>
            <a:pPr algn="just"/>
            <a:r>
              <a:rPr lang="en-US" sz="2800" dirty="0"/>
              <a:t>Not restricted to the mentally ill. </a:t>
            </a:r>
          </a:p>
          <a:p>
            <a:pPr algn="just"/>
            <a:r>
              <a:rPr lang="en-US" sz="2800" dirty="0"/>
              <a:t>Normal people may experience hallucinations especially when tired. </a:t>
            </a:r>
          </a:p>
          <a:p>
            <a:pPr algn="just"/>
            <a:r>
              <a:rPr lang="en-US" sz="2800" dirty="0"/>
              <a:t>Also occur in healthy people during the transition between sleep and waking. </a:t>
            </a:r>
            <a:r>
              <a:rPr lang="en-US" sz="2800" dirty="0" smtClean="0"/>
              <a:t>While </a:t>
            </a:r>
            <a:r>
              <a:rPr lang="en-US" sz="2800" dirty="0"/>
              <a:t>falling asleep – called hypnagogic hallucinations and </a:t>
            </a:r>
            <a:r>
              <a:rPr lang="en-US" sz="2800" dirty="0" smtClean="0"/>
              <a:t>While </a:t>
            </a:r>
            <a:r>
              <a:rPr lang="en-US" sz="2800" dirty="0"/>
              <a:t>awakening – hypnopompic hallucinations.</a:t>
            </a:r>
          </a:p>
          <a:p>
            <a:pPr algn="just"/>
            <a:endParaRPr lang="en-US" sz="2800" dirty="0"/>
          </a:p>
          <a:p>
            <a:pPr algn="just"/>
            <a:endParaRPr lang="en-US" sz="2800" dirty="0" smtClean="0"/>
          </a:p>
        </p:txBody>
      </p:sp>
    </p:spTree>
    <p:extLst>
      <p:ext uri="{BB962C8B-B14F-4D97-AF65-F5344CB8AC3E}">
        <p14:creationId xmlns:p14="http://schemas.microsoft.com/office/powerpoint/2010/main" val="94025411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latin typeface="Arial Black" panose="020B0A04020102020204" pitchFamily="34" charset="0"/>
              </a:rPr>
              <a:t>Hallucinations occur in:-</a:t>
            </a:r>
            <a:br>
              <a:rPr lang="en-US" b="1" dirty="0" smtClean="0">
                <a:latin typeface="Arial Black" panose="020B0A04020102020204" pitchFamily="34" charset="0"/>
              </a:rPr>
            </a:br>
            <a:endParaRPr lang="en-US" b="1" dirty="0">
              <a:latin typeface="Arial Black" panose="020B0A04020102020204" pitchFamily="34" charset="0"/>
            </a:endParaRPr>
          </a:p>
        </p:txBody>
      </p:sp>
      <p:sp>
        <p:nvSpPr>
          <p:cNvPr id="3" name="Content Placeholder 2"/>
          <p:cNvSpPr>
            <a:spLocks noGrp="1"/>
          </p:cNvSpPr>
          <p:nvPr>
            <p:ph idx="1"/>
          </p:nvPr>
        </p:nvSpPr>
        <p:spPr>
          <a:xfrm>
            <a:off x="463827" y="955169"/>
            <a:ext cx="11224590" cy="4889039"/>
          </a:xfrm>
        </p:spPr>
        <p:txBody>
          <a:bodyPr>
            <a:noAutofit/>
          </a:bodyPr>
          <a:lstStyle/>
          <a:p>
            <a:pPr lvl="0" algn="just"/>
            <a:r>
              <a:rPr lang="en-US" sz="2400" dirty="0" smtClean="0"/>
              <a:t>Also can occur in:</a:t>
            </a:r>
            <a:endParaRPr lang="en-US" sz="2400" dirty="0"/>
          </a:p>
          <a:p>
            <a:pPr lvl="0" algn="just">
              <a:buFont typeface="Wingdings" panose="05000000000000000000" pitchFamily="2" charset="2"/>
              <a:buChar char="v"/>
            </a:pPr>
            <a:r>
              <a:rPr lang="en-US" sz="2400" dirty="0" smtClean="0"/>
              <a:t>Severe affective disorders e.g. during strong feelings or conflicts which cannot be controlled by ordinary coping/defense mechanisms </a:t>
            </a:r>
            <a:r>
              <a:rPr lang="en-US" sz="2400" dirty="0" err="1" smtClean="0"/>
              <a:t>e.g</a:t>
            </a:r>
            <a:r>
              <a:rPr lang="en-US" sz="2400" dirty="0" smtClean="0"/>
              <a:t> excessive fear/ intense religiosity etc.</a:t>
            </a:r>
          </a:p>
          <a:p>
            <a:pPr lvl="0" algn="just">
              <a:buFont typeface="Wingdings" panose="05000000000000000000" pitchFamily="2" charset="2"/>
              <a:buChar char="v"/>
            </a:pPr>
            <a:r>
              <a:rPr lang="en-US" sz="2400" dirty="0" smtClean="0"/>
              <a:t>Schizophrenia.</a:t>
            </a:r>
          </a:p>
          <a:p>
            <a:pPr lvl="0" algn="just">
              <a:buFont typeface="Wingdings" panose="05000000000000000000" pitchFamily="2" charset="2"/>
              <a:buChar char="v"/>
            </a:pPr>
            <a:r>
              <a:rPr lang="en-US" sz="2400" dirty="0" smtClean="0"/>
              <a:t>Organic disorders e.g. lesions of the sensory centers.</a:t>
            </a:r>
          </a:p>
          <a:p>
            <a:pPr lvl="0" algn="just">
              <a:buFont typeface="Wingdings" panose="05000000000000000000" pitchFamily="2" charset="2"/>
              <a:buChar char="v"/>
            </a:pPr>
            <a:r>
              <a:rPr lang="en-US" sz="2400" dirty="0" smtClean="0"/>
              <a:t>Toxic states e.g. alcohol intoxication.</a:t>
            </a:r>
          </a:p>
          <a:p>
            <a:pPr lvl="0" algn="just">
              <a:buFont typeface="Wingdings" panose="05000000000000000000" pitchFamily="2" charset="2"/>
              <a:buChar char="v"/>
            </a:pPr>
            <a:r>
              <a:rPr lang="en-US" sz="2400" dirty="0" smtClean="0"/>
              <a:t>Dissociative disorders</a:t>
            </a:r>
          </a:p>
          <a:p>
            <a:pPr lvl="0" algn="just">
              <a:buFont typeface="Wingdings" panose="05000000000000000000" pitchFamily="2" charset="2"/>
              <a:buChar char="v"/>
            </a:pPr>
            <a:r>
              <a:rPr lang="en-US" sz="2400" dirty="0" smtClean="0"/>
              <a:t>Some times in healthy people.</a:t>
            </a:r>
          </a:p>
          <a:p>
            <a:pPr lvl="0" algn="just">
              <a:buClr>
                <a:srgbClr val="B31166"/>
              </a:buClr>
            </a:pPr>
            <a:r>
              <a:rPr lang="en-US" sz="2400" dirty="0"/>
              <a:t>Hallucinations have two very important qualities:</a:t>
            </a:r>
          </a:p>
          <a:p>
            <a:pPr marL="745236" lvl="1" indent="-342900" algn="just">
              <a:buClr>
                <a:srgbClr val="B31166"/>
              </a:buClr>
              <a:buFont typeface="+mj-lt"/>
              <a:buAutoNum type="arabicParenR"/>
            </a:pPr>
            <a:r>
              <a:rPr lang="en-US" sz="2400" dirty="0"/>
              <a:t>experienced as a true perception not imagery</a:t>
            </a:r>
          </a:p>
          <a:p>
            <a:pPr marL="745236" lvl="1" indent="-342900" algn="just">
              <a:buClr>
                <a:srgbClr val="B31166"/>
              </a:buClr>
              <a:buFont typeface="+mj-lt"/>
              <a:buAutoNum type="arabicParenR"/>
            </a:pPr>
            <a:r>
              <a:rPr lang="en-US" sz="2400" dirty="0"/>
              <a:t> seems to come from the outside world (except for somatic hallucinations</a:t>
            </a:r>
            <a:r>
              <a:rPr lang="en-US" sz="2400" dirty="0" smtClean="0"/>
              <a:t>).</a:t>
            </a:r>
          </a:p>
          <a:p>
            <a:pPr marL="402336" lvl="1" indent="0" algn="just">
              <a:buClr>
                <a:srgbClr val="B31166"/>
              </a:buClr>
              <a:buNone/>
            </a:pPr>
            <a:r>
              <a:rPr lang="en-US" sz="2400" b="1" dirty="0" smtClean="0"/>
              <a:t>Hence </a:t>
            </a:r>
            <a:r>
              <a:rPr lang="en-US" sz="2400" b="1" dirty="0"/>
              <a:t>e</a:t>
            </a:r>
            <a:r>
              <a:rPr lang="en-US" sz="2400" b="1" dirty="0" smtClean="0"/>
              <a:t>xperiences </a:t>
            </a:r>
            <a:r>
              <a:rPr lang="en-US" sz="2400" dirty="0"/>
              <a:t>that possess only one of these qualities, are pseudo hallucinations.</a:t>
            </a:r>
          </a:p>
          <a:p>
            <a:pPr algn="just">
              <a:buFont typeface="+mj-lt"/>
              <a:buAutoNum type="arabicParenR"/>
            </a:pPr>
            <a:endParaRPr lang="en-US" sz="2400" dirty="0"/>
          </a:p>
        </p:txBody>
      </p:sp>
    </p:spTree>
    <p:extLst>
      <p:ext uri="{BB962C8B-B14F-4D97-AF65-F5344CB8AC3E}">
        <p14:creationId xmlns:p14="http://schemas.microsoft.com/office/powerpoint/2010/main" val="2997975111"/>
      </p:ext>
    </p:extLst>
  </p:cSld>
  <p:clrMapOvr>
    <a:masterClrMapping/>
  </p:clrMapOvr>
  <p:transition spd="slow">
    <p:newsflash/>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smtClean="0">
                <a:latin typeface="Arial Black" panose="020B0A04020102020204" pitchFamily="34" charset="0"/>
              </a:rPr>
              <a:t>Types of Hallucinations</a:t>
            </a:r>
            <a:br>
              <a:rPr lang="en-US" dirty="0" smtClean="0">
                <a:latin typeface="Arial Black" panose="020B0A04020102020204" pitchFamily="34" charset="0"/>
              </a:rPr>
            </a:br>
            <a:endParaRPr lang="en-US" dirty="0">
              <a:latin typeface="Arial Black" panose="020B0A04020102020204" pitchFamily="34" charset="0"/>
            </a:endParaRPr>
          </a:p>
        </p:txBody>
      </p:sp>
      <p:sp>
        <p:nvSpPr>
          <p:cNvPr id="3" name="Content Placeholder 2"/>
          <p:cNvSpPr>
            <a:spLocks noGrp="1"/>
          </p:cNvSpPr>
          <p:nvPr>
            <p:ph idx="1"/>
          </p:nvPr>
        </p:nvSpPr>
        <p:spPr>
          <a:xfrm>
            <a:off x="1314956" y="1417638"/>
            <a:ext cx="7380026" cy="3530600"/>
          </a:xfrm>
        </p:spPr>
        <p:txBody>
          <a:bodyPr>
            <a:normAutofit/>
          </a:bodyPr>
          <a:lstStyle/>
          <a:p>
            <a:pPr algn="just"/>
            <a:r>
              <a:rPr lang="en-US" sz="3600" b="1" dirty="0" smtClean="0"/>
              <a:t>Grouped </a:t>
            </a:r>
            <a:r>
              <a:rPr lang="en-US" sz="3600" b="1" dirty="0"/>
              <a:t>according to:-</a:t>
            </a:r>
            <a:endParaRPr lang="en-US" sz="3600" dirty="0"/>
          </a:p>
          <a:p>
            <a:pPr marL="745236" lvl="1" indent="-342900" algn="just">
              <a:buFont typeface="+mj-lt"/>
              <a:buAutoNum type="arabicParenR"/>
            </a:pPr>
            <a:r>
              <a:rPr lang="en-US" sz="3200" dirty="0"/>
              <a:t>Complexity</a:t>
            </a:r>
          </a:p>
          <a:p>
            <a:pPr marL="745236" lvl="1" indent="-342900" algn="just">
              <a:buFont typeface="+mj-lt"/>
              <a:buAutoNum type="arabicParenR"/>
            </a:pPr>
            <a:r>
              <a:rPr lang="en-US" sz="3200" dirty="0"/>
              <a:t>Sensory organ affected</a:t>
            </a:r>
          </a:p>
        </p:txBody>
      </p:sp>
    </p:spTree>
    <p:extLst>
      <p:ext uri="{BB962C8B-B14F-4D97-AF65-F5344CB8AC3E}">
        <p14:creationId xmlns:p14="http://schemas.microsoft.com/office/powerpoint/2010/main" val="3914076173"/>
      </p:ext>
    </p:extLst>
  </p:cSld>
  <p:clrMapOvr>
    <a:masterClrMapping/>
  </p:clrMapOvr>
  <p:transition spd="slow">
    <p:newsflash/>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Based on Complexity:</a:t>
            </a:r>
            <a:r>
              <a:rPr lang="en-US" dirty="0" smtClean="0"/>
              <a:t/>
            </a:r>
            <a:br>
              <a:rPr lang="en-US" dirty="0" smtClean="0"/>
            </a:br>
            <a:endParaRPr lang="en-US" dirty="0"/>
          </a:p>
        </p:txBody>
      </p:sp>
      <p:sp>
        <p:nvSpPr>
          <p:cNvPr id="3" name="Content Placeholder 2"/>
          <p:cNvSpPr>
            <a:spLocks noGrp="1"/>
          </p:cNvSpPr>
          <p:nvPr>
            <p:ph idx="1"/>
          </p:nvPr>
        </p:nvSpPr>
        <p:spPr>
          <a:xfrm>
            <a:off x="1076416" y="1084470"/>
            <a:ext cx="9896383" cy="3530600"/>
          </a:xfrm>
        </p:spPr>
        <p:txBody>
          <a:bodyPr>
            <a:normAutofit/>
          </a:bodyPr>
          <a:lstStyle/>
          <a:p>
            <a:pPr lvl="0" algn="just"/>
            <a:r>
              <a:rPr lang="en-US" sz="3600" dirty="0" smtClean="0"/>
              <a:t>Elementary</a:t>
            </a:r>
            <a:endParaRPr lang="en-US" sz="3600" dirty="0"/>
          </a:p>
          <a:p>
            <a:pPr lvl="1" algn="just">
              <a:buFont typeface="Wingdings" panose="05000000000000000000" pitchFamily="2" charset="2"/>
              <a:buChar char="v"/>
            </a:pPr>
            <a:r>
              <a:rPr lang="en-US" sz="3200" dirty="0"/>
              <a:t>Such experiences as bangs, whistles, flash of light.</a:t>
            </a:r>
          </a:p>
          <a:p>
            <a:pPr lvl="0" algn="just"/>
            <a:r>
              <a:rPr lang="en-US" sz="3600" dirty="0"/>
              <a:t>Complex</a:t>
            </a:r>
          </a:p>
          <a:p>
            <a:pPr lvl="1" algn="just">
              <a:buFont typeface="Wingdings" panose="05000000000000000000" pitchFamily="2" charset="2"/>
              <a:buChar char="v"/>
            </a:pPr>
            <a:r>
              <a:rPr lang="en-US" sz="3200" dirty="0"/>
              <a:t>E.g. hearing voices or music, </a:t>
            </a:r>
            <a:r>
              <a:rPr lang="en-US" sz="3200" dirty="0" smtClean="0"/>
              <a:t>seeing </a:t>
            </a:r>
            <a:r>
              <a:rPr lang="en-US" sz="3200" dirty="0"/>
              <a:t>faces &amp; scenes</a:t>
            </a:r>
          </a:p>
          <a:p>
            <a:pPr algn="just"/>
            <a:endParaRPr lang="en-US" sz="3600" dirty="0"/>
          </a:p>
        </p:txBody>
      </p:sp>
    </p:spTree>
    <p:extLst>
      <p:ext uri="{BB962C8B-B14F-4D97-AF65-F5344CB8AC3E}">
        <p14:creationId xmlns:p14="http://schemas.microsoft.com/office/powerpoint/2010/main" val="341173110"/>
      </p:ext>
    </p:extLst>
  </p:cSld>
  <p:clrMapOvr>
    <a:masterClrMapping/>
  </p:clrMapOvr>
  <p:transition spd="slow">
    <p:newsflash/>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62539" y="486988"/>
            <a:ext cx="9819225" cy="1143000"/>
          </a:xfrm>
        </p:spPr>
        <p:txBody>
          <a:bodyPr>
            <a:noAutofit/>
          </a:bodyPr>
          <a:lstStyle/>
          <a:p>
            <a:r>
              <a:rPr lang="en-US" sz="4400" dirty="0" smtClean="0">
                <a:latin typeface="Arial Black" panose="020B0A04020102020204" pitchFamily="34" charset="0"/>
              </a:rPr>
              <a:t>Based on Sensory system affected</a:t>
            </a:r>
            <a:br>
              <a:rPr lang="en-US" sz="4400" dirty="0" smtClean="0">
                <a:latin typeface="Arial Black" panose="020B0A04020102020204" pitchFamily="34" charset="0"/>
              </a:rPr>
            </a:br>
            <a:endParaRPr lang="en-US" sz="4400" dirty="0">
              <a:latin typeface="Arial Black" panose="020B0A04020102020204" pitchFamily="34" charset="0"/>
            </a:endParaRPr>
          </a:p>
        </p:txBody>
      </p:sp>
      <p:sp>
        <p:nvSpPr>
          <p:cNvPr id="3" name="Content Placeholder 2"/>
          <p:cNvSpPr>
            <a:spLocks noGrp="1"/>
          </p:cNvSpPr>
          <p:nvPr>
            <p:ph idx="1"/>
          </p:nvPr>
        </p:nvSpPr>
        <p:spPr>
          <a:xfrm>
            <a:off x="1434225" y="1508539"/>
            <a:ext cx="10399966" cy="3530600"/>
          </a:xfrm>
        </p:spPr>
        <p:txBody>
          <a:bodyPr>
            <a:noAutofit/>
          </a:bodyPr>
          <a:lstStyle/>
          <a:p>
            <a:pPr marL="0" indent="0" algn="just">
              <a:buNone/>
            </a:pPr>
            <a:r>
              <a:rPr lang="en-US" sz="2800" b="1" dirty="0" smtClean="0"/>
              <a:t>1. Auditory </a:t>
            </a:r>
            <a:r>
              <a:rPr lang="en-US" sz="2800" b="1" dirty="0"/>
              <a:t>hallucinations</a:t>
            </a:r>
            <a:endParaRPr lang="en-US" sz="2800" dirty="0"/>
          </a:p>
          <a:p>
            <a:pPr algn="just">
              <a:buFont typeface="Wingdings" panose="05000000000000000000" pitchFamily="2" charset="2"/>
              <a:buChar char="v"/>
            </a:pPr>
            <a:r>
              <a:rPr lang="en-US" sz="2800" dirty="0" smtClean="0"/>
              <a:t>Hearing </a:t>
            </a:r>
            <a:r>
              <a:rPr lang="en-US" sz="2800" dirty="0"/>
              <a:t>voices which don’t exist. Voices may command one to do violent acts e.g. kill or commit suicide. May occur in depression.</a:t>
            </a:r>
          </a:p>
          <a:p>
            <a:pPr algn="just">
              <a:buFont typeface="Wingdings" panose="05000000000000000000" pitchFamily="2" charset="2"/>
              <a:buChar char="v"/>
            </a:pPr>
            <a:endParaRPr lang="en-US" sz="2800" dirty="0"/>
          </a:p>
        </p:txBody>
      </p:sp>
    </p:spTree>
    <p:extLst>
      <p:ext uri="{BB962C8B-B14F-4D97-AF65-F5344CB8AC3E}">
        <p14:creationId xmlns:p14="http://schemas.microsoft.com/office/powerpoint/2010/main" val="270819015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lvl="0"/>
            <a:r>
              <a:rPr lang="en-US" sz="2900" b="1" dirty="0">
                <a:solidFill>
                  <a:prstClr val="white"/>
                </a:solidFill>
              </a:rPr>
              <a:t>Based on Sensory system affected</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619755" y="274953"/>
            <a:ext cx="9697601" cy="3530600"/>
          </a:xfrm>
        </p:spPr>
        <p:txBody>
          <a:bodyPr>
            <a:noAutofit/>
          </a:bodyPr>
          <a:lstStyle/>
          <a:p>
            <a:pPr marL="0" indent="0" algn="just">
              <a:buNone/>
            </a:pPr>
            <a:r>
              <a:rPr lang="en-US" sz="3200" b="1" dirty="0" smtClean="0"/>
              <a:t>2. Tactile hallucinations</a:t>
            </a:r>
            <a:endParaRPr lang="en-US" sz="3200" b="1" dirty="0"/>
          </a:p>
          <a:p>
            <a:pPr algn="just"/>
            <a:r>
              <a:rPr lang="en-US" sz="3200" dirty="0" smtClean="0"/>
              <a:t>Also </a:t>
            </a:r>
            <a:r>
              <a:rPr lang="en-US" sz="3200" dirty="0"/>
              <a:t>called haptic hallucinations or somatic hallucinations. </a:t>
            </a:r>
            <a:endParaRPr lang="en-US" sz="3200" dirty="0" smtClean="0"/>
          </a:p>
          <a:p>
            <a:pPr algn="just">
              <a:buFont typeface="Wingdings" panose="05000000000000000000" pitchFamily="2" charset="2"/>
              <a:buChar char="ü"/>
            </a:pPr>
            <a:r>
              <a:rPr lang="en-US" sz="3200" dirty="0" smtClean="0"/>
              <a:t>Sensations </a:t>
            </a:r>
            <a:r>
              <a:rPr lang="en-US" sz="3200" dirty="0"/>
              <a:t>of being touched, pricked or strangled usually occur in organic states e.g. marked cocaine </a:t>
            </a:r>
            <a:r>
              <a:rPr lang="en-US" sz="3200" dirty="0" err="1"/>
              <a:t>toxicosis</a:t>
            </a:r>
            <a:r>
              <a:rPr lang="en-US" sz="3200" dirty="0"/>
              <a:t> – called “cocaine bugs” and schizophrenia. </a:t>
            </a:r>
            <a:endParaRPr lang="en-US" sz="3200" dirty="0" smtClean="0"/>
          </a:p>
          <a:p>
            <a:pPr algn="just">
              <a:buFont typeface="Wingdings" panose="05000000000000000000" pitchFamily="2" charset="2"/>
              <a:buChar char="v"/>
            </a:pPr>
            <a:r>
              <a:rPr lang="en-US" sz="3200" b="1" dirty="0"/>
              <a:t>Subtype- sexual hallucinations</a:t>
            </a:r>
            <a:r>
              <a:rPr lang="en-US" sz="3200" dirty="0"/>
              <a:t>-special type of tactile hallucination. E.g. Male schizophrenics may complain of erection &amp; orgasm being forced into them. Female schizophrenics –may have the sensation of being raped.</a:t>
            </a:r>
          </a:p>
          <a:p>
            <a:pPr algn="just">
              <a:buFont typeface="Wingdings" panose="05000000000000000000" pitchFamily="2" charset="2"/>
              <a:buChar char="ü"/>
            </a:pPr>
            <a:endParaRPr lang="en-US" sz="3200" dirty="0"/>
          </a:p>
        </p:txBody>
      </p:sp>
    </p:spTree>
    <p:extLst>
      <p:ext uri="{BB962C8B-B14F-4D97-AF65-F5344CB8AC3E}">
        <p14:creationId xmlns:p14="http://schemas.microsoft.com/office/powerpoint/2010/main" val="279997875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70407" y="155683"/>
            <a:ext cx="10971531" cy="1143000"/>
          </a:xfrm>
        </p:spPr>
        <p:txBody>
          <a:bodyPr/>
          <a:lstStyle/>
          <a:p>
            <a:r>
              <a:rPr lang="en-US" b="1" dirty="0" smtClean="0"/>
              <a:t>Hallucinations </a:t>
            </a:r>
            <a:r>
              <a:rPr lang="en-US" b="1" dirty="0" err="1" smtClean="0"/>
              <a:t>ct’d</a:t>
            </a:r>
            <a:endParaRPr lang="en-US" b="1" dirty="0"/>
          </a:p>
        </p:txBody>
      </p:sp>
      <p:sp>
        <p:nvSpPr>
          <p:cNvPr id="3" name="Content Placeholder 2"/>
          <p:cNvSpPr>
            <a:spLocks noGrp="1"/>
          </p:cNvSpPr>
          <p:nvPr>
            <p:ph idx="1"/>
          </p:nvPr>
        </p:nvSpPr>
        <p:spPr>
          <a:xfrm>
            <a:off x="1328208" y="1429026"/>
            <a:ext cx="10386714" cy="3530600"/>
          </a:xfrm>
        </p:spPr>
        <p:txBody>
          <a:bodyPr>
            <a:noAutofit/>
          </a:bodyPr>
          <a:lstStyle/>
          <a:p>
            <a:pPr marL="0" indent="0" algn="just">
              <a:buNone/>
            </a:pPr>
            <a:r>
              <a:rPr lang="en-US" sz="2800" b="1" dirty="0" smtClean="0"/>
              <a:t>3. Visual </a:t>
            </a:r>
            <a:r>
              <a:rPr lang="en-US" sz="2800" b="1" dirty="0"/>
              <a:t>hallucinations</a:t>
            </a:r>
            <a:endParaRPr lang="en-US" sz="2800" dirty="0"/>
          </a:p>
          <a:p>
            <a:pPr algn="just"/>
            <a:r>
              <a:rPr lang="en-US" sz="2800" dirty="0"/>
              <a:t>Seeing </a:t>
            </a:r>
            <a:r>
              <a:rPr lang="en-US" sz="2800" dirty="0" smtClean="0"/>
              <a:t>figures/images </a:t>
            </a:r>
            <a:r>
              <a:rPr lang="en-US" sz="2800" dirty="0"/>
              <a:t>that are not </a:t>
            </a:r>
            <a:r>
              <a:rPr lang="en-US" sz="2800" dirty="0" smtClean="0"/>
              <a:t>present. May </a:t>
            </a:r>
            <a:r>
              <a:rPr lang="en-US" sz="2800" dirty="0"/>
              <a:t>occur in:-Intense fear and organic psychosis</a:t>
            </a:r>
          </a:p>
          <a:p>
            <a:pPr marL="0" indent="0" algn="just">
              <a:buNone/>
            </a:pPr>
            <a:r>
              <a:rPr lang="en-US" sz="2800" b="1" dirty="0" smtClean="0"/>
              <a:t>4. Gustatory </a:t>
            </a:r>
            <a:r>
              <a:rPr lang="en-US" sz="2800" b="1" dirty="0"/>
              <a:t>hallucinations</a:t>
            </a:r>
            <a:endParaRPr lang="en-US" sz="2800" dirty="0"/>
          </a:p>
          <a:p>
            <a:pPr algn="just"/>
            <a:r>
              <a:rPr lang="en-US" sz="2800" dirty="0" smtClean="0"/>
              <a:t>Tasting </a:t>
            </a:r>
            <a:r>
              <a:rPr lang="en-US" sz="2800" dirty="0"/>
              <a:t>strange things in the mouth which are actually </a:t>
            </a:r>
            <a:r>
              <a:rPr lang="en-US" sz="2800" dirty="0" smtClean="0"/>
              <a:t>not present. Occurs </a:t>
            </a:r>
            <a:r>
              <a:rPr lang="en-US" sz="2800" dirty="0"/>
              <a:t>in:- Schizophrenics and </a:t>
            </a:r>
            <a:r>
              <a:rPr lang="en-US" sz="2800" dirty="0" smtClean="0"/>
              <a:t>Major/epilepsy</a:t>
            </a:r>
            <a:endParaRPr lang="en-US" sz="2800" dirty="0"/>
          </a:p>
          <a:p>
            <a:pPr marL="0" indent="0" algn="just">
              <a:buNone/>
            </a:pPr>
            <a:r>
              <a:rPr lang="en-US" sz="2800" b="1" dirty="0" smtClean="0"/>
              <a:t>5. Olfactory </a:t>
            </a:r>
            <a:r>
              <a:rPr lang="en-US" sz="2800" b="1" dirty="0"/>
              <a:t>hallucinations</a:t>
            </a:r>
            <a:endParaRPr lang="en-US" sz="2800" dirty="0"/>
          </a:p>
          <a:p>
            <a:pPr algn="just"/>
            <a:r>
              <a:rPr lang="en-US" sz="2800" dirty="0" smtClean="0"/>
              <a:t>Perceiving </a:t>
            </a:r>
            <a:r>
              <a:rPr lang="en-US" sz="2800" dirty="0"/>
              <a:t>peculiar </a:t>
            </a:r>
            <a:r>
              <a:rPr lang="en-US" sz="2800" dirty="0" smtClean="0"/>
              <a:t>non-existent smells. </a:t>
            </a:r>
            <a:r>
              <a:rPr lang="en-US" sz="2800" dirty="0"/>
              <a:t>Occur in:-Temporal epilepsy, </a:t>
            </a:r>
            <a:r>
              <a:rPr lang="en-US" sz="2800" dirty="0" smtClean="0"/>
              <a:t>Depression, Schizophrenia.</a:t>
            </a:r>
            <a:endParaRPr lang="en-US" sz="2800" dirty="0"/>
          </a:p>
        </p:txBody>
      </p:sp>
    </p:spTree>
    <p:extLst>
      <p:ext uri="{BB962C8B-B14F-4D97-AF65-F5344CB8AC3E}">
        <p14:creationId xmlns:p14="http://schemas.microsoft.com/office/powerpoint/2010/main" val="2496119023"/>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t>Unclassified</a:t>
            </a:r>
            <a:r>
              <a:rPr lang="en-US" dirty="0" smtClean="0"/>
              <a:t/>
            </a:r>
            <a:br>
              <a:rPr lang="en-US" dirty="0" smtClean="0"/>
            </a:br>
            <a:endParaRPr lang="en-US" dirty="0"/>
          </a:p>
        </p:txBody>
      </p:sp>
      <p:sp>
        <p:nvSpPr>
          <p:cNvPr id="3" name="Content Placeholder 2"/>
          <p:cNvSpPr>
            <a:spLocks noGrp="1"/>
          </p:cNvSpPr>
          <p:nvPr>
            <p:ph idx="1"/>
          </p:nvPr>
        </p:nvSpPr>
        <p:spPr>
          <a:xfrm>
            <a:off x="1752276" y="1243496"/>
            <a:ext cx="9829487" cy="3530600"/>
          </a:xfrm>
        </p:spPr>
        <p:txBody>
          <a:bodyPr/>
          <a:lstStyle/>
          <a:p>
            <a:pPr algn="just"/>
            <a:r>
              <a:rPr lang="en-US" b="1" dirty="0" smtClean="0"/>
              <a:t>Reflex </a:t>
            </a:r>
            <a:r>
              <a:rPr lang="en-US" b="1" dirty="0"/>
              <a:t>hallucinations</a:t>
            </a:r>
            <a:endParaRPr lang="en-US" dirty="0"/>
          </a:p>
          <a:p>
            <a:pPr algn="just"/>
            <a:r>
              <a:rPr lang="en-US" dirty="0"/>
              <a:t>Where a stimulus in one sensory modality results in hallucinations in another e.g. sound of music provokes visual hallucinations.</a:t>
            </a:r>
          </a:p>
          <a:p>
            <a:pPr algn="just"/>
            <a:endParaRPr lang="en-US" dirty="0"/>
          </a:p>
        </p:txBody>
      </p:sp>
    </p:spTree>
    <p:extLst>
      <p:ext uri="{BB962C8B-B14F-4D97-AF65-F5344CB8AC3E}">
        <p14:creationId xmlns:p14="http://schemas.microsoft.com/office/powerpoint/2010/main" val="4207038274"/>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19113" y="299121"/>
            <a:ext cx="10547599" cy="709865"/>
          </a:xfrm>
        </p:spPr>
        <p:txBody>
          <a:bodyPr>
            <a:normAutofit fontScale="90000"/>
          </a:bodyPr>
          <a:lstStyle/>
          <a:p>
            <a:pPr lvl="0"/>
            <a:r>
              <a:rPr lang="en-US" b="1" dirty="0" smtClean="0">
                <a:latin typeface="Arial Black" panose="020B0A04020102020204" pitchFamily="34" charset="0"/>
              </a:rPr>
              <a:t>3. Depersonalization/Derealization</a:t>
            </a:r>
            <a:endParaRPr lang="en-US" dirty="0">
              <a:latin typeface="Arial Black" panose="020B0A04020102020204" pitchFamily="34" charset="0"/>
            </a:endParaRPr>
          </a:p>
        </p:txBody>
      </p:sp>
      <p:sp>
        <p:nvSpPr>
          <p:cNvPr id="3" name="Content Placeholder 2"/>
          <p:cNvSpPr>
            <a:spLocks noGrp="1"/>
          </p:cNvSpPr>
          <p:nvPr>
            <p:ph idx="1"/>
          </p:nvPr>
        </p:nvSpPr>
        <p:spPr>
          <a:xfrm>
            <a:off x="1419113" y="1190488"/>
            <a:ext cx="10216296" cy="3530600"/>
          </a:xfrm>
        </p:spPr>
        <p:txBody>
          <a:bodyPr>
            <a:noAutofit/>
          </a:bodyPr>
          <a:lstStyle/>
          <a:p>
            <a:pPr algn="just"/>
            <a:r>
              <a:rPr lang="en-US" sz="2800" dirty="0" smtClean="0"/>
              <a:t>Alterations </a:t>
            </a:r>
            <a:r>
              <a:rPr lang="en-US" sz="2800" dirty="0"/>
              <a:t>in the perception of one’s reality</a:t>
            </a:r>
          </a:p>
          <a:p>
            <a:pPr algn="just"/>
            <a:r>
              <a:rPr lang="en-US" sz="2800" b="1" dirty="0" smtClean="0"/>
              <a:t>Depersonalization</a:t>
            </a:r>
            <a:r>
              <a:rPr lang="en-US" sz="2800" dirty="0" smtClean="0"/>
              <a:t>: Patient </a:t>
            </a:r>
            <a:r>
              <a:rPr lang="en-US" sz="2800" dirty="0"/>
              <a:t>feels detached and views himself/herself as strange and </a:t>
            </a:r>
            <a:r>
              <a:rPr lang="en-US" sz="2800" dirty="0" smtClean="0"/>
              <a:t>unreal. It's </a:t>
            </a:r>
            <a:r>
              <a:rPr lang="en-US" sz="2800" dirty="0"/>
              <a:t>the change of self-awareness that the person feels unreal</a:t>
            </a:r>
            <a:r>
              <a:rPr lang="en-US" sz="2800" dirty="0" smtClean="0"/>
              <a:t>.</a:t>
            </a:r>
            <a:r>
              <a:rPr lang="en-US" sz="2800" b="1" dirty="0"/>
              <a:t> </a:t>
            </a:r>
            <a:endParaRPr lang="en-US" sz="2800" dirty="0"/>
          </a:p>
          <a:p>
            <a:pPr algn="just"/>
            <a:r>
              <a:rPr lang="en-US" sz="2800" b="1" dirty="0" smtClean="0"/>
              <a:t>Derealization</a:t>
            </a:r>
            <a:r>
              <a:rPr lang="en-US" sz="2800" dirty="0" smtClean="0"/>
              <a:t>: Alteration </a:t>
            </a:r>
            <a:r>
              <a:rPr lang="en-US" sz="2800" dirty="0"/>
              <a:t>of sense of reality of </a:t>
            </a:r>
            <a:r>
              <a:rPr lang="en-US" sz="2800" dirty="0" smtClean="0"/>
              <a:t>the environment or outside world. Familiar </a:t>
            </a:r>
            <a:r>
              <a:rPr lang="en-US" sz="2800" dirty="0"/>
              <a:t>objects/places/persons seem to have changed in shape and size</a:t>
            </a:r>
            <a:r>
              <a:rPr lang="en-US" sz="2800" dirty="0" smtClean="0"/>
              <a:t>.</a:t>
            </a:r>
          </a:p>
          <a:p>
            <a:pPr algn="just"/>
            <a:r>
              <a:rPr lang="en-US" sz="2800" dirty="0"/>
              <a:t>NB: Depersonalization is directed towards self while </a:t>
            </a:r>
            <a:r>
              <a:rPr lang="en-US" sz="2800" dirty="0" err="1"/>
              <a:t>derialization</a:t>
            </a:r>
            <a:r>
              <a:rPr lang="en-US" sz="2800" dirty="0"/>
              <a:t> is directed towards the outside world.</a:t>
            </a:r>
          </a:p>
          <a:p>
            <a:pPr algn="just"/>
            <a:r>
              <a:rPr lang="en-US" sz="2800" dirty="0"/>
              <a:t>Occurs in:-Depression, Anxiety states, Schizophrenia, Hysteria.</a:t>
            </a:r>
          </a:p>
          <a:p>
            <a:pPr algn="just"/>
            <a:endParaRPr lang="en-US" sz="2800" dirty="0"/>
          </a:p>
          <a:p>
            <a:pPr algn="just"/>
            <a:endParaRPr lang="en-US" sz="2800" dirty="0"/>
          </a:p>
        </p:txBody>
      </p:sp>
    </p:spTree>
    <p:extLst>
      <p:ext uri="{BB962C8B-B14F-4D97-AF65-F5344CB8AC3E}">
        <p14:creationId xmlns:p14="http://schemas.microsoft.com/office/powerpoint/2010/main" val="158095033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192696" y="397012"/>
            <a:ext cx="10866782" cy="709865"/>
          </a:xfrm>
        </p:spPr>
        <p:txBody>
          <a:bodyPr>
            <a:normAutofit fontScale="90000"/>
          </a:bodyPr>
          <a:lstStyle/>
          <a:p>
            <a:pPr lvl="0"/>
            <a:r>
              <a:rPr lang="en-US" b="1" dirty="0" smtClean="0">
                <a:latin typeface="Arial Black" panose="020B0A04020102020204" pitchFamily="34" charset="0"/>
              </a:rPr>
              <a:t>B: DISORDERS OF THINKING/THOUGHT DISORDERS</a:t>
            </a:r>
            <a:endParaRPr lang="en-US" dirty="0">
              <a:latin typeface="Arial Black" panose="020B0A04020102020204" pitchFamily="34" charset="0"/>
            </a:endParaRPr>
          </a:p>
        </p:txBody>
      </p:sp>
      <p:sp>
        <p:nvSpPr>
          <p:cNvPr id="3" name="Content Placeholder 2"/>
          <p:cNvSpPr>
            <a:spLocks noGrp="1"/>
          </p:cNvSpPr>
          <p:nvPr>
            <p:ph idx="1"/>
          </p:nvPr>
        </p:nvSpPr>
        <p:spPr>
          <a:xfrm>
            <a:off x="1447477" y="1745027"/>
            <a:ext cx="10028906" cy="3530600"/>
          </a:xfrm>
        </p:spPr>
        <p:txBody>
          <a:bodyPr>
            <a:normAutofit fontScale="92500"/>
          </a:bodyPr>
          <a:lstStyle/>
          <a:p>
            <a:pPr algn="just"/>
            <a:r>
              <a:rPr lang="en-US" dirty="0" smtClean="0"/>
              <a:t>Thinking </a:t>
            </a:r>
            <a:r>
              <a:rPr lang="en-US" dirty="0"/>
              <a:t>is the most highly organized function of the </a:t>
            </a:r>
            <a:r>
              <a:rPr lang="en-US" dirty="0" smtClean="0"/>
              <a:t>brain. </a:t>
            </a:r>
          </a:p>
          <a:p>
            <a:pPr algn="just"/>
            <a:r>
              <a:rPr lang="en-US" dirty="0" smtClean="0"/>
              <a:t>Combines </a:t>
            </a:r>
            <a:r>
              <a:rPr lang="en-US" dirty="0"/>
              <a:t>experiences with perceptions and knowledge </a:t>
            </a:r>
            <a:r>
              <a:rPr lang="en-US" dirty="0" smtClean="0"/>
              <a:t>which is stored </a:t>
            </a:r>
            <a:r>
              <a:rPr lang="en-US" dirty="0"/>
              <a:t>as memory. </a:t>
            </a:r>
            <a:endParaRPr lang="en-US" dirty="0" smtClean="0"/>
          </a:p>
          <a:p>
            <a:pPr algn="just"/>
            <a:r>
              <a:rPr lang="en-US" dirty="0" smtClean="0"/>
              <a:t>Thoughts </a:t>
            </a:r>
            <a:r>
              <a:rPr lang="en-US" dirty="0"/>
              <a:t>are understood through speech and writing. </a:t>
            </a:r>
            <a:endParaRPr lang="en-US" dirty="0" smtClean="0"/>
          </a:p>
          <a:p>
            <a:pPr algn="just"/>
            <a:r>
              <a:rPr lang="en-US" dirty="0" smtClean="0"/>
              <a:t>Hence </a:t>
            </a:r>
            <a:r>
              <a:rPr lang="en-US" dirty="0"/>
              <a:t>disorders of thought are closely related to disorders of speech.</a:t>
            </a:r>
          </a:p>
          <a:p>
            <a:pPr algn="just"/>
            <a:endParaRPr lang="en-US" dirty="0"/>
          </a:p>
        </p:txBody>
      </p:sp>
    </p:spTree>
    <p:extLst>
      <p:ext uri="{BB962C8B-B14F-4D97-AF65-F5344CB8AC3E}">
        <p14:creationId xmlns:p14="http://schemas.microsoft.com/office/powerpoint/2010/main" val="54266698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1961322" y="281266"/>
            <a:ext cx="7543800" cy="765657"/>
          </a:xfrm>
        </p:spPr>
        <p:txBody>
          <a:bodyPr>
            <a:noAutofit/>
          </a:bodyPr>
          <a:lstStyle/>
          <a:p>
            <a:pPr algn="ctr"/>
            <a:r>
              <a:rPr lang="en-US" altLang="en-US" sz="3600" b="1" dirty="0">
                <a:solidFill>
                  <a:schemeClr val="tx1"/>
                </a:solidFill>
                <a:latin typeface="Times New Roman" panose="02020603050405020304" pitchFamily="18" charset="0"/>
                <a:cs typeface="Times New Roman" panose="02020603050405020304" pitchFamily="18" charset="0"/>
              </a:rPr>
              <a:t>CONSEQUENCES OF MENTAL ILLNESSES</a:t>
            </a:r>
          </a:p>
        </p:txBody>
      </p:sp>
      <p:sp>
        <p:nvSpPr>
          <p:cNvPr id="3" name="Content Placeholder 2"/>
          <p:cNvSpPr>
            <a:spLocks noGrp="1"/>
          </p:cNvSpPr>
          <p:nvPr>
            <p:ph idx="1"/>
          </p:nvPr>
        </p:nvSpPr>
        <p:spPr>
          <a:xfrm>
            <a:off x="490331" y="1046923"/>
            <a:ext cx="10827026" cy="5274366"/>
          </a:xfrm>
        </p:spPr>
        <p:txBody>
          <a:bodyPr>
            <a:noAutofit/>
          </a:bodyPr>
          <a:lstStyle/>
          <a:p>
            <a:pPr algn="just">
              <a:defRPr/>
            </a:pPr>
            <a:r>
              <a:rPr lang="en-US" sz="3200" dirty="0" smtClean="0">
                <a:latin typeface="Times New Roman" pitchFamily="18" charset="0"/>
                <a:cs typeface="Times New Roman" pitchFamily="18" charset="0"/>
              </a:rPr>
              <a:t>Poverty</a:t>
            </a:r>
          </a:p>
          <a:p>
            <a:pPr algn="just">
              <a:defRPr/>
            </a:pPr>
            <a:r>
              <a:rPr lang="en-US" sz="3200" dirty="0" smtClean="0">
                <a:latin typeface="Times New Roman" pitchFamily="18" charset="0"/>
                <a:cs typeface="Times New Roman" pitchFamily="18" charset="0"/>
              </a:rPr>
              <a:t>Poor/inhumane living conditions </a:t>
            </a:r>
          </a:p>
          <a:p>
            <a:pPr algn="just">
              <a:defRPr/>
            </a:pPr>
            <a:r>
              <a:rPr lang="en-US" sz="3200" dirty="0" smtClean="0">
                <a:latin typeface="Times New Roman" pitchFamily="18" charset="0"/>
                <a:cs typeface="Times New Roman" pitchFamily="18" charset="0"/>
              </a:rPr>
              <a:t>Human rights violation</a:t>
            </a:r>
          </a:p>
          <a:p>
            <a:pPr algn="just">
              <a:defRPr/>
            </a:pPr>
            <a:r>
              <a:rPr lang="en-US" sz="3200" dirty="0" smtClean="0">
                <a:latin typeface="Times New Roman" pitchFamily="18" charset="0"/>
                <a:cs typeface="Times New Roman" pitchFamily="18" charset="0"/>
              </a:rPr>
              <a:t>Marginalization &amp; vulnerability</a:t>
            </a:r>
          </a:p>
          <a:p>
            <a:pPr algn="just">
              <a:defRPr/>
            </a:pPr>
            <a:r>
              <a:rPr lang="en-US" sz="3200" dirty="0" smtClean="0">
                <a:latin typeface="Times New Roman" pitchFamily="18" charset="0"/>
                <a:cs typeface="Times New Roman" pitchFamily="18" charset="0"/>
              </a:rPr>
              <a:t>Higher rates of mortality &amp; disability</a:t>
            </a:r>
          </a:p>
          <a:p>
            <a:pPr algn="just">
              <a:defRPr/>
            </a:pPr>
            <a:r>
              <a:rPr lang="en-US" sz="3200" dirty="0" smtClean="0">
                <a:latin typeface="Times New Roman" pitchFamily="18" charset="0"/>
                <a:cs typeface="Times New Roman" pitchFamily="18" charset="0"/>
              </a:rPr>
              <a:t>Physical abuse</a:t>
            </a:r>
          </a:p>
          <a:p>
            <a:pPr algn="just">
              <a:defRPr/>
            </a:pPr>
            <a:r>
              <a:rPr lang="en-US" sz="3200" dirty="0" smtClean="0">
                <a:latin typeface="Times New Roman" pitchFamily="18" charset="0"/>
                <a:cs typeface="Times New Roman" pitchFamily="18" charset="0"/>
              </a:rPr>
              <a:t>Sexual abuse</a:t>
            </a:r>
          </a:p>
          <a:p>
            <a:pPr algn="just">
              <a:defRPr/>
            </a:pPr>
            <a:r>
              <a:rPr lang="en-US" sz="3200" dirty="0" smtClean="0">
                <a:latin typeface="Times New Roman" pitchFamily="18" charset="0"/>
                <a:cs typeface="Times New Roman" pitchFamily="18" charset="0"/>
              </a:rPr>
              <a:t>Neglect</a:t>
            </a:r>
          </a:p>
          <a:p>
            <a:pPr algn="just">
              <a:defRPr/>
            </a:pPr>
            <a:r>
              <a:rPr lang="en-US" sz="3200" dirty="0" smtClean="0">
                <a:latin typeface="Times New Roman" pitchFamily="18" charset="0"/>
                <a:cs typeface="Times New Roman" pitchFamily="18" charset="0"/>
              </a:rPr>
              <a:t>Loss of civil and political rights</a:t>
            </a:r>
          </a:p>
          <a:p>
            <a:pPr algn="just">
              <a:defRPr/>
            </a:pPr>
            <a:r>
              <a:rPr lang="en-US" sz="3200" dirty="0" err="1" smtClean="0">
                <a:latin typeface="Times New Roman" pitchFamily="18" charset="0"/>
                <a:cs typeface="Times New Roman" pitchFamily="18" charset="0"/>
              </a:rPr>
              <a:t>etc</a:t>
            </a: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algn="just">
              <a:defRPr/>
            </a:pPr>
            <a:endParaRPr lang="en-US" sz="3200" dirty="0" smtClean="0">
              <a:latin typeface="Times New Roman" pitchFamily="18" charset="0"/>
              <a:cs typeface="Times New Roman" pitchFamily="18" charset="0"/>
            </a:endParaRPr>
          </a:p>
          <a:p>
            <a:pPr marL="0" indent="0" algn="just">
              <a:buNone/>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42740016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5300" b="1" dirty="0" smtClean="0">
                <a:latin typeface="Arial Black" panose="020B0A04020102020204" pitchFamily="34" charset="0"/>
              </a:rPr>
              <a:t>Subtypes</a:t>
            </a:r>
            <a:r>
              <a:rPr lang="en-US" dirty="0" smtClean="0"/>
              <a:t/>
            </a:r>
            <a:br>
              <a:rPr lang="en-US" dirty="0" smtClean="0"/>
            </a:br>
            <a:endParaRPr lang="en-US" dirty="0"/>
          </a:p>
        </p:txBody>
      </p:sp>
      <p:sp>
        <p:nvSpPr>
          <p:cNvPr id="3" name="Content Placeholder 2"/>
          <p:cNvSpPr>
            <a:spLocks noGrp="1"/>
          </p:cNvSpPr>
          <p:nvPr>
            <p:ph idx="1"/>
          </p:nvPr>
        </p:nvSpPr>
        <p:spPr>
          <a:xfrm>
            <a:off x="1208940" y="945906"/>
            <a:ext cx="10585496" cy="4580249"/>
          </a:xfrm>
        </p:spPr>
        <p:txBody>
          <a:bodyPr>
            <a:noAutofit/>
          </a:bodyPr>
          <a:lstStyle/>
          <a:p>
            <a:pPr lvl="0" algn="just">
              <a:buNone/>
            </a:pPr>
            <a:r>
              <a:rPr lang="en-US" sz="2400" b="1" dirty="0"/>
              <a:t>I: Disorders of sequence of thought/thought process</a:t>
            </a:r>
          </a:p>
          <a:p>
            <a:pPr lvl="0" algn="just">
              <a:buNone/>
            </a:pPr>
            <a:r>
              <a:rPr lang="en-US" sz="2400" b="1" dirty="0"/>
              <a:t>	</a:t>
            </a:r>
            <a:r>
              <a:rPr lang="en-US" sz="2400" dirty="0"/>
              <a:t> – concerned with speed and amount of speech.</a:t>
            </a:r>
          </a:p>
          <a:p>
            <a:pPr lvl="0" algn="just">
              <a:buNone/>
            </a:pPr>
            <a:r>
              <a:rPr lang="en-US" sz="2400" b="1" dirty="0"/>
              <a:t>	a) Flight of ideas/ accelerated thinking.</a:t>
            </a:r>
          </a:p>
          <a:p>
            <a:pPr lvl="0" algn="just"/>
            <a:r>
              <a:rPr lang="en-US" sz="2400" dirty="0"/>
              <a:t>Evidenced by over productive speech characterized by rapid shifting from one topic to another &amp; fragmenting of ideas. Eventually speech becomes incoherent.</a:t>
            </a:r>
            <a:endParaRPr lang="en-US" sz="2400" b="1" dirty="0"/>
          </a:p>
          <a:p>
            <a:pPr algn="just"/>
            <a:r>
              <a:rPr lang="en-US" sz="2400" dirty="0"/>
              <a:t>Thoughts follow so rapidly that the expression of an idea is incomplete; Occurs in:-Mania, Organic states esp. due to hypothalamic lesions, excited schizophrenics</a:t>
            </a:r>
          </a:p>
          <a:p>
            <a:pPr marL="0" indent="0" algn="just">
              <a:buNone/>
            </a:pPr>
            <a:r>
              <a:rPr lang="en-US" sz="2400" b="1" dirty="0"/>
              <a:t>     b). Retardation/inhibition of thought /  poverty of thought</a:t>
            </a:r>
          </a:p>
          <a:p>
            <a:pPr algn="just"/>
            <a:r>
              <a:rPr lang="en-US" sz="2400" dirty="0"/>
              <a:t>Stream of thought is slowed down. </a:t>
            </a:r>
          </a:p>
          <a:p>
            <a:pPr algn="just"/>
            <a:r>
              <a:rPr lang="en-US" sz="2400" dirty="0"/>
              <a:t>Speech is slow &amp; difficult.</a:t>
            </a:r>
          </a:p>
          <a:p>
            <a:pPr algn="just"/>
            <a:r>
              <a:rPr lang="en-US" sz="2400" dirty="0"/>
              <a:t> Occurs in; severe depression, organic states &amp; schizophrenia.</a:t>
            </a:r>
          </a:p>
          <a:p>
            <a:pPr algn="just"/>
            <a:endParaRPr lang="en-US" sz="4000" dirty="0"/>
          </a:p>
        </p:txBody>
      </p:sp>
    </p:spTree>
    <p:extLst>
      <p:ext uri="{BB962C8B-B14F-4D97-AF65-F5344CB8AC3E}">
        <p14:creationId xmlns:p14="http://schemas.microsoft.com/office/powerpoint/2010/main" val="45944824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38539" y="272616"/>
            <a:ext cx="11608903" cy="864096"/>
          </a:xfrm>
        </p:spPr>
        <p:txBody>
          <a:bodyPr>
            <a:noAutofit/>
          </a:bodyPr>
          <a:lstStyle/>
          <a:p>
            <a:pPr lvl="0" algn="ctr"/>
            <a:r>
              <a:rPr lang="en-US" sz="4800" b="1" dirty="0">
                <a:solidFill>
                  <a:schemeClr val="tx1"/>
                </a:solidFill>
                <a:latin typeface="Berlin Sans FB Demi" panose="020E0802020502020306" pitchFamily="34" charset="0"/>
              </a:rPr>
              <a:t>I: Disorders of sequence of thought/thought </a:t>
            </a:r>
            <a:r>
              <a:rPr lang="en-US" sz="4800" b="1" dirty="0" smtClean="0">
                <a:solidFill>
                  <a:schemeClr val="tx1"/>
                </a:solidFill>
                <a:latin typeface="Berlin Sans FB Demi" panose="020E0802020502020306" pitchFamily="34" charset="0"/>
              </a:rPr>
              <a:t>process</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06017" y="1409735"/>
            <a:ext cx="11741425" cy="3921299"/>
          </a:xfrm>
        </p:spPr>
        <p:txBody>
          <a:bodyPr>
            <a:noAutofit/>
          </a:bodyPr>
          <a:lstStyle/>
          <a:p>
            <a:pPr marL="0" indent="0" algn="just">
              <a:buNone/>
            </a:pPr>
            <a:r>
              <a:rPr lang="en-US" sz="2400" b="1" dirty="0" smtClean="0"/>
              <a:t>c</a:t>
            </a:r>
            <a:r>
              <a:rPr lang="en-US" sz="2400" b="1" dirty="0"/>
              <a:t>). Perseveration of thought</a:t>
            </a:r>
          </a:p>
          <a:p>
            <a:pPr algn="just"/>
            <a:r>
              <a:rPr lang="en-US" sz="2400" dirty="0"/>
              <a:t>Mental operations persist beyond their relevance. Thoughts or themes repeated though not currently relevant.</a:t>
            </a:r>
          </a:p>
          <a:p>
            <a:pPr algn="just"/>
            <a:r>
              <a:rPr lang="en-US" sz="2400" dirty="0"/>
              <a:t>Patient is not able to break away from the theme. </a:t>
            </a:r>
          </a:p>
          <a:p>
            <a:pPr algn="just"/>
            <a:r>
              <a:rPr lang="en-US" sz="2400" dirty="0"/>
              <a:t>Also considered a speech disorder common in organic states e.g. Dementia and sometimes in schizophrenia</a:t>
            </a:r>
          </a:p>
          <a:p>
            <a:pPr marL="0" indent="0" algn="just">
              <a:buNone/>
            </a:pPr>
            <a:r>
              <a:rPr lang="en-US" sz="2400" b="1" dirty="0"/>
              <a:t>d). Circumstantial thinking/ Circumstantiality.</a:t>
            </a:r>
          </a:p>
          <a:p>
            <a:pPr lvl="0" algn="just">
              <a:buClr>
                <a:srgbClr val="B31166"/>
              </a:buClr>
            </a:pPr>
            <a:r>
              <a:rPr lang="en-US" sz="2400" dirty="0"/>
              <a:t>Inclusion of excessive and unnecessary details which are not essential to the subject under discussion.</a:t>
            </a:r>
          </a:p>
          <a:p>
            <a:pPr lvl="0" algn="just">
              <a:buClr>
                <a:srgbClr val="B31166"/>
              </a:buClr>
            </a:pPr>
            <a:r>
              <a:rPr lang="en-US" sz="2400" dirty="0"/>
              <a:t>Speech is indirect and delayed to reach the goal. </a:t>
            </a:r>
          </a:p>
          <a:p>
            <a:pPr lvl="0" algn="just">
              <a:buClr>
                <a:srgbClr val="B31166"/>
              </a:buClr>
            </a:pPr>
            <a:r>
              <a:rPr lang="en-US" sz="2400" dirty="0"/>
              <a:t>Occur commonly in:-Mania/hypomania, Organic mental states, Schizophrenics, Obsession personalities</a:t>
            </a:r>
          </a:p>
          <a:p>
            <a:pPr marL="0" indent="0" algn="just">
              <a:buNone/>
            </a:pPr>
            <a:endParaRPr lang="en-US" sz="2400" b="1" dirty="0"/>
          </a:p>
        </p:txBody>
      </p:sp>
    </p:spTree>
    <p:extLst>
      <p:ext uri="{BB962C8B-B14F-4D97-AF65-F5344CB8AC3E}">
        <p14:creationId xmlns:p14="http://schemas.microsoft.com/office/powerpoint/2010/main" val="1598832347"/>
      </p:ext>
    </p:extLst>
  </p:cSld>
  <p:clrMapOvr>
    <a:masterClrMapping/>
  </p:clrMapOvr>
  <p:transition spd="slow">
    <p:strips dir="ru"/>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63011" y="344003"/>
            <a:ext cx="7488832" cy="709865"/>
          </a:xfrm>
        </p:spPr>
        <p:txBody>
          <a:bodyPr>
            <a:noAutofit/>
          </a:bodyPr>
          <a:lstStyle/>
          <a:p>
            <a:pPr lvl="0" algn="ctr"/>
            <a:r>
              <a:rPr lang="en-US" sz="4400" b="1" dirty="0">
                <a:solidFill>
                  <a:srgbClr val="FF0000"/>
                </a:solidFill>
              </a:rPr>
              <a:t>I: Disorders of sequence of thought/thought process</a:t>
            </a:r>
          </a:p>
        </p:txBody>
      </p:sp>
      <p:sp>
        <p:nvSpPr>
          <p:cNvPr id="3" name="Content Placeholder 2"/>
          <p:cNvSpPr>
            <a:spLocks noGrp="1"/>
          </p:cNvSpPr>
          <p:nvPr>
            <p:ph idx="1"/>
          </p:nvPr>
        </p:nvSpPr>
        <p:spPr>
          <a:xfrm>
            <a:off x="175267" y="1316969"/>
            <a:ext cx="11804697" cy="4320480"/>
          </a:xfrm>
        </p:spPr>
        <p:txBody>
          <a:bodyPr>
            <a:noAutofit/>
          </a:bodyPr>
          <a:lstStyle/>
          <a:p>
            <a:pPr marL="0" indent="0">
              <a:buNone/>
            </a:pPr>
            <a:r>
              <a:rPr lang="en-US" sz="2400" b="1" dirty="0"/>
              <a:t>e). Pressure of thought</a:t>
            </a:r>
          </a:p>
          <a:p>
            <a:r>
              <a:rPr lang="en-US" sz="2400" dirty="0"/>
              <a:t>Patient compelled to think in an unusually rapid manner. </a:t>
            </a:r>
          </a:p>
          <a:p>
            <a:r>
              <a:rPr lang="en-US" sz="2400" dirty="0"/>
              <a:t>Thoughts are abundant &amp; varied.</a:t>
            </a:r>
          </a:p>
          <a:p>
            <a:r>
              <a:rPr lang="en-US" sz="2400" dirty="0"/>
              <a:t> Common in mania, anxious patients &amp; sometimes schizophrenia.</a:t>
            </a:r>
          </a:p>
          <a:p>
            <a:pPr marL="0" indent="0">
              <a:buClr>
                <a:srgbClr val="B31166"/>
              </a:buClr>
              <a:buNone/>
            </a:pPr>
            <a:r>
              <a:rPr lang="en-US" sz="2400" b="1" dirty="0"/>
              <a:t>f). Thought blocking</a:t>
            </a:r>
            <a:endParaRPr lang="en-US" sz="2400" dirty="0"/>
          </a:p>
          <a:p>
            <a:pPr lvl="0">
              <a:buClr>
                <a:srgbClr val="B31166"/>
              </a:buClr>
            </a:pPr>
            <a:r>
              <a:rPr lang="en-US" sz="2400" dirty="0"/>
              <a:t>Sudden halt in the train of thought or in the middle of a sentence.</a:t>
            </a:r>
          </a:p>
          <a:p>
            <a:pPr lvl="0">
              <a:buClr>
                <a:srgbClr val="B31166"/>
              </a:buClr>
            </a:pPr>
            <a:r>
              <a:rPr lang="en-US" sz="2400" dirty="0"/>
              <a:t> Commonly occur in Mania and anxiety states</a:t>
            </a:r>
          </a:p>
          <a:p>
            <a:pPr marL="0" indent="0">
              <a:buClr>
                <a:srgbClr val="B31166"/>
              </a:buClr>
              <a:buNone/>
            </a:pPr>
            <a:r>
              <a:rPr lang="en-US" sz="2400" b="1" dirty="0"/>
              <a:t>g). Tangentiality/Tangential thinking</a:t>
            </a:r>
            <a:endParaRPr lang="en-US" sz="2400" dirty="0"/>
          </a:p>
          <a:p>
            <a:pPr lvl="0">
              <a:buClr>
                <a:srgbClr val="B31166"/>
              </a:buClr>
            </a:pPr>
            <a:r>
              <a:rPr lang="en-US" sz="2400" dirty="0"/>
              <a:t>Same as circumstantiality but the final goal is not reached as the patient loses track of the original idea.</a:t>
            </a:r>
          </a:p>
          <a:p>
            <a:pPr marL="0" indent="0">
              <a:buClr>
                <a:srgbClr val="B31166"/>
              </a:buClr>
              <a:buNone/>
            </a:pPr>
            <a:r>
              <a:rPr lang="en-US" sz="2400" b="1" dirty="0"/>
              <a:t>h). Fragmented thinking/loosening of association</a:t>
            </a:r>
            <a:r>
              <a:rPr lang="en-US" sz="2400" dirty="0"/>
              <a:t>. </a:t>
            </a:r>
          </a:p>
          <a:p>
            <a:pPr>
              <a:buClr>
                <a:srgbClr val="B31166"/>
              </a:buClr>
            </a:pPr>
            <a:r>
              <a:rPr lang="en-US" sz="2400" dirty="0"/>
              <a:t>Same as flight of ideas but the topics/ideas are illogical. Common in:-schizophrenia, organic disorders. </a:t>
            </a:r>
          </a:p>
          <a:p>
            <a:pPr lvl="0">
              <a:buClr>
                <a:srgbClr val="B31166"/>
              </a:buClr>
            </a:pPr>
            <a:endParaRPr lang="en-US" dirty="0"/>
          </a:p>
          <a:p>
            <a:endParaRPr lang="en-US" dirty="0"/>
          </a:p>
        </p:txBody>
      </p:sp>
    </p:spTree>
    <p:extLst>
      <p:ext uri="{BB962C8B-B14F-4D97-AF65-F5344CB8AC3E}">
        <p14:creationId xmlns:p14="http://schemas.microsoft.com/office/powerpoint/2010/main" val="731454576"/>
      </p:ext>
    </p:extLst>
  </p:cSld>
  <p:clrMapOvr>
    <a:masterClrMapping/>
  </p:clrMapOvr>
  <p:transition spd="slow">
    <p:strips dir="ru"/>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43270" y="274953"/>
            <a:ext cx="9938494" cy="1143000"/>
          </a:xfrm>
        </p:spPr>
        <p:txBody>
          <a:bodyPr>
            <a:noAutofit/>
          </a:bodyPr>
          <a:lstStyle/>
          <a:p>
            <a:pPr lvl="0"/>
            <a:r>
              <a:rPr lang="en-US" sz="5400" b="1" dirty="0" smtClean="0">
                <a:latin typeface="Berlin Sans FB Demi" panose="020E0802020502020306" pitchFamily="34" charset="0"/>
              </a:rPr>
              <a:t>II:Disorders of thought content</a:t>
            </a:r>
            <a:endParaRPr lang="en-US" sz="5400" dirty="0">
              <a:latin typeface="Berlin Sans FB Demi" panose="020E0802020502020306" pitchFamily="34" charset="0"/>
            </a:endParaRPr>
          </a:p>
        </p:txBody>
      </p:sp>
      <p:sp>
        <p:nvSpPr>
          <p:cNvPr id="3" name="Content Placeholder 2"/>
          <p:cNvSpPr>
            <a:spLocks noGrp="1"/>
          </p:cNvSpPr>
          <p:nvPr>
            <p:ph idx="1"/>
          </p:nvPr>
        </p:nvSpPr>
        <p:spPr>
          <a:xfrm>
            <a:off x="357809" y="1417953"/>
            <a:ext cx="11357113" cy="3530600"/>
          </a:xfrm>
        </p:spPr>
        <p:txBody>
          <a:bodyPr>
            <a:noAutofit/>
          </a:bodyPr>
          <a:lstStyle/>
          <a:p>
            <a:pPr lvl="1" algn="just">
              <a:buNone/>
            </a:pPr>
            <a:r>
              <a:rPr lang="en-US" sz="3200" b="1" dirty="0"/>
              <a:t>a). Delusions</a:t>
            </a:r>
            <a:endParaRPr lang="en-US" sz="3200" dirty="0"/>
          </a:p>
          <a:p>
            <a:pPr algn="just"/>
            <a:r>
              <a:rPr lang="en-US" sz="3200" dirty="0"/>
              <a:t>Fixed, usually false beliefs which are incompatible with one’s socio-cultural or educational background, and they cannot be explained on the basis of reality.</a:t>
            </a:r>
          </a:p>
          <a:p>
            <a:pPr algn="just"/>
            <a:r>
              <a:rPr lang="en-US" sz="3200" dirty="0"/>
              <a:t> The main  feature is that it’s firmly held on inadequate grounds i.e. the belief is not arrived at through the normal process of logical thinking</a:t>
            </a:r>
          </a:p>
        </p:txBody>
      </p:sp>
    </p:spTree>
    <p:extLst>
      <p:ext uri="{BB962C8B-B14F-4D97-AF65-F5344CB8AC3E}">
        <p14:creationId xmlns:p14="http://schemas.microsoft.com/office/powerpoint/2010/main" val="1105722586"/>
      </p:ext>
    </p:extLst>
  </p:cSld>
  <p:clrMapOvr>
    <a:masterClrMapping/>
  </p:clrMapOvr>
  <p:transition spd="slow">
    <p:strips dir="ru"/>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815548" y="274953"/>
            <a:ext cx="9766216" cy="1143000"/>
          </a:xfrm>
        </p:spPr>
        <p:txBody>
          <a:bodyPr>
            <a:noAutofit/>
          </a:bodyPr>
          <a:lstStyle/>
          <a:p>
            <a:r>
              <a:rPr lang="en-US" sz="6000" b="1" dirty="0" smtClean="0">
                <a:latin typeface="Berlin Sans FB Demi" panose="020E0802020502020306" pitchFamily="34" charset="0"/>
              </a:rPr>
              <a:t>Types of delusions</a:t>
            </a: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85530" y="1245703"/>
            <a:ext cx="11396234" cy="3131349"/>
          </a:xfrm>
        </p:spPr>
        <p:txBody>
          <a:bodyPr>
            <a:noAutofit/>
          </a:bodyPr>
          <a:lstStyle/>
          <a:p>
            <a:pPr algn="just"/>
            <a:r>
              <a:rPr lang="en-US" sz="2800" b="1" u="sng" dirty="0"/>
              <a:t>Based on onset</a:t>
            </a:r>
            <a:endParaRPr lang="en-US" sz="2800" dirty="0"/>
          </a:p>
          <a:p>
            <a:pPr marL="0" indent="0" algn="just">
              <a:buNone/>
            </a:pPr>
            <a:r>
              <a:rPr lang="en-US" sz="2800" b="1" dirty="0"/>
              <a:t>1. Primary delusions</a:t>
            </a:r>
            <a:endParaRPr lang="en-US" sz="2800" dirty="0"/>
          </a:p>
          <a:p>
            <a:pPr algn="just"/>
            <a:r>
              <a:rPr lang="en-US" sz="2800" dirty="0"/>
              <a:t>Appears suddenly and with full conviction but without any mental events leading up to it.</a:t>
            </a:r>
          </a:p>
          <a:p>
            <a:pPr algn="just"/>
            <a:r>
              <a:rPr lang="en-US" sz="2800" dirty="0"/>
              <a:t>Special primary delusions may include  delusional perception and delusional memory.</a:t>
            </a:r>
          </a:p>
          <a:p>
            <a:pPr marL="0" indent="0" algn="just">
              <a:buNone/>
            </a:pPr>
            <a:r>
              <a:rPr lang="en-US" sz="2800" b="1" dirty="0"/>
              <a:t>2. Secondary delusions</a:t>
            </a:r>
            <a:endParaRPr lang="en-US" sz="2800" dirty="0"/>
          </a:p>
          <a:p>
            <a:pPr algn="just"/>
            <a:r>
              <a:rPr lang="en-US" sz="2800" dirty="0"/>
              <a:t>Derived from some preceding morbid/abnormal experience e.g. hallucinations. Someone who has auditory hallucinations may eventually believe that he is being followed or person who is profoundly depressed may believe that people think he is worthless.</a:t>
            </a:r>
          </a:p>
          <a:p>
            <a:pPr algn="just"/>
            <a:endParaRPr lang="en-US" sz="3600" dirty="0"/>
          </a:p>
        </p:txBody>
      </p:sp>
    </p:spTree>
    <p:extLst>
      <p:ext uri="{BB962C8B-B14F-4D97-AF65-F5344CB8AC3E}">
        <p14:creationId xmlns:p14="http://schemas.microsoft.com/office/powerpoint/2010/main" val="683891705"/>
      </p:ext>
    </p:extLst>
  </p:cSld>
  <p:clrMapOvr>
    <a:masterClrMapping/>
  </p:clrMapOvr>
  <p:transition spd="slow">
    <p:strips dir="ru"/>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10748" y="274953"/>
            <a:ext cx="10071016" cy="1143000"/>
          </a:xfrm>
        </p:spPr>
        <p:txBody>
          <a:bodyPr>
            <a:noAutofit/>
          </a:bodyPr>
          <a:lstStyle/>
          <a:p>
            <a:r>
              <a:rPr lang="en-US" sz="4800" u="sng" dirty="0" smtClean="0">
                <a:latin typeface="Berlin Sans FB Demi" panose="020E0802020502020306" pitchFamily="34" charset="0"/>
              </a:rPr>
              <a:t>Based on: theme/content</a:t>
            </a:r>
            <a:r>
              <a:rPr lang="en-US" sz="4800" dirty="0" smtClean="0">
                <a:latin typeface="Berlin Sans FB Demi" panose="020E0802020502020306" pitchFamily="34" charset="0"/>
              </a:rPr>
              <a:t/>
            </a:r>
            <a:br>
              <a:rPr lang="en-US" sz="4800" dirty="0" smtClean="0">
                <a:latin typeface="Berlin Sans FB Demi" panose="020E0802020502020306" pitchFamily="34" charset="0"/>
              </a:rPr>
            </a:br>
            <a:endParaRPr lang="en-US" sz="4800" dirty="0">
              <a:latin typeface="Berlin Sans FB Demi" panose="020E0802020502020306" pitchFamily="34" charset="0"/>
            </a:endParaRPr>
          </a:p>
        </p:txBody>
      </p:sp>
      <p:sp>
        <p:nvSpPr>
          <p:cNvPr id="3" name="Content Placeholder 2"/>
          <p:cNvSpPr>
            <a:spLocks noGrp="1"/>
          </p:cNvSpPr>
          <p:nvPr>
            <p:ph idx="1"/>
          </p:nvPr>
        </p:nvSpPr>
        <p:spPr>
          <a:xfrm>
            <a:off x="1417983" y="1059428"/>
            <a:ext cx="10163781" cy="4745023"/>
          </a:xfrm>
        </p:spPr>
        <p:txBody>
          <a:bodyPr>
            <a:noAutofit/>
          </a:bodyPr>
          <a:lstStyle/>
          <a:p>
            <a:pPr marL="0" indent="0" algn="just">
              <a:buNone/>
            </a:pPr>
            <a:r>
              <a:rPr lang="en-US" sz="2800" b="1" dirty="0"/>
              <a:t>1. Persecutory delusions</a:t>
            </a:r>
            <a:r>
              <a:rPr lang="en-US" sz="2800" dirty="0"/>
              <a:t>. Subjects believe that others are plotting against them. He thinks he is the subject of persecution common in:-Paranoid schizophrenia,  depression (severe), Organic states, Abnormal personalities</a:t>
            </a:r>
          </a:p>
          <a:p>
            <a:pPr marL="0" indent="0" algn="just">
              <a:buNone/>
            </a:pPr>
            <a:r>
              <a:rPr lang="en-US" sz="2800" b="1" dirty="0"/>
              <a:t>2. Grandiose delusions: </a:t>
            </a:r>
            <a:r>
              <a:rPr lang="en-US" sz="2800" dirty="0"/>
              <a:t>Also called expansive delusions or delusions of grandeur.</a:t>
            </a:r>
          </a:p>
          <a:p>
            <a:pPr algn="just"/>
            <a:r>
              <a:rPr lang="en-US" sz="2800" dirty="0"/>
              <a:t>Subject believes that he or she is some important person e.g. Jesus, Pope, President, Almighty God etc or endowed with unusual abilities. May also think that he is related to some important people e.g. MPS, royal family etc. common in Mania, and Schizophrenia</a:t>
            </a:r>
          </a:p>
        </p:txBody>
      </p:sp>
    </p:spTree>
    <p:extLst>
      <p:ext uri="{BB962C8B-B14F-4D97-AF65-F5344CB8AC3E}">
        <p14:creationId xmlns:p14="http://schemas.microsoft.com/office/powerpoint/2010/main" val="3239984541"/>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769259" y="-255134"/>
            <a:ext cx="10971531" cy="1143000"/>
          </a:xfrm>
        </p:spPr>
        <p:txBody>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470991" y="689114"/>
            <a:ext cx="10482470" cy="4916556"/>
          </a:xfrm>
        </p:spPr>
        <p:txBody>
          <a:bodyPr>
            <a:normAutofit fontScale="92500" lnSpcReduction="10000"/>
          </a:bodyPr>
          <a:lstStyle/>
          <a:p>
            <a:pPr marL="0" indent="0" algn="just">
              <a:buNone/>
            </a:pPr>
            <a:r>
              <a:rPr lang="en-US" sz="2900" b="1" dirty="0"/>
              <a:t>3. Nihilistic delusions</a:t>
            </a:r>
            <a:endParaRPr lang="en-US" sz="2900" dirty="0"/>
          </a:p>
          <a:p>
            <a:pPr algn="just"/>
            <a:r>
              <a:rPr lang="en-US" sz="2900" dirty="0"/>
              <a:t>Belief that one is dead &amp; everything around him has stopped working.</a:t>
            </a:r>
          </a:p>
          <a:p>
            <a:pPr algn="just"/>
            <a:r>
              <a:rPr lang="en-US" sz="2900" dirty="0"/>
              <a:t> May also believe that some portion of his or hers is non-existence</a:t>
            </a:r>
          </a:p>
          <a:p>
            <a:pPr algn="just"/>
            <a:r>
              <a:rPr lang="en-US" sz="2900" dirty="0"/>
              <a:t>Chiefly occurs in severe depression.</a:t>
            </a:r>
          </a:p>
          <a:p>
            <a:pPr marL="0" indent="0" algn="just">
              <a:buNone/>
            </a:pPr>
            <a:r>
              <a:rPr lang="en-US" sz="2900" b="1" dirty="0"/>
              <a:t>4. Religious delusions:</a:t>
            </a:r>
            <a:r>
              <a:rPr lang="en-US" sz="2900" dirty="0"/>
              <a:t> Obsession with beliefs that one is holier than others. (Fanatics)</a:t>
            </a:r>
          </a:p>
          <a:p>
            <a:pPr marL="0" indent="0" algn="just">
              <a:buNone/>
            </a:pPr>
            <a:r>
              <a:rPr lang="en-US" sz="2900" b="1" dirty="0"/>
              <a:t>5. Jealous delusions/infidelity delusions:</a:t>
            </a:r>
            <a:r>
              <a:rPr lang="en-US" sz="2900" dirty="0"/>
              <a:t> Belief that one’s partner is unfaithful. May lead to violence. Common in men.</a:t>
            </a:r>
          </a:p>
          <a:p>
            <a:pPr marL="0" indent="0" algn="just">
              <a:buClr>
                <a:srgbClr val="B31166"/>
              </a:buClr>
              <a:buNone/>
            </a:pPr>
            <a:r>
              <a:rPr lang="en-US" sz="2900" b="1" dirty="0"/>
              <a:t>6. Sexual or amorous delusions:</a:t>
            </a:r>
            <a:r>
              <a:rPr lang="en-US" sz="2900" dirty="0"/>
              <a:t> Common in women. Belief that she is loved by a man who has never spoken to her and who is inaccessible e.g. public figure.</a:t>
            </a:r>
          </a:p>
          <a:p>
            <a:pPr marL="0" indent="0" algn="just">
              <a:buNone/>
            </a:pPr>
            <a:endParaRPr lang="en-US" sz="2000" dirty="0"/>
          </a:p>
          <a:p>
            <a:pPr algn="just"/>
            <a:endParaRPr lang="en-US" dirty="0"/>
          </a:p>
        </p:txBody>
      </p:sp>
    </p:spTree>
    <p:extLst>
      <p:ext uri="{BB962C8B-B14F-4D97-AF65-F5344CB8AC3E}">
        <p14:creationId xmlns:p14="http://schemas.microsoft.com/office/powerpoint/2010/main" val="52072567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77009" y="0"/>
            <a:ext cx="10919155" cy="781878"/>
          </a:xfrm>
        </p:spPr>
        <p:txBody>
          <a:bodyPr>
            <a:normAutofit fontScale="90000"/>
          </a:bodyPr>
          <a:lstStyle/>
          <a:p>
            <a:r>
              <a:rPr lang="en-US" b="1" dirty="0" smtClean="0"/>
              <a:t>Delusions </a:t>
            </a:r>
            <a:r>
              <a:rPr lang="en-US" b="1" dirty="0" err="1" smtClean="0"/>
              <a:t>ct’d</a:t>
            </a:r>
            <a:endParaRPr lang="en-US" b="1" dirty="0"/>
          </a:p>
        </p:txBody>
      </p:sp>
      <p:sp>
        <p:nvSpPr>
          <p:cNvPr id="3" name="Content Placeholder 2"/>
          <p:cNvSpPr>
            <a:spLocks noGrp="1"/>
          </p:cNvSpPr>
          <p:nvPr>
            <p:ph idx="1"/>
          </p:nvPr>
        </p:nvSpPr>
        <p:spPr>
          <a:xfrm>
            <a:off x="1275200" y="554382"/>
            <a:ext cx="10651756" cy="3748112"/>
          </a:xfrm>
        </p:spPr>
        <p:txBody>
          <a:bodyPr>
            <a:noAutofit/>
          </a:bodyPr>
          <a:lstStyle/>
          <a:p>
            <a:pPr marL="0" indent="0" algn="just">
              <a:buNone/>
            </a:pPr>
            <a:r>
              <a:rPr lang="en-US" sz="2800" b="1" dirty="0"/>
              <a:t>7. Paranoid delusions:</a:t>
            </a:r>
            <a:r>
              <a:rPr lang="en-US" sz="2800" dirty="0"/>
              <a:t> False belief that makes one over suspicious due to fear of harm.</a:t>
            </a:r>
          </a:p>
          <a:p>
            <a:pPr marL="0" indent="0" algn="just">
              <a:buNone/>
            </a:pPr>
            <a:r>
              <a:rPr lang="en-US" sz="2800" b="1" dirty="0"/>
              <a:t>8. Delusion of reference: </a:t>
            </a:r>
            <a:r>
              <a:rPr lang="en-US" sz="2800" dirty="0"/>
              <a:t>Patient believes that people look at him, talk about him and that his or her  surrounding has a special significant for him or her . Belief that objects, events &amp; people have significance to him or her e.g. remark on TV. Common in Schizophrenics, Depressive states, Organic states</a:t>
            </a:r>
          </a:p>
          <a:p>
            <a:pPr marL="0" indent="0" algn="just">
              <a:buClr>
                <a:srgbClr val="B31166"/>
              </a:buClr>
              <a:buNone/>
            </a:pPr>
            <a:r>
              <a:rPr lang="en-US" sz="2800" b="1" dirty="0"/>
              <a:t>9. Delusions of control/influence:</a:t>
            </a:r>
            <a:r>
              <a:rPr lang="en-US" sz="2800" dirty="0"/>
              <a:t> Individual believes that certain objects or persons have control over his/her behavior. Common in schizophrenia.</a:t>
            </a:r>
          </a:p>
          <a:p>
            <a:pPr marL="0" indent="0" algn="just">
              <a:buClr>
                <a:srgbClr val="B31166"/>
              </a:buClr>
              <a:buNone/>
            </a:pPr>
            <a:r>
              <a:rPr lang="en-US" sz="2800" b="1" dirty="0"/>
              <a:t>10. Somatic delusions:</a:t>
            </a:r>
            <a:r>
              <a:rPr lang="en-US" sz="2800" dirty="0"/>
              <a:t> False idea about the functioning of an individual’s body e.g. one may believe that he/she is the oldest person on earth.</a:t>
            </a:r>
          </a:p>
          <a:p>
            <a:pPr marL="0" indent="0" algn="just">
              <a:buClr>
                <a:srgbClr val="B31166"/>
              </a:buClr>
              <a:buNone/>
            </a:pPr>
            <a:endParaRPr lang="en-US" sz="3200" dirty="0"/>
          </a:p>
          <a:p>
            <a:pPr marL="0" indent="0" algn="just">
              <a:buNone/>
            </a:pPr>
            <a:endParaRPr lang="en-US" sz="4400" dirty="0" smtClean="0"/>
          </a:p>
          <a:p>
            <a:pPr algn="just"/>
            <a:endParaRPr lang="en-US" sz="4400" dirty="0"/>
          </a:p>
        </p:txBody>
      </p:sp>
    </p:spTree>
    <p:extLst>
      <p:ext uri="{BB962C8B-B14F-4D97-AF65-F5344CB8AC3E}">
        <p14:creationId xmlns:p14="http://schemas.microsoft.com/office/powerpoint/2010/main" val="2181343364"/>
      </p:ext>
    </p:extLst>
  </p:cSld>
  <p:clrMapOvr>
    <a:masterClrMapping/>
  </p:clrMapOvr>
  <p:transition spd="slow">
    <p:strips dir="ru"/>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75861" y="0"/>
            <a:ext cx="10972800" cy="1143000"/>
          </a:xfrm>
        </p:spPr>
        <p:txBody>
          <a:bodyPr/>
          <a:lstStyle/>
          <a:p>
            <a:pPr algn="ctr"/>
            <a:r>
              <a:rPr lang="en-US" dirty="0" smtClean="0"/>
              <a:t>Delusions </a:t>
            </a:r>
            <a:r>
              <a:rPr lang="en-US" dirty="0" err="1" smtClean="0"/>
              <a:t>ct’d</a:t>
            </a:r>
            <a:endParaRPr lang="en-US" dirty="0"/>
          </a:p>
        </p:txBody>
      </p:sp>
      <p:sp>
        <p:nvSpPr>
          <p:cNvPr id="3" name="Content Placeholder 2"/>
          <p:cNvSpPr>
            <a:spLocks noGrp="1"/>
          </p:cNvSpPr>
          <p:nvPr>
            <p:ph idx="1"/>
          </p:nvPr>
        </p:nvSpPr>
        <p:spPr>
          <a:xfrm>
            <a:off x="344557" y="1258957"/>
            <a:ext cx="11304104" cy="4834339"/>
          </a:xfrm>
        </p:spPr>
        <p:txBody>
          <a:bodyPr>
            <a:noAutofit/>
          </a:bodyPr>
          <a:lstStyle/>
          <a:p>
            <a:pPr marL="0" indent="0" algn="just">
              <a:buNone/>
            </a:pPr>
            <a:r>
              <a:rPr lang="en-US" sz="2800" b="1" dirty="0" smtClean="0"/>
              <a:t>11. Delusions of guilt:</a:t>
            </a:r>
            <a:r>
              <a:rPr lang="en-US" sz="2800" dirty="0" smtClean="0"/>
              <a:t> One believes that he or  is very wicked, has committed a terrible sin and deserves punishment. Common in depression.</a:t>
            </a:r>
          </a:p>
          <a:p>
            <a:pPr marL="0" indent="0" algn="just">
              <a:buClr>
                <a:srgbClr val="B31166"/>
              </a:buClr>
              <a:buNone/>
            </a:pPr>
            <a:r>
              <a:rPr lang="en-US" sz="2800" b="1" dirty="0"/>
              <a:t>12. Hypochondriacal delusions: </a:t>
            </a:r>
            <a:r>
              <a:rPr lang="en-US" sz="2800" dirty="0"/>
              <a:t>Patient believes that he/she has a dreadful disease. Common in-Depression, Schizophrenia, Abnormal personalities</a:t>
            </a:r>
          </a:p>
          <a:p>
            <a:pPr lvl="0" algn="just">
              <a:buClr>
                <a:srgbClr val="B31166"/>
              </a:buClr>
            </a:pPr>
            <a:r>
              <a:rPr lang="en-US" sz="2800" dirty="0"/>
              <a:t>May seek plastic surgery services if they think parts of body are abnormal e.g. nose.</a:t>
            </a:r>
          </a:p>
          <a:p>
            <a:pPr marL="0" indent="0" algn="just">
              <a:buClr>
                <a:srgbClr val="B31166"/>
              </a:buClr>
              <a:buNone/>
            </a:pPr>
            <a:r>
              <a:rPr lang="en-US" sz="2800" b="1" dirty="0"/>
              <a:t>13. Delusion of poverty</a:t>
            </a:r>
            <a:endParaRPr lang="en-US" sz="2800" dirty="0"/>
          </a:p>
          <a:p>
            <a:pPr lvl="0" algn="just">
              <a:buClr>
                <a:srgbClr val="B31166"/>
              </a:buClr>
            </a:pPr>
            <a:r>
              <a:rPr lang="en-US" sz="2800" dirty="0"/>
              <a:t>One is convinced that he is utterly impoverished, despite documentary evidence to the contrary. Rare symptom in depression.</a:t>
            </a:r>
          </a:p>
          <a:p>
            <a:pPr marL="0" indent="0" algn="just">
              <a:buNone/>
            </a:pPr>
            <a:endParaRPr lang="en-US" sz="2800" dirty="0"/>
          </a:p>
        </p:txBody>
      </p:sp>
    </p:spTree>
    <p:extLst>
      <p:ext uri="{BB962C8B-B14F-4D97-AF65-F5344CB8AC3E}">
        <p14:creationId xmlns:p14="http://schemas.microsoft.com/office/powerpoint/2010/main" val="699210156"/>
      </p:ext>
    </p:extLst>
  </p:cSld>
  <p:clrMapOvr>
    <a:masterClrMapping/>
  </p:clrMapOvr>
  <p:transition spd="slow">
    <p:strips dir="ru"/>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32162" y="609046"/>
            <a:ext cx="7306430" cy="845718"/>
          </a:xfrm>
        </p:spPr>
        <p:txBody>
          <a:bodyPr>
            <a:noAutofit/>
          </a:bodyPr>
          <a:lstStyle/>
          <a:p>
            <a:pPr lvl="0" algn="ctr"/>
            <a:r>
              <a:rPr lang="en-US" sz="5400" b="1" dirty="0" smtClean="0">
                <a:solidFill>
                  <a:srgbClr val="FF0000"/>
                </a:solidFill>
              </a:rPr>
              <a:t/>
            </a:r>
            <a:br>
              <a:rPr lang="en-US" sz="5400" b="1" dirty="0" smtClean="0">
                <a:solidFill>
                  <a:srgbClr val="FF0000"/>
                </a:solidFill>
              </a:rPr>
            </a:br>
            <a:r>
              <a:rPr lang="en-US" sz="5400" b="1" dirty="0" smtClean="0">
                <a:solidFill>
                  <a:srgbClr val="FF0000"/>
                </a:solidFill>
              </a:rPr>
              <a:t>III. Disorders of possession of thought</a:t>
            </a:r>
            <a:endParaRPr lang="en-US" sz="5400" dirty="0">
              <a:solidFill>
                <a:srgbClr val="FF0000"/>
              </a:solidFill>
            </a:endParaRPr>
          </a:p>
        </p:txBody>
      </p:sp>
      <p:sp>
        <p:nvSpPr>
          <p:cNvPr id="3" name="Content Placeholder 2"/>
          <p:cNvSpPr>
            <a:spLocks noGrp="1"/>
          </p:cNvSpPr>
          <p:nvPr>
            <p:ph idx="1"/>
          </p:nvPr>
        </p:nvSpPr>
        <p:spPr>
          <a:xfrm>
            <a:off x="294539" y="1760330"/>
            <a:ext cx="11552904" cy="4786243"/>
          </a:xfrm>
        </p:spPr>
        <p:txBody>
          <a:bodyPr>
            <a:normAutofit/>
          </a:bodyPr>
          <a:lstStyle/>
          <a:p>
            <a:pPr algn="just"/>
            <a:r>
              <a:rPr lang="en-US" sz="3200" dirty="0" smtClean="0"/>
              <a:t>Normally we experience our thoughts as belonging to us or there is a quality of “my-</a:t>
            </a:r>
            <a:r>
              <a:rPr lang="en-US" sz="3200" dirty="0" err="1" smtClean="0"/>
              <a:t>ness</a:t>
            </a:r>
            <a:r>
              <a:rPr lang="en-US" sz="3200" dirty="0" smtClean="0"/>
              <a:t>” of our thoughts.</a:t>
            </a:r>
          </a:p>
          <a:p>
            <a:pPr algn="just"/>
            <a:r>
              <a:rPr lang="en-US" sz="3200" dirty="0" smtClean="0"/>
              <a:t> Apart from this we feel in control of our thinking. </a:t>
            </a:r>
          </a:p>
          <a:p>
            <a:pPr algn="just"/>
            <a:r>
              <a:rPr lang="en-US" sz="3200" dirty="0" smtClean="0"/>
              <a:t>Both the control and the possession of thought can be disturbed by mental illness. </a:t>
            </a:r>
          </a:p>
          <a:p>
            <a:pPr algn="just"/>
            <a:r>
              <a:rPr lang="en-US" sz="3200" dirty="0" smtClean="0"/>
              <a:t>Patient may be compelled to think against his/her will may experience thoughts as alienated from himself in some way.</a:t>
            </a:r>
          </a:p>
          <a:p>
            <a:pPr algn="just"/>
            <a:endParaRPr lang="en-US" sz="3200" dirty="0"/>
          </a:p>
        </p:txBody>
      </p:sp>
    </p:spTree>
    <p:extLst>
      <p:ext uri="{BB962C8B-B14F-4D97-AF65-F5344CB8AC3E}">
        <p14:creationId xmlns:p14="http://schemas.microsoft.com/office/powerpoint/2010/main" val="3169141258"/>
      </p:ext>
    </p:extLst>
  </p:cSld>
  <p:clrMapOvr>
    <a:masterClrMapping/>
  </p:clrMapOvr>
  <p:transition spd="slow">
    <p:strips dir="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a:xfrm>
            <a:off x="609601" y="559561"/>
            <a:ext cx="9700590" cy="884925"/>
          </a:xfrm>
        </p:spPr>
        <p:txBody>
          <a:bodyPr>
            <a:noAutofit/>
          </a:bodyPr>
          <a:lstStyle/>
          <a:p>
            <a:pPr algn="ctr"/>
            <a:r>
              <a:rPr lang="en-US" altLang="en-US" sz="5400" b="1" dirty="0" smtClean="0">
                <a:solidFill>
                  <a:schemeClr val="tx1"/>
                </a:solidFill>
              </a:rPr>
              <a:t>Determinants of mental health</a:t>
            </a:r>
          </a:p>
        </p:txBody>
      </p:sp>
      <p:sp>
        <p:nvSpPr>
          <p:cNvPr id="15363" name="Content Placeholder 2"/>
          <p:cNvSpPr>
            <a:spLocks noGrp="1"/>
          </p:cNvSpPr>
          <p:nvPr>
            <p:ph idx="1"/>
          </p:nvPr>
        </p:nvSpPr>
        <p:spPr>
          <a:xfrm>
            <a:off x="119270" y="1537252"/>
            <a:ext cx="11834191" cy="5131835"/>
          </a:xfrm>
        </p:spPr>
        <p:txBody>
          <a:bodyPr>
            <a:normAutofit/>
          </a:bodyPr>
          <a:lstStyle/>
          <a:p>
            <a:pPr algn="just">
              <a:lnSpc>
                <a:spcPct val="110000"/>
              </a:lnSpc>
            </a:pPr>
            <a:r>
              <a:rPr lang="en-US" altLang="en-US" sz="3200" dirty="0">
                <a:latin typeface="Times New Roman" panose="02020603050405020304" pitchFamily="18" charset="0"/>
                <a:cs typeface="Times New Roman" panose="02020603050405020304" pitchFamily="18" charset="0"/>
              </a:rPr>
              <a:t>Individual factors e.g. ability to manage one’s thoughts, emotions, </a:t>
            </a:r>
            <a:r>
              <a:rPr lang="en-US" altLang="en-US" sz="3200" dirty="0" err="1">
                <a:latin typeface="Times New Roman" panose="02020603050405020304" pitchFamily="18" charset="0"/>
                <a:cs typeface="Times New Roman" panose="02020603050405020304" pitchFamily="18" charset="0"/>
              </a:rPr>
              <a:t>behaviours</a:t>
            </a:r>
            <a:r>
              <a:rPr lang="en-US" altLang="en-US" sz="3200" dirty="0">
                <a:latin typeface="Times New Roman" panose="02020603050405020304" pitchFamily="18" charset="0"/>
                <a:cs typeface="Times New Roman" panose="02020603050405020304" pitchFamily="18" charset="0"/>
              </a:rPr>
              <a:t> and interactions with others.</a:t>
            </a:r>
          </a:p>
          <a:p>
            <a:pPr algn="just">
              <a:lnSpc>
                <a:spcPct val="110000"/>
              </a:lnSpc>
            </a:pPr>
            <a:r>
              <a:rPr lang="en-US" altLang="en-US" sz="3200" dirty="0">
                <a:latin typeface="Times New Roman" panose="02020603050405020304" pitchFamily="18" charset="0"/>
                <a:cs typeface="Times New Roman" panose="02020603050405020304" pitchFamily="18" charset="0"/>
              </a:rPr>
              <a:t>External factors e.g. </a:t>
            </a:r>
          </a:p>
          <a:p>
            <a:pPr lvl="1" algn="just">
              <a:lnSpc>
                <a:spcPct val="110000"/>
              </a:lnSpc>
            </a:pPr>
            <a:r>
              <a:rPr lang="en-US" altLang="en-US" sz="3200" dirty="0">
                <a:latin typeface="Times New Roman" panose="02020603050405020304" pitchFamily="18" charset="0"/>
                <a:cs typeface="Times New Roman" panose="02020603050405020304" pitchFamily="18" charset="0"/>
              </a:rPr>
              <a:t>Social </a:t>
            </a:r>
          </a:p>
          <a:p>
            <a:pPr lvl="1" algn="just">
              <a:lnSpc>
                <a:spcPct val="110000"/>
              </a:lnSpc>
            </a:pPr>
            <a:r>
              <a:rPr lang="en-US" altLang="en-US" sz="3200" dirty="0">
                <a:latin typeface="Times New Roman" panose="02020603050405020304" pitchFamily="18" charset="0"/>
                <a:cs typeface="Times New Roman" panose="02020603050405020304" pitchFamily="18" charset="0"/>
              </a:rPr>
              <a:t>Cultural</a:t>
            </a:r>
          </a:p>
          <a:p>
            <a:pPr lvl="1" algn="just">
              <a:lnSpc>
                <a:spcPct val="110000"/>
              </a:lnSpc>
            </a:pPr>
            <a:r>
              <a:rPr lang="en-US" altLang="en-US" sz="3200" dirty="0">
                <a:latin typeface="Times New Roman" panose="02020603050405020304" pitchFamily="18" charset="0"/>
                <a:cs typeface="Times New Roman" panose="02020603050405020304" pitchFamily="18" charset="0"/>
              </a:rPr>
              <a:t>Economic</a:t>
            </a:r>
          </a:p>
          <a:p>
            <a:pPr lvl="1" algn="just">
              <a:lnSpc>
                <a:spcPct val="110000"/>
              </a:lnSpc>
            </a:pPr>
            <a:r>
              <a:rPr lang="en-US" altLang="en-US" sz="3200" dirty="0">
                <a:latin typeface="Times New Roman" panose="02020603050405020304" pitchFamily="18" charset="0"/>
                <a:cs typeface="Times New Roman" panose="02020603050405020304" pitchFamily="18" charset="0"/>
              </a:rPr>
              <a:t>Political and</a:t>
            </a:r>
          </a:p>
          <a:p>
            <a:pPr lvl="1" algn="just">
              <a:lnSpc>
                <a:spcPct val="110000"/>
              </a:lnSpc>
            </a:pPr>
            <a:r>
              <a:rPr lang="en-US" altLang="en-US" sz="3200" dirty="0">
                <a:latin typeface="Times New Roman" panose="02020603050405020304" pitchFamily="18" charset="0"/>
                <a:cs typeface="Times New Roman" panose="02020603050405020304" pitchFamily="18" charset="0"/>
              </a:rPr>
              <a:t>Environmental</a:t>
            </a:r>
          </a:p>
        </p:txBody>
      </p:sp>
    </p:spTree>
    <p:extLst>
      <p:ext uri="{BB962C8B-B14F-4D97-AF65-F5344CB8AC3E}">
        <p14:creationId xmlns:p14="http://schemas.microsoft.com/office/powerpoint/2010/main" val="32217551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 calcmode="lin" valueType="num">
                                      <p:cBhvr additive="base">
                                        <p:cTn id="7" dur="500" fill="hold"/>
                                        <p:tgtEl>
                                          <p:spTgt spid="153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36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5363">
                                            <p:txEl>
                                              <p:pRg st="1" end="1"/>
                                            </p:txEl>
                                          </p:spTgt>
                                        </p:tgtEl>
                                        <p:attrNameLst>
                                          <p:attrName>style.visibility</p:attrName>
                                        </p:attrNameLst>
                                      </p:cBhvr>
                                      <p:to>
                                        <p:strVal val="visible"/>
                                      </p:to>
                                    </p:set>
                                    <p:anim calcmode="lin" valueType="num">
                                      <p:cBhvr additive="base">
                                        <p:cTn id="13" dur="500" fill="hold"/>
                                        <p:tgtEl>
                                          <p:spTgt spid="1536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3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5363">
                                            <p:txEl>
                                              <p:pRg st="2" end="2"/>
                                            </p:txEl>
                                          </p:spTgt>
                                        </p:tgtEl>
                                        <p:attrNameLst>
                                          <p:attrName>style.visibility</p:attrName>
                                        </p:attrNameLst>
                                      </p:cBhvr>
                                      <p:to>
                                        <p:strVal val="visible"/>
                                      </p:to>
                                    </p:set>
                                    <p:anim calcmode="lin" valueType="num">
                                      <p:cBhvr additive="base">
                                        <p:cTn id="19" dur="500" fill="hold"/>
                                        <p:tgtEl>
                                          <p:spTgt spid="1536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3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5363">
                                            <p:txEl>
                                              <p:pRg st="3" end="3"/>
                                            </p:txEl>
                                          </p:spTgt>
                                        </p:tgtEl>
                                        <p:attrNameLst>
                                          <p:attrName>style.visibility</p:attrName>
                                        </p:attrNameLst>
                                      </p:cBhvr>
                                      <p:to>
                                        <p:strVal val="visible"/>
                                      </p:to>
                                    </p:set>
                                    <p:anim calcmode="lin" valueType="num">
                                      <p:cBhvr additive="base">
                                        <p:cTn id="25" dur="500" fill="hold"/>
                                        <p:tgtEl>
                                          <p:spTgt spid="1536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536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5363">
                                            <p:txEl>
                                              <p:pRg st="4" end="4"/>
                                            </p:txEl>
                                          </p:spTgt>
                                        </p:tgtEl>
                                        <p:attrNameLst>
                                          <p:attrName>style.visibility</p:attrName>
                                        </p:attrNameLst>
                                      </p:cBhvr>
                                      <p:to>
                                        <p:strVal val="visible"/>
                                      </p:to>
                                    </p:set>
                                    <p:anim calcmode="lin" valueType="num">
                                      <p:cBhvr additive="base">
                                        <p:cTn id="31" dur="500" fill="hold"/>
                                        <p:tgtEl>
                                          <p:spTgt spid="1536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536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5363">
                                            <p:txEl>
                                              <p:pRg st="5" end="5"/>
                                            </p:txEl>
                                          </p:spTgt>
                                        </p:tgtEl>
                                        <p:attrNameLst>
                                          <p:attrName>style.visibility</p:attrName>
                                        </p:attrNameLst>
                                      </p:cBhvr>
                                      <p:to>
                                        <p:strVal val="visible"/>
                                      </p:to>
                                    </p:set>
                                    <p:anim calcmode="lin" valueType="num">
                                      <p:cBhvr additive="base">
                                        <p:cTn id="37" dur="500" fill="hold"/>
                                        <p:tgtEl>
                                          <p:spTgt spid="1536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536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5363">
                                            <p:txEl>
                                              <p:pRg st="6" end="6"/>
                                            </p:txEl>
                                          </p:spTgt>
                                        </p:tgtEl>
                                        <p:attrNameLst>
                                          <p:attrName>style.visibility</p:attrName>
                                        </p:attrNameLst>
                                      </p:cBhvr>
                                      <p:to>
                                        <p:strVal val="visible"/>
                                      </p:to>
                                    </p:set>
                                    <p:anim calcmode="lin" valueType="num">
                                      <p:cBhvr additive="base">
                                        <p:cTn id="43" dur="500" fill="hold"/>
                                        <p:tgtEl>
                                          <p:spTgt spid="1536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36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91187" y="622298"/>
            <a:ext cx="7666470" cy="845718"/>
          </a:xfrm>
        </p:spPr>
        <p:txBody>
          <a:bodyPr>
            <a:noAutofit/>
          </a:bodyPr>
          <a:lstStyle/>
          <a:p>
            <a:pPr lvl="0" algn="ctr"/>
            <a:r>
              <a:rPr lang="en-US" sz="4800" b="1" dirty="0">
                <a:solidFill>
                  <a:srgbClr val="FF0000"/>
                </a:solidFill>
                <a:latin typeface="Berlin Sans FB Demi" panose="020E0802020502020306" pitchFamily="34" charset="0"/>
              </a:rPr>
              <a:t>III. Disorders of possession of </a:t>
            </a:r>
            <a:r>
              <a:rPr lang="en-US" sz="4800" b="1" dirty="0" smtClean="0">
                <a:solidFill>
                  <a:srgbClr val="FF0000"/>
                </a:solidFill>
                <a:latin typeface="Berlin Sans FB Demi" panose="020E0802020502020306" pitchFamily="34" charset="0"/>
              </a:rPr>
              <a:t>thought cont..</a:t>
            </a:r>
            <a:endParaRPr lang="en-US" sz="48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98783" y="1468016"/>
            <a:ext cx="11582400" cy="5065306"/>
          </a:xfrm>
        </p:spPr>
        <p:txBody>
          <a:bodyPr>
            <a:normAutofit/>
          </a:bodyPr>
          <a:lstStyle/>
          <a:p>
            <a:pPr marL="0" indent="0" algn="just">
              <a:buNone/>
            </a:pPr>
            <a:r>
              <a:rPr lang="en-US" b="1" dirty="0" smtClean="0">
                <a:latin typeface="+mj-lt"/>
              </a:rPr>
              <a:t>a). Obsessions </a:t>
            </a:r>
            <a:endParaRPr lang="en-US" dirty="0">
              <a:latin typeface="+mj-lt"/>
            </a:endParaRPr>
          </a:p>
          <a:p>
            <a:pPr algn="just"/>
            <a:r>
              <a:rPr lang="en-US" dirty="0" smtClean="0">
                <a:latin typeface="+mj-lt"/>
              </a:rPr>
              <a:t>Persistent and recurrent ideas or thoughts that cannot be eliminated from consciousness by logic or reasoning. </a:t>
            </a:r>
          </a:p>
          <a:p>
            <a:pPr algn="just"/>
            <a:r>
              <a:rPr lang="en-US" dirty="0" smtClean="0">
                <a:latin typeface="+mj-lt"/>
              </a:rPr>
              <a:t>The defining characteristic is the subjective sense of a (struggle) resistance against the intruding mental phenomenon. </a:t>
            </a:r>
          </a:p>
          <a:p>
            <a:pPr algn="just"/>
            <a:r>
              <a:rPr lang="en-US" dirty="0" smtClean="0">
                <a:latin typeface="+mj-lt"/>
              </a:rPr>
              <a:t>Resistance distinguishes </a:t>
            </a:r>
            <a:r>
              <a:rPr lang="en-US" dirty="0" err="1" smtClean="0">
                <a:latin typeface="+mj-lt"/>
              </a:rPr>
              <a:t>btwn</a:t>
            </a:r>
            <a:r>
              <a:rPr lang="en-US" dirty="0" smtClean="0">
                <a:latin typeface="+mj-lt"/>
              </a:rPr>
              <a:t> obsession and delusions.</a:t>
            </a:r>
          </a:p>
          <a:p>
            <a:pPr algn="just"/>
            <a:r>
              <a:rPr lang="en-US" dirty="0">
                <a:latin typeface="+mj-lt"/>
              </a:rPr>
              <a:t>Obsessional thoughts can be about any topic but commonly are centered on the following themes</a:t>
            </a:r>
            <a:r>
              <a:rPr lang="en-US" b="1" dirty="0">
                <a:latin typeface="+mj-lt"/>
              </a:rPr>
              <a:t>: - Rationale not clear.</a:t>
            </a:r>
          </a:p>
          <a:p>
            <a:pPr algn="just"/>
            <a:r>
              <a:rPr lang="en-US" b="1" dirty="0">
                <a:latin typeface="+mj-lt"/>
              </a:rPr>
              <a:t>Dirt or contamination </a:t>
            </a:r>
            <a:r>
              <a:rPr lang="en-US" dirty="0">
                <a:latin typeface="+mj-lt"/>
              </a:rPr>
              <a:t>e.g. of hands by bacteria.</a:t>
            </a:r>
          </a:p>
          <a:p>
            <a:pPr algn="just"/>
            <a:r>
              <a:rPr lang="en-US" b="1" dirty="0">
                <a:latin typeface="+mj-lt"/>
              </a:rPr>
              <a:t>Aggressive actions </a:t>
            </a:r>
            <a:r>
              <a:rPr lang="en-US" dirty="0">
                <a:latin typeface="+mj-lt"/>
              </a:rPr>
              <a:t>e.g. the person may harm another or speak obscenities.</a:t>
            </a:r>
          </a:p>
          <a:p>
            <a:pPr algn="just"/>
            <a:r>
              <a:rPr lang="en-US" b="1" dirty="0">
                <a:latin typeface="+mj-lt"/>
              </a:rPr>
              <a:t>Orderliness </a:t>
            </a:r>
            <a:r>
              <a:rPr lang="en-US" dirty="0">
                <a:latin typeface="+mj-lt"/>
              </a:rPr>
              <a:t>- idea that things have to be arranged in a certain way.</a:t>
            </a:r>
          </a:p>
          <a:p>
            <a:pPr algn="just"/>
            <a:endParaRPr lang="en-US" dirty="0">
              <a:latin typeface="+mj-lt"/>
            </a:endParaRPr>
          </a:p>
        </p:txBody>
      </p:sp>
    </p:spTree>
    <p:extLst>
      <p:ext uri="{BB962C8B-B14F-4D97-AF65-F5344CB8AC3E}">
        <p14:creationId xmlns:p14="http://schemas.microsoft.com/office/powerpoint/2010/main" val="3533926882"/>
      </p:ext>
    </p:extLst>
  </p:cSld>
  <p:clrMapOvr>
    <a:masterClrMapping/>
  </p:clrMapOvr>
  <p:transition spd="slow">
    <p:strips dir="ru"/>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69843" y="120992"/>
            <a:ext cx="10972800" cy="1143000"/>
          </a:xfrm>
        </p:spPr>
        <p:txBody>
          <a:bodyPr/>
          <a:lstStyle/>
          <a:p>
            <a:r>
              <a:rPr lang="en-US" b="1" dirty="0" smtClean="0"/>
              <a:t>Obsessions </a:t>
            </a:r>
            <a:r>
              <a:rPr lang="en-US" b="1" dirty="0" err="1" smtClean="0"/>
              <a:t>ct’d</a:t>
            </a:r>
            <a:endParaRPr lang="en-US" b="1" dirty="0"/>
          </a:p>
        </p:txBody>
      </p:sp>
      <p:sp>
        <p:nvSpPr>
          <p:cNvPr id="3" name="Content Placeholder 2"/>
          <p:cNvSpPr>
            <a:spLocks noGrp="1"/>
          </p:cNvSpPr>
          <p:nvPr>
            <p:ph idx="1"/>
          </p:nvPr>
        </p:nvSpPr>
        <p:spPr>
          <a:xfrm>
            <a:off x="321043" y="1429025"/>
            <a:ext cx="11354122" cy="5024783"/>
          </a:xfrm>
        </p:spPr>
        <p:txBody>
          <a:bodyPr>
            <a:normAutofit/>
          </a:bodyPr>
          <a:lstStyle/>
          <a:p>
            <a:pPr lvl="0" algn="just"/>
            <a:r>
              <a:rPr lang="en-US" sz="3200" dirty="0">
                <a:latin typeface="+mj-lt"/>
              </a:rPr>
              <a:t>I</a:t>
            </a:r>
            <a:r>
              <a:rPr lang="en-US" sz="3200" dirty="0" smtClean="0">
                <a:latin typeface="+mj-lt"/>
              </a:rPr>
              <a:t>dea that a person may have a certain disease or get a </a:t>
            </a:r>
            <a:r>
              <a:rPr lang="en-US" sz="3200" dirty="0">
                <a:latin typeface="+mj-lt"/>
              </a:rPr>
              <a:t>Illness – </a:t>
            </a:r>
            <a:r>
              <a:rPr lang="en-US" sz="3200" dirty="0" smtClean="0">
                <a:latin typeface="+mj-lt"/>
              </a:rPr>
              <a:t>certain disease e.g. cancer.</a:t>
            </a:r>
          </a:p>
          <a:p>
            <a:pPr lvl="0" algn="just"/>
            <a:r>
              <a:rPr lang="en-US" sz="3200" b="1" dirty="0" smtClean="0">
                <a:latin typeface="+mj-lt"/>
              </a:rPr>
              <a:t>Sex – </a:t>
            </a:r>
            <a:r>
              <a:rPr lang="en-US" sz="3200" dirty="0" smtClean="0">
                <a:latin typeface="+mj-lt"/>
              </a:rPr>
              <a:t>thoughts or images of practices that the person finds disgusting.</a:t>
            </a:r>
          </a:p>
          <a:p>
            <a:pPr lvl="0" algn="just"/>
            <a:r>
              <a:rPr lang="en-US" sz="3200" b="1" dirty="0" smtClean="0">
                <a:latin typeface="+mj-lt"/>
              </a:rPr>
              <a:t>Religion – </a:t>
            </a:r>
            <a:r>
              <a:rPr lang="en-US" sz="3200" dirty="0" smtClean="0">
                <a:latin typeface="+mj-lt"/>
              </a:rPr>
              <a:t>blasphemous thoughts, doubts about the fundamentals of belief etc.</a:t>
            </a:r>
          </a:p>
          <a:p>
            <a:pPr lvl="0" algn="just"/>
            <a:r>
              <a:rPr lang="en-US" sz="3200" dirty="0" smtClean="0">
                <a:latin typeface="+mj-lt"/>
              </a:rPr>
              <a:t>Obsessions are common in: depression, </a:t>
            </a:r>
            <a:r>
              <a:rPr lang="en-US" sz="3200" dirty="0" err="1" smtClean="0">
                <a:latin typeface="+mj-lt"/>
              </a:rPr>
              <a:t>obsessional</a:t>
            </a:r>
            <a:r>
              <a:rPr lang="en-US" sz="3200" dirty="0" smtClean="0">
                <a:latin typeface="+mj-lt"/>
              </a:rPr>
              <a:t> Neurosis, organic states, schizophrenia, and anxiety. </a:t>
            </a:r>
          </a:p>
          <a:p>
            <a:pPr lvl="0" algn="just"/>
            <a:endParaRPr lang="en-US" sz="3200" dirty="0">
              <a:latin typeface="+mj-lt"/>
            </a:endParaRPr>
          </a:p>
        </p:txBody>
      </p:sp>
    </p:spTree>
    <p:extLst>
      <p:ext uri="{BB962C8B-B14F-4D97-AF65-F5344CB8AC3E}">
        <p14:creationId xmlns:p14="http://schemas.microsoft.com/office/powerpoint/2010/main" val="1016865529"/>
      </p:ext>
    </p:extLst>
  </p:cSld>
  <p:clrMapOvr>
    <a:masterClrMapping/>
  </p:clrMapOvr>
  <p:transition spd="slow">
    <p:strips dir="ru"/>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80187" y="331372"/>
            <a:ext cx="7992888" cy="1141913"/>
          </a:xfrm>
        </p:spPr>
        <p:txBody>
          <a:bodyPr>
            <a:noAutofit/>
          </a:bodyPr>
          <a:lstStyle/>
          <a:p>
            <a:pPr algn="ctr"/>
            <a:r>
              <a:rPr lang="en-US" sz="5400" b="1" dirty="0" smtClean="0">
                <a:solidFill>
                  <a:srgbClr val="FF0000"/>
                </a:solidFill>
                <a:latin typeface="Berlin Sans FB Demi" panose="020E0802020502020306" pitchFamily="34" charset="0"/>
              </a:rPr>
              <a:t>Differentiate obsessions </a:t>
            </a:r>
            <a:r>
              <a:rPr lang="en-US" sz="5400" b="1" dirty="0">
                <a:solidFill>
                  <a:srgbClr val="FF0000"/>
                </a:solidFill>
                <a:latin typeface="Berlin Sans FB Demi" panose="020E0802020502020306" pitchFamily="34" charset="0"/>
              </a:rPr>
              <a:t>from </a:t>
            </a:r>
            <a:r>
              <a:rPr lang="en-US" sz="5400" b="1" dirty="0" smtClean="0">
                <a:solidFill>
                  <a:srgbClr val="FF0000"/>
                </a:solidFill>
                <a:latin typeface="Berlin Sans FB Demi" panose="020E0802020502020306" pitchFamily="34" charset="0"/>
              </a:rPr>
              <a:t>Delusions :</a:t>
            </a:r>
            <a:endParaRPr lang="en-US" sz="54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90939" y="1593506"/>
            <a:ext cx="11297478" cy="4580582"/>
          </a:xfrm>
        </p:spPr>
        <p:txBody>
          <a:bodyPr>
            <a:normAutofit/>
          </a:bodyPr>
          <a:lstStyle/>
          <a:p>
            <a:pPr lvl="0" algn="just"/>
            <a:r>
              <a:rPr lang="en-US" sz="3200" dirty="0" smtClean="0">
                <a:latin typeface="+mj-lt"/>
              </a:rPr>
              <a:t>Ordinary preoccupation of healthy people.</a:t>
            </a:r>
          </a:p>
          <a:p>
            <a:pPr lvl="0" algn="just"/>
            <a:r>
              <a:rPr lang="en-US" sz="3200" dirty="0" smtClean="0">
                <a:latin typeface="+mj-lt"/>
              </a:rPr>
              <a:t>Intrusive concerns of anxious or depressed people.</a:t>
            </a:r>
          </a:p>
          <a:p>
            <a:pPr lvl="0" algn="just"/>
            <a:r>
              <a:rPr lang="en-US" sz="3200" dirty="0" smtClean="0">
                <a:latin typeface="+mj-lt"/>
              </a:rPr>
              <a:t>Recurring thoughts &amp; images associated with disorders of sexual preference.</a:t>
            </a:r>
          </a:p>
          <a:p>
            <a:pPr lvl="0" algn="just"/>
            <a:r>
              <a:rPr lang="en-US" sz="3200" dirty="0" smtClean="0">
                <a:latin typeface="+mj-lt"/>
              </a:rPr>
              <a:t>Recurring thoughts &amp; images associated with drug dependency</a:t>
            </a:r>
          </a:p>
          <a:p>
            <a:pPr algn="just"/>
            <a:r>
              <a:rPr lang="en-US" sz="3200" b="1" dirty="0" smtClean="0">
                <a:latin typeface="+mj-lt"/>
              </a:rPr>
              <a:t>Patients with  non-obsession ideas like in delusions do not regard them as unreasonable &amp; do not resist them. </a:t>
            </a:r>
            <a:endParaRPr lang="en-US" sz="3200" b="1" dirty="0">
              <a:latin typeface="+mj-lt"/>
            </a:endParaRPr>
          </a:p>
        </p:txBody>
      </p:sp>
    </p:spTree>
    <p:extLst>
      <p:ext uri="{BB962C8B-B14F-4D97-AF65-F5344CB8AC3E}">
        <p14:creationId xmlns:p14="http://schemas.microsoft.com/office/powerpoint/2010/main" val="53493488"/>
      </p:ext>
    </p:extLst>
  </p:cSld>
  <p:clrMapOvr>
    <a:masterClrMapping/>
  </p:clrMapOvr>
  <p:transition spd="slow">
    <p:strips dir="ru"/>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630017" y="264491"/>
            <a:ext cx="8074361" cy="994466"/>
          </a:xfrm>
        </p:spPr>
        <p:txBody>
          <a:bodyPr>
            <a:noAutofit/>
          </a:bodyPr>
          <a:lstStyle/>
          <a:p>
            <a:pPr algn="ctr"/>
            <a:r>
              <a:rPr lang="en-US" sz="4400" b="1" dirty="0">
                <a:solidFill>
                  <a:srgbClr val="FF0000"/>
                </a:solidFill>
                <a:latin typeface="Berlin Sans FB Demi" panose="020E0802020502020306" pitchFamily="34" charset="0"/>
              </a:rPr>
              <a:t>III. Disorders of possession of thought cont..</a:t>
            </a:r>
            <a:endParaRPr lang="en-US" sz="72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91547" y="1258957"/>
            <a:ext cx="11542643" cy="5287617"/>
          </a:xfrm>
        </p:spPr>
        <p:txBody>
          <a:bodyPr>
            <a:noAutofit/>
          </a:bodyPr>
          <a:lstStyle/>
          <a:p>
            <a:pPr marL="0" indent="0" algn="just">
              <a:buNone/>
            </a:pPr>
            <a:r>
              <a:rPr lang="en-US" sz="2400" b="1" dirty="0" smtClean="0">
                <a:latin typeface="+mj-lt"/>
              </a:rPr>
              <a:t>b). Compulsions</a:t>
            </a:r>
            <a:endParaRPr lang="en-US" sz="2400" b="1" dirty="0">
              <a:latin typeface="+mj-lt"/>
            </a:endParaRPr>
          </a:p>
          <a:p>
            <a:pPr algn="just"/>
            <a:r>
              <a:rPr lang="en-US" sz="2400" dirty="0" smtClean="0">
                <a:latin typeface="+mj-lt"/>
              </a:rPr>
              <a:t>Obsessions are closely associated with compulsions / Compulsive rituals. </a:t>
            </a:r>
          </a:p>
          <a:p>
            <a:pPr algn="just"/>
            <a:r>
              <a:rPr lang="en-US" sz="2400" b="1" dirty="0" smtClean="0">
                <a:latin typeface="+mj-lt"/>
              </a:rPr>
              <a:t>Definition: </a:t>
            </a:r>
            <a:r>
              <a:rPr lang="en-US" sz="2400" dirty="0" smtClean="0">
                <a:latin typeface="+mj-lt"/>
              </a:rPr>
              <a:t>Repeated, stereotyped, and seemingly purposeful actions which the person feels compelled to carry out but resists, recognizing that they are irrational. </a:t>
            </a:r>
          </a:p>
          <a:p>
            <a:pPr algn="just"/>
            <a:r>
              <a:rPr lang="en-US" sz="2400" dirty="0" smtClean="0">
                <a:latin typeface="+mj-lt"/>
              </a:rPr>
              <a:t>They are not thoughts but abnormal actions usually </a:t>
            </a:r>
            <a:r>
              <a:rPr lang="en-US" sz="2400" b="1" dirty="0" smtClean="0">
                <a:latin typeface="+mj-lt"/>
              </a:rPr>
              <a:t>closely associated with obsessions</a:t>
            </a:r>
            <a:r>
              <a:rPr lang="en-US" sz="2400" dirty="0" smtClean="0">
                <a:latin typeface="+mj-lt"/>
              </a:rPr>
              <a:t> because people act to fulfill unwanted urge arising from an obsession. </a:t>
            </a:r>
          </a:p>
          <a:p>
            <a:pPr algn="just"/>
            <a:r>
              <a:rPr lang="en-US" sz="2400" dirty="0">
                <a:latin typeface="+mj-lt"/>
              </a:rPr>
              <a:t>Compulsions usually produce an immediate relief of distress associated with obsessional thoughts. Common themes include:-</a:t>
            </a:r>
          </a:p>
          <a:p>
            <a:pPr algn="just">
              <a:buFont typeface="+mj-lt"/>
              <a:buAutoNum type="arabicParenR"/>
            </a:pPr>
            <a:r>
              <a:rPr lang="en-US" sz="2400" b="1" dirty="0">
                <a:latin typeface="+mj-lt"/>
              </a:rPr>
              <a:t>Checking rituals – </a:t>
            </a:r>
            <a:r>
              <a:rPr lang="en-US" sz="2400" dirty="0">
                <a:latin typeface="+mj-lt"/>
              </a:rPr>
              <a:t>often concerned with safety e.g. door, gas, electricity</a:t>
            </a:r>
          </a:p>
          <a:p>
            <a:pPr algn="just">
              <a:buFont typeface="+mj-lt"/>
              <a:buAutoNum type="arabicParenR"/>
            </a:pPr>
            <a:r>
              <a:rPr lang="en-US" sz="2400" b="1" dirty="0">
                <a:latin typeface="+mj-lt"/>
              </a:rPr>
              <a:t>Cleaning rituals – </a:t>
            </a:r>
            <a:r>
              <a:rPr lang="en-US" sz="2400" dirty="0">
                <a:latin typeface="+mj-lt"/>
              </a:rPr>
              <a:t>repeated hand washing or domestic cleaning.</a:t>
            </a:r>
          </a:p>
          <a:p>
            <a:pPr algn="just">
              <a:buFont typeface="+mj-lt"/>
              <a:buAutoNum type="arabicParenR"/>
            </a:pPr>
            <a:r>
              <a:rPr lang="en-US" sz="2400" b="1" dirty="0">
                <a:latin typeface="+mj-lt"/>
              </a:rPr>
              <a:t>Counting rituals – </a:t>
            </a:r>
            <a:r>
              <a:rPr lang="en-US" sz="2400" dirty="0">
                <a:latin typeface="+mj-lt"/>
              </a:rPr>
              <a:t>counting to a particular number or counting in sets.</a:t>
            </a:r>
          </a:p>
          <a:p>
            <a:pPr algn="just">
              <a:buFont typeface="+mj-lt"/>
              <a:buAutoNum type="arabicParenR"/>
            </a:pPr>
            <a:r>
              <a:rPr lang="en-US" sz="2400" b="1" dirty="0">
                <a:latin typeface="+mj-lt"/>
              </a:rPr>
              <a:t>Dressing rituals </a:t>
            </a:r>
            <a:r>
              <a:rPr lang="en-US" sz="2400" dirty="0">
                <a:latin typeface="+mj-lt"/>
              </a:rPr>
              <a:t>– clothes set out &amp; put on in a particular order.</a:t>
            </a:r>
          </a:p>
          <a:p>
            <a:pPr algn="just"/>
            <a:endParaRPr lang="en-US" sz="2400" dirty="0">
              <a:latin typeface="+mj-lt"/>
            </a:endParaRPr>
          </a:p>
        </p:txBody>
      </p:sp>
    </p:spTree>
    <p:extLst>
      <p:ext uri="{BB962C8B-B14F-4D97-AF65-F5344CB8AC3E}">
        <p14:creationId xmlns:p14="http://schemas.microsoft.com/office/powerpoint/2010/main" val="41167869"/>
      </p:ext>
    </p:extLst>
  </p:cSld>
  <p:clrMapOvr>
    <a:masterClrMapping/>
  </p:clrMapOvr>
  <p:transition spd="slow">
    <p:strips dir="ru"/>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1674" y="569911"/>
            <a:ext cx="7378438" cy="709865"/>
          </a:xfrm>
        </p:spPr>
        <p:txBody>
          <a:bodyPr>
            <a:noAutofit/>
          </a:bodyPr>
          <a:lstStyle/>
          <a:p>
            <a:pPr algn="ctr"/>
            <a:r>
              <a:rPr lang="en-US" sz="4000" b="1" dirty="0">
                <a:solidFill>
                  <a:srgbClr val="FF0000"/>
                </a:solidFill>
              </a:rPr>
              <a:t>III. Disorders of possession of thought cont..</a:t>
            </a:r>
            <a:endParaRPr lang="en-US" sz="6600" dirty="0">
              <a:solidFill>
                <a:srgbClr val="FF0000"/>
              </a:solidFill>
            </a:endParaRPr>
          </a:p>
        </p:txBody>
      </p:sp>
      <p:sp>
        <p:nvSpPr>
          <p:cNvPr id="3" name="Content Placeholder 2"/>
          <p:cNvSpPr>
            <a:spLocks noGrp="1"/>
          </p:cNvSpPr>
          <p:nvPr>
            <p:ph idx="1"/>
          </p:nvPr>
        </p:nvSpPr>
        <p:spPr>
          <a:xfrm>
            <a:off x="307790" y="1468783"/>
            <a:ext cx="11301113" cy="3530600"/>
          </a:xfrm>
        </p:spPr>
        <p:txBody>
          <a:bodyPr>
            <a:noAutofit/>
          </a:bodyPr>
          <a:lstStyle/>
          <a:p>
            <a:pPr marL="0" indent="0" algn="just">
              <a:buNone/>
            </a:pPr>
            <a:r>
              <a:rPr lang="en-US" sz="3200" b="1" dirty="0" smtClean="0">
                <a:latin typeface="+mj-lt"/>
              </a:rPr>
              <a:t>c). Phobias</a:t>
            </a:r>
            <a:endParaRPr lang="en-US" sz="3200" b="1" dirty="0">
              <a:latin typeface="+mj-lt"/>
            </a:endParaRPr>
          </a:p>
          <a:p>
            <a:pPr algn="just"/>
            <a:r>
              <a:rPr lang="en-US" sz="3200" dirty="0" smtClean="0">
                <a:latin typeface="+mj-lt"/>
              </a:rPr>
              <a:t>These are forms of obsession.</a:t>
            </a:r>
          </a:p>
          <a:p>
            <a:pPr algn="just"/>
            <a:r>
              <a:rPr lang="en-US" sz="3200" dirty="0" smtClean="0">
                <a:latin typeface="+mj-lt"/>
              </a:rPr>
              <a:t>Persistent, excessive, irrational fears about a real or imagined object, place or a situation. </a:t>
            </a:r>
          </a:p>
          <a:p>
            <a:pPr algn="just"/>
            <a:r>
              <a:rPr lang="en-US" sz="3200" dirty="0" smtClean="0">
                <a:latin typeface="+mj-lt"/>
              </a:rPr>
              <a:t>Fear not proportional to dangerousness of the object, place, person etc.</a:t>
            </a:r>
          </a:p>
          <a:p>
            <a:pPr algn="just"/>
            <a:r>
              <a:rPr lang="en-US" sz="3200" dirty="0" smtClean="0">
                <a:latin typeface="+mj-lt"/>
              </a:rPr>
              <a:t>Could also be called obsession phobias – which are </a:t>
            </a:r>
            <a:r>
              <a:rPr lang="en-US" sz="3200" dirty="0" err="1" smtClean="0">
                <a:latin typeface="+mj-lt"/>
              </a:rPr>
              <a:t>obsessional</a:t>
            </a:r>
            <a:r>
              <a:rPr lang="en-US" sz="3200" dirty="0" smtClean="0">
                <a:latin typeface="+mj-lt"/>
              </a:rPr>
              <a:t> thoughts leading to anxiety and avoidance behavior.</a:t>
            </a:r>
            <a:endParaRPr lang="en-US" sz="3200" dirty="0">
              <a:latin typeface="+mj-lt"/>
            </a:endParaRPr>
          </a:p>
        </p:txBody>
      </p:sp>
    </p:spTree>
    <p:extLst>
      <p:ext uri="{BB962C8B-B14F-4D97-AF65-F5344CB8AC3E}">
        <p14:creationId xmlns:p14="http://schemas.microsoft.com/office/powerpoint/2010/main" val="1422687824"/>
      </p:ext>
    </p:extLst>
  </p:cSld>
  <p:clrMapOvr>
    <a:masterClrMapping/>
  </p:clrMapOvr>
  <p:transition spd="slow">
    <p:strips dir="ru"/>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2551" y="579173"/>
            <a:ext cx="8229600" cy="928670"/>
          </a:xfrm>
        </p:spPr>
        <p:txBody>
          <a:bodyPr>
            <a:normAutofit fontScale="90000"/>
          </a:bodyPr>
          <a:lstStyle/>
          <a:p>
            <a:pPr lvl="0" algn="ctr"/>
            <a:r>
              <a:rPr lang="en-US" b="1" dirty="0">
                <a:solidFill>
                  <a:srgbClr val="FF0000"/>
                </a:solidFill>
              </a:rPr>
              <a:t>III. Disorders of possession of thought cont</a:t>
            </a:r>
            <a:r>
              <a:rPr lang="en-US" b="1" dirty="0" smtClean="0">
                <a:solidFill>
                  <a:srgbClr val="FF0000"/>
                </a:solidFill>
              </a:rPr>
              <a:t>..</a:t>
            </a:r>
            <a:endParaRPr lang="en-US" dirty="0">
              <a:solidFill>
                <a:srgbClr val="FF0000"/>
              </a:solidFill>
            </a:endParaRPr>
          </a:p>
        </p:txBody>
      </p:sp>
      <p:sp>
        <p:nvSpPr>
          <p:cNvPr id="3" name="Content Placeholder 2"/>
          <p:cNvSpPr>
            <a:spLocks noGrp="1"/>
          </p:cNvSpPr>
          <p:nvPr>
            <p:ph idx="1"/>
          </p:nvPr>
        </p:nvSpPr>
        <p:spPr>
          <a:xfrm>
            <a:off x="331305" y="1507843"/>
            <a:ext cx="11383617" cy="4716968"/>
          </a:xfrm>
        </p:spPr>
        <p:txBody>
          <a:bodyPr>
            <a:noAutofit/>
          </a:bodyPr>
          <a:lstStyle/>
          <a:p>
            <a:pPr marL="0" indent="0" algn="just">
              <a:buNone/>
            </a:pPr>
            <a:r>
              <a:rPr lang="en-US" sz="2800" b="1" dirty="0" smtClean="0"/>
              <a:t>d). Alienation </a:t>
            </a:r>
            <a:r>
              <a:rPr lang="en-US" sz="2800" b="1" dirty="0"/>
              <a:t>of thought.</a:t>
            </a:r>
          </a:p>
          <a:p>
            <a:pPr algn="just"/>
            <a:r>
              <a:rPr lang="en-US" sz="2800" dirty="0" smtClean="0"/>
              <a:t>Patient experience that his thoughts are under control of an outside agency or others are participating in his thinking.</a:t>
            </a:r>
          </a:p>
          <a:p>
            <a:pPr lvl="0" algn="just">
              <a:buFont typeface="+mj-lt"/>
              <a:buAutoNum type="arabicParenR"/>
            </a:pPr>
            <a:r>
              <a:rPr lang="en-US" sz="2800" b="1" dirty="0" smtClean="0"/>
              <a:t>Thought withdrawal-One </a:t>
            </a:r>
            <a:r>
              <a:rPr lang="en-US" sz="2800" dirty="0" smtClean="0"/>
              <a:t>experiences as if thoughts are taken away from his mind.</a:t>
            </a:r>
          </a:p>
          <a:p>
            <a:pPr lvl="0" algn="just">
              <a:buFont typeface="+mj-lt"/>
              <a:buAutoNum type="arabicParenR"/>
            </a:pPr>
            <a:r>
              <a:rPr lang="en-US" sz="2800" b="1" dirty="0" smtClean="0"/>
              <a:t>Thought insertion </a:t>
            </a:r>
            <a:r>
              <a:rPr lang="en-US" sz="2800" dirty="0" smtClean="0"/>
              <a:t>-Thoughts experienced as being inserted into patients mind.</a:t>
            </a:r>
          </a:p>
          <a:p>
            <a:pPr lvl="0" algn="just">
              <a:buFont typeface="+mj-lt"/>
              <a:buAutoNum type="arabicParenR"/>
            </a:pPr>
            <a:r>
              <a:rPr lang="en-US" sz="2800" b="1" dirty="0" smtClean="0"/>
              <a:t>Thought broadcasting </a:t>
            </a:r>
            <a:r>
              <a:rPr lang="en-US" sz="2800" dirty="0" smtClean="0"/>
              <a:t>-Patient has the experience that everyone else is participating in his thinking. </a:t>
            </a:r>
          </a:p>
          <a:p>
            <a:pPr lvl="0" algn="just"/>
            <a:r>
              <a:rPr lang="en-US" sz="2800" dirty="0" smtClean="0"/>
              <a:t>All these forms of thought alienation are characteristics of schizophrenia.</a:t>
            </a:r>
          </a:p>
          <a:p>
            <a:pPr algn="just">
              <a:buNone/>
            </a:pPr>
            <a:r>
              <a:rPr lang="en-US" sz="2800" dirty="0" smtClean="0"/>
              <a:t> </a:t>
            </a:r>
          </a:p>
          <a:p>
            <a:pPr algn="just"/>
            <a:endParaRPr lang="en-US" sz="2800" dirty="0"/>
          </a:p>
        </p:txBody>
      </p:sp>
    </p:spTree>
    <p:extLst>
      <p:ext uri="{BB962C8B-B14F-4D97-AF65-F5344CB8AC3E}">
        <p14:creationId xmlns:p14="http://schemas.microsoft.com/office/powerpoint/2010/main" val="2722070514"/>
      </p:ext>
    </p:extLst>
  </p:cSld>
  <p:clrMapOvr>
    <a:masterClrMapping/>
  </p:clrMapOvr>
  <p:transition spd="slow">
    <p:strips dir="ru"/>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31235" y="274953"/>
            <a:ext cx="10150529" cy="1143000"/>
          </a:xfrm>
        </p:spPr>
        <p:txBody>
          <a:bodyPr>
            <a:noAutofit/>
          </a:bodyPr>
          <a:lstStyle/>
          <a:p>
            <a:pPr lvl="0"/>
            <a:r>
              <a:rPr lang="en-US" sz="4800" b="1" dirty="0" smtClean="0">
                <a:solidFill>
                  <a:srgbClr val="FF0000"/>
                </a:solidFill>
                <a:latin typeface="Berlin Sans FB Demi" panose="020E0802020502020306" pitchFamily="34" charset="0"/>
              </a:rPr>
              <a:t> </a:t>
            </a:r>
            <a:br>
              <a:rPr lang="en-US" sz="4800" b="1" dirty="0" smtClean="0">
                <a:solidFill>
                  <a:srgbClr val="FF0000"/>
                </a:solidFill>
                <a:latin typeface="Berlin Sans FB Demi" panose="020E0802020502020306" pitchFamily="34" charset="0"/>
              </a:rPr>
            </a:br>
            <a:r>
              <a:rPr lang="en-US" sz="4800" b="1" dirty="0" smtClean="0">
                <a:solidFill>
                  <a:srgbClr val="FF0000"/>
                </a:solidFill>
                <a:latin typeface="Berlin Sans FB Demi" panose="020E0802020502020306" pitchFamily="34" charset="0"/>
              </a:rPr>
              <a:t>C. DISORDERS OF ORIENTATION</a:t>
            </a:r>
            <a:r>
              <a:rPr lang="en-US" sz="4800" dirty="0" smtClean="0">
                <a:solidFill>
                  <a:srgbClr val="FF0000"/>
                </a:solidFill>
                <a:latin typeface="Berlin Sans FB Demi" panose="020E0802020502020306" pitchFamily="34" charset="0"/>
              </a:rPr>
              <a:t/>
            </a:r>
            <a:br>
              <a:rPr lang="en-US" sz="4800" dirty="0" smtClean="0">
                <a:solidFill>
                  <a:srgbClr val="FF0000"/>
                </a:solidFill>
                <a:latin typeface="Berlin Sans FB Demi" panose="020E0802020502020306" pitchFamily="34" charset="0"/>
              </a:rPr>
            </a:br>
            <a:endParaRPr lang="en-US" sz="4800"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1526990" y="1654313"/>
            <a:ext cx="9578332" cy="3530600"/>
          </a:xfrm>
        </p:spPr>
        <p:txBody>
          <a:bodyPr>
            <a:normAutofit/>
          </a:bodyPr>
          <a:lstStyle/>
          <a:p>
            <a:pPr algn="just"/>
            <a:r>
              <a:rPr lang="en-US" dirty="0" smtClean="0"/>
              <a:t>Orientation in three aspects i.e. time, person  </a:t>
            </a:r>
            <a:r>
              <a:rPr lang="en-US" dirty="0"/>
              <a:t> </a:t>
            </a:r>
            <a:r>
              <a:rPr lang="en-US" dirty="0" smtClean="0"/>
              <a:t>and place</a:t>
            </a:r>
          </a:p>
          <a:p>
            <a:pPr algn="just"/>
            <a:r>
              <a:rPr lang="en-US" b="1" dirty="0" smtClean="0"/>
              <a:t>Disorientation common in:-</a:t>
            </a:r>
            <a:r>
              <a:rPr lang="en-US" dirty="0" smtClean="0"/>
              <a:t>Organic mental disorders, Psychotic disorders e.g. schizophrenia.</a:t>
            </a:r>
          </a:p>
          <a:p>
            <a:pPr algn="just"/>
            <a:endParaRPr lang="en-US" dirty="0"/>
          </a:p>
        </p:txBody>
      </p:sp>
    </p:spTree>
    <p:extLst>
      <p:ext uri="{BB962C8B-B14F-4D97-AF65-F5344CB8AC3E}">
        <p14:creationId xmlns:p14="http://schemas.microsoft.com/office/powerpoint/2010/main" val="1948868457"/>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808019" y="160749"/>
            <a:ext cx="10972800" cy="1143000"/>
          </a:xfrm>
        </p:spPr>
        <p:txBody>
          <a:bodyPr/>
          <a:lstStyle/>
          <a:p>
            <a:pPr algn="ctr"/>
            <a:r>
              <a:rPr lang="en-US" b="1" dirty="0" smtClean="0">
                <a:solidFill>
                  <a:srgbClr val="FF0000"/>
                </a:solidFill>
              </a:rPr>
              <a:t>D.DISORDERS OF SPEECH</a:t>
            </a:r>
            <a:endParaRPr lang="en-US" dirty="0">
              <a:solidFill>
                <a:srgbClr val="FF0000"/>
              </a:solidFill>
            </a:endParaRPr>
          </a:p>
        </p:txBody>
      </p:sp>
      <p:sp>
        <p:nvSpPr>
          <p:cNvPr id="3" name="Content Placeholder 2"/>
          <p:cNvSpPr>
            <a:spLocks noGrp="1"/>
          </p:cNvSpPr>
          <p:nvPr>
            <p:ph idx="1"/>
          </p:nvPr>
        </p:nvSpPr>
        <p:spPr>
          <a:xfrm>
            <a:off x="374051" y="1442279"/>
            <a:ext cx="11406767" cy="4587460"/>
          </a:xfrm>
        </p:spPr>
        <p:txBody>
          <a:bodyPr>
            <a:normAutofit/>
          </a:bodyPr>
          <a:lstStyle/>
          <a:p>
            <a:pPr algn="just"/>
            <a:r>
              <a:rPr lang="en-US" sz="3200" b="1" dirty="0" smtClean="0"/>
              <a:t> </a:t>
            </a:r>
            <a:r>
              <a:rPr lang="en-US" sz="3200" dirty="0" smtClean="0"/>
              <a:t>Characteristics of speech include rate, volume, articulation and tone.</a:t>
            </a:r>
          </a:p>
          <a:p>
            <a:pPr algn="just"/>
            <a:r>
              <a:rPr lang="en-US" sz="3200" dirty="0" smtClean="0"/>
              <a:t>Closely related to disorders of thinking as speech is frequently an accurate representation of thinking. </a:t>
            </a:r>
          </a:p>
          <a:p>
            <a:pPr algn="just"/>
            <a:r>
              <a:rPr lang="en-US" sz="3200" dirty="0" smtClean="0"/>
              <a:t>Hence speech can be described as: - retardation of speech, blocked speech, fragmented speech, incoherent speech, and accelerated speech</a:t>
            </a:r>
          </a:p>
          <a:p>
            <a:pPr algn="just"/>
            <a:endParaRPr lang="en-US" sz="3200" dirty="0"/>
          </a:p>
        </p:txBody>
      </p:sp>
    </p:spTree>
    <p:extLst>
      <p:ext uri="{BB962C8B-B14F-4D97-AF65-F5344CB8AC3E}">
        <p14:creationId xmlns:p14="http://schemas.microsoft.com/office/powerpoint/2010/main" val="2369577516"/>
      </p:ext>
    </p:extLst>
  </p:cSld>
  <p:clrMapOvr>
    <a:masterClrMapping/>
  </p:clrMapOvr>
  <p:transition spd="slow">
    <p:strips dir="ru"/>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0"/>
            <a:ext cx="10933044" cy="740399"/>
          </a:xfrm>
        </p:spPr>
        <p:txBody>
          <a:bodyPr>
            <a:normAutofit fontScale="90000"/>
          </a:bodyPr>
          <a:lstStyle/>
          <a:p>
            <a:pPr algn="ctr"/>
            <a:r>
              <a:rPr lang="en-US" dirty="0" smtClean="0">
                <a:solidFill>
                  <a:srgbClr val="FF0000"/>
                </a:solidFill>
                <a:latin typeface="Berlin Sans FB Demi" panose="020E0802020502020306" pitchFamily="34" charset="0"/>
              </a:rPr>
              <a:t/>
            </a:r>
            <a:br>
              <a:rPr lang="en-US"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Examples of speech disorders</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344557" y="740399"/>
            <a:ext cx="11277599" cy="5925444"/>
          </a:xfrm>
        </p:spPr>
        <p:txBody>
          <a:bodyPr>
            <a:noAutofit/>
          </a:bodyPr>
          <a:lstStyle/>
          <a:p>
            <a:pPr lvl="0" algn="just"/>
            <a:r>
              <a:rPr lang="en-US" sz="2800" b="1" dirty="0" smtClean="0">
                <a:latin typeface="+mj-lt"/>
              </a:rPr>
              <a:t>Echolalia</a:t>
            </a:r>
            <a:r>
              <a:rPr lang="en-US" sz="2800" dirty="0" smtClean="0">
                <a:latin typeface="+mj-lt"/>
              </a:rPr>
              <a:t>: Repetition of others/interviewers words. Common in schizophrenia, dementia &amp; autistic children (autism).</a:t>
            </a:r>
          </a:p>
          <a:p>
            <a:pPr lvl="0" algn="just"/>
            <a:r>
              <a:rPr lang="en-US" sz="2800" b="1" dirty="0" smtClean="0">
                <a:latin typeface="+mj-lt"/>
              </a:rPr>
              <a:t>Neologism</a:t>
            </a:r>
            <a:r>
              <a:rPr lang="en-US" sz="2800" dirty="0" smtClean="0">
                <a:latin typeface="+mj-lt"/>
              </a:rPr>
              <a:t>: A patient invents new words/phrases or gives new meaning to standard words.</a:t>
            </a:r>
          </a:p>
          <a:p>
            <a:pPr lvl="0" algn="just"/>
            <a:r>
              <a:rPr lang="en-US" sz="2800" b="1" dirty="0" smtClean="0">
                <a:latin typeface="+mj-lt"/>
              </a:rPr>
              <a:t>Mutism</a:t>
            </a:r>
            <a:r>
              <a:rPr lang="en-US" sz="2800" dirty="0" smtClean="0">
                <a:latin typeface="+mj-lt"/>
              </a:rPr>
              <a:t> – absence of speech.</a:t>
            </a:r>
          </a:p>
          <a:p>
            <a:pPr lvl="0" algn="just">
              <a:buClr>
                <a:srgbClr val="B31166"/>
              </a:buClr>
            </a:pPr>
            <a:r>
              <a:rPr lang="en-US" sz="2800" b="1" dirty="0">
                <a:latin typeface="+mj-lt"/>
              </a:rPr>
              <a:t>Clang association: </a:t>
            </a:r>
            <a:r>
              <a:rPr lang="en-US" sz="2800" dirty="0">
                <a:latin typeface="+mj-lt"/>
              </a:rPr>
              <a:t>Speech directed by the sound of a word rather than its meaning i.e. choice of words is governed by sound rather than their conceptual </a:t>
            </a:r>
            <a:r>
              <a:rPr lang="en-US" sz="2800" dirty="0" smtClean="0">
                <a:latin typeface="+mj-lt"/>
              </a:rPr>
              <a:t>meaning </a:t>
            </a:r>
            <a:r>
              <a:rPr lang="en-US" sz="2800" dirty="0">
                <a:latin typeface="+mj-lt"/>
              </a:rPr>
              <a:t>e.g. “I am cold and bold” or “The gold has been sold and sold”.</a:t>
            </a:r>
          </a:p>
          <a:p>
            <a:pPr lvl="0" algn="just">
              <a:buClr>
                <a:srgbClr val="B31166"/>
              </a:buClr>
            </a:pPr>
            <a:r>
              <a:rPr lang="en-US" sz="2800" b="1" dirty="0">
                <a:latin typeface="+mj-lt"/>
              </a:rPr>
              <a:t> Word salad: </a:t>
            </a:r>
            <a:r>
              <a:rPr lang="en-US" sz="2800" dirty="0">
                <a:latin typeface="+mj-lt"/>
              </a:rPr>
              <a:t>Group of words put together in random fashion without apparent logical connection.</a:t>
            </a:r>
          </a:p>
          <a:p>
            <a:pPr lvl="0" algn="just">
              <a:buClr>
                <a:srgbClr val="B31166"/>
              </a:buClr>
            </a:pPr>
            <a:r>
              <a:rPr lang="en-US" sz="2800" b="1" dirty="0">
                <a:latin typeface="+mj-lt"/>
              </a:rPr>
              <a:t>Loosening of association: </a:t>
            </a:r>
            <a:r>
              <a:rPr lang="en-US" sz="2800" dirty="0">
                <a:latin typeface="+mj-lt"/>
              </a:rPr>
              <a:t>Patients shifts ideas from one to the other without logical connection between them.</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3599899308"/>
      </p:ext>
    </p:extLst>
  </p:cSld>
  <p:clrMapOvr>
    <a:masterClrMapping/>
  </p:clrMapOvr>
  <p:transition spd="slow">
    <p:strips dir="ru"/>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16834" y="224734"/>
            <a:ext cx="10707757" cy="709865"/>
          </a:xfrm>
        </p:spPr>
        <p:txBody>
          <a:bodyPr>
            <a:normAutofit fontScale="90000"/>
          </a:bodyPr>
          <a:lstStyle/>
          <a:p>
            <a:pPr lvl="0" algn="ctr"/>
            <a:r>
              <a:rPr lang="en-US" b="1" dirty="0" smtClean="0">
                <a:solidFill>
                  <a:srgbClr val="FF0000"/>
                </a:solidFill>
                <a:latin typeface="Berlin Sans FB Demi" panose="020E0802020502020306" pitchFamily="34" charset="0"/>
              </a:rPr>
              <a:t/>
            </a:r>
            <a:br>
              <a:rPr lang="en-US" b="1" dirty="0" smtClean="0">
                <a:solidFill>
                  <a:srgbClr val="FF0000"/>
                </a:solidFill>
                <a:latin typeface="Berlin Sans FB Demi" panose="020E0802020502020306" pitchFamily="34" charset="0"/>
              </a:rPr>
            </a:br>
            <a:r>
              <a:rPr lang="en-US" b="1" dirty="0" smtClean="0">
                <a:solidFill>
                  <a:srgbClr val="FF0000"/>
                </a:solidFill>
                <a:latin typeface="Berlin Sans FB Demi" panose="020E0802020502020306" pitchFamily="34" charset="0"/>
              </a:rPr>
              <a:t>E. DISORDERS OF MOTOR ACTIVITY</a:t>
            </a:r>
            <a:endParaRPr lang="en-US"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238540" y="934599"/>
            <a:ext cx="11502886" cy="5445837"/>
          </a:xfrm>
        </p:spPr>
        <p:txBody>
          <a:bodyPr>
            <a:noAutofit/>
          </a:bodyPr>
          <a:lstStyle/>
          <a:p>
            <a:pPr algn="just"/>
            <a:r>
              <a:rPr lang="en-US" sz="2800" dirty="0" smtClean="0">
                <a:latin typeface="+mj-lt"/>
              </a:rPr>
              <a:t>The level of motor activity is closely related to the thought processes which also affects speech. Therefore, motor activity, speech and thoughts are closely interlinked. Common in schizophrenia except tics/habit spasms. Examples are :</a:t>
            </a:r>
          </a:p>
          <a:p>
            <a:pPr lvl="0" algn="just"/>
            <a:r>
              <a:rPr lang="en-US" sz="2800" b="1" dirty="0" smtClean="0">
                <a:latin typeface="+mj-lt"/>
              </a:rPr>
              <a:t>Restlessness</a:t>
            </a:r>
            <a:r>
              <a:rPr lang="en-US" sz="2800" dirty="0" smtClean="0">
                <a:latin typeface="+mj-lt"/>
              </a:rPr>
              <a:t>: Inability to remain still. The person keeps on moving entire body or part of it. When associated with anxiety and worry its called agitation.</a:t>
            </a:r>
          </a:p>
          <a:p>
            <a:pPr lvl="0" algn="just"/>
            <a:r>
              <a:rPr lang="en-US" sz="2800" b="1" dirty="0" smtClean="0">
                <a:latin typeface="+mj-lt"/>
              </a:rPr>
              <a:t>Stereotypes</a:t>
            </a:r>
            <a:r>
              <a:rPr lang="en-US" sz="2800" dirty="0" smtClean="0">
                <a:latin typeface="+mj-lt"/>
              </a:rPr>
              <a:t>: Repeated movements that are regular (unlike tics) and without obvious significance (unlike mannerisms) e.g. rocking to and fro</a:t>
            </a:r>
          </a:p>
          <a:p>
            <a:pPr lvl="0" algn="just">
              <a:buClr>
                <a:srgbClr val="B31166"/>
              </a:buClr>
            </a:pPr>
            <a:r>
              <a:rPr lang="en-US" sz="2800" b="1" dirty="0">
                <a:latin typeface="+mj-lt"/>
              </a:rPr>
              <a:t>Tics/habit </a:t>
            </a:r>
            <a:r>
              <a:rPr lang="en-US" sz="2800" b="1" dirty="0" smtClean="0">
                <a:latin typeface="+mj-lt"/>
              </a:rPr>
              <a:t>spasms</a:t>
            </a:r>
            <a:r>
              <a:rPr lang="en-US" sz="2800" dirty="0" smtClean="0">
                <a:latin typeface="+mj-lt"/>
              </a:rPr>
              <a:t>: Irregular </a:t>
            </a:r>
            <a:r>
              <a:rPr lang="en-US" sz="2800" dirty="0">
                <a:latin typeface="+mj-lt"/>
              </a:rPr>
              <a:t>involuntary repeated movements involving a group of muscles e.g. sideway movement of the head or wetting ones lips.</a:t>
            </a:r>
          </a:p>
          <a:p>
            <a:pPr lvl="0" algn="just">
              <a:buClr>
                <a:srgbClr val="B31166"/>
              </a:buClr>
            </a:pPr>
            <a:r>
              <a:rPr lang="en-US" sz="2800" b="1" dirty="0">
                <a:latin typeface="+mj-lt"/>
              </a:rPr>
              <a:t> Choreiform movements</a:t>
            </a:r>
            <a:r>
              <a:rPr lang="en-US" sz="2800" dirty="0">
                <a:latin typeface="+mj-lt"/>
              </a:rPr>
              <a:t>: Brief involuntary movements which are coordinated but purposeless.</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768402080"/>
      </p:ext>
    </p:extLst>
  </p:cSld>
  <p:clrMapOvr>
    <a:masterClrMapping/>
  </p:clrMapOvr>
  <p:transition spd="slow">
    <p:strips dir="ru"/>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984374" y="122239"/>
            <a:ext cx="7540625" cy="752404"/>
          </a:xfrm>
        </p:spPr>
        <p:txBody>
          <a:bodyPr>
            <a:noAutofit/>
          </a:bodyPr>
          <a:lstStyle/>
          <a:p>
            <a:pPr algn="ctr"/>
            <a:r>
              <a:rPr lang="en-US" altLang="en-US" sz="5400" b="1" dirty="0" smtClean="0">
                <a:solidFill>
                  <a:schemeClr val="tx1"/>
                </a:solidFill>
              </a:rPr>
              <a:t>Critical analysis</a:t>
            </a:r>
          </a:p>
        </p:txBody>
      </p:sp>
      <p:sp>
        <p:nvSpPr>
          <p:cNvPr id="15364" name="AutoShape 5" descr="Image result for images of mad people on the streets"/>
          <p:cNvSpPr>
            <a:spLocks noChangeAspect="1" noChangeArrowheads="1"/>
          </p:cNvSpPr>
          <p:nvPr/>
        </p:nvSpPr>
        <p:spPr bwMode="auto">
          <a:xfrm>
            <a:off x="1679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en-US"/>
          </a:p>
        </p:txBody>
      </p:sp>
      <p:pic>
        <p:nvPicPr>
          <p:cNvPr id="15365"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13113" y="1020417"/>
            <a:ext cx="8812696" cy="5577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062805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additive="base">
                                        <p:cTn id="7" dur="500" fill="hold"/>
                                        <p:tgtEl>
                                          <p:spTgt spid="15365"/>
                                        </p:tgtEl>
                                        <p:attrNameLst>
                                          <p:attrName>ppt_x</p:attrName>
                                        </p:attrNameLst>
                                      </p:cBhvr>
                                      <p:tavLst>
                                        <p:tav tm="0">
                                          <p:val>
                                            <p:strVal val="#ppt_x"/>
                                          </p:val>
                                        </p:tav>
                                        <p:tav tm="100000">
                                          <p:val>
                                            <p:strVal val="#ppt_x"/>
                                          </p:val>
                                        </p:tav>
                                      </p:tavLst>
                                    </p:anim>
                                    <p:anim calcmode="lin" valueType="num">
                                      <p:cBhvr additive="base">
                                        <p:cTn id="8" dur="500" fill="hold"/>
                                        <p:tgtEl>
                                          <p:spTgt spid="153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75861"/>
            <a:ext cx="7776864" cy="1000108"/>
          </a:xfrm>
        </p:spPr>
        <p:txBody>
          <a:bodyPr>
            <a:noAutofit/>
          </a:bodyPr>
          <a:lstStyle/>
          <a:p>
            <a:pPr algn="ctr"/>
            <a:r>
              <a:rPr lang="en-US" sz="3600" dirty="0">
                <a:solidFill>
                  <a:schemeClr val="tx1"/>
                </a:solidFill>
                <a:latin typeface="Berlin Sans FB Demi" panose="020E0802020502020306" pitchFamily="34" charset="0"/>
              </a:rPr>
              <a:t>E. DISORDERS OF MOTOR ACTIVITY CONT… </a:t>
            </a:r>
          </a:p>
        </p:txBody>
      </p:sp>
      <p:sp>
        <p:nvSpPr>
          <p:cNvPr id="3" name="Content Placeholder 2"/>
          <p:cNvSpPr>
            <a:spLocks noGrp="1"/>
          </p:cNvSpPr>
          <p:nvPr>
            <p:ph idx="1"/>
          </p:nvPr>
        </p:nvSpPr>
        <p:spPr>
          <a:xfrm>
            <a:off x="371061" y="1175969"/>
            <a:ext cx="11370365" cy="4950195"/>
          </a:xfrm>
        </p:spPr>
        <p:txBody>
          <a:bodyPr>
            <a:noAutofit/>
          </a:bodyPr>
          <a:lstStyle/>
          <a:p>
            <a:pPr lvl="0" algn="just"/>
            <a:r>
              <a:rPr lang="en-US" sz="2800" b="1" dirty="0" smtClean="0">
                <a:latin typeface="+mj-lt"/>
              </a:rPr>
              <a:t>Mannerisms</a:t>
            </a:r>
            <a:r>
              <a:rPr lang="en-US" sz="2800" dirty="0" smtClean="0">
                <a:latin typeface="+mj-lt"/>
              </a:rPr>
              <a:t> – repeated movements that appear to have some functional significance e.g. saluting, matching.</a:t>
            </a:r>
          </a:p>
          <a:p>
            <a:pPr lvl="0" algn="just"/>
            <a:r>
              <a:rPr lang="en-US" sz="2800" b="1" dirty="0" smtClean="0">
                <a:latin typeface="+mj-lt"/>
              </a:rPr>
              <a:t> Dystonia:</a:t>
            </a:r>
            <a:r>
              <a:rPr lang="en-US" sz="2800" dirty="0" smtClean="0">
                <a:latin typeface="+mj-lt"/>
              </a:rPr>
              <a:t> - muscle spasm – painful &amp; may lead to contortions</a:t>
            </a:r>
          </a:p>
          <a:p>
            <a:pPr lvl="0" algn="just"/>
            <a:r>
              <a:rPr lang="en-US" sz="2800" b="1" dirty="0">
                <a:latin typeface="+mj-lt"/>
              </a:rPr>
              <a:t>Posturing: </a:t>
            </a:r>
            <a:r>
              <a:rPr lang="en-US" sz="2800" dirty="0">
                <a:latin typeface="+mj-lt"/>
              </a:rPr>
              <a:t>Adoption of unusual bodily postures continuously for a long time. May have symbolic meaning e.g. hands outstretched as if to be crucified or may not have any meaning e.g. standing on one leg.</a:t>
            </a:r>
          </a:p>
          <a:p>
            <a:pPr lvl="0" algn="just"/>
            <a:r>
              <a:rPr lang="en-US" sz="2800" b="1" dirty="0">
                <a:latin typeface="+mj-lt"/>
              </a:rPr>
              <a:t> Ambitendence: </a:t>
            </a:r>
            <a:r>
              <a:rPr lang="en-US" sz="2800" dirty="0">
                <a:latin typeface="+mj-lt"/>
              </a:rPr>
              <a:t>Alternate between opposite movements e.g. putting out the arm to shake hands, and then withdrawing it, extending it again and so on.</a:t>
            </a:r>
          </a:p>
          <a:p>
            <a:pPr lvl="0" algn="just"/>
            <a:r>
              <a:rPr lang="en-US" sz="2800" b="1" dirty="0">
                <a:latin typeface="+mj-lt"/>
              </a:rPr>
              <a:t> Echopraxia: </a:t>
            </a:r>
            <a:r>
              <a:rPr lang="en-US" sz="2800" dirty="0">
                <a:latin typeface="+mj-lt"/>
              </a:rPr>
              <a:t>Patients purposely imitates the movement of another person. Client may imitate the actions of the examiner. Common in schizophrenia and dementia.</a:t>
            </a:r>
          </a:p>
          <a:p>
            <a:pPr algn="just"/>
            <a:endParaRPr lang="en-US" sz="2800" dirty="0">
              <a:latin typeface="+mj-lt"/>
            </a:endParaRPr>
          </a:p>
        </p:txBody>
      </p:sp>
    </p:spTree>
    <p:extLst>
      <p:ext uri="{BB962C8B-B14F-4D97-AF65-F5344CB8AC3E}">
        <p14:creationId xmlns:p14="http://schemas.microsoft.com/office/powerpoint/2010/main" val="2639270879"/>
      </p:ext>
    </p:extLst>
  </p:cSld>
  <p:clrMapOvr>
    <a:masterClrMapping/>
  </p:clrMapOvr>
  <p:transition spd="slow">
    <p:strips dir="ru"/>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09056" y="300878"/>
            <a:ext cx="8229600" cy="785794"/>
          </a:xfrm>
        </p:spPr>
        <p:txBody>
          <a:bodyPr>
            <a:noAutofit/>
          </a:bodyPr>
          <a:lstStyle/>
          <a:p>
            <a:pPr algn="ctr"/>
            <a:r>
              <a:rPr lang="en-US" sz="3600" b="1" dirty="0">
                <a:solidFill>
                  <a:schemeClr val="tx1"/>
                </a:solidFill>
                <a:latin typeface="Berlin Sans FB Demi" panose="020E0802020502020306" pitchFamily="34" charset="0"/>
              </a:rPr>
              <a:t>E. DISORDERS OF MOTOR ACTIVITY</a:t>
            </a:r>
            <a:r>
              <a:rPr lang="en-US" sz="3600" dirty="0">
                <a:solidFill>
                  <a:schemeClr val="tx1"/>
                </a:solidFill>
                <a:latin typeface="Berlin Sans FB Demi" panose="020E0802020502020306" pitchFamily="34" charset="0"/>
              </a:rPr>
              <a:t> </a:t>
            </a:r>
            <a:r>
              <a:rPr lang="en-US" sz="3600" b="1" dirty="0">
                <a:solidFill>
                  <a:schemeClr val="tx1"/>
                </a:solidFill>
                <a:latin typeface="Berlin Sans FB Demi" panose="020E0802020502020306" pitchFamily="34" charset="0"/>
              </a:rPr>
              <a:t>CONT… </a:t>
            </a:r>
            <a:endParaRPr lang="en-US" sz="60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318053" y="927647"/>
            <a:ext cx="11449878" cy="5579170"/>
          </a:xfrm>
        </p:spPr>
        <p:txBody>
          <a:bodyPr>
            <a:noAutofit/>
          </a:bodyPr>
          <a:lstStyle/>
          <a:p>
            <a:pPr lvl="0" algn="just"/>
            <a:r>
              <a:rPr lang="en-US" sz="2800" b="1" dirty="0" smtClean="0">
                <a:latin typeface="+mj-lt"/>
              </a:rPr>
              <a:t>Negativism: </a:t>
            </a:r>
            <a:r>
              <a:rPr lang="en-US" sz="2800" dirty="0" smtClean="0">
                <a:latin typeface="+mj-lt"/>
              </a:rPr>
              <a:t>An active striving against all external attempts to influence behavior e.g. the more the examiner insists on Physical examination the greater the resistance. Subjects do opposite of what is asked and actively resist efforts to persuade them to comply. </a:t>
            </a:r>
          </a:p>
          <a:p>
            <a:pPr lvl="0" algn="just"/>
            <a:r>
              <a:rPr lang="en-US" sz="2800" b="1" dirty="0" smtClean="0">
                <a:latin typeface="+mj-lt"/>
              </a:rPr>
              <a:t>Compulsion/Compulsive ritual</a:t>
            </a:r>
            <a:r>
              <a:rPr lang="en-US" sz="2800" dirty="0" smtClean="0">
                <a:latin typeface="+mj-lt"/>
              </a:rPr>
              <a:t>: Recurrent actions carried out to relieve the urgency of obsessive thoughts e.g. repetitive hand washing in an attempt to relieve an obsession of dirty hands.</a:t>
            </a:r>
          </a:p>
          <a:p>
            <a:pPr lvl="0" algn="just">
              <a:buClr>
                <a:srgbClr val="B31166"/>
              </a:buClr>
            </a:pPr>
            <a:r>
              <a:rPr lang="en-US" sz="2800" b="1" dirty="0">
                <a:latin typeface="+mj-lt"/>
              </a:rPr>
              <a:t>Stupor</a:t>
            </a:r>
            <a:r>
              <a:rPr lang="en-US" sz="2800" dirty="0">
                <a:latin typeface="+mj-lt"/>
              </a:rPr>
              <a:t>: Patient lies or sits motionless and doesn’t reply to questions or if he does, he gives muttered monosyllabic replies.</a:t>
            </a:r>
          </a:p>
          <a:p>
            <a:pPr lvl="0" algn="just">
              <a:buClr>
                <a:srgbClr val="B31166"/>
              </a:buClr>
            </a:pPr>
            <a:r>
              <a:rPr lang="en-US" sz="2800" b="1" dirty="0">
                <a:latin typeface="+mj-lt"/>
              </a:rPr>
              <a:t>Waxy flexibility/catatonia</a:t>
            </a:r>
            <a:r>
              <a:rPr lang="en-US" sz="2800" dirty="0">
                <a:latin typeface="+mj-lt"/>
              </a:rPr>
              <a:t>: The examiner encounters plastic resistance like the bending of a wax rod when moving a patient body (or part of it) which is then maintained in an odd position. Very common in catatonic schizophrenia.</a:t>
            </a:r>
          </a:p>
          <a:p>
            <a:pPr lvl="0" algn="just"/>
            <a:endParaRPr lang="en-US" sz="2800" dirty="0" smtClean="0">
              <a:latin typeface="+mj-lt"/>
            </a:endParaRPr>
          </a:p>
          <a:p>
            <a:pPr algn="just"/>
            <a:endParaRPr lang="en-US" sz="2800" dirty="0">
              <a:latin typeface="+mj-lt"/>
            </a:endParaRPr>
          </a:p>
        </p:txBody>
      </p:sp>
    </p:spTree>
    <p:extLst>
      <p:ext uri="{BB962C8B-B14F-4D97-AF65-F5344CB8AC3E}">
        <p14:creationId xmlns:p14="http://schemas.microsoft.com/office/powerpoint/2010/main" val="1829265157"/>
      </p:ext>
    </p:extLst>
  </p:cSld>
  <p:clrMapOvr>
    <a:masterClrMapping/>
  </p:clrMapOvr>
  <p:transition spd="slow">
    <p:strips dir="ru"/>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596348" y="0"/>
            <a:ext cx="10999304" cy="1143000"/>
          </a:xfrm>
        </p:spPr>
        <p:txBody>
          <a:bodyPr>
            <a:normAutofit fontScale="90000"/>
          </a:bodyPr>
          <a:lstStyle/>
          <a:p>
            <a:pPr lvl="0" algn="ctr"/>
            <a:r>
              <a:rPr lang="en-US" b="1" dirty="0" smtClean="0">
                <a:solidFill>
                  <a:schemeClr val="tx1"/>
                </a:solidFill>
                <a:latin typeface="Berlin Sans FB Demi" panose="020E0802020502020306" pitchFamily="34" charset="0"/>
              </a:rPr>
              <a:t/>
            </a:r>
            <a:br>
              <a:rPr lang="en-US" b="1" dirty="0" smtClean="0">
                <a:solidFill>
                  <a:schemeClr val="tx1"/>
                </a:solidFill>
                <a:latin typeface="Berlin Sans FB Demi" panose="020E0802020502020306" pitchFamily="34" charset="0"/>
              </a:rPr>
            </a:br>
            <a:r>
              <a:rPr lang="en-US" b="1" dirty="0" smtClean="0">
                <a:solidFill>
                  <a:schemeClr val="tx1"/>
                </a:solidFill>
                <a:latin typeface="Berlin Sans FB Demi" panose="020E0802020502020306" pitchFamily="34" charset="0"/>
              </a:rPr>
              <a:t>F.DISORDERS OF MOOD/AFFECT</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596348" y="1143000"/>
            <a:ext cx="11264348" cy="4588565"/>
          </a:xfrm>
        </p:spPr>
        <p:txBody>
          <a:bodyPr>
            <a:noAutofit/>
          </a:bodyPr>
          <a:lstStyle/>
          <a:p>
            <a:pPr algn="just"/>
            <a:r>
              <a:rPr lang="en-US" sz="2800" dirty="0" smtClean="0">
                <a:latin typeface="+mj-lt"/>
              </a:rPr>
              <a:t>Comprises the most common symptoms of psychiatric disorders. </a:t>
            </a:r>
          </a:p>
          <a:p>
            <a:pPr algn="just"/>
            <a:r>
              <a:rPr lang="en-US" sz="2800" dirty="0" smtClean="0">
                <a:latin typeface="+mj-lt"/>
              </a:rPr>
              <a:t>Typical in anxiety and depressive disorders. Normal people may also experience them in stress.</a:t>
            </a:r>
            <a:endParaRPr lang="en-US" sz="2800" dirty="0">
              <a:latin typeface="+mj-lt"/>
            </a:endParaRPr>
          </a:p>
          <a:p>
            <a:pPr lvl="0" algn="just">
              <a:buClr>
                <a:srgbClr val="B31166"/>
              </a:buClr>
            </a:pPr>
            <a:r>
              <a:rPr lang="en-US" sz="2800" b="1" dirty="0">
                <a:latin typeface="+mj-lt"/>
              </a:rPr>
              <a:t>Mood-</a:t>
            </a:r>
            <a:r>
              <a:rPr lang="en-US" sz="2800" dirty="0">
                <a:latin typeface="+mj-lt"/>
              </a:rPr>
              <a:t>Patient’s self-report of the prevailing emotional state. Could be sad, fearful, hopeless etc. Reflects the </a:t>
            </a:r>
            <a:r>
              <a:rPr lang="en-US" sz="2800" dirty="0" err="1">
                <a:latin typeface="+mj-lt"/>
              </a:rPr>
              <a:t>pt’s</a:t>
            </a:r>
            <a:r>
              <a:rPr lang="en-US" sz="2800" dirty="0">
                <a:latin typeface="+mj-lt"/>
              </a:rPr>
              <a:t> life situation.</a:t>
            </a:r>
          </a:p>
          <a:p>
            <a:pPr lvl="0" algn="just">
              <a:buClr>
                <a:srgbClr val="B31166"/>
              </a:buClr>
            </a:pPr>
            <a:r>
              <a:rPr lang="en-US" sz="2800" b="1" dirty="0">
                <a:latin typeface="+mj-lt"/>
              </a:rPr>
              <a:t>Affect- </a:t>
            </a:r>
            <a:r>
              <a:rPr lang="en-US" sz="2800" dirty="0">
                <a:latin typeface="+mj-lt"/>
              </a:rPr>
              <a:t>Pt’s apparent emotional tone. The face is the primary tool in getting info about affect</a:t>
            </a:r>
            <a:r>
              <a:rPr lang="en-US" sz="2800" dirty="0" smtClean="0">
                <a:latin typeface="+mj-lt"/>
              </a:rPr>
              <a:t>.</a:t>
            </a:r>
          </a:p>
          <a:p>
            <a:pPr lvl="0" algn="just">
              <a:buClr>
                <a:srgbClr val="B31166"/>
              </a:buClr>
            </a:pPr>
            <a:r>
              <a:rPr lang="en-US" sz="2800" b="1" dirty="0">
                <a:latin typeface="+mj-lt"/>
              </a:rPr>
              <a:t>Appropriateness </a:t>
            </a:r>
            <a:r>
              <a:rPr lang="en-US" sz="2800" dirty="0">
                <a:latin typeface="+mj-lt"/>
              </a:rPr>
              <a:t>– congruency with the subject of conversation – appropriate</a:t>
            </a:r>
          </a:p>
          <a:p>
            <a:pPr lvl="0" algn="just">
              <a:buClr>
                <a:srgbClr val="B31166"/>
              </a:buClr>
            </a:pPr>
            <a:r>
              <a:rPr lang="en-US" sz="2800" b="1" dirty="0">
                <a:latin typeface="+mj-lt"/>
              </a:rPr>
              <a:t>Anxiety (pathological anxiety)</a:t>
            </a:r>
            <a:r>
              <a:rPr lang="en-US" sz="2800" dirty="0">
                <a:latin typeface="+mj-lt"/>
              </a:rPr>
              <a:t>: Feeling of apprehension that is out of proportion to the actual situation. Marked anxiety is called fear &amp; when its acute its called panic.</a:t>
            </a:r>
          </a:p>
          <a:p>
            <a:pPr lvl="0" algn="just">
              <a:buClr>
                <a:srgbClr val="B31166"/>
              </a:buClr>
            </a:pPr>
            <a:endParaRPr lang="en-US" sz="2800" dirty="0">
              <a:latin typeface="+mj-lt"/>
            </a:endParaRPr>
          </a:p>
          <a:p>
            <a:pPr algn="just"/>
            <a:endParaRPr lang="en-US" sz="2800" dirty="0" smtClean="0">
              <a:latin typeface="+mj-lt"/>
            </a:endParaRPr>
          </a:p>
        </p:txBody>
      </p:sp>
    </p:spTree>
    <p:extLst>
      <p:ext uri="{BB962C8B-B14F-4D97-AF65-F5344CB8AC3E}">
        <p14:creationId xmlns:p14="http://schemas.microsoft.com/office/powerpoint/2010/main" val="2632003556"/>
      </p:ext>
    </p:extLst>
  </p:cSld>
  <p:clrMapOvr>
    <a:masterClrMapping/>
  </p:clrMapOvr>
  <p:transition spd="slow">
    <p:strips dir="ru"/>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39820" y="0"/>
            <a:ext cx="8229600" cy="1071546"/>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F.DISORDERS OF </a:t>
            </a:r>
            <a:r>
              <a:rPr lang="en-US" b="1" dirty="0" smtClean="0">
                <a:latin typeface="Berlin Sans FB Demi" panose="020E0802020502020306" pitchFamily="34" charset="0"/>
              </a:rPr>
              <a:t>MOOD/AFFECT Cont…</a:t>
            </a:r>
            <a:r>
              <a:rPr lang="en-US" dirty="0">
                <a:latin typeface="Berlin Sans FB Demi" panose="020E0802020502020306" pitchFamily="34" charset="0"/>
              </a:rPr>
              <a:t/>
            </a:r>
            <a:br>
              <a:rPr lang="en-US"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11965" y="1071546"/>
            <a:ext cx="10614992" cy="5234136"/>
          </a:xfrm>
        </p:spPr>
        <p:txBody>
          <a:bodyPr>
            <a:normAutofit fontScale="85000" lnSpcReduction="20000"/>
          </a:bodyPr>
          <a:lstStyle/>
          <a:p>
            <a:pPr algn="just"/>
            <a:r>
              <a:rPr lang="en-US" b="1" dirty="0" smtClean="0"/>
              <a:t>Euphoria</a:t>
            </a:r>
            <a:r>
              <a:rPr lang="en-US" dirty="0" smtClean="0"/>
              <a:t>: Mild unwarranted cheerfulness</a:t>
            </a:r>
          </a:p>
          <a:p>
            <a:pPr algn="just"/>
            <a:r>
              <a:rPr lang="en-US" b="1" dirty="0" smtClean="0"/>
              <a:t>Elation (pathological elation)</a:t>
            </a:r>
            <a:r>
              <a:rPr lang="en-US" dirty="0"/>
              <a:t>:</a:t>
            </a:r>
            <a:r>
              <a:rPr lang="en-US" dirty="0" smtClean="0"/>
              <a:t>Pervasive rising of mood accompanied by excessive cheerfulness &amp; even ecstasy(energy/pleasure). Usually used synonymously to mean a feeling of sense of well-being which is exaggerated &amp; inappropriate usually associated with psychomotor acceleration. Common in: Mania/hypomania and Hypothalamic lesions</a:t>
            </a:r>
            <a:r>
              <a:rPr lang="en-US" b="1" dirty="0" smtClean="0"/>
              <a:t> </a:t>
            </a:r>
          </a:p>
          <a:p>
            <a:pPr lvl="0" algn="just">
              <a:buClr>
                <a:srgbClr val="B31166"/>
              </a:buClr>
            </a:pPr>
            <a:r>
              <a:rPr lang="en-US" b="1" dirty="0"/>
              <a:t>Depression (pathological depression)</a:t>
            </a:r>
            <a:r>
              <a:rPr lang="en-US" dirty="0"/>
              <a:t> </a:t>
            </a:r>
            <a:r>
              <a:rPr lang="en-US" dirty="0" smtClean="0"/>
              <a:t>;Pervasive </a:t>
            </a:r>
            <a:r>
              <a:rPr lang="en-US" dirty="0"/>
              <a:t>lowering of mood accompanied by feeling of sadness, hopelessness, worthlessness, loss of ability to experience pleasure (anhedonia). </a:t>
            </a:r>
          </a:p>
          <a:p>
            <a:pPr lvl="0" algn="just">
              <a:buClr>
                <a:srgbClr val="B31166"/>
              </a:buClr>
              <a:buFont typeface="Wingdings" panose="05000000000000000000" pitchFamily="2" charset="2"/>
              <a:buChar char="v"/>
            </a:pPr>
            <a:r>
              <a:rPr lang="en-US" dirty="0"/>
              <a:t>Usually accompanied by slowed thinking, speech and motor activity. </a:t>
            </a:r>
          </a:p>
          <a:p>
            <a:pPr lvl="0" algn="just">
              <a:buClr>
                <a:srgbClr val="B31166"/>
              </a:buClr>
              <a:buFont typeface="Wingdings" panose="05000000000000000000" pitchFamily="2" charset="2"/>
              <a:buChar char="v"/>
            </a:pPr>
            <a:r>
              <a:rPr lang="en-US" dirty="0"/>
              <a:t>Suicidal ideation may be present. </a:t>
            </a:r>
            <a:r>
              <a:rPr lang="en-US" dirty="0" smtClean="0"/>
              <a:t>Mainly </a:t>
            </a:r>
            <a:r>
              <a:rPr lang="en-US" dirty="0"/>
              <a:t>occur in depressive disorder &amp; other psychiatric disorders</a:t>
            </a:r>
            <a:r>
              <a:rPr lang="en-US" dirty="0" smtClean="0"/>
              <a:t>.</a:t>
            </a:r>
          </a:p>
          <a:p>
            <a:pPr lvl="0" algn="just">
              <a:buClr>
                <a:srgbClr val="B31166"/>
              </a:buClr>
              <a:buFont typeface="Wingdings" panose="05000000000000000000" pitchFamily="2" charset="2"/>
              <a:buChar char="v"/>
            </a:pPr>
            <a:endParaRPr lang="en-US" dirty="0"/>
          </a:p>
          <a:p>
            <a:pPr algn="just">
              <a:buFont typeface="Wingdings" panose="05000000000000000000" pitchFamily="2" charset="2"/>
              <a:buChar char="v"/>
            </a:pPr>
            <a:endParaRPr lang="en-US" dirty="0" smtClean="0"/>
          </a:p>
          <a:p>
            <a:pPr algn="just"/>
            <a:endParaRPr lang="en-US" dirty="0"/>
          </a:p>
        </p:txBody>
      </p:sp>
    </p:spTree>
    <p:extLst>
      <p:ext uri="{BB962C8B-B14F-4D97-AF65-F5344CB8AC3E}">
        <p14:creationId xmlns:p14="http://schemas.microsoft.com/office/powerpoint/2010/main" val="80832309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97205" y="0"/>
            <a:ext cx="6946390" cy="709865"/>
          </a:xfrm>
        </p:spPr>
        <p:txBody>
          <a:bodyPr>
            <a:normAutofit fontScale="90000"/>
          </a:bodyPr>
          <a:lstStyle/>
          <a:p>
            <a:pPr lvl="0"/>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G. DISORDERS OF MEMORY</a:t>
            </a:r>
            <a:r>
              <a:rPr lang="en-US" dirty="0" smtClean="0">
                <a:latin typeface="Berlin Sans FB Demi" panose="020E0802020502020306" pitchFamily="34" charset="0"/>
              </a:rPr>
              <a:t/>
            </a:r>
            <a:br>
              <a:rPr lang="en-US" dirty="0" smtClean="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28207" y="709865"/>
            <a:ext cx="10108418" cy="3530600"/>
          </a:xfrm>
        </p:spPr>
        <p:txBody>
          <a:bodyPr>
            <a:noAutofit/>
          </a:bodyPr>
          <a:lstStyle/>
          <a:p>
            <a:pPr algn="just"/>
            <a:r>
              <a:rPr lang="en-US" sz="3200" dirty="0" smtClean="0"/>
              <a:t>Some characteristics of memory/brain are important to mention: </a:t>
            </a:r>
          </a:p>
          <a:p>
            <a:pPr algn="just">
              <a:buFont typeface="Wingdings" panose="05000000000000000000" pitchFamily="2" charset="2"/>
              <a:buChar char="v"/>
            </a:pPr>
            <a:r>
              <a:rPr lang="en-US" sz="3200" b="1" dirty="0" smtClean="0"/>
              <a:t>Recognition – </a:t>
            </a:r>
            <a:r>
              <a:rPr lang="en-US" sz="3200" dirty="0" smtClean="0"/>
              <a:t>feeling of familiarity which accompanies memory. </a:t>
            </a:r>
          </a:p>
          <a:p>
            <a:pPr algn="just">
              <a:buFont typeface="Wingdings" panose="05000000000000000000" pitchFamily="2" charset="2"/>
              <a:buChar char="v"/>
            </a:pPr>
            <a:r>
              <a:rPr lang="en-US" sz="3200" b="1" dirty="0" smtClean="0"/>
              <a:t>Recall – </a:t>
            </a:r>
            <a:r>
              <a:rPr lang="en-US" sz="3200" dirty="0" smtClean="0"/>
              <a:t>bringing back specific information to consciousness when desired. </a:t>
            </a:r>
          </a:p>
          <a:p>
            <a:pPr algn="just">
              <a:buFont typeface="Wingdings" panose="05000000000000000000" pitchFamily="2" charset="2"/>
              <a:buChar char="v"/>
            </a:pPr>
            <a:r>
              <a:rPr lang="en-US" sz="3200" b="1" dirty="0" smtClean="0"/>
              <a:t>Registration – </a:t>
            </a:r>
            <a:r>
              <a:rPr lang="en-US" sz="3200" dirty="0" smtClean="0"/>
              <a:t>add new item to the memory bank. </a:t>
            </a:r>
          </a:p>
          <a:p>
            <a:pPr algn="just">
              <a:buFont typeface="Wingdings" panose="05000000000000000000" pitchFamily="2" charset="2"/>
              <a:buChar char="v"/>
            </a:pPr>
            <a:r>
              <a:rPr lang="en-US" sz="3200" b="1" dirty="0" smtClean="0"/>
              <a:t>Retention – </a:t>
            </a:r>
            <a:r>
              <a:rPr lang="en-US" sz="3200" dirty="0" smtClean="0"/>
              <a:t>capacity to store information in memory.</a:t>
            </a:r>
          </a:p>
          <a:p>
            <a:pPr algn="just">
              <a:buFont typeface="Wingdings" panose="05000000000000000000" pitchFamily="2" charset="2"/>
              <a:buChar char="Ø"/>
            </a:pPr>
            <a:r>
              <a:rPr lang="en-US" sz="3200" dirty="0" smtClean="0"/>
              <a:t>Memory </a:t>
            </a:r>
            <a:r>
              <a:rPr lang="en-US" sz="3200" dirty="0"/>
              <a:t>can be:-Immediate – within hours; Recent – within some months/ days/weeks; Past – distant past.</a:t>
            </a:r>
          </a:p>
          <a:p>
            <a:pPr algn="just">
              <a:buFont typeface="Wingdings" panose="05000000000000000000" pitchFamily="2" charset="2"/>
              <a:buChar char="Ø"/>
            </a:pPr>
            <a:endParaRPr lang="en-US" sz="3200" dirty="0"/>
          </a:p>
          <a:p>
            <a:pPr algn="just">
              <a:buFont typeface="Wingdings" panose="05000000000000000000" pitchFamily="2" charset="2"/>
              <a:buChar char="Ø"/>
            </a:pPr>
            <a:endParaRPr lang="en-US" sz="3200" dirty="0" smtClean="0"/>
          </a:p>
          <a:p>
            <a:pPr algn="just">
              <a:buFont typeface="Wingdings" panose="05000000000000000000" pitchFamily="2" charset="2"/>
              <a:buChar char="v"/>
            </a:pPr>
            <a:endParaRPr lang="en-US" sz="3200" dirty="0"/>
          </a:p>
        </p:txBody>
      </p:sp>
    </p:spTree>
    <p:extLst>
      <p:ext uri="{BB962C8B-B14F-4D97-AF65-F5344CB8AC3E}">
        <p14:creationId xmlns:p14="http://schemas.microsoft.com/office/powerpoint/2010/main" val="3279828700"/>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67965" y="0"/>
            <a:ext cx="10213799" cy="1143000"/>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a:latin typeface="Berlin Sans FB Demi" panose="020E0802020502020306" pitchFamily="34" charset="0"/>
              </a:rPr>
              <a:t>G. DISORDERS OF </a:t>
            </a:r>
            <a:r>
              <a:rPr lang="en-US" b="1" dirty="0" smtClean="0">
                <a:latin typeface="Berlin Sans FB Demi" panose="020E0802020502020306" pitchFamily="34" charset="0"/>
              </a:rPr>
              <a:t>MEMORY Cont…</a:t>
            </a:r>
            <a:r>
              <a:rPr lang="en-US" b="1" dirty="0">
                <a:latin typeface="Berlin Sans FB Demi" panose="020E0802020502020306" pitchFamily="34" charset="0"/>
              </a:rPr>
              <a:t/>
            </a:r>
            <a:br>
              <a:rPr lang="en-US" b="1" dirty="0">
                <a:latin typeface="Berlin Sans FB Demi" panose="020E0802020502020306" pitchFamily="34" charset="0"/>
              </a:rPr>
            </a:br>
            <a:endParaRPr lang="en-US" dirty="0">
              <a:latin typeface="Berlin Sans FB Demi" panose="020E0802020502020306" pitchFamily="34" charset="0"/>
            </a:endParaRPr>
          </a:p>
        </p:txBody>
      </p:sp>
      <p:sp>
        <p:nvSpPr>
          <p:cNvPr id="3" name="Content Placeholder 2"/>
          <p:cNvSpPr>
            <a:spLocks noGrp="1"/>
          </p:cNvSpPr>
          <p:nvPr>
            <p:ph idx="1"/>
          </p:nvPr>
        </p:nvSpPr>
        <p:spPr>
          <a:xfrm>
            <a:off x="1367965" y="1417953"/>
            <a:ext cx="10426470" cy="4176464"/>
          </a:xfrm>
        </p:spPr>
        <p:txBody>
          <a:bodyPr>
            <a:noAutofit/>
          </a:bodyPr>
          <a:lstStyle/>
          <a:p>
            <a:pPr marL="0" indent="0" algn="just">
              <a:buNone/>
            </a:pPr>
            <a:r>
              <a:rPr lang="en-US" sz="2800" b="1" dirty="0"/>
              <a:t>a). Amnesia</a:t>
            </a:r>
            <a:r>
              <a:rPr lang="en-US" sz="2800" dirty="0"/>
              <a:t>: This is the loss of memory:- common in organic states or syndromes e.g. delirium/dementia, anxiety states, trauma/epilepsy.</a:t>
            </a:r>
            <a:r>
              <a:rPr lang="en-US" sz="2800" b="1" dirty="0"/>
              <a:t> </a:t>
            </a:r>
          </a:p>
          <a:p>
            <a:pPr marL="0" indent="0" algn="just">
              <a:buNone/>
            </a:pPr>
            <a:r>
              <a:rPr lang="en-US" sz="2800" dirty="0"/>
              <a:t>Subtypes of amnesia include</a:t>
            </a:r>
            <a:r>
              <a:rPr lang="en-US" sz="2800" b="1" dirty="0"/>
              <a:t>:</a:t>
            </a:r>
            <a:endParaRPr lang="en-US" sz="2800" dirty="0"/>
          </a:p>
          <a:p>
            <a:pPr algn="just"/>
            <a:r>
              <a:rPr lang="en-US" sz="2800" b="1" dirty="0" err="1"/>
              <a:t>Anteretrograde</a:t>
            </a:r>
            <a:r>
              <a:rPr lang="en-US" sz="2800" b="1" dirty="0"/>
              <a:t> amnesia:</a:t>
            </a:r>
            <a:r>
              <a:rPr lang="en-US" sz="2800" dirty="0"/>
              <a:t> Loss of memory of occurring for events taking place after the incident causing amnesia. </a:t>
            </a:r>
          </a:p>
          <a:p>
            <a:pPr algn="just">
              <a:buFont typeface="Wingdings" panose="05000000000000000000" pitchFamily="2" charset="2"/>
              <a:buChar char="v"/>
            </a:pPr>
            <a:r>
              <a:rPr lang="en-US" sz="2800" dirty="0"/>
              <a:t>Occur in people involved in accidents. </a:t>
            </a:r>
          </a:p>
          <a:p>
            <a:pPr algn="just">
              <a:buFont typeface="Wingdings" panose="05000000000000000000" pitchFamily="2" charset="2"/>
              <a:buChar char="v"/>
            </a:pPr>
            <a:r>
              <a:rPr lang="en-US" sz="2800" dirty="0"/>
              <a:t>Occur after a period of unconsciousness. </a:t>
            </a:r>
          </a:p>
          <a:p>
            <a:pPr algn="just"/>
            <a:r>
              <a:rPr lang="en-US" sz="2800" b="1" dirty="0"/>
              <a:t>Retrograde amnesia: </a:t>
            </a:r>
            <a:r>
              <a:rPr lang="en-US" sz="2800" dirty="0"/>
              <a:t>Loss of memory for events that occurred before the precipitating event </a:t>
            </a:r>
            <a:r>
              <a:rPr lang="en-US" sz="2800" dirty="0" err="1"/>
              <a:t>e.g</a:t>
            </a:r>
            <a:r>
              <a:rPr lang="en-US" sz="2800" dirty="0"/>
              <a:t> after ECT or head injury</a:t>
            </a:r>
          </a:p>
        </p:txBody>
      </p:sp>
    </p:spTree>
    <p:extLst>
      <p:ext uri="{BB962C8B-B14F-4D97-AF65-F5344CB8AC3E}">
        <p14:creationId xmlns:p14="http://schemas.microsoft.com/office/powerpoint/2010/main" val="409193146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900" b="1" dirty="0">
                <a:solidFill>
                  <a:prstClr val="white"/>
                </a:solidFill>
              </a:rPr>
              <a:t>G. DISORDERS OF MEMORY</a:t>
            </a:r>
            <a:r>
              <a:rPr lang="en-US" sz="2900" dirty="0">
                <a:solidFill>
                  <a:prstClr val="white"/>
                </a:solidFill>
              </a:rPr>
              <a:t> Cont…</a:t>
            </a:r>
            <a:endParaRPr lang="en-US" dirty="0"/>
          </a:p>
        </p:txBody>
      </p:sp>
      <p:sp>
        <p:nvSpPr>
          <p:cNvPr id="3" name="Content Placeholder 2"/>
          <p:cNvSpPr>
            <a:spLocks noGrp="1"/>
          </p:cNvSpPr>
          <p:nvPr>
            <p:ph idx="1"/>
          </p:nvPr>
        </p:nvSpPr>
        <p:spPr>
          <a:xfrm>
            <a:off x="1619755" y="0"/>
            <a:ext cx="10346957" cy="4108152"/>
          </a:xfrm>
        </p:spPr>
        <p:txBody>
          <a:bodyPr>
            <a:noAutofit/>
          </a:bodyPr>
          <a:lstStyle/>
          <a:p>
            <a:r>
              <a:rPr lang="en-US" sz="2800" b="1" dirty="0" smtClean="0"/>
              <a:t>Confabulation: </a:t>
            </a:r>
            <a:r>
              <a:rPr lang="en-US" sz="2800" dirty="0" smtClean="0"/>
              <a:t>unconscious invention of experiences to cover gaps in memory to recent events. </a:t>
            </a:r>
          </a:p>
          <a:p>
            <a:pPr>
              <a:buFont typeface="Wingdings" panose="05000000000000000000" pitchFamily="2" charset="2"/>
              <a:buChar char="v"/>
            </a:pPr>
            <a:r>
              <a:rPr lang="en-US" sz="2800" dirty="0" smtClean="0"/>
              <a:t>Gaps in patient’s memory filled with fabrications of the patients which he/she nevertheless accepts has facts. Reporting as “memories” of events that didn’t take place at the time in question. </a:t>
            </a:r>
          </a:p>
          <a:p>
            <a:pPr>
              <a:buFont typeface="Wingdings" panose="05000000000000000000" pitchFamily="2" charset="2"/>
              <a:buChar char="v"/>
            </a:pPr>
            <a:r>
              <a:rPr lang="en-US" sz="2800" dirty="0" smtClean="0"/>
              <a:t>Common in </a:t>
            </a:r>
            <a:r>
              <a:rPr lang="en-US" sz="2800" dirty="0" err="1" smtClean="0"/>
              <a:t>KorsaKoffs</a:t>
            </a:r>
            <a:r>
              <a:rPr lang="en-US" sz="2800" dirty="0" smtClean="0"/>
              <a:t> (Korsakov’s) psychosis (syndrome), Dementia, Cerebral trauma, chronic schizophrenics, and Toxic confusion states e.g. alcoholics and Pathological liars.</a:t>
            </a:r>
          </a:p>
          <a:p>
            <a:pPr lvl="0">
              <a:buClr>
                <a:srgbClr val="B31166"/>
              </a:buClr>
            </a:pPr>
            <a:r>
              <a:rPr lang="en-US" sz="2800" dirty="0"/>
              <a:t>-</a:t>
            </a:r>
            <a:r>
              <a:rPr lang="en-US" sz="2800" b="1" dirty="0" err="1"/>
              <a:t>Jamais</a:t>
            </a:r>
            <a:r>
              <a:rPr lang="en-US" sz="2800" b="1" dirty="0"/>
              <a:t> vu</a:t>
            </a:r>
            <a:r>
              <a:rPr lang="en-US" sz="2800" dirty="0"/>
              <a:t> – Failure to recognize events that have been encountered before.</a:t>
            </a:r>
          </a:p>
          <a:p>
            <a:pPr lvl="0">
              <a:buClr>
                <a:srgbClr val="B31166"/>
              </a:buClr>
            </a:pPr>
            <a:r>
              <a:rPr lang="en-US" sz="2800" dirty="0"/>
              <a:t>-</a:t>
            </a:r>
            <a:r>
              <a:rPr lang="en-US" sz="2800" b="1" dirty="0" err="1"/>
              <a:t>Déjàvu</a:t>
            </a:r>
            <a:r>
              <a:rPr lang="en-US" sz="2800" dirty="0"/>
              <a:t> – Recognition of events as familiar when they have never been encountered </a:t>
            </a:r>
            <a:r>
              <a:rPr lang="en-US" sz="2800" dirty="0" smtClean="0"/>
              <a:t>.Both </a:t>
            </a:r>
            <a:r>
              <a:rPr lang="en-US" sz="2800" dirty="0"/>
              <a:t>of these disorders occur in neurological disorders.</a:t>
            </a:r>
          </a:p>
          <a:p>
            <a:endParaRPr lang="en-US" sz="2800" dirty="0"/>
          </a:p>
        </p:txBody>
      </p:sp>
    </p:spTree>
    <p:extLst>
      <p:ext uri="{BB962C8B-B14F-4D97-AF65-F5344CB8AC3E}">
        <p14:creationId xmlns:p14="http://schemas.microsoft.com/office/powerpoint/2010/main" val="2502877070"/>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749287" y="277742"/>
            <a:ext cx="10151165" cy="709865"/>
          </a:xfrm>
        </p:spPr>
        <p:txBody>
          <a:bodyPr>
            <a:noAutofit/>
          </a:bodyPr>
          <a:lstStyle/>
          <a:p>
            <a:pPr lvl="0"/>
            <a:r>
              <a:rPr lang="en-US" sz="4400" b="1" dirty="0" smtClean="0">
                <a:latin typeface="Berlin Sans FB Demi" panose="020E0802020502020306" pitchFamily="34" charset="0"/>
              </a:rPr>
              <a:t/>
            </a:r>
            <a:br>
              <a:rPr lang="en-US" sz="4400" b="1" dirty="0" smtClean="0">
                <a:latin typeface="Berlin Sans FB Demi" panose="020E0802020502020306" pitchFamily="34" charset="0"/>
              </a:rPr>
            </a:br>
            <a:r>
              <a:rPr lang="en-US" sz="4400" b="1" dirty="0" smtClean="0">
                <a:latin typeface="Berlin Sans FB Demi" panose="020E0802020502020306" pitchFamily="34" charset="0"/>
              </a:rPr>
              <a:t>H.DISORDERS OF CONSCIOUSNESS</a:t>
            </a:r>
            <a:r>
              <a:rPr lang="en-US" sz="4400" dirty="0" smtClean="0">
                <a:latin typeface="Berlin Sans FB Demi" panose="020E0802020502020306" pitchFamily="34" charset="0"/>
              </a:rPr>
              <a:t/>
            </a:r>
            <a:br>
              <a:rPr lang="en-US" sz="4400" dirty="0" smtClean="0">
                <a:latin typeface="Berlin Sans FB Demi" panose="020E0802020502020306" pitchFamily="34" charset="0"/>
              </a:rPr>
            </a:br>
            <a:endParaRPr lang="en-US" sz="4400" dirty="0">
              <a:latin typeface="Berlin Sans FB Demi" panose="020E0802020502020306" pitchFamily="34" charset="0"/>
            </a:endParaRPr>
          </a:p>
        </p:txBody>
      </p:sp>
      <p:sp>
        <p:nvSpPr>
          <p:cNvPr id="3" name="Content Placeholder 2"/>
          <p:cNvSpPr>
            <a:spLocks noGrp="1"/>
          </p:cNvSpPr>
          <p:nvPr>
            <p:ph idx="1"/>
          </p:nvPr>
        </p:nvSpPr>
        <p:spPr>
          <a:xfrm>
            <a:off x="1381215" y="1250707"/>
            <a:ext cx="10426471" cy="4320480"/>
          </a:xfrm>
        </p:spPr>
        <p:txBody>
          <a:bodyPr>
            <a:noAutofit/>
          </a:bodyPr>
          <a:lstStyle/>
          <a:p>
            <a:pPr algn="just"/>
            <a:r>
              <a:rPr lang="en-US" sz="2800" dirty="0"/>
              <a:t>Consciousness is a state of awareness of one’s self and environment. Ranges from full consciousness to coma. Some disorders that may affect consciousness may include:</a:t>
            </a:r>
          </a:p>
          <a:p>
            <a:pPr lvl="0" algn="just">
              <a:buFont typeface="Wingdings" panose="05000000000000000000" pitchFamily="2" charset="2"/>
              <a:buChar char="v"/>
            </a:pPr>
            <a:r>
              <a:rPr lang="en-US" sz="2800" b="1" dirty="0"/>
              <a:t>Distractibility: </a:t>
            </a:r>
            <a:r>
              <a:rPr lang="en-US" sz="2800" dirty="0"/>
              <a:t>Attention is easily diverted by any sensory stimulus e.g. light voices.</a:t>
            </a:r>
          </a:p>
          <a:p>
            <a:pPr lvl="0" algn="just">
              <a:buFont typeface="Wingdings" panose="05000000000000000000" pitchFamily="2" charset="2"/>
              <a:buChar char="v"/>
            </a:pPr>
            <a:r>
              <a:rPr lang="en-US" sz="2800" b="1" dirty="0"/>
              <a:t>Inattention: </a:t>
            </a:r>
            <a:r>
              <a:rPr lang="en-US" sz="2800" dirty="0"/>
              <a:t>Difficulty in getting a persons attention. Note that attention is   ability to focus on an issue while concentration is the ability to maintain attention.</a:t>
            </a:r>
          </a:p>
          <a:p>
            <a:pPr lvl="0" algn="just">
              <a:buFont typeface="Wingdings" panose="05000000000000000000" pitchFamily="2" charset="2"/>
              <a:buChar char="v"/>
            </a:pPr>
            <a:r>
              <a:rPr lang="en-US" sz="2800" b="1" dirty="0"/>
              <a:t>Confusion – muddled thinking: </a:t>
            </a:r>
            <a:r>
              <a:rPr lang="en-US" sz="2800" dirty="0"/>
              <a:t>Impaired comprehension, distortion and poor contact with surroundings. </a:t>
            </a:r>
          </a:p>
          <a:p>
            <a:pPr lvl="0" algn="just">
              <a:buClr>
                <a:srgbClr val="B31166"/>
              </a:buClr>
              <a:buFont typeface="Wingdings" panose="05000000000000000000" pitchFamily="2" charset="2"/>
              <a:buChar char="v"/>
            </a:pPr>
            <a:endParaRPr lang="en-US" sz="3600" dirty="0">
              <a:solidFill>
                <a:prstClr val="black">
                  <a:lumMod val="75000"/>
                  <a:lumOff val="25000"/>
                </a:prstClr>
              </a:solidFill>
            </a:endParaRPr>
          </a:p>
          <a:p>
            <a:pPr algn="just">
              <a:buFont typeface="Wingdings" panose="05000000000000000000" pitchFamily="2" charset="2"/>
              <a:buChar char="v"/>
            </a:pPr>
            <a:endParaRPr lang="en-US" sz="3600" dirty="0"/>
          </a:p>
        </p:txBody>
      </p:sp>
    </p:spTree>
    <p:extLst>
      <p:ext uri="{BB962C8B-B14F-4D97-AF65-F5344CB8AC3E}">
        <p14:creationId xmlns:p14="http://schemas.microsoft.com/office/powerpoint/2010/main" val="277510390"/>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279576" y="692697"/>
            <a:ext cx="7776864" cy="944267"/>
          </a:xfrm>
        </p:spPr>
        <p:txBody>
          <a:bodyPr>
            <a:normAutofit fontScale="90000"/>
          </a:bodyPr>
          <a:lstStyle/>
          <a:p>
            <a:r>
              <a:rPr lang="en-US" sz="2900" b="1" dirty="0">
                <a:solidFill>
                  <a:prstClr val="white"/>
                </a:solidFill>
              </a:rPr>
              <a:t/>
            </a:r>
            <a:br>
              <a:rPr lang="en-US" sz="2900" b="1" dirty="0">
                <a:solidFill>
                  <a:prstClr val="white"/>
                </a:solidFill>
              </a:rPr>
            </a:br>
            <a:r>
              <a:rPr lang="en-US" sz="2900" b="1" dirty="0">
                <a:solidFill>
                  <a:prstClr val="white"/>
                </a:solidFill>
              </a:rPr>
              <a:t>H.DISORDERS OF CONSCIOUSNESS cont..</a:t>
            </a:r>
            <a:r>
              <a:rPr lang="en-US" sz="2900" dirty="0">
                <a:solidFill>
                  <a:prstClr val="white"/>
                </a:solidFill>
              </a:rPr>
              <a:t/>
            </a:r>
            <a:br>
              <a:rPr lang="en-US" sz="2900" dirty="0">
                <a:solidFill>
                  <a:prstClr val="white"/>
                </a:solidFill>
              </a:rPr>
            </a:br>
            <a:endParaRPr lang="en-US" dirty="0"/>
          </a:p>
        </p:txBody>
      </p:sp>
      <p:sp>
        <p:nvSpPr>
          <p:cNvPr id="3" name="Content Placeholder 2"/>
          <p:cNvSpPr>
            <a:spLocks noGrp="1"/>
          </p:cNvSpPr>
          <p:nvPr>
            <p:ph idx="1"/>
          </p:nvPr>
        </p:nvSpPr>
        <p:spPr>
          <a:xfrm>
            <a:off x="1457739" y="596347"/>
            <a:ext cx="10058400" cy="3501617"/>
          </a:xfrm>
        </p:spPr>
        <p:txBody>
          <a:bodyPr/>
          <a:lstStyle/>
          <a:p>
            <a:pPr lvl="0" algn="just">
              <a:buClr>
                <a:srgbClr val="B31166"/>
              </a:buClr>
              <a:buFont typeface="Wingdings" panose="05000000000000000000" pitchFamily="2" charset="2"/>
              <a:buChar char="v"/>
            </a:pPr>
            <a:r>
              <a:rPr lang="en-US" sz="3200" b="1" dirty="0"/>
              <a:t>Clouding of consciousness</a:t>
            </a:r>
            <a:r>
              <a:rPr lang="en-US" sz="3200" dirty="0"/>
              <a:t> – state of drowsiness. Incomplete reaction to stimuli, impaired attention, concentration &amp; memory, slow &amp; muddled thinking.</a:t>
            </a:r>
          </a:p>
          <a:p>
            <a:pPr lvl="0" algn="just">
              <a:buClr>
                <a:srgbClr val="B31166"/>
              </a:buClr>
              <a:buFont typeface="Wingdings" panose="05000000000000000000" pitchFamily="2" charset="2"/>
              <a:buChar char="v"/>
            </a:pPr>
            <a:r>
              <a:rPr lang="en-US" sz="3200" b="1" dirty="0"/>
              <a:t>Delirium: </a:t>
            </a:r>
            <a:r>
              <a:rPr lang="en-US" sz="3200" dirty="0"/>
              <a:t>Clouding of consciousness. Common in organic conditions</a:t>
            </a:r>
          </a:p>
          <a:p>
            <a:pPr lvl="0" algn="just">
              <a:buClr>
                <a:srgbClr val="B31166"/>
              </a:buClr>
              <a:buFont typeface="Wingdings" panose="05000000000000000000" pitchFamily="2" charset="2"/>
              <a:buChar char="v"/>
            </a:pPr>
            <a:r>
              <a:rPr lang="en-US" sz="3200" b="1" dirty="0"/>
              <a:t>Confusional state</a:t>
            </a:r>
            <a:r>
              <a:rPr lang="en-US" sz="3200" dirty="0"/>
              <a:t> – muddled thinking associated with impaired consciousness, health, illusions, delusions &amp; anxiety.</a:t>
            </a:r>
          </a:p>
          <a:p>
            <a:pPr lvl="0" algn="just">
              <a:buClr>
                <a:srgbClr val="B31166"/>
              </a:buClr>
              <a:buFont typeface="Wingdings" panose="05000000000000000000" pitchFamily="2" charset="2"/>
              <a:buChar char="v"/>
            </a:pPr>
            <a:r>
              <a:rPr lang="en-US" sz="3200" b="1" dirty="0"/>
              <a:t>Stupor:</a:t>
            </a:r>
            <a:r>
              <a:rPr lang="en-US" sz="3200" dirty="0"/>
              <a:t> See motor activity.</a:t>
            </a:r>
          </a:p>
          <a:p>
            <a:pPr lvl="0" algn="just">
              <a:buClr>
                <a:srgbClr val="B31166"/>
              </a:buClr>
              <a:buFont typeface="Wingdings" panose="05000000000000000000" pitchFamily="2" charset="2"/>
              <a:buChar char="v"/>
            </a:pPr>
            <a:endParaRPr lang="en-US" sz="2000" dirty="0"/>
          </a:p>
        </p:txBody>
      </p:sp>
    </p:spTree>
    <p:extLst>
      <p:ext uri="{BB962C8B-B14F-4D97-AF65-F5344CB8AC3E}">
        <p14:creationId xmlns:p14="http://schemas.microsoft.com/office/powerpoint/2010/main" val="335223178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088299" y="262881"/>
            <a:ext cx="9414588" cy="1285929"/>
          </a:xfrm>
        </p:spPr>
        <p:txBody>
          <a:bodyPr>
            <a:noAutofit/>
          </a:bodyPr>
          <a:lstStyle/>
          <a:p>
            <a:r>
              <a:rPr lang="en-US" sz="4800" b="1" dirty="0" smtClean="0">
                <a:latin typeface="Berlin Sans FB Demi" panose="020E0802020502020306" pitchFamily="34" charset="0"/>
              </a:rPr>
              <a:t>I. Disorders of  Intelligence/Cognition</a:t>
            </a:r>
            <a:r>
              <a:rPr lang="en-US" sz="4800" b="1" dirty="0">
                <a:latin typeface="Berlin Sans FB Demi" panose="020E0802020502020306" pitchFamily="34" charset="0"/>
              </a:rPr>
              <a:t/>
            </a:r>
            <a:br>
              <a:rPr lang="en-US" sz="4800" b="1" dirty="0">
                <a:latin typeface="Berlin Sans FB Demi" panose="020E0802020502020306" pitchFamily="34" charset="0"/>
              </a:rPr>
            </a:br>
            <a:endParaRPr lang="en-US" sz="4800" b="1" dirty="0">
              <a:latin typeface="Berlin Sans FB Demi" panose="020E0802020502020306" pitchFamily="34" charset="0"/>
            </a:endParaRPr>
          </a:p>
        </p:txBody>
      </p:sp>
      <p:sp>
        <p:nvSpPr>
          <p:cNvPr id="3" name="Content Placeholder 2"/>
          <p:cNvSpPr>
            <a:spLocks noGrp="1"/>
          </p:cNvSpPr>
          <p:nvPr>
            <p:ph idx="1"/>
          </p:nvPr>
        </p:nvSpPr>
        <p:spPr>
          <a:xfrm>
            <a:off x="1354711" y="1548810"/>
            <a:ext cx="10148175" cy="3886944"/>
          </a:xfrm>
        </p:spPr>
        <p:txBody>
          <a:bodyPr>
            <a:normAutofit fontScale="92500" lnSpcReduction="10000"/>
          </a:bodyPr>
          <a:lstStyle/>
          <a:p>
            <a:pPr algn="just"/>
            <a:r>
              <a:rPr lang="en-US" dirty="0" smtClean="0"/>
              <a:t>State where the subjects intellectual capacity is impaired. </a:t>
            </a:r>
          </a:p>
          <a:p>
            <a:pPr algn="just"/>
            <a:r>
              <a:rPr lang="en-US" dirty="0" smtClean="0"/>
              <a:t>Abstract thinking and comprehension can be assessed using a proverb e.g. A penny saved is a penny earned  or people in a glass homes shouldn’t throw stones. Some problems associated with intelligence/cognition include:</a:t>
            </a:r>
          </a:p>
          <a:p>
            <a:pPr lvl="0" algn="just">
              <a:buFont typeface="Wingdings" panose="05000000000000000000" pitchFamily="2" charset="2"/>
              <a:buChar char="v"/>
            </a:pPr>
            <a:r>
              <a:rPr lang="en-US" b="1" dirty="0" smtClean="0"/>
              <a:t>Dementia</a:t>
            </a:r>
            <a:r>
              <a:rPr lang="en-US" dirty="0" smtClean="0"/>
              <a:t> – permanent loss of intelligence due to a coarse brain disease</a:t>
            </a:r>
          </a:p>
          <a:p>
            <a:pPr algn="just">
              <a:buFont typeface="Wingdings" panose="05000000000000000000" pitchFamily="2" charset="2"/>
              <a:buChar char="v"/>
            </a:pPr>
            <a:r>
              <a:rPr lang="en-US" b="1" dirty="0"/>
              <a:t>Mental retardation – </a:t>
            </a:r>
            <a:r>
              <a:rPr lang="en-US" dirty="0"/>
              <a:t>subnormal mental ability.</a:t>
            </a:r>
          </a:p>
          <a:p>
            <a:pPr algn="just">
              <a:buFont typeface="Wingdings" panose="05000000000000000000" pitchFamily="2" charset="2"/>
              <a:buChar char="v"/>
            </a:pPr>
            <a:endParaRPr lang="en-US" dirty="0"/>
          </a:p>
        </p:txBody>
      </p:sp>
    </p:spTree>
    <p:extLst>
      <p:ext uri="{BB962C8B-B14F-4D97-AF65-F5344CB8AC3E}">
        <p14:creationId xmlns:p14="http://schemas.microsoft.com/office/powerpoint/2010/main" val="39381944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2001078" y="281265"/>
            <a:ext cx="7550426" cy="1004196"/>
          </a:xfrm>
        </p:spPr>
        <p:txBody>
          <a:bodyPr>
            <a:noAutofit/>
          </a:bodyPr>
          <a:lstStyle/>
          <a:p>
            <a:pPr algn="ctr"/>
            <a:r>
              <a:rPr lang="en-US" altLang="en-US" sz="4400" b="1" dirty="0">
                <a:solidFill>
                  <a:schemeClr val="tx1"/>
                </a:solidFill>
              </a:rPr>
              <a:t>Who is a mentally healthy person?</a:t>
            </a:r>
          </a:p>
        </p:txBody>
      </p:sp>
      <p:sp>
        <p:nvSpPr>
          <p:cNvPr id="17411" name="Content Placeholder 2"/>
          <p:cNvSpPr>
            <a:spLocks noGrp="1"/>
          </p:cNvSpPr>
          <p:nvPr>
            <p:ph idx="1"/>
          </p:nvPr>
        </p:nvSpPr>
        <p:spPr>
          <a:xfrm>
            <a:off x="371061" y="1285461"/>
            <a:ext cx="11423373" cy="5239163"/>
          </a:xfrm>
        </p:spPr>
        <p:txBody>
          <a:bodyPr>
            <a:normAutofit/>
          </a:bodyPr>
          <a:lstStyle/>
          <a:p>
            <a:pPr algn="just">
              <a:buFont typeface="Wingdings" panose="05000000000000000000" pitchFamily="2" charset="2"/>
              <a:buChar char="ü"/>
            </a:pPr>
            <a:r>
              <a:rPr lang="en-US" altLang="en-US" sz="3200" dirty="0"/>
              <a:t>Free from internal conflicts (not at war with self)</a:t>
            </a:r>
          </a:p>
          <a:p>
            <a:pPr algn="just">
              <a:buFont typeface="Wingdings" panose="05000000000000000000" pitchFamily="2" charset="2"/>
              <a:buChar char="ü"/>
            </a:pPr>
            <a:r>
              <a:rPr lang="en-US" altLang="en-US" sz="3200" dirty="0"/>
              <a:t>Accepts self and others(well adjusted)</a:t>
            </a:r>
          </a:p>
          <a:p>
            <a:pPr algn="just">
              <a:buFont typeface="Wingdings" panose="05000000000000000000" pitchFamily="2" charset="2"/>
              <a:buChar char="ü"/>
            </a:pPr>
            <a:r>
              <a:rPr lang="en-US" altLang="en-US" sz="3200" dirty="0"/>
              <a:t>Ability to cope or tolerate stress. </a:t>
            </a:r>
          </a:p>
          <a:p>
            <a:pPr algn="just">
              <a:buFont typeface="Wingdings" panose="05000000000000000000" pitchFamily="2" charset="2"/>
              <a:buChar char="ü"/>
            </a:pPr>
            <a:r>
              <a:rPr lang="en-US" altLang="en-US" sz="3200" dirty="0"/>
              <a:t>Ability to form close and lasting relationships</a:t>
            </a:r>
          </a:p>
          <a:p>
            <a:pPr algn="just">
              <a:buFont typeface="Wingdings" panose="05000000000000000000" pitchFamily="2" charset="2"/>
              <a:buChar char="ü"/>
            </a:pPr>
            <a:r>
              <a:rPr lang="en-US" altLang="en-US" sz="3200" dirty="0"/>
              <a:t>Uses sound judgment to make decisions</a:t>
            </a:r>
          </a:p>
          <a:p>
            <a:pPr algn="just">
              <a:buFont typeface="Wingdings" panose="05000000000000000000" pitchFamily="2" charset="2"/>
              <a:buChar char="ü"/>
            </a:pPr>
            <a:r>
              <a:rPr lang="en-US" altLang="en-US" sz="3200" dirty="0"/>
              <a:t>Accepts responsibility for actions</a:t>
            </a:r>
          </a:p>
          <a:p>
            <a:pPr algn="just">
              <a:buFont typeface="Wingdings" panose="05000000000000000000" pitchFamily="2" charset="2"/>
              <a:buChar char="ü"/>
            </a:pPr>
            <a:r>
              <a:rPr lang="en-US" altLang="en-US" sz="3200" dirty="0"/>
              <a:t>Optimistic in life</a:t>
            </a:r>
          </a:p>
          <a:p>
            <a:pPr algn="just">
              <a:buFont typeface="Wingdings" panose="05000000000000000000" pitchFamily="2" charset="2"/>
              <a:buChar char="ü"/>
            </a:pPr>
            <a:r>
              <a:rPr lang="en-US" altLang="en-US" sz="3200" dirty="0"/>
              <a:t>Has good control over own behavior</a:t>
            </a:r>
          </a:p>
          <a:p>
            <a:pPr algn="just"/>
            <a:endParaRPr lang="en-US" altLang="en-US" sz="3200" dirty="0"/>
          </a:p>
        </p:txBody>
      </p:sp>
    </p:spTree>
    <p:extLst>
      <p:ext uri="{BB962C8B-B14F-4D97-AF65-F5344CB8AC3E}">
        <p14:creationId xmlns:p14="http://schemas.microsoft.com/office/powerpoint/2010/main" val="340215895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7411">
                                            <p:txEl>
                                              <p:pRg st="0" end="0"/>
                                            </p:txEl>
                                          </p:spTgt>
                                        </p:tgtEl>
                                        <p:attrNameLst>
                                          <p:attrName>style.visibility</p:attrName>
                                        </p:attrNameLst>
                                      </p:cBhvr>
                                      <p:to>
                                        <p:strVal val="visible"/>
                                      </p:to>
                                    </p:set>
                                    <p:anim calcmode="lin" valueType="num">
                                      <p:cBhvr additive="base">
                                        <p:cTn id="7" dur="500" fill="hold"/>
                                        <p:tgtEl>
                                          <p:spTgt spid="174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4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7411">
                                            <p:txEl>
                                              <p:pRg st="1" end="1"/>
                                            </p:txEl>
                                          </p:spTgt>
                                        </p:tgtEl>
                                        <p:attrNameLst>
                                          <p:attrName>style.visibility</p:attrName>
                                        </p:attrNameLst>
                                      </p:cBhvr>
                                      <p:to>
                                        <p:strVal val="visible"/>
                                      </p:to>
                                    </p:set>
                                    <p:anim calcmode="lin" valueType="num">
                                      <p:cBhvr additive="base">
                                        <p:cTn id="13" dur="500" fill="hold"/>
                                        <p:tgtEl>
                                          <p:spTgt spid="174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4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7411">
                                            <p:txEl>
                                              <p:pRg st="2" end="2"/>
                                            </p:txEl>
                                          </p:spTgt>
                                        </p:tgtEl>
                                        <p:attrNameLst>
                                          <p:attrName>style.visibility</p:attrName>
                                        </p:attrNameLst>
                                      </p:cBhvr>
                                      <p:to>
                                        <p:strVal val="visible"/>
                                      </p:to>
                                    </p:set>
                                    <p:anim calcmode="lin" valueType="num">
                                      <p:cBhvr additive="base">
                                        <p:cTn id="19" dur="500" fill="hold"/>
                                        <p:tgtEl>
                                          <p:spTgt spid="174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4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7411">
                                            <p:txEl>
                                              <p:pRg st="3" end="3"/>
                                            </p:txEl>
                                          </p:spTgt>
                                        </p:tgtEl>
                                        <p:attrNameLst>
                                          <p:attrName>style.visibility</p:attrName>
                                        </p:attrNameLst>
                                      </p:cBhvr>
                                      <p:to>
                                        <p:strVal val="visible"/>
                                      </p:to>
                                    </p:set>
                                    <p:anim calcmode="lin" valueType="num">
                                      <p:cBhvr additive="base">
                                        <p:cTn id="25" dur="500" fill="hold"/>
                                        <p:tgtEl>
                                          <p:spTgt spid="174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4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7411">
                                            <p:txEl>
                                              <p:pRg st="4" end="4"/>
                                            </p:txEl>
                                          </p:spTgt>
                                        </p:tgtEl>
                                        <p:attrNameLst>
                                          <p:attrName>style.visibility</p:attrName>
                                        </p:attrNameLst>
                                      </p:cBhvr>
                                      <p:to>
                                        <p:strVal val="visible"/>
                                      </p:to>
                                    </p:set>
                                    <p:anim calcmode="lin" valueType="num">
                                      <p:cBhvr additive="base">
                                        <p:cTn id="31" dur="500" fill="hold"/>
                                        <p:tgtEl>
                                          <p:spTgt spid="17411">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74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7411">
                                            <p:txEl>
                                              <p:pRg st="5" end="5"/>
                                            </p:txEl>
                                          </p:spTgt>
                                        </p:tgtEl>
                                        <p:attrNameLst>
                                          <p:attrName>style.visibility</p:attrName>
                                        </p:attrNameLst>
                                      </p:cBhvr>
                                      <p:to>
                                        <p:strVal val="visible"/>
                                      </p:to>
                                    </p:set>
                                    <p:anim calcmode="lin" valueType="num">
                                      <p:cBhvr additive="base">
                                        <p:cTn id="37" dur="500" fill="hold"/>
                                        <p:tgtEl>
                                          <p:spTgt spid="17411">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41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7411">
                                            <p:txEl>
                                              <p:pRg st="6" end="6"/>
                                            </p:txEl>
                                          </p:spTgt>
                                        </p:tgtEl>
                                        <p:attrNameLst>
                                          <p:attrName>style.visibility</p:attrName>
                                        </p:attrNameLst>
                                      </p:cBhvr>
                                      <p:to>
                                        <p:strVal val="visible"/>
                                      </p:to>
                                    </p:set>
                                    <p:anim calcmode="lin" valueType="num">
                                      <p:cBhvr additive="base">
                                        <p:cTn id="43" dur="500" fill="hold"/>
                                        <p:tgtEl>
                                          <p:spTgt spid="17411">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7411">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7411">
                                            <p:txEl>
                                              <p:pRg st="7" end="7"/>
                                            </p:txEl>
                                          </p:spTgt>
                                        </p:tgtEl>
                                        <p:attrNameLst>
                                          <p:attrName>style.visibility</p:attrName>
                                        </p:attrNameLst>
                                      </p:cBhvr>
                                      <p:to>
                                        <p:strVal val="visible"/>
                                      </p:to>
                                    </p:set>
                                    <p:anim calcmode="lin" valueType="num">
                                      <p:cBhvr additive="base">
                                        <p:cTn id="49" dur="500" fill="hold"/>
                                        <p:tgtEl>
                                          <p:spTgt spid="17411">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7411">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2117954" y="177620"/>
            <a:ext cx="9040375" cy="1088283"/>
          </a:xfrm>
        </p:spPr>
        <p:txBody>
          <a:bodyPr>
            <a:normAutofit fontScale="90000"/>
          </a:bodyPr>
          <a:lstStyle/>
          <a:p>
            <a:r>
              <a:rPr lang="en-US" b="1" dirty="0" smtClean="0">
                <a:latin typeface="Berlin Sans FB Demi" panose="020E0802020502020306" pitchFamily="34" charset="0"/>
              </a:rPr>
              <a:t/>
            </a:r>
            <a:br>
              <a:rPr lang="en-US" b="1" dirty="0" smtClean="0">
                <a:latin typeface="Berlin Sans FB Demi" panose="020E0802020502020306" pitchFamily="34" charset="0"/>
              </a:rPr>
            </a:br>
            <a:r>
              <a:rPr lang="en-US" b="1" dirty="0" smtClean="0">
                <a:latin typeface="Berlin Sans FB Demi" panose="020E0802020502020306" pitchFamily="34" charset="0"/>
              </a:rPr>
              <a:t>J. Disorder </a:t>
            </a:r>
            <a:r>
              <a:rPr lang="en-US" b="1" dirty="0">
                <a:latin typeface="Berlin Sans FB Demi" panose="020E0802020502020306" pitchFamily="34" charset="0"/>
              </a:rPr>
              <a:t>of attention </a:t>
            </a:r>
            <a:r>
              <a:rPr lang="en-US" b="1" dirty="0" smtClean="0">
                <a:latin typeface="Berlin Sans FB Demi" panose="020E0802020502020306" pitchFamily="34" charset="0"/>
              </a:rPr>
              <a:t>&amp; concentration</a:t>
            </a:r>
            <a:r>
              <a:rPr lang="en-US" b="1" dirty="0">
                <a:latin typeface="Berlin Sans FB Demi" panose="020E0802020502020306" pitchFamily="34" charset="0"/>
              </a:rPr>
              <a:t/>
            </a:r>
            <a:br>
              <a:rPr lang="en-US" b="1" dirty="0">
                <a:latin typeface="Berlin Sans FB Demi" panose="020E0802020502020306" pitchFamily="34" charset="0"/>
              </a:rPr>
            </a:br>
            <a:endParaRPr lang="en-US" b="1" dirty="0">
              <a:latin typeface="Berlin Sans FB Demi" panose="020E0802020502020306" pitchFamily="34" charset="0"/>
            </a:endParaRPr>
          </a:p>
        </p:txBody>
      </p:sp>
      <p:sp>
        <p:nvSpPr>
          <p:cNvPr id="3" name="Content Placeholder 2"/>
          <p:cNvSpPr>
            <a:spLocks noGrp="1"/>
          </p:cNvSpPr>
          <p:nvPr>
            <p:ph idx="1"/>
          </p:nvPr>
        </p:nvSpPr>
        <p:spPr>
          <a:xfrm>
            <a:off x="1288452" y="1601304"/>
            <a:ext cx="10572244" cy="3530600"/>
          </a:xfrm>
        </p:spPr>
        <p:txBody>
          <a:bodyPr>
            <a:noAutofit/>
          </a:bodyPr>
          <a:lstStyle/>
          <a:p>
            <a:pPr algn="just"/>
            <a:r>
              <a:rPr lang="en-US" sz="3600" dirty="0" smtClean="0"/>
              <a:t>Attention is the ability to focus on the matter at hand while concentration is the ability to maintain that focus.</a:t>
            </a:r>
          </a:p>
          <a:p>
            <a:pPr algn="just"/>
            <a:r>
              <a:rPr lang="en-US" sz="3600" dirty="0" smtClean="0"/>
              <a:t> They both can be impaired in anxiety disorder, depressive, mania, schizophrenia, organic disorders, may not help so much – disease but disability not helps so much</a:t>
            </a:r>
          </a:p>
        </p:txBody>
      </p:sp>
    </p:spTree>
    <p:extLst>
      <p:ext uri="{BB962C8B-B14F-4D97-AF65-F5344CB8AC3E}">
        <p14:creationId xmlns:p14="http://schemas.microsoft.com/office/powerpoint/2010/main" val="3122612366"/>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590261" y="274953"/>
            <a:ext cx="9991503" cy="1143000"/>
          </a:xfrm>
        </p:spPr>
        <p:txBody>
          <a:bodyPr>
            <a:noAutofit/>
          </a:bodyPr>
          <a:lstStyle/>
          <a:p>
            <a:pPr lvl="0"/>
            <a:r>
              <a:rPr lang="en-US" sz="6000" b="1" dirty="0" smtClean="0">
                <a:latin typeface="Berlin Sans FB Demi" panose="020E0802020502020306" pitchFamily="34" charset="0"/>
              </a:rPr>
              <a:t> Insight</a:t>
            </a:r>
            <a:r>
              <a:rPr lang="en-US" sz="6000" dirty="0" smtClean="0">
                <a:latin typeface="Berlin Sans FB Demi" panose="020E0802020502020306" pitchFamily="34" charset="0"/>
              </a:rPr>
              <a:t> </a:t>
            </a:r>
            <a:br>
              <a:rPr lang="en-US" sz="6000" dirty="0" smtClean="0">
                <a:latin typeface="Berlin Sans FB Demi" panose="020E0802020502020306" pitchFamily="34" charset="0"/>
              </a:rPr>
            </a:br>
            <a:endParaRPr lang="en-US" sz="6000" dirty="0">
              <a:latin typeface="Berlin Sans FB Demi" panose="020E0802020502020306" pitchFamily="34" charset="0"/>
            </a:endParaRPr>
          </a:p>
        </p:txBody>
      </p:sp>
      <p:sp>
        <p:nvSpPr>
          <p:cNvPr id="3" name="Content Placeholder 2"/>
          <p:cNvSpPr>
            <a:spLocks noGrp="1"/>
          </p:cNvSpPr>
          <p:nvPr>
            <p:ph idx="1"/>
          </p:nvPr>
        </p:nvSpPr>
        <p:spPr>
          <a:xfrm>
            <a:off x="1444487" y="846452"/>
            <a:ext cx="10482470" cy="5130277"/>
          </a:xfrm>
        </p:spPr>
        <p:txBody>
          <a:bodyPr>
            <a:noAutofit/>
          </a:bodyPr>
          <a:lstStyle/>
          <a:p>
            <a:pPr algn="just"/>
            <a:r>
              <a:rPr lang="en-US" sz="2400" dirty="0"/>
              <a:t>Defined as correct awareness of one’s mental condition. It is not just absence or presence of insight but a matter of degree. It’s described best by use of four criteria: </a:t>
            </a:r>
          </a:p>
          <a:p>
            <a:pPr lvl="0" algn="just">
              <a:buFont typeface="+mj-lt"/>
              <a:buAutoNum type="arabicParenR"/>
            </a:pPr>
            <a:r>
              <a:rPr lang="en-US" sz="2400" dirty="0"/>
              <a:t>Awareness of oneself as presenting phenomena that other people consider abnormal e.g. being unusually active &amp; elated.</a:t>
            </a:r>
          </a:p>
          <a:p>
            <a:pPr lvl="0" algn="just">
              <a:buFont typeface="+mj-lt"/>
              <a:buAutoNum type="arabicParenR"/>
            </a:pPr>
            <a:r>
              <a:rPr lang="en-US" sz="2400" dirty="0"/>
              <a:t>Recognition that these phenomena is abnormal</a:t>
            </a:r>
          </a:p>
          <a:p>
            <a:pPr lvl="0" algn="just">
              <a:buFont typeface="+mj-lt"/>
              <a:buAutoNum type="arabicParenR"/>
            </a:pPr>
            <a:r>
              <a:rPr lang="en-US" sz="2400" dirty="0"/>
              <a:t>Acceptance that these abnormal phenomena is caused by one’s own mental illness e.g. rather than e.g. poison.</a:t>
            </a:r>
          </a:p>
          <a:p>
            <a:pPr lvl="0" algn="just">
              <a:buFont typeface="+mj-lt"/>
              <a:buAutoNum type="arabicParenR"/>
            </a:pPr>
            <a:r>
              <a:rPr lang="en-US" sz="2400" dirty="0"/>
              <a:t>Awareness that treatment is required.</a:t>
            </a:r>
          </a:p>
          <a:p>
            <a:pPr lvl="0" algn="just">
              <a:buFont typeface="+mj-lt"/>
              <a:buAutoNum type="arabicParenR"/>
            </a:pPr>
            <a:r>
              <a:rPr lang="en-US" sz="2400" dirty="0"/>
              <a:t>Generally, Insight is lost to a greater extent in psychosis than in non-psychotic disorders. Assessment of insight is extremely important in determining a patient’s likely cooperation with treatment.</a:t>
            </a:r>
          </a:p>
          <a:p>
            <a:pPr lvl="0" algn="just">
              <a:buFont typeface="+mj-lt"/>
              <a:buAutoNum type="arabicParenR"/>
            </a:pPr>
            <a:endParaRPr lang="en-US" sz="3600" dirty="0" smtClean="0"/>
          </a:p>
          <a:p>
            <a:pPr algn="just"/>
            <a:endParaRPr lang="en-US" sz="3600" dirty="0"/>
          </a:p>
        </p:txBody>
      </p:sp>
    </p:spTree>
    <p:extLst>
      <p:ext uri="{BB962C8B-B14F-4D97-AF65-F5344CB8AC3E}">
        <p14:creationId xmlns:p14="http://schemas.microsoft.com/office/powerpoint/2010/main" val="291356850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457739" y="274953"/>
            <a:ext cx="10124025" cy="1143000"/>
          </a:xfrm>
        </p:spPr>
        <p:txBody>
          <a:bodyPr/>
          <a:lstStyle/>
          <a:p>
            <a:pPr algn="ctr"/>
            <a:r>
              <a:rPr lang="en-ZA" sz="4800" b="1" dirty="0">
                <a:latin typeface="Blackadder ITC" panose="04020505051007020D02" pitchFamily="82" charset="0"/>
              </a:rPr>
              <a:t>THE END </a:t>
            </a:r>
          </a:p>
        </p:txBody>
      </p:sp>
      <p:sp>
        <p:nvSpPr>
          <p:cNvPr id="3" name="Content Placeholder 2"/>
          <p:cNvSpPr>
            <a:spLocks noGrp="1"/>
          </p:cNvSpPr>
          <p:nvPr>
            <p:ph idx="1"/>
          </p:nvPr>
        </p:nvSpPr>
        <p:spPr>
          <a:xfrm>
            <a:off x="1762539" y="1600776"/>
            <a:ext cx="9819225" cy="4525935"/>
          </a:xfrm>
        </p:spPr>
        <p:txBody>
          <a:bodyPr>
            <a:normAutofit/>
          </a:bodyPr>
          <a:lstStyle/>
          <a:p>
            <a:r>
              <a:rPr lang="en-US" sz="5400" b="1" dirty="0"/>
              <a:t>ANY </a:t>
            </a:r>
            <a:r>
              <a:rPr lang="en-US" sz="5400" b="1" dirty="0" smtClean="0"/>
              <a:t>QUESTIONS?? </a:t>
            </a:r>
            <a:endParaRPr lang="en-US" sz="5400" b="1" dirty="0"/>
          </a:p>
        </p:txBody>
      </p:sp>
    </p:spTree>
    <p:extLst>
      <p:ext uri="{BB962C8B-B14F-4D97-AF65-F5344CB8AC3E}">
        <p14:creationId xmlns:p14="http://schemas.microsoft.com/office/powerpoint/2010/main" val="165113253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768626" y="1298713"/>
            <a:ext cx="11198086" cy="1752600"/>
          </a:xfrm>
        </p:spPr>
        <p:txBody>
          <a:bodyPr/>
          <a:lstStyle/>
          <a:p>
            <a:pPr algn="ctr"/>
            <a:r>
              <a:rPr lang="en-US" sz="5400" b="1" dirty="0" smtClean="0">
                <a:solidFill>
                  <a:srgbClr val="0070C0"/>
                </a:solidFill>
              </a:rPr>
              <a:t>COMMON MENTAL DISORDERS</a:t>
            </a:r>
            <a:endParaRPr lang="en-US" sz="5400" b="1" dirty="0">
              <a:solidFill>
                <a:srgbClr val="0070C0"/>
              </a:solidFill>
            </a:endParaRPr>
          </a:p>
        </p:txBody>
      </p:sp>
      <p:sp>
        <p:nvSpPr>
          <p:cNvPr id="6" name="Subtitle 5"/>
          <p:cNvSpPr>
            <a:spLocks noGrp="1"/>
          </p:cNvSpPr>
          <p:nvPr>
            <p:ph type="subTitle" idx="1"/>
          </p:nvPr>
        </p:nvSpPr>
        <p:spPr>
          <a:xfrm>
            <a:off x="2469322" y="4558748"/>
            <a:ext cx="8737600" cy="1752600"/>
          </a:xfrm>
        </p:spPr>
        <p:txBody>
          <a:bodyPr/>
          <a:lstStyle/>
          <a:p>
            <a:pPr algn="ctr"/>
            <a:r>
              <a:rPr lang="en-US" sz="5400" b="1" dirty="0" smtClean="0">
                <a:latin typeface="Edwardian Script ITC" panose="030303020407070D0804" pitchFamily="66" charset="0"/>
              </a:rPr>
              <a:t>Welcome </a:t>
            </a:r>
            <a:endParaRPr lang="en-US" sz="5400" b="1" dirty="0">
              <a:latin typeface="Edwardian Script ITC" panose="030303020407070D0804" pitchFamily="66" charset="0"/>
            </a:endParaRPr>
          </a:p>
        </p:txBody>
      </p:sp>
    </p:spTree>
    <p:extLst>
      <p:ext uri="{BB962C8B-B14F-4D97-AF65-F5344CB8AC3E}">
        <p14:creationId xmlns:p14="http://schemas.microsoft.com/office/powerpoint/2010/main" val="3105363587"/>
      </p:ext>
    </p:extLst>
  </p:cSld>
  <p:clrMapOvr>
    <a:masterClrMapping/>
  </p:clrMapOvr>
  <p:transition spd="med">
    <p:pull/>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p:cNvSpPr>
            <a:spLocks noGrp="1"/>
          </p:cNvSpPr>
          <p:nvPr>
            <p:ph type="subTitle" idx="1"/>
          </p:nvPr>
        </p:nvSpPr>
        <p:spPr>
          <a:xfrm>
            <a:off x="6231467" y="3006863"/>
            <a:ext cx="5350933" cy="1822450"/>
          </a:xfrm>
        </p:spPr>
        <p:txBody>
          <a:bodyPr/>
          <a:lstStyle/>
          <a:p>
            <a:r>
              <a:rPr lang="en-US" sz="3600" b="1" dirty="0" smtClean="0">
                <a:latin typeface="Bradley Hand ITC" panose="03070402050302030203" pitchFamily="66" charset="0"/>
              </a:rPr>
              <a:t>Martha Kairu</a:t>
            </a:r>
            <a:endParaRPr lang="en-US" sz="3600" b="1" dirty="0">
              <a:latin typeface="Bradley Hand ITC" panose="03070402050302030203" pitchFamily="66" charset="0"/>
            </a:endParaRPr>
          </a:p>
        </p:txBody>
      </p:sp>
      <p:sp>
        <p:nvSpPr>
          <p:cNvPr id="2" name="Title 1"/>
          <p:cNvSpPr>
            <a:spLocks noGrp="1"/>
          </p:cNvSpPr>
          <p:nvPr>
            <p:ph type="ctrTitle" sz="quarter"/>
          </p:nvPr>
        </p:nvSpPr>
        <p:spPr>
          <a:xfrm>
            <a:off x="1073426" y="954157"/>
            <a:ext cx="11012557" cy="2280947"/>
          </a:xfrm>
        </p:spPr>
        <p:txBody>
          <a:bodyPr/>
          <a:lstStyle/>
          <a:p>
            <a:pPr algn="ctr"/>
            <a:r>
              <a:rPr lang="en-US" sz="5400" b="1" dirty="0" smtClean="0">
                <a:solidFill>
                  <a:srgbClr val="FF0000"/>
                </a:solidFill>
                <a:latin typeface="Arial Black" panose="020B0A04020102020204" pitchFamily="34" charset="0"/>
              </a:rPr>
              <a:t>DEPRESSIVE DISORDERS</a:t>
            </a:r>
            <a:endParaRPr lang="en-US" sz="4400" b="1" dirty="0">
              <a:solidFill>
                <a:srgbClr val="FF0000"/>
              </a:solidFill>
              <a:latin typeface="Arial Black" panose="020B0A04020102020204" pitchFamily="34" charset="0"/>
            </a:endParaRPr>
          </a:p>
        </p:txBody>
      </p:sp>
    </p:spTree>
    <p:extLst>
      <p:ext uri="{BB962C8B-B14F-4D97-AF65-F5344CB8AC3E}">
        <p14:creationId xmlns:p14="http://schemas.microsoft.com/office/powerpoint/2010/main" val="1480960957"/>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81400" y="-540305"/>
            <a:ext cx="6419056" cy="1629964"/>
          </a:xfrm>
        </p:spPr>
        <p:txBody>
          <a:bodyPr>
            <a:noAutofit/>
          </a:bodyPr>
          <a:lstStyle/>
          <a:p>
            <a:pPr algn="ctr"/>
            <a:r>
              <a:rPr lang="en-US" sz="4800" b="1" dirty="0" smtClean="0">
                <a:solidFill>
                  <a:srgbClr val="FF0000"/>
                </a:solidFill>
                <a:latin typeface="Arial Black" panose="020B0A04020102020204" pitchFamily="34" charset="0"/>
              </a:rPr>
              <a:t/>
            </a:r>
            <a:br>
              <a:rPr lang="en-US" sz="4800" b="1" dirty="0" smtClean="0">
                <a:solidFill>
                  <a:srgbClr val="FF0000"/>
                </a:solidFill>
                <a:latin typeface="Arial Black" panose="020B0A04020102020204" pitchFamily="34" charset="0"/>
              </a:rPr>
            </a:br>
            <a:r>
              <a:rPr lang="en-US" sz="4800" dirty="0">
                <a:solidFill>
                  <a:srgbClr val="FF0000"/>
                </a:solidFill>
                <a:latin typeface="Arial Black" panose="020B0A04020102020204" pitchFamily="34" charset="0"/>
              </a:rPr>
              <a:t/>
            </a:r>
            <a:br>
              <a:rPr lang="en-US" sz="4800" dirty="0">
                <a:solidFill>
                  <a:srgbClr val="FF0000"/>
                </a:solidFill>
                <a:latin typeface="Arial Black" panose="020B0A04020102020204" pitchFamily="34" charset="0"/>
              </a:rPr>
            </a:br>
            <a:r>
              <a:rPr lang="en-US" sz="4800" b="1" dirty="0" smtClean="0">
                <a:solidFill>
                  <a:srgbClr val="FF0000"/>
                </a:solidFill>
                <a:latin typeface="Arial Black" panose="020B0A04020102020204" pitchFamily="34" charset="0"/>
              </a:rPr>
              <a:t>Objectives</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21565" y="1772816"/>
            <a:ext cx="8278891" cy="4338730"/>
          </a:xfrm>
        </p:spPr>
        <p:txBody>
          <a:bodyPr/>
          <a:lstStyle/>
          <a:p>
            <a:pPr>
              <a:buNone/>
            </a:pPr>
            <a:endParaRPr lang="en-US" b="1" dirty="0" smtClean="0">
              <a:solidFill>
                <a:srgbClr val="000000"/>
              </a:solidFill>
            </a:endParaRPr>
          </a:p>
          <a:p>
            <a:pPr>
              <a:buNone/>
            </a:pPr>
            <a:r>
              <a:rPr lang="en-US" b="1" dirty="0" smtClean="0">
                <a:solidFill>
                  <a:srgbClr val="000000"/>
                </a:solidFill>
              </a:rPr>
              <a:t>By the end of the lesson, the learner should be able to:-</a:t>
            </a:r>
          </a:p>
          <a:p>
            <a:r>
              <a:rPr lang="en-US" sz="2900" dirty="0">
                <a:solidFill>
                  <a:srgbClr val="000000"/>
                </a:solidFill>
              </a:rPr>
              <a:t>Describe the types of depressive disorders in terms of criteria of diagnosis, signs and symptoms, factors associated with each and the management.</a:t>
            </a:r>
          </a:p>
          <a:p>
            <a:pPr>
              <a:buNone/>
            </a:pPr>
            <a:endParaRPr lang="en-US" dirty="0">
              <a:solidFill>
                <a:srgbClr val="000000"/>
              </a:solidFill>
            </a:endParaRPr>
          </a:p>
        </p:txBody>
      </p:sp>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51985" y="4869161"/>
            <a:ext cx="3419475" cy="2080261"/>
          </a:xfrm>
          <a:prstGeom prst="rect">
            <a:avLst/>
          </a:prstGeom>
          <a:ln>
            <a:noFill/>
          </a:ln>
          <a:effectLst>
            <a:softEdge rad="112500"/>
          </a:effectLst>
        </p:spPr>
      </p:pic>
    </p:spTree>
    <p:extLst>
      <p:ext uri="{BB962C8B-B14F-4D97-AF65-F5344CB8AC3E}">
        <p14:creationId xmlns:p14="http://schemas.microsoft.com/office/powerpoint/2010/main" val="2937908644"/>
      </p:ext>
    </p:extLst>
  </p:cSld>
  <p:clrMapOvr>
    <a:masterClrMapping/>
  </p:clrMapOvr>
  <p:transition spd="slow">
    <p:wipe dir="d"/>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37183" y="0"/>
            <a:ext cx="8229600" cy="1062955"/>
          </a:xfrm>
        </p:spPr>
        <p:txBody>
          <a:bodyPr/>
          <a:lstStyle/>
          <a:p>
            <a:pPr algn="ctr"/>
            <a:r>
              <a:rPr lang="en-US" sz="4400" dirty="0" smtClean="0">
                <a:solidFill>
                  <a:srgbClr val="FF0000"/>
                </a:solidFill>
                <a:latin typeface="Arial Black" panose="020B0A04020102020204" pitchFamily="34" charset="0"/>
              </a:rPr>
              <a:t>Depressive Disorders</a:t>
            </a:r>
            <a:endParaRPr lang="en-US" sz="4400"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92696" y="2060849"/>
            <a:ext cx="10243930" cy="4070077"/>
          </a:xfrm>
        </p:spPr>
        <p:txBody>
          <a:bodyPr/>
          <a:lstStyle/>
          <a:p>
            <a:pPr algn="just">
              <a:buNone/>
            </a:pPr>
            <a:endParaRPr lang="en-US" dirty="0">
              <a:solidFill>
                <a:srgbClr val="000000"/>
              </a:solidFill>
            </a:endParaRPr>
          </a:p>
          <a:p>
            <a:pPr algn="just"/>
            <a:r>
              <a:rPr lang="en-US" dirty="0" smtClean="0">
                <a:solidFill>
                  <a:srgbClr val="000000"/>
                </a:solidFill>
              </a:rPr>
              <a:t>These  disorders  are commonly characterized by the  presence  of  </a:t>
            </a:r>
            <a:r>
              <a:rPr lang="en-US" b="1" i="1" dirty="0" smtClean="0">
                <a:solidFill>
                  <a:srgbClr val="000000"/>
                </a:solidFill>
              </a:rPr>
              <a:t>sad, empty,  or  irritable  mood,</a:t>
            </a:r>
            <a:r>
              <a:rPr lang="en-US" dirty="0" smtClean="0">
                <a:solidFill>
                  <a:srgbClr val="000000"/>
                </a:solidFill>
              </a:rPr>
              <a:t>  accompanied  by  </a:t>
            </a:r>
            <a:r>
              <a:rPr lang="en-US" b="1" i="1" dirty="0" smtClean="0">
                <a:solidFill>
                  <a:srgbClr val="000000"/>
                </a:solidFill>
              </a:rPr>
              <a:t>somatic  and  cognitive  changes</a:t>
            </a:r>
            <a:r>
              <a:rPr lang="en-US" dirty="0" smtClean="0">
                <a:solidFill>
                  <a:srgbClr val="000000"/>
                </a:solidFill>
              </a:rPr>
              <a:t>  that  signifi­cantly </a:t>
            </a:r>
            <a:r>
              <a:rPr lang="en-US" i="1" dirty="0" smtClean="0">
                <a:solidFill>
                  <a:srgbClr val="000000"/>
                </a:solidFill>
              </a:rPr>
              <a:t>affect the individual's capacity to function</a:t>
            </a:r>
            <a:r>
              <a:rPr lang="en-US" dirty="0" smtClean="0">
                <a:solidFill>
                  <a:srgbClr val="000000"/>
                </a:solidFill>
              </a:rPr>
              <a:t>. </a:t>
            </a:r>
          </a:p>
          <a:p>
            <a:pPr algn="just"/>
            <a:r>
              <a:rPr lang="en-US" dirty="0" smtClean="0">
                <a:solidFill>
                  <a:srgbClr val="000000"/>
                </a:solidFill>
              </a:rPr>
              <a:t>What differs among them are aspects of duration, timing, or presumed etiology.</a:t>
            </a:r>
          </a:p>
        </p:txBody>
      </p:sp>
    </p:spTree>
    <p:extLst>
      <p:ext uri="{BB962C8B-B14F-4D97-AF65-F5344CB8AC3E}">
        <p14:creationId xmlns:p14="http://schemas.microsoft.com/office/powerpoint/2010/main" val="1929403733"/>
      </p:ext>
    </p:extLst>
  </p:cSld>
  <p:clrMapOvr>
    <a:masterClrMapping/>
  </p:clrMapOvr>
  <p:transition spd="slow">
    <p:wipe dir="d"/>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47257" y="861392"/>
            <a:ext cx="9901403" cy="4646141"/>
          </a:xfrm>
        </p:spPr>
        <p:txBody>
          <a:bodyPr/>
          <a:lstStyle/>
          <a:p>
            <a:pPr algn="just">
              <a:buNone/>
            </a:pPr>
            <a:endParaRPr lang="en-US" sz="3600" dirty="0">
              <a:solidFill>
                <a:srgbClr val="000000"/>
              </a:solidFill>
              <a:latin typeface="Arial Narrow" panose="020B0606020202030204" pitchFamily="34" charset="0"/>
            </a:endParaRPr>
          </a:p>
          <a:p>
            <a:pPr algn="just">
              <a:buNone/>
            </a:pPr>
            <a:endParaRPr lang="en-US" sz="3600" dirty="0" smtClean="0">
              <a:solidFill>
                <a:srgbClr val="000000"/>
              </a:solidFill>
              <a:latin typeface="Arial Narrow" panose="020B0606020202030204" pitchFamily="34" charset="0"/>
            </a:endParaRPr>
          </a:p>
          <a:p>
            <a:pPr algn="just">
              <a:buNone/>
            </a:pPr>
            <a:r>
              <a:rPr lang="en-US" dirty="0">
                <a:solidFill>
                  <a:srgbClr val="000000"/>
                </a:solidFill>
                <a:latin typeface="Arial Narrow" panose="020B0606020202030204" pitchFamily="34" charset="0"/>
              </a:rPr>
              <a:t>Depressive disorders according to DSM V can be classified into:</a:t>
            </a:r>
          </a:p>
          <a:p>
            <a:pPr lvl="1" algn="just"/>
            <a:r>
              <a:rPr lang="en-US" sz="2800" dirty="0">
                <a:solidFill>
                  <a:srgbClr val="000000"/>
                </a:solidFill>
                <a:latin typeface="Arial Narrow" panose="020B0606020202030204" pitchFamily="34" charset="0"/>
              </a:rPr>
              <a:t>Disruptive mood </a:t>
            </a:r>
            <a:r>
              <a:rPr lang="en-US" sz="2800" dirty="0" err="1">
                <a:solidFill>
                  <a:srgbClr val="000000"/>
                </a:solidFill>
                <a:latin typeface="Arial Narrow" panose="020B0606020202030204" pitchFamily="34" charset="0"/>
              </a:rPr>
              <a:t>dysregulation</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Major depressive disorder</a:t>
            </a:r>
          </a:p>
          <a:p>
            <a:pPr lvl="1" algn="just">
              <a:buClrTx/>
            </a:pPr>
            <a:r>
              <a:rPr lang="en-US" sz="2800" dirty="0">
                <a:solidFill>
                  <a:srgbClr val="000000"/>
                </a:solidFill>
                <a:latin typeface="Arial Narrow" panose="020B0606020202030204" pitchFamily="34" charset="0"/>
              </a:rPr>
              <a:t>Persistent depressive disorder (</a:t>
            </a:r>
            <a:r>
              <a:rPr lang="en-US" sz="2800" dirty="0" err="1">
                <a:solidFill>
                  <a:srgbClr val="000000"/>
                </a:solidFill>
                <a:latin typeface="Arial Narrow" panose="020B0606020202030204" pitchFamily="34" charset="0"/>
              </a:rPr>
              <a:t>dysthymia</a:t>
            </a:r>
            <a:r>
              <a:rPr lang="en-US" sz="2800" dirty="0">
                <a:solidFill>
                  <a:srgbClr val="000000"/>
                </a:solidFill>
                <a:latin typeface="Arial Narrow" panose="020B0606020202030204" pitchFamily="34" charset="0"/>
              </a:rPr>
              <a:t>)</a:t>
            </a:r>
          </a:p>
          <a:p>
            <a:pPr lvl="1" algn="just"/>
            <a:r>
              <a:rPr lang="en-US" sz="2800" dirty="0">
                <a:solidFill>
                  <a:srgbClr val="000000"/>
                </a:solidFill>
                <a:latin typeface="Arial Narrow" panose="020B0606020202030204" pitchFamily="34" charset="0"/>
              </a:rPr>
              <a:t>Premenstrual </a:t>
            </a:r>
            <a:r>
              <a:rPr lang="en-US" sz="2800" dirty="0" err="1">
                <a:solidFill>
                  <a:srgbClr val="000000"/>
                </a:solidFill>
                <a:latin typeface="Arial Narrow" panose="020B0606020202030204" pitchFamily="34" charset="0"/>
              </a:rPr>
              <a:t>dysphoric</a:t>
            </a:r>
            <a:r>
              <a:rPr lang="en-US" sz="2800" dirty="0">
                <a:solidFill>
                  <a:srgbClr val="000000"/>
                </a:solidFill>
                <a:latin typeface="Arial Narrow" panose="020B0606020202030204" pitchFamily="34" charset="0"/>
              </a:rPr>
              <a:t> disorder</a:t>
            </a:r>
          </a:p>
          <a:p>
            <a:pPr lvl="1" algn="just"/>
            <a:r>
              <a:rPr lang="en-US" sz="2800" dirty="0">
                <a:solidFill>
                  <a:srgbClr val="000000"/>
                </a:solidFill>
                <a:latin typeface="Arial Narrow" panose="020B0606020202030204" pitchFamily="34" charset="0"/>
              </a:rPr>
              <a:t>Substance and medication induced depressive disorder</a:t>
            </a:r>
          </a:p>
          <a:p>
            <a:pPr lvl="1" algn="just"/>
            <a:r>
              <a:rPr lang="en-US" sz="2800" dirty="0">
                <a:solidFill>
                  <a:srgbClr val="000000"/>
                </a:solidFill>
                <a:latin typeface="Arial Narrow" panose="020B0606020202030204" pitchFamily="34" charset="0"/>
              </a:rPr>
              <a:t>Depressive disorder secondary to other medical conditions</a:t>
            </a:r>
          </a:p>
          <a:p>
            <a:pPr lvl="1" algn="just"/>
            <a:r>
              <a:rPr lang="en-US" sz="2800" dirty="0">
                <a:solidFill>
                  <a:srgbClr val="000000"/>
                </a:solidFill>
                <a:latin typeface="Arial Narrow" panose="020B0606020202030204" pitchFamily="34" charset="0"/>
              </a:rPr>
              <a:t>Other specified and unspecified</a:t>
            </a:r>
          </a:p>
          <a:p>
            <a:pPr algn="just"/>
            <a:endParaRPr lang="en-US" dirty="0">
              <a:solidFill>
                <a:srgbClr val="000000"/>
              </a:solidFill>
              <a:latin typeface="Arial Narrow" panose="020B0606020202030204" pitchFamily="34" charset="0"/>
            </a:endParaRPr>
          </a:p>
        </p:txBody>
      </p:sp>
    </p:spTree>
    <p:extLst>
      <p:ext uri="{BB962C8B-B14F-4D97-AF65-F5344CB8AC3E}">
        <p14:creationId xmlns:p14="http://schemas.microsoft.com/office/powerpoint/2010/main" val="146539927"/>
      </p:ext>
    </p:extLst>
  </p:cSld>
  <p:clrMapOvr>
    <a:masterClrMapping/>
  </p:clrMapOvr>
  <p:transition spd="slow">
    <p:wipe dir="d"/>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36106" y="187253"/>
            <a:ext cx="10986053" cy="1143000"/>
          </a:xfrm>
        </p:spPr>
        <p:txBody>
          <a:bodyPr>
            <a:normAutofit/>
          </a:bodyPr>
          <a:lstStyle/>
          <a:p>
            <a:pPr algn="ctr"/>
            <a:r>
              <a:rPr lang="en-US" sz="5400" b="1" dirty="0" smtClean="0">
                <a:solidFill>
                  <a:srgbClr val="FF0000"/>
                </a:solidFill>
                <a:latin typeface="Berlin Sans FB Demi" panose="020E0802020502020306" pitchFamily="34" charset="0"/>
              </a:rPr>
              <a:t>AFFECTIVE/MOOD DISORDERS</a:t>
            </a:r>
            <a:endParaRPr lang="en-US" sz="5400" b="1" dirty="0">
              <a:solidFill>
                <a:srgbClr val="FF0000"/>
              </a:solidFill>
              <a:latin typeface="Berlin Sans FB Demi" panose="020E0802020502020306" pitchFamily="34" charset="0"/>
            </a:endParaRPr>
          </a:p>
        </p:txBody>
      </p:sp>
      <p:sp>
        <p:nvSpPr>
          <p:cNvPr id="3" name="Content Placeholder 2"/>
          <p:cNvSpPr>
            <a:spLocks noGrp="1"/>
          </p:cNvSpPr>
          <p:nvPr>
            <p:ph idx="1"/>
          </p:nvPr>
        </p:nvSpPr>
        <p:spPr>
          <a:xfrm>
            <a:off x="636106" y="1537914"/>
            <a:ext cx="10972800" cy="4389120"/>
          </a:xfrm>
        </p:spPr>
        <p:txBody>
          <a:bodyPr>
            <a:normAutofit/>
          </a:bodyPr>
          <a:lstStyle/>
          <a:p>
            <a:pPr algn="just"/>
            <a:r>
              <a:rPr lang="en-US" sz="3200" dirty="0" smtClean="0"/>
              <a:t>Disorder characterized by mood disturbance usually accompanied by abnormalities in thinking and perception arising from mood disturbance.</a:t>
            </a:r>
          </a:p>
          <a:p>
            <a:pPr marL="0" indent="0" algn="ctr">
              <a:buNone/>
            </a:pPr>
            <a:r>
              <a:rPr lang="en-US" sz="4000" b="1" dirty="0" smtClean="0"/>
              <a:t>Classification</a:t>
            </a:r>
          </a:p>
          <a:p>
            <a:pPr algn="just"/>
            <a:r>
              <a:rPr lang="en-US" sz="3200" dirty="0" smtClean="0"/>
              <a:t>- Major depressive disorder</a:t>
            </a:r>
          </a:p>
          <a:p>
            <a:pPr algn="just"/>
            <a:r>
              <a:rPr lang="en-US" sz="3200" dirty="0" smtClean="0"/>
              <a:t>- Bipolar I disorder</a:t>
            </a:r>
            <a:endParaRPr lang="en-US" sz="3200" dirty="0"/>
          </a:p>
        </p:txBody>
      </p:sp>
    </p:spTree>
    <p:extLst>
      <p:ext uri="{BB962C8B-B14F-4D97-AF65-F5344CB8AC3E}">
        <p14:creationId xmlns:p14="http://schemas.microsoft.com/office/powerpoint/2010/main" val="91509881"/>
      </p:ext>
    </p:extLst>
  </p:cSld>
  <p:clrMapOvr>
    <a:masterClrMapping/>
  </p:clrMapOvr>
  <p:transition spd="med">
    <p:pull/>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346279"/>
            <a:ext cx="10972800" cy="1143000"/>
          </a:xfrm>
        </p:spPr>
        <p:txBody>
          <a:bodyPr>
            <a:normAutofit/>
          </a:bodyPr>
          <a:lstStyle/>
          <a:p>
            <a:pPr algn="ctr"/>
            <a:r>
              <a:rPr lang="en-US" sz="4800" b="1" dirty="0" smtClean="0">
                <a:solidFill>
                  <a:srgbClr val="FF0000"/>
                </a:solidFill>
                <a:latin typeface="Arial Black" panose="020B0A04020102020204" pitchFamily="34" charset="0"/>
              </a:rPr>
              <a:t>MAJOR DEPRESSIVE DISORDER</a:t>
            </a:r>
            <a:endParaRPr lang="en-US" sz="48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477078" y="1643270"/>
            <a:ext cx="11105323" cy="4681330"/>
          </a:xfrm>
        </p:spPr>
        <p:txBody>
          <a:bodyPr>
            <a:noAutofit/>
          </a:bodyPr>
          <a:lstStyle/>
          <a:p>
            <a:pPr algn="just"/>
            <a:r>
              <a:rPr lang="en-US" sz="3600" b="1" dirty="0" smtClean="0">
                <a:latin typeface="+mj-lt"/>
              </a:rPr>
              <a:t>Def</a:t>
            </a:r>
            <a:r>
              <a:rPr lang="en-US" sz="3200" dirty="0" smtClean="0">
                <a:latin typeface="+mj-lt"/>
              </a:rPr>
              <a:t> : presence of depressed mood or loss of interest in pleasure with four or more of the following symptoms :-</a:t>
            </a:r>
          </a:p>
          <a:p>
            <a:pPr marL="514350" indent="-514350" algn="just">
              <a:buFont typeface="+mj-lt"/>
              <a:buAutoNum type="arabicPeriod"/>
            </a:pPr>
            <a:r>
              <a:rPr lang="en-US" sz="3200" dirty="0" smtClean="0">
                <a:latin typeface="+mj-lt"/>
              </a:rPr>
              <a:t>Feeling of worthlessness or guilt</a:t>
            </a:r>
          </a:p>
          <a:p>
            <a:pPr marL="514350" indent="-514350" algn="just">
              <a:buFont typeface="+mj-lt"/>
              <a:buAutoNum type="arabicPeriod"/>
            </a:pPr>
            <a:r>
              <a:rPr lang="en-US" sz="3200" dirty="0" smtClean="0">
                <a:latin typeface="+mj-lt"/>
              </a:rPr>
              <a:t>Impaired concentration</a:t>
            </a:r>
          </a:p>
          <a:p>
            <a:pPr marL="514350" indent="-514350" algn="just">
              <a:buFont typeface="+mj-lt"/>
              <a:buAutoNum type="arabicPeriod"/>
            </a:pPr>
            <a:r>
              <a:rPr lang="en-US" sz="3200" dirty="0" smtClean="0">
                <a:latin typeface="+mj-lt"/>
              </a:rPr>
              <a:t>Loss of energy of fatigue</a:t>
            </a:r>
          </a:p>
          <a:p>
            <a:pPr marL="514350" indent="-514350" algn="just">
              <a:buFont typeface="+mj-lt"/>
              <a:buAutoNum type="arabicPeriod"/>
            </a:pPr>
            <a:r>
              <a:rPr lang="en-US" sz="3200" dirty="0" smtClean="0">
                <a:latin typeface="+mj-lt"/>
              </a:rPr>
              <a:t>Suicidal thoughts</a:t>
            </a:r>
          </a:p>
          <a:p>
            <a:pPr marL="514350" indent="-514350" algn="just">
              <a:buFont typeface="+mj-lt"/>
              <a:buAutoNum type="arabicPeriod"/>
            </a:pPr>
            <a:r>
              <a:rPr lang="en-US" sz="3200" dirty="0">
                <a:latin typeface="+mj-lt"/>
              </a:rPr>
              <a:t>L</a:t>
            </a:r>
            <a:r>
              <a:rPr lang="en-US" sz="3200" dirty="0" smtClean="0">
                <a:latin typeface="+mj-lt"/>
              </a:rPr>
              <a:t>oss or increased of appetite and weight</a:t>
            </a:r>
          </a:p>
          <a:p>
            <a:pPr marL="514350" indent="-514350" algn="just">
              <a:buFont typeface="+mj-lt"/>
              <a:buAutoNum type="arabicPeriod"/>
            </a:pPr>
            <a:r>
              <a:rPr lang="en-US" sz="3200" dirty="0">
                <a:latin typeface="+mj-lt"/>
              </a:rPr>
              <a:t>I</a:t>
            </a:r>
            <a:r>
              <a:rPr lang="en-US" sz="3200" dirty="0" smtClean="0">
                <a:latin typeface="+mj-lt"/>
              </a:rPr>
              <a:t>nsomnia or excessive sleep.</a:t>
            </a:r>
          </a:p>
          <a:p>
            <a:pPr marL="514350" indent="-514350" algn="just">
              <a:buFont typeface="+mj-lt"/>
              <a:buAutoNum type="arabicPeriod"/>
            </a:pPr>
            <a:r>
              <a:rPr lang="en-US" sz="3200" dirty="0">
                <a:latin typeface="+mj-lt"/>
              </a:rPr>
              <a:t>P</a:t>
            </a:r>
            <a:r>
              <a:rPr lang="en-US" sz="3200" dirty="0" smtClean="0">
                <a:latin typeface="+mj-lt"/>
              </a:rPr>
              <a:t>sychomotor retardation or agitation.</a:t>
            </a:r>
          </a:p>
          <a:p>
            <a:pPr algn="just"/>
            <a:endParaRPr lang="en-US" sz="3200" dirty="0">
              <a:latin typeface="+mj-lt"/>
            </a:endParaRPr>
          </a:p>
        </p:txBody>
      </p:sp>
    </p:spTree>
    <p:extLst>
      <p:ext uri="{BB962C8B-B14F-4D97-AF65-F5344CB8AC3E}">
        <p14:creationId xmlns:p14="http://schemas.microsoft.com/office/powerpoint/2010/main" val="3195052940"/>
      </p:ext>
    </p:extLst>
  </p:cSld>
  <p:clrMapOvr>
    <a:masterClrMapping/>
  </p:clrMapOvr>
  <p:transition spd="med">
    <p:pull/>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1981200" y="122238"/>
            <a:ext cx="7543800" cy="569912"/>
          </a:xfrm>
        </p:spPr>
        <p:txBody>
          <a:bodyPr>
            <a:noAutofit/>
          </a:bodyPr>
          <a:lstStyle/>
          <a:p>
            <a:pPr algn="ctr"/>
            <a:r>
              <a:rPr lang="en-US" altLang="en-US" sz="4800" b="1" dirty="0">
                <a:solidFill>
                  <a:schemeClr val="tx1"/>
                </a:solidFill>
              </a:rPr>
              <a:t>m/healthy </a:t>
            </a:r>
            <a:r>
              <a:rPr lang="en-US" altLang="en-US" sz="4800" b="1" dirty="0" err="1">
                <a:solidFill>
                  <a:schemeClr val="tx1"/>
                </a:solidFill>
              </a:rPr>
              <a:t>cont</a:t>
            </a:r>
            <a:r>
              <a:rPr lang="en-US" altLang="en-US" sz="4800" b="1" dirty="0">
                <a:solidFill>
                  <a:schemeClr val="tx1"/>
                </a:solidFill>
              </a:rPr>
              <a:t>’</a:t>
            </a:r>
          </a:p>
        </p:txBody>
      </p:sp>
      <p:sp>
        <p:nvSpPr>
          <p:cNvPr id="18435" name="Content Placeholder 2"/>
          <p:cNvSpPr>
            <a:spLocks noGrp="1"/>
          </p:cNvSpPr>
          <p:nvPr>
            <p:ph idx="1"/>
          </p:nvPr>
        </p:nvSpPr>
        <p:spPr>
          <a:xfrm>
            <a:off x="344556" y="1033670"/>
            <a:ext cx="11555895" cy="5708444"/>
          </a:xfrm>
        </p:spPr>
        <p:txBody>
          <a:bodyPr>
            <a:normAutofit/>
          </a:bodyPr>
          <a:lstStyle/>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Function effectively &amp; independently (productive)</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perceive imagined circumstances from reality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develop potential and talents to fullest extent</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Able to solve problems</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Can delay immediate gratification</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Searches for identity</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Has strong sense of self esteem</a:t>
            </a:r>
          </a:p>
          <a:p>
            <a:pPr algn="just">
              <a:lnSpc>
                <a:spcPct val="110000"/>
              </a:lnSpc>
              <a:buFont typeface="Wingdings" panose="05000000000000000000" pitchFamily="2" charset="2"/>
              <a:buChar char="ü"/>
            </a:pPr>
            <a:r>
              <a:rPr lang="en-US" altLang="en-US" sz="3200" dirty="0">
                <a:latin typeface="Times New Roman" panose="02020603050405020304" pitchFamily="18" charset="0"/>
                <a:cs typeface="Times New Roman" panose="02020603050405020304" pitchFamily="18" charset="0"/>
              </a:rPr>
              <a:t>Recognizes limitations (abilities and deficiencies)</a:t>
            </a:r>
          </a:p>
          <a:p>
            <a:pPr algn="just">
              <a:lnSpc>
                <a:spcPct val="110000"/>
              </a:lnSpc>
              <a:buFontTx/>
              <a:buNone/>
            </a:pPr>
            <a:endParaRPr lang="en-US" altLang="en-US" sz="3200" dirty="0">
              <a:latin typeface="Times New Roman" panose="02020603050405020304" pitchFamily="18" charset="0"/>
              <a:cs typeface="Times New Roman" panose="02020603050405020304" pitchFamily="18" charset="0"/>
            </a:endParaRPr>
          </a:p>
          <a:p>
            <a:pPr algn="just">
              <a:lnSpc>
                <a:spcPct val="110000"/>
              </a:lnSpc>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1701849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 calcmode="lin" valueType="num">
                                      <p:cBhvr additive="base">
                                        <p:cTn id="7" dur="500" fill="hold"/>
                                        <p:tgtEl>
                                          <p:spTgt spid="184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84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8435">
                                            <p:txEl>
                                              <p:pRg st="1" end="1"/>
                                            </p:txEl>
                                          </p:spTgt>
                                        </p:tgtEl>
                                        <p:attrNameLst>
                                          <p:attrName>style.visibility</p:attrName>
                                        </p:attrNameLst>
                                      </p:cBhvr>
                                      <p:to>
                                        <p:strVal val="visible"/>
                                      </p:to>
                                    </p:set>
                                    <p:anim calcmode="lin" valueType="num">
                                      <p:cBhvr additive="base">
                                        <p:cTn id="13" dur="500" fill="hold"/>
                                        <p:tgtEl>
                                          <p:spTgt spid="184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4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8435">
                                            <p:txEl>
                                              <p:pRg st="2" end="2"/>
                                            </p:txEl>
                                          </p:spTgt>
                                        </p:tgtEl>
                                        <p:attrNameLst>
                                          <p:attrName>style.visibility</p:attrName>
                                        </p:attrNameLst>
                                      </p:cBhvr>
                                      <p:to>
                                        <p:strVal val="visible"/>
                                      </p:to>
                                    </p:set>
                                    <p:anim calcmode="lin" valueType="num">
                                      <p:cBhvr additive="base">
                                        <p:cTn id="19" dur="500" fill="hold"/>
                                        <p:tgtEl>
                                          <p:spTgt spid="184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84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8435">
                                            <p:txEl>
                                              <p:pRg st="3" end="3"/>
                                            </p:txEl>
                                          </p:spTgt>
                                        </p:tgtEl>
                                        <p:attrNameLst>
                                          <p:attrName>style.visibility</p:attrName>
                                        </p:attrNameLst>
                                      </p:cBhvr>
                                      <p:to>
                                        <p:strVal val="visible"/>
                                      </p:to>
                                    </p:set>
                                    <p:anim calcmode="lin" valueType="num">
                                      <p:cBhvr additive="base">
                                        <p:cTn id="25" dur="500" fill="hold"/>
                                        <p:tgtEl>
                                          <p:spTgt spid="184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4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8435">
                                            <p:txEl>
                                              <p:pRg st="4" end="4"/>
                                            </p:txEl>
                                          </p:spTgt>
                                        </p:tgtEl>
                                        <p:attrNameLst>
                                          <p:attrName>style.visibility</p:attrName>
                                        </p:attrNameLst>
                                      </p:cBhvr>
                                      <p:to>
                                        <p:strVal val="visible"/>
                                      </p:to>
                                    </p:set>
                                    <p:anim calcmode="lin" valueType="num">
                                      <p:cBhvr additive="base">
                                        <p:cTn id="31" dur="500" fill="hold"/>
                                        <p:tgtEl>
                                          <p:spTgt spid="184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84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8435">
                                            <p:txEl>
                                              <p:pRg st="5" end="5"/>
                                            </p:txEl>
                                          </p:spTgt>
                                        </p:tgtEl>
                                        <p:attrNameLst>
                                          <p:attrName>style.visibility</p:attrName>
                                        </p:attrNameLst>
                                      </p:cBhvr>
                                      <p:to>
                                        <p:strVal val="visible"/>
                                      </p:to>
                                    </p:set>
                                    <p:anim calcmode="lin" valueType="num">
                                      <p:cBhvr additive="base">
                                        <p:cTn id="37" dur="500" fill="hold"/>
                                        <p:tgtEl>
                                          <p:spTgt spid="184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84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8435">
                                            <p:txEl>
                                              <p:pRg st="6" end="6"/>
                                            </p:txEl>
                                          </p:spTgt>
                                        </p:tgtEl>
                                        <p:attrNameLst>
                                          <p:attrName>style.visibility</p:attrName>
                                        </p:attrNameLst>
                                      </p:cBhvr>
                                      <p:to>
                                        <p:strVal val="visible"/>
                                      </p:to>
                                    </p:set>
                                    <p:anim calcmode="lin" valueType="num">
                                      <p:cBhvr additive="base">
                                        <p:cTn id="43" dur="500" fill="hold"/>
                                        <p:tgtEl>
                                          <p:spTgt spid="18435">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843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18435">
                                            <p:txEl>
                                              <p:pRg st="7" end="7"/>
                                            </p:txEl>
                                          </p:spTgt>
                                        </p:tgtEl>
                                        <p:attrNameLst>
                                          <p:attrName>style.visibility</p:attrName>
                                        </p:attrNameLst>
                                      </p:cBhvr>
                                      <p:to>
                                        <p:strVal val="visible"/>
                                      </p:to>
                                    </p:set>
                                    <p:anim calcmode="lin" valueType="num">
                                      <p:cBhvr additive="base">
                                        <p:cTn id="49" dur="500" fill="hold"/>
                                        <p:tgtEl>
                                          <p:spTgt spid="18435">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8435">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1"/>
        <p:cNvGrpSpPr/>
        <p:nvPr/>
      </p:nvGrpSpPr>
      <p:grpSpPr>
        <a:xfrm>
          <a:off x="0" y="0"/>
          <a:ext cx="0" cy="0"/>
          <a:chOff x="0" y="0"/>
          <a:chExt cx="0" cy="0"/>
        </a:xfrm>
      </p:grpSpPr>
      <p:sp>
        <p:nvSpPr>
          <p:cNvPr id="702" name="Google Shape;702;p112"/>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703" name="Google Shape;703;p112"/>
          <p:cNvSpPr txBox="1">
            <a:spLocks noGrp="1"/>
          </p:cNvSpPr>
          <p:nvPr>
            <p:ph idx="1"/>
          </p:nvPr>
        </p:nvSpPr>
        <p:spPr>
          <a:xfrm>
            <a:off x="371061" y="1391478"/>
            <a:ext cx="11211339" cy="4933122"/>
          </a:xfrm>
        </p:spPr>
        <p:txBody>
          <a:bodyPr>
            <a:normAutofit/>
          </a:bodyPr>
          <a:lstStyle/>
          <a:p>
            <a:pPr algn="just"/>
            <a:r>
              <a:rPr lang="en-US" sz="3200" dirty="0" smtClean="0">
                <a:latin typeface="+mj-lt"/>
              </a:rPr>
              <a:t>The above symptoms are required to be present for </a:t>
            </a:r>
            <a:r>
              <a:rPr lang="en-US" sz="3200" dirty="0" err="1" smtClean="0">
                <a:latin typeface="+mj-lt"/>
              </a:rPr>
              <a:t>atleast</a:t>
            </a:r>
            <a:r>
              <a:rPr lang="en-US" sz="3200" dirty="0" smtClean="0">
                <a:latin typeface="+mj-lt"/>
              </a:rPr>
              <a:t> 2 weeks.</a:t>
            </a:r>
          </a:p>
          <a:p>
            <a:pPr algn="just"/>
            <a:r>
              <a:rPr lang="en-US" sz="3200" dirty="0" smtClean="0">
                <a:latin typeface="+mj-lt"/>
              </a:rPr>
              <a:t>Major depression may be present with or without psychotic features like delusions, hallucination or bizarre </a:t>
            </a:r>
            <a:r>
              <a:rPr lang="en-US" sz="3200" dirty="0" err="1" smtClean="0">
                <a:latin typeface="+mj-lt"/>
              </a:rPr>
              <a:t>behaviour</a:t>
            </a:r>
            <a:r>
              <a:rPr lang="en-US" sz="3200" dirty="0" smtClean="0">
                <a:latin typeface="+mj-lt"/>
              </a:rPr>
              <a:t>.</a:t>
            </a:r>
          </a:p>
          <a:p>
            <a:pPr algn="just"/>
            <a:r>
              <a:rPr lang="en-US" sz="3200" dirty="0" smtClean="0">
                <a:latin typeface="+mj-lt"/>
              </a:rPr>
              <a:t>Sleep impairment may involve initial insomnia, middle insomnia or terminal insomnia.</a:t>
            </a:r>
          </a:p>
          <a:p>
            <a:pPr algn="just"/>
            <a:r>
              <a:rPr lang="en-US" sz="3200" dirty="0" smtClean="0">
                <a:latin typeface="+mj-lt"/>
              </a:rPr>
              <a:t>Suicidal ideation may range from passive ideas </a:t>
            </a:r>
            <a:r>
              <a:rPr lang="en-US" sz="3200" dirty="0" err="1" smtClean="0">
                <a:latin typeface="+mj-lt"/>
              </a:rPr>
              <a:t>e,g</a:t>
            </a:r>
            <a:r>
              <a:rPr lang="en-US" sz="3200" dirty="0" smtClean="0">
                <a:latin typeface="+mj-lt"/>
              </a:rPr>
              <a:t> wishing one was death to active plans on how to kill oneself.</a:t>
            </a:r>
            <a:endParaRPr lang="en-US" sz="3200" dirty="0">
              <a:latin typeface="+mj-lt"/>
            </a:endParaRPr>
          </a:p>
        </p:txBody>
      </p:sp>
    </p:spTree>
    <p:extLst>
      <p:ext uri="{BB962C8B-B14F-4D97-AF65-F5344CB8AC3E}">
        <p14:creationId xmlns:p14="http://schemas.microsoft.com/office/powerpoint/2010/main" val="3585543617"/>
      </p:ext>
    </p:extLst>
  </p:cSld>
  <p:clrMapOvr>
    <a:masterClrMapping/>
  </p:clrMapOvr>
  <p:transition spd="slow">
    <p:wipe dir="d"/>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07"/>
        <p:cNvGrpSpPr/>
        <p:nvPr/>
      </p:nvGrpSpPr>
      <p:grpSpPr>
        <a:xfrm>
          <a:off x="0" y="0"/>
          <a:ext cx="0" cy="0"/>
          <a:chOff x="0" y="0"/>
          <a:chExt cx="0" cy="0"/>
        </a:xfrm>
      </p:grpSpPr>
      <p:sp>
        <p:nvSpPr>
          <p:cNvPr id="708" name="Google Shape;708;p113"/>
          <p:cNvSpPr txBox="1">
            <a:spLocks noGrp="1"/>
          </p:cNvSpPr>
          <p:nvPr>
            <p:ph type="title"/>
          </p:nvPr>
        </p:nvSpPr>
        <p:spPr>
          <a:xfrm>
            <a:off x="609600" y="134244"/>
            <a:ext cx="10972800" cy="1143000"/>
          </a:xfrm>
        </p:spPr>
        <p:txBody>
          <a:bodyPr/>
          <a:lstStyle/>
          <a:p>
            <a:r>
              <a:rPr lang="en-US" dirty="0" err="1" smtClean="0"/>
              <a:t>cont</a:t>
            </a:r>
            <a:endParaRPr lang="en-US" dirty="0"/>
          </a:p>
        </p:txBody>
      </p:sp>
      <p:sp>
        <p:nvSpPr>
          <p:cNvPr id="709" name="Google Shape;709;p113"/>
          <p:cNvSpPr txBox="1">
            <a:spLocks noGrp="1"/>
          </p:cNvSpPr>
          <p:nvPr>
            <p:ph idx="1"/>
          </p:nvPr>
        </p:nvSpPr>
        <p:spPr>
          <a:xfrm>
            <a:off x="278296" y="1484906"/>
            <a:ext cx="10972800" cy="4389120"/>
          </a:xfrm>
        </p:spPr>
        <p:txBody>
          <a:bodyPr>
            <a:normAutofit/>
          </a:bodyPr>
          <a:lstStyle/>
          <a:p>
            <a:pPr algn="just"/>
            <a:r>
              <a:rPr lang="en-US" sz="3200" smtClean="0">
                <a:latin typeface="+mj-lt"/>
              </a:rPr>
              <a:t>Psychotic features are most often mood congruent.i.e the content of delusion or hallucination reflects depression.E.G a mood congruent delusion might be the believe that one has committed a terrible crime or sin.</a:t>
            </a:r>
          </a:p>
          <a:p>
            <a:pPr algn="just"/>
            <a:r>
              <a:rPr lang="en-US" sz="3200" smtClean="0">
                <a:latin typeface="+mj-lt"/>
              </a:rPr>
              <a:t>A mood congruent hallucination might be a voice that tells one to die or that says you have failed life.</a:t>
            </a:r>
            <a:endParaRPr lang="en-US" sz="3200" dirty="0">
              <a:latin typeface="+mj-lt"/>
            </a:endParaRPr>
          </a:p>
        </p:txBody>
      </p:sp>
    </p:spTree>
    <p:extLst>
      <p:ext uri="{BB962C8B-B14F-4D97-AF65-F5344CB8AC3E}">
        <p14:creationId xmlns:p14="http://schemas.microsoft.com/office/powerpoint/2010/main" val="724417658"/>
      </p:ext>
    </p:extLst>
  </p:cSld>
  <p:clrMapOvr>
    <a:masterClrMapping/>
  </p:clrMapOvr>
  <p:transition spd="slow">
    <p:wipe dir="d"/>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3"/>
        <p:cNvGrpSpPr/>
        <p:nvPr/>
      </p:nvGrpSpPr>
      <p:grpSpPr>
        <a:xfrm>
          <a:off x="0" y="0"/>
          <a:ext cx="0" cy="0"/>
          <a:chOff x="0" y="0"/>
          <a:chExt cx="0" cy="0"/>
        </a:xfrm>
      </p:grpSpPr>
      <p:sp>
        <p:nvSpPr>
          <p:cNvPr id="714" name="Google Shape;714;p114"/>
          <p:cNvSpPr txBox="1">
            <a:spLocks noGrp="1"/>
          </p:cNvSpPr>
          <p:nvPr>
            <p:ph type="title"/>
          </p:nvPr>
        </p:nvSpPr>
        <p:spPr>
          <a:xfrm>
            <a:off x="609600" y="0"/>
            <a:ext cx="10972800" cy="1143000"/>
          </a:xfrm>
        </p:spPr>
        <p:txBody>
          <a:bodyPr/>
          <a:lstStyle/>
          <a:p>
            <a:pPr algn="ctr"/>
            <a:r>
              <a:rPr lang="en-US" b="1" dirty="0" smtClean="0">
                <a:solidFill>
                  <a:schemeClr val="tx1"/>
                </a:solidFill>
                <a:latin typeface="Arial Black" panose="020B0A04020102020204" pitchFamily="34" charset="0"/>
              </a:rPr>
              <a:t>Epidemiology</a:t>
            </a:r>
            <a:endParaRPr lang="en-US" b="1" dirty="0">
              <a:solidFill>
                <a:schemeClr val="tx1"/>
              </a:solidFill>
              <a:latin typeface="Arial Black" panose="020B0A04020102020204" pitchFamily="34" charset="0"/>
            </a:endParaRPr>
          </a:p>
        </p:txBody>
      </p:sp>
      <p:sp>
        <p:nvSpPr>
          <p:cNvPr id="715" name="Google Shape;715;p114"/>
          <p:cNvSpPr txBox="1">
            <a:spLocks noGrp="1"/>
          </p:cNvSpPr>
          <p:nvPr>
            <p:ph idx="1"/>
          </p:nvPr>
        </p:nvSpPr>
        <p:spPr>
          <a:xfrm>
            <a:off x="384313" y="1551166"/>
            <a:ext cx="10972800" cy="4389120"/>
          </a:xfrm>
        </p:spPr>
        <p:txBody>
          <a:bodyPr>
            <a:normAutofit/>
          </a:bodyPr>
          <a:lstStyle/>
          <a:p>
            <a:pPr algn="just"/>
            <a:r>
              <a:rPr lang="en-US" sz="3200" dirty="0" smtClean="0">
                <a:latin typeface="+mj-lt"/>
              </a:rPr>
              <a:t>The life time risk of developing MDD is 15% overall.</a:t>
            </a:r>
          </a:p>
          <a:p>
            <a:pPr algn="just"/>
            <a:r>
              <a:rPr lang="en-US" sz="3200" dirty="0" smtClean="0">
                <a:latin typeface="+mj-lt"/>
              </a:rPr>
              <a:t>It is more common in women than men in ratio of 2:1</a:t>
            </a:r>
          </a:p>
          <a:p>
            <a:pPr algn="just"/>
            <a:r>
              <a:rPr lang="en-US" sz="3200" dirty="0" smtClean="0">
                <a:latin typeface="+mj-lt"/>
              </a:rPr>
              <a:t>The range of onset ranges from childhood to old age. The mean age is 4oyrs</a:t>
            </a:r>
          </a:p>
          <a:p>
            <a:pPr algn="just"/>
            <a:r>
              <a:rPr lang="en-US" sz="3200" dirty="0" smtClean="0">
                <a:latin typeface="+mj-lt"/>
              </a:rPr>
              <a:t>Recurrence is common.50% of people who have one episode of MDD will have one or more additional episode.</a:t>
            </a:r>
            <a:endParaRPr lang="en-US" sz="3200" dirty="0">
              <a:latin typeface="+mj-lt"/>
            </a:endParaRPr>
          </a:p>
        </p:txBody>
      </p:sp>
    </p:spTree>
    <p:extLst>
      <p:ext uri="{BB962C8B-B14F-4D97-AF65-F5344CB8AC3E}">
        <p14:creationId xmlns:p14="http://schemas.microsoft.com/office/powerpoint/2010/main" val="640967537"/>
      </p:ext>
    </p:extLst>
  </p:cSld>
  <p:clrMapOvr>
    <a:masterClrMapping/>
  </p:clrMapOvr>
  <p:transition spd="slow">
    <p:wipe dir="d"/>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19"/>
        <p:cNvGrpSpPr/>
        <p:nvPr/>
      </p:nvGrpSpPr>
      <p:grpSpPr>
        <a:xfrm>
          <a:off x="0" y="0"/>
          <a:ext cx="0" cy="0"/>
          <a:chOff x="0" y="0"/>
          <a:chExt cx="0" cy="0"/>
        </a:xfrm>
      </p:grpSpPr>
      <p:sp>
        <p:nvSpPr>
          <p:cNvPr id="720" name="Google Shape;720;p115"/>
          <p:cNvSpPr txBox="1">
            <a:spLocks noGrp="1"/>
          </p:cNvSpPr>
          <p:nvPr>
            <p:ph type="title"/>
          </p:nvPr>
        </p:nvSpPr>
        <p:spPr/>
        <p:txBody>
          <a:bodyPr>
            <a:normAutofit fontScale="90000"/>
          </a:bodyPr>
          <a:lstStyle/>
          <a:p>
            <a:pPr algn="ctr"/>
            <a:r>
              <a:rPr lang="en-US" dirty="0" smtClean="0"/>
              <a:t/>
            </a:r>
            <a:br>
              <a:rPr lang="en-US" dirty="0" smtClean="0"/>
            </a:br>
            <a:r>
              <a:rPr lang="en-US" sz="6000" b="1" dirty="0" smtClean="0">
                <a:solidFill>
                  <a:schemeClr val="tx1"/>
                </a:solidFill>
                <a:latin typeface="Berlin Sans FB Demi" panose="020E0802020502020306" pitchFamily="34" charset="0"/>
              </a:rPr>
              <a:t>Pathophysiology</a:t>
            </a:r>
            <a:r>
              <a:rPr lang="en-US" dirty="0" smtClean="0"/>
              <a:t/>
            </a:r>
            <a:br>
              <a:rPr lang="en-US" dirty="0" smtClean="0"/>
            </a:br>
            <a:endParaRPr lang="en-US" dirty="0"/>
          </a:p>
        </p:txBody>
      </p:sp>
      <p:sp>
        <p:nvSpPr>
          <p:cNvPr id="721" name="Google Shape;721;p115"/>
          <p:cNvSpPr txBox="1">
            <a:spLocks noGrp="1"/>
          </p:cNvSpPr>
          <p:nvPr>
            <p:ph idx="1"/>
          </p:nvPr>
        </p:nvSpPr>
        <p:spPr/>
        <p:txBody>
          <a:bodyPr>
            <a:normAutofit/>
          </a:bodyPr>
          <a:lstStyle/>
          <a:p>
            <a:pPr algn="just"/>
            <a:r>
              <a:rPr lang="en-US" sz="3200" dirty="0" smtClean="0"/>
              <a:t>Depression result from the low level of mono-amines specifically serotonin and norepinephrine.</a:t>
            </a:r>
          </a:p>
          <a:p>
            <a:pPr algn="just"/>
            <a:endParaRPr lang="en-US" sz="3200" dirty="0"/>
          </a:p>
        </p:txBody>
      </p:sp>
    </p:spTree>
    <p:extLst>
      <p:ext uri="{BB962C8B-B14F-4D97-AF65-F5344CB8AC3E}">
        <p14:creationId xmlns:p14="http://schemas.microsoft.com/office/powerpoint/2010/main" val="2553169119"/>
      </p:ext>
    </p:extLst>
  </p:cSld>
  <p:clrMapOvr>
    <a:masterClrMapping/>
  </p:clrMapOvr>
  <p:transition spd="slow">
    <p:wipe dir="d"/>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25"/>
        <p:cNvGrpSpPr/>
        <p:nvPr/>
      </p:nvGrpSpPr>
      <p:grpSpPr>
        <a:xfrm>
          <a:off x="0" y="0"/>
          <a:ext cx="0" cy="0"/>
          <a:chOff x="0" y="0"/>
          <a:chExt cx="0" cy="0"/>
        </a:xfrm>
      </p:grpSpPr>
      <p:sp>
        <p:nvSpPr>
          <p:cNvPr id="726" name="Google Shape;726;p116"/>
          <p:cNvSpPr txBox="1">
            <a:spLocks noGrp="1"/>
          </p:cNvSpPr>
          <p:nvPr>
            <p:ph type="title"/>
          </p:nvPr>
        </p:nvSpPr>
        <p:spPr>
          <a:xfrm>
            <a:off x="609600" y="187253"/>
            <a:ext cx="10972800" cy="1143000"/>
          </a:xfrm>
        </p:spPr>
        <p:txBody>
          <a:bodyPr>
            <a:normAutofit/>
          </a:bodyPr>
          <a:lstStyle/>
          <a:p>
            <a:pPr algn="ctr"/>
            <a:r>
              <a:rPr lang="en-US" sz="6000" b="1" dirty="0" smtClean="0">
                <a:solidFill>
                  <a:schemeClr val="tx1"/>
                </a:solidFill>
                <a:latin typeface="Berlin Sans FB Demi" panose="020E0802020502020306" pitchFamily="34" charset="0"/>
              </a:rPr>
              <a:t>Etiology of depression </a:t>
            </a:r>
            <a:endParaRPr lang="en-US" sz="6000" b="1" dirty="0">
              <a:solidFill>
                <a:schemeClr val="tx1"/>
              </a:solidFill>
              <a:latin typeface="Berlin Sans FB Demi" panose="020E0802020502020306" pitchFamily="34" charset="0"/>
            </a:endParaRPr>
          </a:p>
        </p:txBody>
      </p:sp>
      <p:sp>
        <p:nvSpPr>
          <p:cNvPr id="727" name="Google Shape;727;p116"/>
          <p:cNvSpPr txBox="1">
            <a:spLocks noGrp="1"/>
          </p:cNvSpPr>
          <p:nvPr>
            <p:ph idx="1"/>
          </p:nvPr>
        </p:nvSpPr>
        <p:spPr>
          <a:xfrm>
            <a:off x="331304" y="1564419"/>
            <a:ext cx="10972800" cy="4389120"/>
          </a:xfrm>
        </p:spPr>
        <p:txBody>
          <a:bodyPr>
            <a:normAutofit/>
          </a:bodyPr>
          <a:lstStyle/>
          <a:p>
            <a:pPr algn="just"/>
            <a:r>
              <a:rPr lang="en-US" sz="3200" dirty="0" smtClean="0">
                <a:latin typeface="+mj-lt"/>
              </a:rPr>
              <a:t>The exact cause is unknown however some of the implicated factors include:-</a:t>
            </a:r>
          </a:p>
          <a:p>
            <a:pPr algn="just"/>
            <a:r>
              <a:rPr lang="en-US" sz="3200" dirty="0" smtClean="0">
                <a:latin typeface="+mj-lt"/>
              </a:rPr>
              <a:t>Genetic factors : the incidence of MDD is higher among relatives of individuals with the disorder than among the general population. 50% of the people with MDD have a first degree relative with mood disorder.</a:t>
            </a:r>
          </a:p>
          <a:p>
            <a:pPr algn="just"/>
            <a:endParaRPr lang="en-US" sz="3200" dirty="0">
              <a:latin typeface="+mj-lt"/>
            </a:endParaRPr>
          </a:p>
        </p:txBody>
      </p:sp>
    </p:spTree>
    <p:extLst>
      <p:ext uri="{BB962C8B-B14F-4D97-AF65-F5344CB8AC3E}">
        <p14:creationId xmlns:p14="http://schemas.microsoft.com/office/powerpoint/2010/main" val="2392732507"/>
      </p:ext>
    </p:extLst>
  </p:cSld>
  <p:clrMapOvr>
    <a:masterClrMapping/>
  </p:clrMapOvr>
  <p:transition spd="slow">
    <p:wipe dir="d"/>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1"/>
        <p:cNvGrpSpPr/>
        <p:nvPr/>
      </p:nvGrpSpPr>
      <p:grpSpPr>
        <a:xfrm>
          <a:off x="0" y="0"/>
          <a:ext cx="0" cy="0"/>
          <a:chOff x="0" y="0"/>
          <a:chExt cx="0" cy="0"/>
        </a:xfrm>
      </p:grpSpPr>
      <p:sp>
        <p:nvSpPr>
          <p:cNvPr id="732" name="Google Shape;732;p117"/>
          <p:cNvSpPr txBox="1">
            <a:spLocks noGrp="1"/>
          </p:cNvSpPr>
          <p:nvPr>
            <p:ph type="title"/>
          </p:nvPr>
        </p:nvSpPr>
        <p:spPr>
          <a:xfrm>
            <a:off x="596348" y="160749"/>
            <a:ext cx="10972800" cy="1143000"/>
          </a:xfrm>
        </p:spPr>
        <p:txBody>
          <a:bodyPr/>
          <a:lstStyle/>
          <a:p>
            <a:r>
              <a:rPr lang="en-US" dirty="0" err="1" smtClean="0"/>
              <a:t>cont</a:t>
            </a:r>
            <a:endParaRPr lang="en-US" dirty="0"/>
          </a:p>
        </p:txBody>
      </p:sp>
      <p:sp>
        <p:nvSpPr>
          <p:cNvPr id="733" name="Google Shape;733;p117"/>
          <p:cNvSpPr txBox="1">
            <a:spLocks noGrp="1"/>
          </p:cNvSpPr>
          <p:nvPr>
            <p:ph idx="1"/>
          </p:nvPr>
        </p:nvSpPr>
        <p:spPr>
          <a:xfrm>
            <a:off x="225287" y="1431235"/>
            <a:ext cx="11145079" cy="4601817"/>
          </a:xfrm>
        </p:spPr>
        <p:txBody>
          <a:bodyPr>
            <a:normAutofit/>
          </a:bodyPr>
          <a:lstStyle/>
          <a:p>
            <a:pPr algn="just"/>
            <a:r>
              <a:rPr lang="en-US" sz="3200" dirty="0" smtClean="0">
                <a:latin typeface="+mj-lt"/>
              </a:rPr>
              <a:t>Biochemical factors : The level of mono-amines Serotonin and Norepinephrine are reduced in individual with major depressive illness  </a:t>
            </a:r>
          </a:p>
          <a:p>
            <a:pPr algn="just"/>
            <a:r>
              <a:rPr lang="en-US" sz="3200" dirty="0" smtClean="0">
                <a:latin typeface="+mj-lt"/>
              </a:rPr>
              <a:t>Cognitive factors ; narrow negative view of self, the environment and future</a:t>
            </a:r>
          </a:p>
          <a:p>
            <a:pPr algn="just"/>
            <a:r>
              <a:rPr lang="en-US" sz="3200" dirty="0" smtClean="0">
                <a:latin typeface="+mj-lt"/>
              </a:rPr>
              <a:t>Psychosocial  factors like: unemployment, loss of loved one, stress,</a:t>
            </a: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932834761"/>
      </p:ext>
    </p:extLst>
  </p:cSld>
  <p:clrMapOvr>
    <a:masterClrMapping/>
  </p:clrMapOvr>
  <p:transition spd="slow">
    <p:wipe dir="d"/>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37"/>
        <p:cNvGrpSpPr/>
        <p:nvPr/>
      </p:nvGrpSpPr>
      <p:grpSpPr>
        <a:xfrm>
          <a:off x="0" y="0"/>
          <a:ext cx="0" cy="0"/>
          <a:chOff x="0" y="0"/>
          <a:chExt cx="0" cy="0"/>
        </a:xfrm>
      </p:grpSpPr>
      <p:sp>
        <p:nvSpPr>
          <p:cNvPr id="738" name="Google Shape;738;p118"/>
          <p:cNvSpPr txBox="1">
            <a:spLocks noGrp="1"/>
          </p:cNvSpPr>
          <p:nvPr>
            <p:ph type="title"/>
          </p:nvPr>
        </p:nvSpPr>
        <p:spPr>
          <a:xfrm>
            <a:off x="609600" y="425792"/>
            <a:ext cx="10972800" cy="1143000"/>
          </a:xfrm>
        </p:spPr>
        <p:txBody>
          <a:bodyPr>
            <a:noAutofit/>
          </a:bodyPr>
          <a:lstStyle/>
          <a:p>
            <a:pPr algn="ctr"/>
            <a:r>
              <a:rPr lang="en-US" sz="5400" dirty="0" smtClean="0">
                <a:solidFill>
                  <a:schemeClr val="tx1"/>
                </a:solidFill>
                <a:latin typeface="Berlin Sans FB Demi" panose="020E0802020502020306" pitchFamily="34" charset="0"/>
              </a:rPr>
              <a:t>Predisposing factors to major depressive disorder</a:t>
            </a:r>
            <a:endParaRPr lang="en-US" sz="5400" dirty="0">
              <a:solidFill>
                <a:schemeClr val="tx1"/>
              </a:solidFill>
              <a:latin typeface="Berlin Sans FB Demi" panose="020E0802020502020306" pitchFamily="34" charset="0"/>
            </a:endParaRPr>
          </a:p>
        </p:txBody>
      </p:sp>
      <p:sp>
        <p:nvSpPr>
          <p:cNvPr id="739" name="Google Shape;739;p118"/>
          <p:cNvSpPr txBox="1">
            <a:spLocks noGrp="1"/>
          </p:cNvSpPr>
          <p:nvPr>
            <p:ph idx="1"/>
          </p:nvPr>
        </p:nvSpPr>
        <p:spPr>
          <a:xfrm>
            <a:off x="331304" y="1736697"/>
            <a:ext cx="10972800" cy="4389120"/>
          </a:xfrm>
        </p:spPr>
        <p:txBody>
          <a:bodyPr>
            <a:noAutofit/>
          </a:bodyPr>
          <a:lstStyle/>
          <a:p>
            <a:pPr algn="just"/>
            <a:r>
              <a:rPr lang="en-US" sz="3200" dirty="0" smtClean="0">
                <a:latin typeface="+mj-lt"/>
              </a:rPr>
              <a:t>Family history of depression</a:t>
            </a:r>
          </a:p>
          <a:p>
            <a:pPr algn="just"/>
            <a:r>
              <a:rPr lang="en-US" sz="3200" dirty="0" smtClean="0">
                <a:latin typeface="+mj-lt"/>
              </a:rPr>
              <a:t>Gender : women are twice likely to get depression than men</a:t>
            </a:r>
          </a:p>
          <a:p>
            <a:pPr algn="just"/>
            <a:r>
              <a:rPr lang="en-US" sz="3200" dirty="0" smtClean="0">
                <a:latin typeface="+mj-lt"/>
              </a:rPr>
              <a:t>Health condition like cancer, heart disease and thyroid disorder</a:t>
            </a:r>
          </a:p>
          <a:p>
            <a:pPr algn="just"/>
            <a:r>
              <a:rPr lang="en-US" sz="3200" dirty="0" smtClean="0">
                <a:latin typeface="+mj-lt"/>
              </a:rPr>
              <a:t>Violence, physical or emotional abuse such as rape</a:t>
            </a:r>
          </a:p>
          <a:p>
            <a:pPr algn="just"/>
            <a:r>
              <a:rPr lang="en-US" sz="3200" dirty="0" smtClean="0">
                <a:latin typeface="+mj-lt"/>
              </a:rPr>
              <a:t>Unemployment</a:t>
            </a:r>
          </a:p>
          <a:p>
            <a:pPr algn="just"/>
            <a:r>
              <a:rPr lang="en-US" sz="3200" dirty="0" smtClean="0">
                <a:latin typeface="+mj-lt"/>
              </a:rPr>
              <a:t>Divorce</a:t>
            </a:r>
          </a:p>
          <a:p>
            <a:pPr algn="just"/>
            <a:r>
              <a:rPr lang="en-US" sz="3200" dirty="0" smtClean="0">
                <a:latin typeface="+mj-lt"/>
              </a:rPr>
              <a:t>Changes and stressful events such as relationship breakups, starting of a new job.</a:t>
            </a:r>
            <a:endParaRPr lang="en-US" sz="3200" dirty="0">
              <a:latin typeface="+mj-lt"/>
            </a:endParaRPr>
          </a:p>
        </p:txBody>
      </p:sp>
    </p:spTree>
    <p:extLst>
      <p:ext uri="{BB962C8B-B14F-4D97-AF65-F5344CB8AC3E}">
        <p14:creationId xmlns:p14="http://schemas.microsoft.com/office/powerpoint/2010/main" val="1638429612"/>
      </p:ext>
    </p:extLst>
  </p:cSld>
  <p:clrMapOvr>
    <a:masterClrMapping/>
  </p:clrMapOvr>
  <p:transition spd="slow">
    <p:wipe dir="d"/>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3"/>
        <p:cNvGrpSpPr/>
        <p:nvPr/>
      </p:nvGrpSpPr>
      <p:grpSpPr>
        <a:xfrm>
          <a:off x="0" y="0"/>
          <a:ext cx="0" cy="0"/>
          <a:chOff x="0" y="0"/>
          <a:chExt cx="0" cy="0"/>
        </a:xfrm>
      </p:grpSpPr>
      <p:sp>
        <p:nvSpPr>
          <p:cNvPr id="744" name="Google Shape;744;p119"/>
          <p:cNvSpPr txBox="1">
            <a:spLocks noGrp="1"/>
          </p:cNvSpPr>
          <p:nvPr>
            <p:ph type="title"/>
          </p:nvPr>
        </p:nvSpPr>
        <p:spPr>
          <a:xfrm>
            <a:off x="609600" y="319775"/>
            <a:ext cx="10972800" cy="1143000"/>
          </a:xfrm>
        </p:spPr>
        <p:txBody>
          <a:bodyPr>
            <a:normAutofit/>
          </a:bodyPr>
          <a:lstStyle/>
          <a:p>
            <a:pPr algn="ctr"/>
            <a:r>
              <a:rPr lang="en-US" sz="6000" b="1" dirty="0" smtClean="0">
                <a:solidFill>
                  <a:schemeClr val="tx1"/>
                </a:solidFill>
                <a:latin typeface="Berlin Sans FB Demi" panose="020E0802020502020306" pitchFamily="34" charset="0"/>
              </a:rPr>
              <a:t>Somatic symptoms of depression</a:t>
            </a:r>
            <a:endParaRPr lang="en-US" sz="6000" b="1" dirty="0">
              <a:solidFill>
                <a:schemeClr val="tx1"/>
              </a:solidFill>
              <a:latin typeface="Berlin Sans FB Demi" panose="020E0802020502020306" pitchFamily="34" charset="0"/>
            </a:endParaRPr>
          </a:p>
        </p:txBody>
      </p:sp>
      <p:sp>
        <p:nvSpPr>
          <p:cNvPr id="745" name="Google Shape;745;p119"/>
          <p:cNvSpPr txBox="1">
            <a:spLocks noGrp="1"/>
          </p:cNvSpPr>
          <p:nvPr>
            <p:ph idx="1"/>
          </p:nvPr>
        </p:nvSpPr>
        <p:spPr>
          <a:xfrm>
            <a:off x="609600" y="1776454"/>
            <a:ext cx="10972800" cy="4389120"/>
          </a:xfrm>
        </p:spPr>
        <p:txBody>
          <a:bodyPr>
            <a:normAutofit/>
          </a:bodyPr>
          <a:lstStyle/>
          <a:p>
            <a:pPr algn="just"/>
            <a:r>
              <a:rPr lang="en-US" sz="3200" dirty="0" smtClean="0">
                <a:latin typeface="+mj-lt"/>
              </a:rPr>
              <a:t>Significant decrease in appetite and weight</a:t>
            </a:r>
          </a:p>
          <a:p>
            <a:pPr algn="just"/>
            <a:r>
              <a:rPr lang="en-US" sz="3200" dirty="0" smtClean="0">
                <a:latin typeface="+mj-lt"/>
              </a:rPr>
              <a:t>Early morning awakening at least 2 or more hours before usual time of waking up.</a:t>
            </a:r>
          </a:p>
          <a:p>
            <a:pPr algn="just"/>
            <a:r>
              <a:rPr lang="en-US" sz="3200" dirty="0" smtClean="0">
                <a:latin typeface="+mj-lt"/>
              </a:rPr>
              <a:t>Lack of interest and lack of reactivity to pleasurable stimuli.</a:t>
            </a:r>
          </a:p>
          <a:p>
            <a:pPr algn="just"/>
            <a:r>
              <a:rPr lang="en-US" sz="3200" dirty="0" smtClean="0">
                <a:latin typeface="+mj-lt"/>
              </a:rPr>
              <a:t>Psychomotor agitation or retardation</a:t>
            </a:r>
            <a:endParaRPr lang="en-US" sz="3200" dirty="0">
              <a:latin typeface="+mj-lt"/>
            </a:endParaRPr>
          </a:p>
        </p:txBody>
      </p:sp>
    </p:spTree>
    <p:extLst>
      <p:ext uri="{BB962C8B-B14F-4D97-AF65-F5344CB8AC3E}">
        <p14:creationId xmlns:p14="http://schemas.microsoft.com/office/powerpoint/2010/main" val="1845991535"/>
      </p:ext>
    </p:extLst>
  </p:cSld>
  <p:clrMapOvr>
    <a:masterClrMapping/>
  </p:clrMapOvr>
  <p:transition spd="slow">
    <p:wipe dir="d"/>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49"/>
        <p:cNvGrpSpPr/>
        <p:nvPr/>
      </p:nvGrpSpPr>
      <p:grpSpPr>
        <a:xfrm>
          <a:off x="0" y="0"/>
          <a:ext cx="0" cy="0"/>
          <a:chOff x="0" y="0"/>
          <a:chExt cx="0" cy="0"/>
        </a:xfrm>
      </p:grpSpPr>
      <p:sp>
        <p:nvSpPr>
          <p:cNvPr id="750" name="Google Shape;750;p120"/>
          <p:cNvSpPr txBox="1">
            <a:spLocks noGrp="1"/>
          </p:cNvSpPr>
          <p:nvPr>
            <p:ph type="title"/>
          </p:nvPr>
        </p:nvSpPr>
        <p:spPr>
          <a:xfrm>
            <a:off x="609600" y="372784"/>
            <a:ext cx="10972800" cy="1143000"/>
          </a:xfrm>
        </p:spPr>
        <p:txBody>
          <a:bodyPr>
            <a:normAutofit/>
          </a:bodyPr>
          <a:lstStyle/>
          <a:p>
            <a:pPr algn="ctr"/>
            <a:r>
              <a:rPr lang="en-US" sz="6000" b="1" dirty="0" smtClean="0">
                <a:solidFill>
                  <a:schemeClr val="tx1"/>
                </a:solidFill>
                <a:latin typeface="Berlin Sans FB Demi" panose="020E0802020502020306" pitchFamily="34" charset="0"/>
              </a:rPr>
              <a:t>Forms of depression</a:t>
            </a:r>
            <a:endParaRPr lang="en-US" sz="6000" b="1" dirty="0">
              <a:solidFill>
                <a:schemeClr val="tx1"/>
              </a:solidFill>
              <a:latin typeface="Berlin Sans FB Demi" panose="020E0802020502020306" pitchFamily="34" charset="0"/>
            </a:endParaRPr>
          </a:p>
        </p:txBody>
      </p:sp>
      <p:sp>
        <p:nvSpPr>
          <p:cNvPr id="751" name="Google Shape;751;p120"/>
          <p:cNvSpPr txBox="1">
            <a:spLocks noGrp="1"/>
          </p:cNvSpPr>
          <p:nvPr>
            <p:ph idx="1"/>
          </p:nvPr>
        </p:nvSpPr>
        <p:spPr/>
        <p:txBody>
          <a:bodyPr>
            <a:normAutofit/>
          </a:bodyPr>
          <a:lstStyle/>
          <a:p>
            <a:pPr algn="just"/>
            <a:r>
              <a:rPr lang="en-US" sz="3200" dirty="0" smtClean="0">
                <a:latin typeface="+mj-lt"/>
              </a:rPr>
              <a:t>Reactive depression (exogenous depression) : state of depression that people experience in response to external stressor. Caused in reaction to external event or circumstance. </a:t>
            </a:r>
            <a:r>
              <a:rPr lang="en-US" sz="3200" dirty="0" err="1" smtClean="0">
                <a:latin typeface="+mj-lt"/>
              </a:rPr>
              <a:t>e.g</a:t>
            </a:r>
            <a:r>
              <a:rPr lang="en-US" sz="3200" dirty="0" smtClean="0">
                <a:latin typeface="+mj-lt"/>
              </a:rPr>
              <a:t> death of a family member, divorce or break up.</a:t>
            </a:r>
          </a:p>
          <a:p>
            <a:pPr algn="just"/>
            <a:r>
              <a:rPr lang="en-US" sz="3200" dirty="0" smtClean="0">
                <a:latin typeface="+mj-lt"/>
              </a:rPr>
              <a:t>Endogenous depression : depression that has no  obvious cause. Believed to be originating from within individual. Linked with genetic nature of individual</a:t>
            </a:r>
            <a:endParaRPr lang="en-US" sz="3200" dirty="0">
              <a:latin typeface="+mj-lt"/>
            </a:endParaRPr>
          </a:p>
        </p:txBody>
      </p:sp>
    </p:spTree>
    <p:extLst>
      <p:ext uri="{BB962C8B-B14F-4D97-AF65-F5344CB8AC3E}">
        <p14:creationId xmlns:p14="http://schemas.microsoft.com/office/powerpoint/2010/main" val="773840386"/>
      </p:ext>
    </p:extLst>
  </p:cSld>
  <p:clrMapOvr>
    <a:masterClrMapping/>
  </p:clrMapOvr>
  <p:transition spd="slow">
    <p:wipe dir="d"/>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55"/>
        <p:cNvGrpSpPr/>
        <p:nvPr/>
      </p:nvGrpSpPr>
      <p:grpSpPr>
        <a:xfrm>
          <a:off x="0" y="0"/>
          <a:ext cx="0" cy="0"/>
          <a:chOff x="0" y="0"/>
          <a:chExt cx="0" cy="0"/>
        </a:xfrm>
      </p:grpSpPr>
      <p:sp>
        <p:nvSpPr>
          <p:cNvPr id="756" name="Google Shape;756;p121"/>
          <p:cNvSpPr txBox="1">
            <a:spLocks noGrp="1"/>
          </p:cNvSpPr>
          <p:nvPr>
            <p:ph type="title"/>
          </p:nvPr>
        </p:nvSpPr>
        <p:spPr>
          <a:xfrm>
            <a:off x="609600" y="107740"/>
            <a:ext cx="10972800" cy="1143000"/>
          </a:xfrm>
        </p:spPr>
        <p:txBody>
          <a:bodyPr>
            <a:normAutofit/>
          </a:bodyPr>
          <a:lstStyle/>
          <a:p>
            <a:pPr algn="ctr"/>
            <a:r>
              <a:rPr lang="en-US" sz="6000" dirty="0" smtClean="0">
                <a:solidFill>
                  <a:schemeClr val="tx1"/>
                </a:solidFill>
                <a:latin typeface="Berlin Sans FB Demi" panose="020E0802020502020306" pitchFamily="34" charset="0"/>
              </a:rPr>
              <a:t>Treatment modalities</a:t>
            </a:r>
            <a:endParaRPr lang="en-US" sz="6000" dirty="0">
              <a:solidFill>
                <a:schemeClr val="tx1"/>
              </a:solidFill>
              <a:latin typeface="Berlin Sans FB Demi" panose="020E0802020502020306" pitchFamily="34" charset="0"/>
            </a:endParaRPr>
          </a:p>
        </p:txBody>
      </p:sp>
      <p:sp>
        <p:nvSpPr>
          <p:cNvPr id="757" name="Google Shape;757;p121"/>
          <p:cNvSpPr txBox="1">
            <a:spLocks noGrp="1"/>
          </p:cNvSpPr>
          <p:nvPr>
            <p:ph idx="1"/>
          </p:nvPr>
        </p:nvSpPr>
        <p:spPr>
          <a:xfrm>
            <a:off x="463826" y="1537252"/>
            <a:ext cx="11118574" cy="4787348"/>
          </a:xfrm>
        </p:spPr>
        <p:txBody>
          <a:bodyPr>
            <a:normAutofit/>
          </a:bodyPr>
          <a:lstStyle/>
          <a:p>
            <a:pPr algn="just"/>
            <a:r>
              <a:rPr lang="en-US" sz="3200" dirty="0">
                <a:latin typeface="+mj-lt"/>
              </a:rPr>
              <a:t>A</a:t>
            </a:r>
            <a:r>
              <a:rPr lang="en-US" sz="3200" dirty="0" smtClean="0">
                <a:latin typeface="+mj-lt"/>
              </a:rPr>
              <a:t>ntidepressants : SSRIs , TCAs , </a:t>
            </a:r>
            <a:r>
              <a:rPr lang="en-US" sz="3200" dirty="0" err="1" smtClean="0">
                <a:latin typeface="+mj-lt"/>
              </a:rPr>
              <a:t>MOAi</a:t>
            </a:r>
            <a:r>
              <a:rPr lang="en-US" sz="3200" dirty="0" smtClean="0">
                <a:latin typeface="+mj-lt"/>
              </a:rPr>
              <a:t>,</a:t>
            </a:r>
          </a:p>
          <a:p>
            <a:pPr algn="just"/>
            <a:r>
              <a:rPr lang="en-US" sz="3200" dirty="0" smtClean="0">
                <a:latin typeface="+mj-lt"/>
              </a:rPr>
              <a:t>Physical therapies : ECT indicated for severe depression with suicidal risk</a:t>
            </a:r>
          </a:p>
          <a:p>
            <a:pPr algn="just"/>
            <a:r>
              <a:rPr lang="en-US" sz="3200" dirty="0" smtClean="0">
                <a:latin typeface="+mj-lt"/>
              </a:rPr>
              <a:t>Psychotherapy : Emphasizes helping patients gain insight into the cause of their depression</a:t>
            </a:r>
          </a:p>
          <a:p>
            <a:pPr algn="just"/>
            <a:r>
              <a:rPr lang="en-US" sz="3200" dirty="0" smtClean="0">
                <a:latin typeface="+mj-lt"/>
              </a:rPr>
              <a:t>Cognitive therapy : aims at correcting the depressive negative cognitions like hopelessness and pessimistic ideas </a:t>
            </a:r>
            <a:endParaRPr lang="en-US" sz="3200" dirty="0">
              <a:latin typeface="+mj-lt"/>
            </a:endParaRPr>
          </a:p>
        </p:txBody>
      </p:sp>
    </p:spTree>
    <p:extLst>
      <p:ext uri="{BB962C8B-B14F-4D97-AF65-F5344CB8AC3E}">
        <p14:creationId xmlns:p14="http://schemas.microsoft.com/office/powerpoint/2010/main" val="3442433089"/>
      </p:ext>
    </p:extLst>
  </p:cSld>
  <p:clrMapOvr>
    <a:masterClrMapping/>
  </p:clrMapOvr>
  <p:transition spd="slow">
    <p:wipe dir="d"/>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24069" y="122237"/>
            <a:ext cx="11198087" cy="1136719"/>
          </a:xfrm>
        </p:spPr>
        <p:txBody>
          <a:bodyPr>
            <a:noAutofit/>
          </a:bodyPr>
          <a:lstStyle/>
          <a:p>
            <a:pPr algn="ctr"/>
            <a:r>
              <a:rPr lang="en-US" altLang="en-US" sz="5400" b="1" dirty="0">
                <a:solidFill>
                  <a:srgbClr val="FF0000"/>
                </a:solidFill>
              </a:rPr>
              <a:t>Who is a mentally ill person?</a:t>
            </a:r>
          </a:p>
        </p:txBody>
      </p:sp>
      <p:sp>
        <p:nvSpPr>
          <p:cNvPr id="19459" name="Content Placeholder 2"/>
          <p:cNvSpPr>
            <a:spLocks noGrp="1"/>
          </p:cNvSpPr>
          <p:nvPr>
            <p:ph idx="1"/>
          </p:nvPr>
        </p:nvSpPr>
        <p:spPr>
          <a:xfrm>
            <a:off x="424070" y="1391477"/>
            <a:ext cx="11449878" cy="5128593"/>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Feelings of inadequacy </a:t>
            </a:r>
            <a:r>
              <a:rPr lang="en-US" altLang="en-US" sz="3200" i="1" dirty="0">
                <a:latin typeface="Times New Roman" panose="02020603050405020304" pitchFamily="18" charset="0"/>
                <a:cs typeface="Times New Roman" panose="02020603050405020304" pitchFamily="18" charset="0"/>
              </a:rPr>
              <a:t>(Poor self-concept)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cope</a:t>
            </a:r>
            <a:r>
              <a:rPr lang="en-US" altLang="en-US" sz="3200" i="1" dirty="0">
                <a:latin typeface="Times New Roman" panose="02020603050405020304" pitchFamily="18" charset="0"/>
                <a:cs typeface="Times New Roman" panose="02020603050405020304" pitchFamily="18" charset="0"/>
              </a:rPr>
              <a:t>(Maladaptive behavior)</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establish a meaningful relationship</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Displays poor judgment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Irresponsibility or inability to accept responsibility for actions</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Pessimistic in life</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limitations (abilities and deficiencies)</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01447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9459">
                                            <p:txEl>
                                              <p:pRg st="0" end="0"/>
                                            </p:txEl>
                                          </p:spTgt>
                                        </p:tgtEl>
                                        <p:attrNameLst>
                                          <p:attrName>style.visibility</p:attrName>
                                        </p:attrNameLst>
                                      </p:cBhvr>
                                      <p:to>
                                        <p:strVal val="visible"/>
                                      </p:to>
                                    </p:set>
                                    <p:anim calcmode="lin" valueType="num">
                                      <p:cBhvr additive="base">
                                        <p:cTn id="7" dur="500" fill="hold"/>
                                        <p:tgtEl>
                                          <p:spTgt spid="194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4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19459">
                                            <p:txEl>
                                              <p:pRg st="1" end="1"/>
                                            </p:txEl>
                                          </p:spTgt>
                                        </p:tgtEl>
                                        <p:attrNameLst>
                                          <p:attrName>style.visibility</p:attrName>
                                        </p:attrNameLst>
                                      </p:cBhvr>
                                      <p:to>
                                        <p:strVal val="visible"/>
                                      </p:to>
                                    </p:set>
                                    <p:anim calcmode="lin" valueType="num">
                                      <p:cBhvr additive="base">
                                        <p:cTn id="13" dur="500" fill="hold"/>
                                        <p:tgtEl>
                                          <p:spTgt spid="194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94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19459">
                                            <p:txEl>
                                              <p:pRg st="2" end="2"/>
                                            </p:txEl>
                                          </p:spTgt>
                                        </p:tgtEl>
                                        <p:attrNameLst>
                                          <p:attrName>style.visibility</p:attrName>
                                        </p:attrNameLst>
                                      </p:cBhvr>
                                      <p:to>
                                        <p:strVal val="visible"/>
                                      </p:to>
                                    </p:set>
                                    <p:anim calcmode="lin" valueType="num">
                                      <p:cBhvr additive="base">
                                        <p:cTn id="19" dur="500" fill="hold"/>
                                        <p:tgtEl>
                                          <p:spTgt spid="194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94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19459">
                                            <p:txEl>
                                              <p:pRg st="3" end="3"/>
                                            </p:txEl>
                                          </p:spTgt>
                                        </p:tgtEl>
                                        <p:attrNameLst>
                                          <p:attrName>style.visibility</p:attrName>
                                        </p:attrNameLst>
                                      </p:cBhvr>
                                      <p:to>
                                        <p:strVal val="visible"/>
                                      </p:to>
                                    </p:set>
                                    <p:anim calcmode="lin" valueType="num">
                                      <p:cBhvr additive="base">
                                        <p:cTn id="25" dur="500" fill="hold"/>
                                        <p:tgtEl>
                                          <p:spTgt spid="194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94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19459">
                                            <p:txEl>
                                              <p:pRg st="4" end="4"/>
                                            </p:txEl>
                                          </p:spTgt>
                                        </p:tgtEl>
                                        <p:attrNameLst>
                                          <p:attrName>style.visibility</p:attrName>
                                        </p:attrNameLst>
                                      </p:cBhvr>
                                      <p:to>
                                        <p:strVal val="visible"/>
                                      </p:to>
                                    </p:set>
                                    <p:anim calcmode="lin" valueType="num">
                                      <p:cBhvr additive="base">
                                        <p:cTn id="31" dur="500" fill="hold"/>
                                        <p:tgtEl>
                                          <p:spTgt spid="194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4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19459">
                                            <p:txEl>
                                              <p:pRg st="5" end="5"/>
                                            </p:txEl>
                                          </p:spTgt>
                                        </p:tgtEl>
                                        <p:attrNameLst>
                                          <p:attrName>style.visibility</p:attrName>
                                        </p:attrNameLst>
                                      </p:cBhvr>
                                      <p:to>
                                        <p:strVal val="visible"/>
                                      </p:to>
                                    </p:set>
                                    <p:anim calcmode="lin" valueType="num">
                                      <p:cBhvr additive="base">
                                        <p:cTn id="37" dur="500" fill="hold"/>
                                        <p:tgtEl>
                                          <p:spTgt spid="194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45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19459">
                                            <p:txEl>
                                              <p:pRg st="6" end="6"/>
                                            </p:txEl>
                                          </p:spTgt>
                                        </p:tgtEl>
                                        <p:attrNameLst>
                                          <p:attrName>style.visibility</p:attrName>
                                        </p:attrNameLst>
                                      </p:cBhvr>
                                      <p:to>
                                        <p:strVal val="visible"/>
                                      </p:to>
                                    </p:set>
                                    <p:anim calcmode="lin" valueType="num">
                                      <p:cBhvr additive="base">
                                        <p:cTn id="43" dur="500" fill="hold"/>
                                        <p:tgtEl>
                                          <p:spTgt spid="19459">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459">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1"/>
        <p:cNvGrpSpPr/>
        <p:nvPr/>
      </p:nvGrpSpPr>
      <p:grpSpPr>
        <a:xfrm>
          <a:off x="0" y="0"/>
          <a:ext cx="0" cy="0"/>
          <a:chOff x="0" y="0"/>
          <a:chExt cx="0" cy="0"/>
        </a:xfrm>
      </p:grpSpPr>
      <p:sp>
        <p:nvSpPr>
          <p:cNvPr id="762" name="Google Shape;762;p122"/>
          <p:cNvSpPr txBox="1">
            <a:spLocks noGrp="1"/>
          </p:cNvSpPr>
          <p:nvPr>
            <p:ph type="title"/>
          </p:nvPr>
        </p:nvSpPr>
        <p:spPr>
          <a:xfrm>
            <a:off x="583096" y="0"/>
            <a:ext cx="10972800" cy="1143000"/>
          </a:xfrm>
        </p:spPr>
        <p:txBody>
          <a:bodyPr/>
          <a:lstStyle/>
          <a:p>
            <a:r>
              <a:rPr lang="en-US" dirty="0" err="1" smtClean="0"/>
              <a:t>cont</a:t>
            </a:r>
            <a:endParaRPr lang="en-US" dirty="0"/>
          </a:p>
        </p:txBody>
      </p:sp>
      <p:sp>
        <p:nvSpPr>
          <p:cNvPr id="763" name="Google Shape;763;p122"/>
          <p:cNvSpPr txBox="1">
            <a:spLocks noGrp="1"/>
          </p:cNvSpPr>
          <p:nvPr>
            <p:ph idx="1"/>
          </p:nvPr>
        </p:nvSpPr>
        <p:spPr>
          <a:xfrm>
            <a:off x="132522" y="1431897"/>
            <a:ext cx="10972800" cy="4389120"/>
          </a:xfrm>
        </p:spPr>
        <p:txBody>
          <a:bodyPr>
            <a:normAutofit/>
          </a:bodyPr>
          <a:lstStyle/>
          <a:p>
            <a:pPr algn="just"/>
            <a:r>
              <a:rPr lang="en-US" sz="3200" dirty="0">
                <a:latin typeface="+mj-lt"/>
              </a:rPr>
              <a:t>S</a:t>
            </a:r>
            <a:r>
              <a:rPr lang="en-US" sz="3200" dirty="0" smtClean="0">
                <a:latin typeface="+mj-lt"/>
              </a:rPr>
              <a:t>upportive psychotherapy : various techniques are employed to support the patient . They are reassurance , occupational psychotherapy ,relaxation</a:t>
            </a:r>
          </a:p>
          <a:p>
            <a:pPr algn="just"/>
            <a:r>
              <a:rPr lang="en-US" sz="3200" dirty="0" smtClean="0">
                <a:latin typeface="+mj-lt"/>
              </a:rPr>
              <a:t>Group Therapy : sharing experiences to improve expression of their feelings</a:t>
            </a:r>
          </a:p>
          <a:p>
            <a:pPr algn="just"/>
            <a:r>
              <a:rPr lang="en-US" sz="3200" dirty="0" smtClean="0">
                <a:latin typeface="+mj-lt"/>
              </a:rPr>
              <a:t>Behaviour therapy : includes social skill training .</a:t>
            </a:r>
          </a:p>
          <a:p>
            <a:pPr algn="just"/>
            <a:endParaRPr lang="en-US" sz="3200" dirty="0">
              <a:latin typeface="+mj-lt"/>
            </a:endParaRPr>
          </a:p>
        </p:txBody>
      </p:sp>
    </p:spTree>
    <p:extLst>
      <p:ext uri="{BB962C8B-B14F-4D97-AF65-F5344CB8AC3E}">
        <p14:creationId xmlns:p14="http://schemas.microsoft.com/office/powerpoint/2010/main" val="4043675350"/>
      </p:ext>
    </p:extLst>
  </p:cSld>
  <p:clrMapOvr>
    <a:masterClrMapping/>
  </p:clrMapOvr>
  <p:transition spd="slow">
    <p:wipe dir="d"/>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67"/>
        <p:cNvGrpSpPr/>
        <p:nvPr/>
      </p:nvGrpSpPr>
      <p:grpSpPr>
        <a:xfrm>
          <a:off x="0" y="0"/>
          <a:ext cx="0" cy="0"/>
          <a:chOff x="0" y="0"/>
          <a:chExt cx="0" cy="0"/>
        </a:xfrm>
      </p:grpSpPr>
      <p:sp>
        <p:nvSpPr>
          <p:cNvPr id="768" name="Google Shape;768;p123"/>
          <p:cNvSpPr txBox="1">
            <a:spLocks noGrp="1"/>
          </p:cNvSpPr>
          <p:nvPr>
            <p:ph type="title"/>
          </p:nvPr>
        </p:nvSpPr>
        <p:spPr>
          <a:xfrm>
            <a:off x="609600" y="174001"/>
            <a:ext cx="10972800" cy="1143000"/>
          </a:xfrm>
        </p:spPr>
        <p:txBody>
          <a:bodyPr/>
          <a:lstStyle/>
          <a:p>
            <a:r>
              <a:rPr lang="en-US" dirty="0" err="1" smtClean="0"/>
              <a:t>cont</a:t>
            </a:r>
            <a:endParaRPr lang="en-US" dirty="0"/>
          </a:p>
        </p:txBody>
      </p:sp>
      <p:sp>
        <p:nvSpPr>
          <p:cNvPr id="769" name="Google Shape;769;p123"/>
          <p:cNvSpPr txBox="1">
            <a:spLocks noGrp="1"/>
          </p:cNvSpPr>
          <p:nvPr>
            <p:ph idx="1"/>
          </p:nvPr>
        </p:nvSpPr>
        <p:spPr>
          <a:xfrm>
            <a:off x="490331" y="1736697"/>
            <a:ext cx="10972800" cy="4389120"/>
          </a:xfrm>
        </p:spPr>
        <p:txBody>
          <a:bodyPr>
            <a:normAutofit/>
          </a:bodyPr>
          <a:lstStyle/>
          <a:p>
            <a:pPr algn="just"/>
            <a:r>
              <a:rPr lang="en-US" sz="3200" dirty="0" smtClean="0">
                <a:latin typeface="+mj-lt"/>
              </a:rPr>
              <a:t>8 . Family therapy : used to reduce or modify stressors.</a:t>
            </a:r>
          </a:p>
          <a:p>
            <a:pPr marL="0" indent="0" algn="ctr">
              <a:buNone/>
            </a:pPr>
            <a:r>
              <a:rPr lang="en-US" sz="4000" b="1" u="sng" dirty="0" smtClean="0">
                <a:latin typeface="+mj-lt"/>
              </a:rPr>
              <a:t>ACUTE MANAGEMENT</a:t>
            </a:r>
          </a:p>
          <a:p>
            <a:pPr algn="just"/>
            <a:r>
              <a:rPr lang="en-US" sz="3200" dirty="0" smtClean="0">
                <a:latin typeface="+mj-lt"/>
              </a:rPr>
              <a:t>First line treatment in severe depression is a TCA unless it is contra-indicated. The main contra-indications are coexisting cardiac disease and intolerance to anticholinergic side effects like urine retention</a:t>
            </a:r>
            <a:endParaRPr lang="en-US" sz="3200" dirty="0">
              <a:latin typeface="+mj-lt"/>
            </a:endParaRPr>
          </a:p>
        </p:txBody>
      </p:sp>
    </p:spTree>
    <p:extLst>
      <p:ext uri="{BB962C8B-B14F-4D97-AF65-F5344CB8AC3E}">
        <p14:creationId xmlns:p14="http://schemas.microsoft.com/office/powerpoint/2010/main" val="3085363914"/>
      </p:ext>
    </p:extLst>
  </p:cSld>
  <p:clrMapOvr>
    <a:masterClrMapping/>
  </p:clrMapOvr>
  <p:transition spd="slow">
    <p:wipe dir="d"/>
  </p:transition>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3"/>
        <p:cNvGrpSpPr/>
        <p:nvPr/>
      </p:nvGrpSpPr>
      <p:grpSpPr>
        <a:xfrm>
          <a:off x="0" y="0"/>
          <a:ext cx="0" cy="0"/>
          <a:chOff x="0" y="0"/>
          <a:chExt cx="0" cy="0"/>
        </a:xfrm>
      </p:grpSpPr>
      <p:sp>
        <p:nvSpPr>
          <p:cNvPr id="774" name="Google Shape;774;p124"/>
          <p:cNvSpPr txBox="1">
            <a:spLocks noGrp="1"/>
          </p:cNvSpPr>
          <p:nvPr>
            <p:ph type="title"/>
          </p:nvPr>
        </p:nvSpPr>
        <p:spPr>
          <a:xfrm>
            <a:off x="689113" y="0"/>
            <a:ext cx="10972800" cy="1143000"/>
          </a:xfrm>
        </p:spPr>
        <p:txBody>
          <a:bodyPr/>
          <a:lstStyle/>
          <a:p>
            <a:r>
              <a:rPr lang="en-US" dirty="0" err="1" smtClean="0"/>
              <a:t>cont</a:t>
            </a:r>
            <a:endParaRPr lang="en-US" dirty="0"/>
          </a:p>
        </p:txBody>
      </p:sp>
      <p:sp>
        <p:nvSpPr>
          <p:cNvPr id="775" name="Google Shape;775;p124"/>
          <p:cNvSpPr txBox="1">
            <a:spLocks noGrp="1"/>
          </p:cNvSpPr>
          <p:nvPr>
            <p:ph idx="1"/>
          </p:nvPr>
        </p:nvSpPr>
        <p:spPr>
          <a:xfrm>
            <a:off x="437322" y="1405393"/>
            <a:ext cx="10972800" cy="4389120"/>
          </a:xfrm>
        </p:spPr>
        <p:txBody>
          <a:bodyPr>
            <a:normAutofit/>
          </a:bodyPr>
          <a:lstStyle/>
          <a:p>
            <a:pPr algn="just"/>
            <a:r>
              <a:rPr lang="en-US" sz="3200" dirty="0" smtClean="0">
                <a:latin typeface="+mj-lt"/>
              </a:rPr>
              <a:t>Main alternatives to TCAs are the SSRIs which do not have side effects ,are not sedating, and are safe in overdose. The main s/e are nausea, diarrhoea and agitation</a:t>
            </a:r>
          </a:p>
          <a:p>
            <a:pPr algn="just"/>
            <a:r>
              <a:rPr lang="en-US" sz="3200" dirty="0" smtClean="0">
                <a:latin typeface="+mj-lt"/>
              </a:rPr>
              <a:t>If the patient does not respond to 6 weeks of treatment on a therapeutic dose of TCA or an SSRI, consider increasing the dose of current medication or changing to anti-depressant</a:t>
            </a:r>
          </a:p>
          <a:p>
            <a:pPr algn="just"/>
            <a:r>
              <a:rPr lang="en-US" sz="3200" dirty="0" smtClean="0">
                <a:latin typeface="+mj-lt"/>
              </a:rPr>
              <a:t>Anti-psychotics  should be used if the depression is accompanied by psychotic  episode </a:t>
            </a:r>
            <a:endParaRPr lang="en-US" sz="3200" dirty="0">
              <a:latin typeface="+mj-lt"/>
            </a:endParaRPr>
          </a:p>
        </p:txBody>
      </p:sp>
    </p:spTree>
    <p:extLst>
      <p:ext uri="{BB962C8B-B14F-4D97-AF65-F5344CB8AC3E}">
        <p14:creationId xmlns:p14="http://schemas.microsoft.com/office/powerpoint/2010/main" val="4123909036"/>
      </p:ext>
    </p:extLst>
  </p:cSld>
  <p:clrMapOvr>
    <a:masterClrMapping/>
  </p:clrMapOvr>
  <p:transition spd="slow">
    <p:wipe dir="d"/>
  </p:transition>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79"/>
        <p:cNvGrpSpPr/>
        <p:nvPr/>
      </p:nvGrpSpPr>
      <p:grpSpPr>
        <a:xfrm>
          <a:off x="0" y="0"/>
          <a:ext cx="0" cy="0"/>
          <a:chOff x="0" y="0"/>
          <a:chExt cx="0" cy="0"/>
        </a:xfrm>
      </p:grpSpPr>
      <p:sp>
        <p:nvSpPr>
          <p:cNvPr id="780" name="Google Shape;780;p125"/>
          <p:cNvSpPr txBox="1">
            <a:spLocks noGrp="1"/>
          </p:cNvSpPr>
          <p:nvPr>
            <p:ph type="title"/>
          </p:nvPr>
        </p:nvSpPr>
        <p:spPr>
          <a:xfrm>
            <a:off x="609600" y="94488"/>
            <a:ext cx="10972800" cy="1143000"/>
          </a:xfrm>
        </p:spPr>
        <p:txBody>
          <a:bodyPr/>
          <a:lstStyle/>
          <a:p>
            <a:r>
              <a:rPr lang="en-US" dirty="0" err="1" smtClean="0"/>
              <a:t>cont</a:t>
            </a:r>
            <a:endParaRPr lang="en-US" dirty="0"/>
          </a:p>
        </p:txBody>
      </p:sp>
      <p:sp>
        <p:nvSpPr>
          <p:cNvPr id="781" name="Google Shape;781;p125"/>
          <p:cNvSpPr txBox="1">
            <a:spLocks noGrp="1"/>
          </p:cNvSpPr>
          <p:nvPr>
            <p:ph idx="1"/>
          </p:nvPr>
        </p:nvSpPr>
        <p:spPr>
          <a:xfrm>
            <a:off x="463826" y="1431897"/>
            <a:ext cx="10972800" cy="4389120"/>
          </a:xfrm>
        </p:spPr>
        <p:txBody>
          <a:bodyPr>
            <a:normAutofit/>
          </a:bodyPr>
          <a:lstStyle/>
          <a:p>
            <a:pPr algn="just"/>
            <a:r>
              <a:rPr lang="en-US" sz="3200" dirty="0" smtClean="0">
                <a:latin typeface="+mj-lt"/>
              </a:rPr>
              <a:t>ECT is indicated in the management of resistant depression and where anti-depressants are contra-indicated or when patients' life may be at risk from suicide or dehydration arising from refusal to eat or drink.</a:t>
            </a:r>
          </a:p>
          <a:p>
            <a:pPr algn="just"/>
            <a:r>
              <a:rPr lang="en-US" sz="3200" dirty="0" smtClean="0">
                <a:latin typeface="+mj-lt"/>
              </a:rPr>
              <a:t>Relapse prevention</a:t>
            </a:r>
          </a:p>
          <a:p>
            <a:pPr algn="just"/>
            <a:r>
              <a:rPr lang="en-US" sz="3200" dirty="0" smtClean="0">
                <a:latin typeface="+mj-lt"/>
              </a:rPr>
              <a:t>Anti-depressants should be continued for a minimum of 6 months after the resolution of acute episode</a:t>
            </a:r>
            <a:endParaRPr lang="en-US" sz="3200" dirty="0">
              <a:latin typeface="+mj-lt"/>
            </a:endParaRPr>
          </a:p>
        </p:txBody>
      </p:sp>
    </p:spTree>
    <p:extLst>
      <p:ext uri="{BB962C8B-B14F-4D97-AF65-F5344CB8AC3E}">
        <p14:creationId xmlns:p14="http://schemas.microsoft.com/office/powerpoint/2010/main" val="3232776130"/>
      </p:ext>
    </p:extLst>
  </p:cSld>
  <p:clrMapOvr>
    <a:masterClrMapping/>
  </p:clrMapOvr>
  <p:transition spd="slow">
    <p:wipe dir="d"/>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85"/>
        <p:cNvGrpSpPr/>
        <p:nvPr/>
      </p:nvGrpSpPr>
      <p:grpSpPr>
        <a:xfrm>
          <a:off x="0" y="0"/>
          <a:ext cx="0" cy="0"/>
          <a:chOff x="0" y="0"/>
          <a:chExt cx="0" cy="0"/>
        </a:xfrm>
      </p:grpSpPr>
      <p:sp>
        <p:nvSpPr>
          <p:cNvPr id="786" name="Google Shape;786;p126"/>
          <p:cNvSpPr txBox="1">
            <a:spLocks noGrp="1"/>
          </p:cNvSpPr>
          <p:nvPr>
            <p:ph type="title"/>
          </p:nvPr>
        </p:nvSpPr>
        <p:spPr>
          <a:xfrm>
            <a:off x="689113" y="346280"/>
            <a:ext cx="10972800" cy="1143000"/>
          </a:xfrm>
        </p:spPr>
        <p:txBody>
          <a:bodyPr>
            <a:noAutofit/>
          </a:bodyPr>
          <a:lstStyle/>
          <a:p>
            <a:pPr algn="ctr"/>
            <a:r>
              <a:rPr lang="en-US" sz="4800" dirty="0" smtClean="0">
                <a:solidFill>
                  <a:schemeClr val="tx1"/>
                </a:solidFill>
                <a:latin typeface="Berlin Sans FB Demi" panose="020E0802020502020306" pitchFamily="34" charset="0"/>
              </a:rPr>
              <a:t>Nursing management of a patient with depression</a:t>
            </a:r>
            <a:endParaRPr lang="en-US" sz="4800" dirty="0">
              <a:solidFill>
                <a:schemeClr val="tx1"/>
              </a:solidFill>
              <a:latin typeface="Berlin Sans FB Demi" panose="020E0802020502020306" pitchFamily="34" charset="0"/>
            </a:endParaRPr>
          </a:p>
        </p:txBody>
      </p:sp>
      <p:sp>
        <p:nvSpPr>
          <p:cNvPr id="787" name="Google Shape;787;p126"/>
          <p:cNvSpPr txBox="1">
            <a:spLocks noGrp="1"/>
          </p:cNvSpPr>
          <p:nvPr>
            <p:ph idx="1"/>
          </p:nvPr>
        </p:nvSpPr>
        <p:spPr>
          <a:xfrm>
            <a:off x="490330" y="1683689"/>
            <a:ext cx="10972800" cy="4389120"/>
          </a:xfrm>
        </p:spPr>
        <p:txBody>
          <a:bodyPr>
            <a:noAutofit/>
          </a:bodyPr>
          <a:lstStyle/>
          <a:p>
            <a:pPr algn="just"/>
            <a:r>
              <a:rPr lang="en-US" sz="3200" dirty="0" smtClean="0">
                <a:latin typeface="+mj-lt"/>
              </a:rPr>
              <a:t>Encourage the patient to express emotions. Provide the patient opportunity to cry out and ventilate their anger.</a:t>
            </a:r>
          </a:p>
          <a:p>
            <a:pPr algn="just"/>
            <a:r>
              <a:rPr lang="en-US" sz="3200" dirty="0" smtClean="0">
                <a:latin typeface="+mj-lt"/>
              </a:rPr>
              <a:t>Assess if there is any suicidal tendency. Take safety measures and keep vigil if patient has suicidal ideas.</a:t>
            </a:r>
          </a:p>
          <a:p>
            <a:pPr algn="just"/>
            <a:r>
              <a:rPr lang="en-US" sz="3200" dirty="0" smtClean="0">
                <a:latin typeface="+mj-lt"/>
              </a:rPr>
              <a:t>Administer prescribed antidepressants in time and monitor food intake.</a:t>
            </a:r>
          </a:p>
          <a:p>
            <a:pPr algn="just"/>
            <a:r>
              <a:rPr lang="en-US" sz="3200" dirty="0" smtClean="0">
                <a:latin typeface="+mj-lt"/>
              </a:rPr>
              <a:t>Provide non-intellectual activities </a:t>
            </a:r>
            <a:r>
              <a:rPr lang="en-US" sz="3200" dirty="0" err="1" smtClean="0">
                <a:latin typeface="+mj-lt"/>
              </a:rPr>
              <a:t>e.g</a:t>
            </a:r>
            <a:r>
              <a:rPr lang="en-US" sz="3200" dirty="0" smtClean="0">
                <a:latin typeface="+mj-lt"/>
              </a:rPr>
              <a:t> cleaning physical exercises provide safe and effective methods of discharging vent up tension.</a:t>
            </a:r>
          </a:p>
          <a:p>
            <a:pPr algn="just"/>
            <a:endParaRPr lang="en-US" sz="3200" dirty="0">
              <a:latin typeface="+mj-lt"/>
            </a:endParaRPr>
          </a:p>
        </p:txBody>
      </p:sp>
    </p:spTree>
    <p:extLst>
      <p:ext uri="{BB962C8B-B14F-4D97-AF65-F5344CB8AC3E}">
        <p14:creationId xmlns:p14="http://schemas.microsoft.com/office/powerpoint/2010/main" val="2807776157"/>
      </p:ext>
    </p:extLst>
  </p:cSld>
  <p:clrMapOvr>
    <a:masterClrMapping/>
  </p:clrMapOvr>
  <p:transition spd="slow">
    <p:wipe dir="d"/>
  </p:transition>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1"/>
        <p:cNvGrpSpPr/>
        <p:nvPr/>
      </p:nvGrpSpPr>
      <p:grpSpPr>
        <a:xfrm>
          <a:off x="0" y="0"/>
          <a:ext cx="0" cy="0"/>
          <a:chOff x="0" y="0"/>
          <a:chExt cx="0" cy="0"/>
        </a:xfrm>
      </p:grpSpPr>
      <p:sp>
        <p:nvSpPr>
          <p:cNvPr id="792" name="Google Shape;792;p127"/>
          <p:cNvSpPr txBox="1">
            <a:spLocks noGrp="1"/>
          </p:cNvSpPr>
          <p:nvPr>
            <p:ph type="title"/>
          </p:nvPr>
        </p:nvSpPr>
        <p:spPr>
          <a:xfrm>
            <a:off x="636104" y="147496"/>
            <a:ext cx="10972800" cy="1143000"/>
          </a:xfrm>
        </p:spPr>
        <p:txBody>
          <a:bodyPr/>
          <a:lstStyle/>
          <a:p>
            <a:r>
              <a:rPr lang="en-US" dirty="0" err="1" smtClean="0"/>
              <a:t>cont</a:t>
            </a:r>
            <a:endParaRPr lang="en-US" dirty="0"/>
          </a:p>
        </p:txBody>
      </p:sp>
      <p:sp>
        <p:nvSpPr>
          <p:cNvPr id="793" name="Google Shape;793;p127"/>
          <p:cNvSpPr txBox="1">
            <a:spLocks noGrp="1"/>
          </p:cNvSpPr>
          <p:nvPr>
            <p:ph idx="1"/>
          </p:nvPr>
        </p:nvSpPr>
        <p:spPr>
          <a:xfrm>
            <a:off x="371061" y="1564419"/>
            <a:ext cx="11410122" cy="4389120"/>
          </a:xfrm>
        </p:spPr>
        <p:txBody>
          <a:bodyPr>
            <a:normAutofit/>
          </a:bodyPr>
          <a:lstStyle/>
          <a:p>
            <a:pPr algn="just"/>
            <a:r>
              <a:rPr lang="en-US" sz="3200" dirty="0" smtClean="0">
                <a:latin typeface="+mj-lt"/>
              </a:rPr>
              <a:t>Promote sleep and food intake. Most patients  have insomnia and lack appetite</a:t>
            </a:r>
          </a:p>
          <a:p>
            <a:pPr algn="just"/>
            <a:r>
              <a:rPr lang="en-US" sz="3200" dirty="0" smtClean="0">
                <a:latin typeface="+mj-lt"/>
              </a:rPr>
              <a:t>Keep strict record of sleeping pattern. Discourage sleep during the day to promote more restful sleep at night.</a:t>
            </a:r>
          </a:p>
          <a:p>
            <a:pPr algn="just"/>
            <a:r>
              <a:rPr lang="en-US" sz="3200" dirty="0" smtClean="0">
                <a:latin typeface="+mj-lt"/>
              </a:rPr>
              <a:t>Promote or interact with the patient and focus and not far in future.</a:t>
            </a:r>
          </a:p>
          <a:p>
            <a:pPr algn="just"/>
            <a:r>
              <a:rPr lang="en-US" sz="3200" dirty="0" smtClean="0">
                <a:latin typeface="+mj-lt"/>
              </a:rPr>
              <a:t>Provide health education to patient and relatives regarding disease and drugs.</a:t>
            </a:r>
          </a:p>
          <a:p>
            <a:pPr algn="just"/>
            <a:endParaRPr lang="en-US" sz="3200" dirty="0">
              <a:latin typeface="+mj-lt"/>
            </a:endParaRPr>
          </a:p>
        </p:txBody>
      </p:sp>
    </p:spTree>
    <p:extLst>
      <p:ext uri="{BB962C8B-B14F-4D97-AF65-F5344CB8AC3E}">
        <p14:creationId xmlns:p14="http://schemas.microsoft.com/office/powerpoint/2010/main" val="3114713870"/>
      </p:ext>
    </p:extLst>
  </p:cSld>
  <p:clrMapOvr>
    <a:masterClrMapping/>
  </p:clrMapOvr>
  <p:transition spd="slow">
    <p:wipe dir="d"/>
  </p:transition>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797"/>
        <p:cNvGrpSpPr/>
        <p:nvPr/>
      </p:nvGrpSpPr>
      <p:grpSpPr>
        <a:xfrm>
          <a:off x="0" y="0"/>
          <a:ext cx="0" cy="0"/>
          <a:chOff x="0" y="0"/>
          <a:chExt cx="0" cy="0"/>
        </a:xfrm>
      </p:grpSpPr>
      <p:sp>
        <p:nvSpPr>
          <p:cNvPr id="798" name="Google Shape;798;p128"/>
          <p:cNvSpPr txBox="1">
            <a:spLocks noGrp="1"/>
          </p:cNvSpPr>
          <p:nvPr>
            <p:ph type="title"/>
          </p:nvPr>
        </p:nvSpPr>
        <p:spPr>
          <a:xfrm>
            <a:off x="609600" y="21375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education shared on drugs</a:t>
            </a:r>
            <a:endParaRPr lang="en-US" sz="5400" dirty="0">
              <a:solidFill>
                <a:schemeClr val="tx1"/>
              </a:solidFill>
              <a:latin typeface="Berlin Sans FB Demi" panose="020E0802020502020306" pitchFamily="34" charset="0"/>
            </a:endParaRPr>
          </a:p>
        </p:txBody>
      </p:sp>
      <p:sp>
        <p:nvSpPr>
          <p:cNvPr id="799" name="Google Shape;799;p128"/>
          <p:cNvSpPr txBox="1">
            <a:spLocks noGrp="1"/>
          </p:cNvSpPr>
          <p:nvPr>
            <p:ph idx="1"/>
          </p:nvPr>
        </p:nvSpPr>
        <p:spPr>
          <a:xfrm>
            <a:off x="463826" y="1657185"/>
            <a:ext cx="10972800" cy="4389120"/>
          </a:xfrm>
        </p:spPr>
        <p:txBody>
          <a:bodyPr>
            <a:normAutofit/>
          </a:bodyPr>
          <a:lstStyle/>
          <a:p>
            <a:pPr algn="just"/>
            <a:r>
              <a:rPr lang="en-US" sz="3200" smtClean="0">
                <a:latin typeface="+mj-lt"/>
              </a:rPr>
              <a:t>Take medications regularly and the right dose.</a:t>
            </a:r>
          </a:p>
          <a:p>
            <a:pPr algn="just"/>
            <a:r>
              <a:rPr lang="en-US" sz="3200" smtClean="0">
                <a:latin typeface="+mj-lt"/>
              </a:rPr>
              <a:t>Teach the patient when therapeutic effects will be seen.Atleast 2 to 3 weeks must elapse before he feels better</a:t>
            </a:r>
          </a:p>
          <a:p>
            <a:pPr algn="just"/>
            <a:r>
              <a:rPr lang="en-US" sz="3200" smtClean="0">
                <a:latin typeface="+mj-lt"/>
              </a:rPr>
              <a:t>Inform the patient of the side effects of antidepressants</a:t>
            </a:r>
          </a:p>
          <a:p>
            <a:pPr algn="just"/>
            <a:r>
              <a:rPr lang="en-US" sz="3200" smtClean="0">
                <a:latin typeface="+mj-lt"/>
              </a:rPr>
              <a:t>Teach the patient to avoid alcohol as it causes drug interaction and may cause harm.</a:t>
            </a:r>
          </a:p>
          <a:p>
            <a:pPr algn="just"/>
            <a:r>
              <a:rPr lang="en-US" sz="3200" smtClean="0">
                <a:latin typeface="+mj-lt"/>
              </a:rPr>
              <a:t>Not to stop medication without medical advice</a:t>
            </a:r>
          </a:p>
          <a:p>
            <a:pPr algn="just"/>
            <a:endParaRPr lang="en-US" sz="3200" dirty="0">
              <a:latin typeface="+mj-lt"/>
            </a:endParaRPr>
          </a:p>
        </p:txBody>
      </p:sp>
    </p:spTree>
    <p:extLst>
      <p:ext uri="{BB962C8B-B14F-4D97-AF65-F5344CB8AC3E}">
        <p14:creationId xmlns:p14="http://schemas.microsoft.com/office/powerpoint/2010/main" val="4153419580"/>
      </p:ext>
    </p:extLst>
  </p:cSld>
  <p:clrMapOvr>
    <a:masterClrMapping/>
  </p:clrMapOvr>
  <p:transition spd="slow">
    <p:wipe dir="d"/>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3"/>
        <p:cNvGrpSpPr/>
        <p:nvPr/>
      </p:nvGrpSpPr>
      <p:grpSpPr>
        <a:xfrm>
          <a:off x="0" y="0"/>
          <a:ext cx="0" cy="0"/>
          <a:chOff x="0" y="0"/>
          <a:chExt cx="0" cy="0"/>
        </a:xfrm>
      </p:grpSpPr>
      <p:sp>
        <p:nvSpPr>
          <p:cNvPr id="804" name="Google Shape;804;p129"/>
          <p:cNvSpPr txBox="1">
            <a:spLocks noGrp="1"/>
          </p:cNvSpPr>
          <p:nvPr>
            <p:ph type="title"/>
          </p:nvPr>
        </p:nvSpPr>
        <p:spPr>
          <a:xfrm>
            <a:off x="530087" y="333028"/>
            <a:ext cx="10972800" cy="1143000"/>
          </a:xfrm>
        </p:spPr>
        <p:txBody>
          <a:bodyPr>
            <a:noAutofit/>
          </a:bodyPr>
          <a:lstStyle/>
          <a:p>
            <a:pPr algn="ctr"/>
            <a:r>
              <a:rPr lang="en-US" sz="5400" dirty="0" smtClean="0">
                <a:solidFill>
                  <a:schemeClr val="tx1"/>
                </a:solidFill>
                <a:latin typeface="Berlin Sans FB Demi" panose="020E0802020502020306" pitchFamily="34" charset="0"/>
              </a:rPr>
              <a:t>Health messages shared to family members</a:t>
            </a:r>
            <a:endParaRPr lang="en-US" sz="5400" dirty="0">
              <a:solidFill>
                <a:schemeClr val="tx1"/>
              </a:solidFill>
              <a:latin typeface="Berlin Sans FB Demi" panose="020E0802020502020306" pitchFamily="34" charset="0"/>
            </a:endParaRPr>
          </a:p>
        </p:txBody>
      </p:sp>
      <p:sp>
        <p:nvSpPr>
          <p:cNvPr id="805" name="Google Shape;805;p129"/>
          <p:cNvSpPr txBox="1">
            <a:spLocks noGrp="1"/>
          </p:cNvSpPr>
          <p:nvPr>
            <p:ph idx="1"/>
          </p:nvPr>
        </p:nvSpPr>
        <p:spPr>
          <a:xfrm>
            <a:off x="530087" y="1842715"/>
            <a:ext cx="10972800" cy="4389120"/>
          </a:xfrm>
        </p:spPr>
        <p:txBody>
          <a:bodyPr>
            <a:normAutofit/>
          </a:bodyPr>
          <a:lstStyle/>
          <a:p>
            <a:pPr algn="just"/>
            <a:r>
              <a:rPr lang="en-US" sz="3200" dirty="0" smtClean="0">
                <a:latin typeface="+mj-lt"/>
              </a:rPr>
              <a:t>Advice the family to watch for any suicidal ideas or gestures and inform the clinician immediately.</a:t>
            </a:r>
          </a:p>
          <a:p>
            <a:pPr algn="just"/>
            <a:r>
              <a:rPr lang="en-US" sz="3200" dirty="0" smtClean="0">
                <a:latin typeface="+mj-lt"/>
              </a:rPr>
              <a:t>To give adequate support and encouragement to the patient</a:t>
            </a:r>
          </a:p>
          <a:p>
            <a:pPr algn="just"/>
            <a:r>
              <a:rPr lang="en-US" sz="3200" dirty="0" smtClean="0">
                <a:latin typeface="+mj-lt"/>
              </a:rPr>
              <a:t>To give accept patient as he is and give him hope and care</a:t>
            </a:r>
          </a:p>
          <a:p>
            <a:pPr algn="just"/>
            <a:r>
              <a:rPr lang="en-US" sz="3200" dirty="0" smtClean="0">
                <a:latin typeface="+mj-lt"/>
              </a:rPr>
              <a:t>To give medication regularly as prescribed.</a:t>
            </a:r>
          </a:p>
          <a:p>
            <a:pPr algn="just"/>
            <a:r>
              <a:rPr lang="en-US" sz="3200" dirty="0" smtClean="0">
                <a:latin typeface="+mj-lt"/>
              </a:rPr>
              <a:t>To provide correct history to clinician.</a:t>
            </a:r>
            <a:endParaRPr lang="en-US" sz="3200" dirty="0">
              <a:latin typeface="+mj-lt"/>
            </a:endParaRPr>
          </a:p>
        </p:txBody>
      </p:sp>
    </p:spTree>
    <p:extLst>
      <p:ext uri="{BB962C8B-B14F-4D97-AF65-F5344CB8AC3E}">
        <p14:creationId xmlns:p14="http://schemas.microsoft.com/office/powerpoint/2010/main" val="3377877637"/>
      </p:ext>
    </p:extLst>
  </p:cSld>
  <p:clrMapOvr>
    <a:masterClrMapping/>
  </p:clrMapOvr>
  <p:transition spd="slow">
    <p:wipe dir="d"/>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09"/>
        <p:cNvGrpSpPr/>
        <p:nvPr/>
      </p:nvGrpSpPr>
      <p:grpSpPr>
        <a:xfrm>
          <a:off x="0" y="0"/>
          <a:ext cx="0" cy="0"/>
          <a:chOff x="0" y="0"/>
          <a:chExt cx="0" cy="0"/>
        </a:xfrm>
      </p:grpSpPr>
      <p:sp>
        <p:nvSpPr>
          <p:cNvPr id="810" name="Google Shape;810;p130"/>
          <p:cNvSpPr txBox="1">
            <a:spLocks noGrp="1"/>
          </p:cNvSpPr>
          <p:nvPr>
            <p:ph type="title"/>
          </p:nvPr>
        </p:nvSpPr>
        <p:spPr>
          <a:xfrm>
            <a:off x="609600" y="187253"/>
            <a:ext cx="10972800" cy="1143000"/>
          </a:xfrm>
        </p:spPr>
        <p:txBody>
          <a:bodyPr>
            <a:normAutofit/>
          </a:bodyPr>
          <a:lstStyle/>
          <a:p>
            <a:pPr algn="ctr"/>
            <a:r>
              <a:rPr lang="en-US" sz="5400" b="1" dirty="0" smtClean="0">
                <a:solidFill>
                  <a:srgbClr val="FF0000"/>
                </a:solidFill>
                <a:latin typeface="Arial Black" panose="020B0A04020102020204" pitchFamily="34" charset="0"/>
              </a:rPr>
              <a:t>BIPOLAR DISORDER</a:t>
            </a:r>
            <a:endParaRPr lang="en-US" sz="5400" b="1" dirty="0">
              <a:solidFill>
                <a:srgbClr val="FF0000"/>
              </a:solidFill>
              <a:latin typeface="Arial Black" panose="020B0A04020102020204" pitchFamily="34" charset="0"/>
            </a:endParaRPr>
          </a:p>
        </p:txBody>
      </p:sp>
      <p:sp>
        <p:nvSpPr>
          <p:cNvPr id="811" name="Google Shape;811;p130"/>
          <p:cNvSpPr txBox="1">
            <a:spLocks noGrp="1"/>
          </p:cNvSpPr>
          <p:nvPr>
            <p:ph idx="1"/>
          </p:nvPr>
        </p:nvSpPr>
        <p:spPr>
          <a:xfrm>
            <a:off x="609600" y="1683688"/>
            <a:ext cx="10972800" cy="4389120"/>
          </a:xfrm>
        </p:spPr>
        <p:txBody>
          <a:bodyPr>
            <a:noAutofit/>
          </a:bodyPr>
          <a:lstStyle/>
          <a:p>
            <a:pPr algn="just"/>
            <a:r>
              <a:rPr lang="en-US" sz="3600" dirty="0" smtClean="0">
                <a:latin typeface="+mj-lt"/>
              </a:rPr>
              <a:t>Disorder characterized by episodes of mania and depression.</a:t>
            </a:r>
          </a:p>
          <a:p>
            <a:pPr marL="0" indent="0" algn="ctr">
              <a:buNone/>
            </a:pPr>
            <a:r>
              <a:rPr lang="en-US" sz="4400" b="1" u="sng" dirty="0" smtClean="0">
                <a:latin typeface="+mj-lt"/>
              </a:rPr>
              <a:t>MANIA</a:t>
            </a:r>
          </a:p>
          <a:p>
            <a:pPr algn="just"/>
            <a:r>
              <a:rPr lang="en-US" sz="3600" dirty="0" smtClean="0">
                <a:latin typeface="+mj-lt"/>
              </a:rPr>
              <a:t>Condition characterized by excessive happiness with inflated self </a:t>
            </a:r>
            <a:r>
              <a:rPr lang="en-US" sz="3600" dirty="0" err="1" smtClean="0">
                <a:latin typeface="+mj-lt"/>
              </a:rPr>
              <a:t>self</a:t>
            </a:r>
            <a:r>
              <a:rPr lang="en-US" sz="3600" dirty="0" smtClean="0">
                <a:latin typeface="+mj-lt"/>
              </a:rPr>
              <a:t> esteem (grandiosity)</a:t>
            </a:r>
          </a:p>
          <a:p>
            <a:pPr algn="just"/>
            <a:r>
              <a:rPr lang="en-US" sz="3600" dirty="0" smtClean="0">
                <a:latin typeface="+mj-lt"/>
              </a:rPr>
              <a:t>It is quite common for a patient in manic state to believe that he or she is special. A person may believe that he is on special mission from God.</a:t>
            </a:r>
            <a:endParaRPr lang="en-US" sz="3600" dirty="0">
              <a:latin typeface="+mj-lt"/>
            </a:endParaRPr>
          </a:p>
        </p:txBody>
      </p:sp>
    </p:spTree>
    <p:extLst>
      <p:ext uri="{BB962C8B-B14F-4D97-AF65-F5344CB8AC3E}">
        <p14:creationId xmlns:p14="http://schemas.microsoft.com/office/powerpoint/2010/main" val="3018089563"/>
      </p:ext>
    </p:extLst>
  </p:cSld>
  <p:clrMapOvr>
    <a:masterClrMapping/>
  </p:clrMapOvr>
  <p:transition spd="slow">
    <p:wipe dir="d"/>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15"/>
        <p:cNvGrpSpPr/>
        <p:nvPr/>
      </p:nvGrpSpPr>
      <p:grpSpPr>
        <a:xfrm>
          <a:off x="0" y="0"/>
          <a:ext cx="0" cy="0"/>
          <a:chOff x="0" y="0"/>
          <a:chExt cx="0" cy="0"/>
        </a:xfrm>
      </p:grpSpPr>
      <p:sp>
        <p:nvSpPr>
          <p:cNvPr id="816" name="Google Shape;816;p131"/>
          <p:cNvSpPr txBox="1">
            <a:spLocks noGrp="1"/>
          </p:cNvSpPr>
          <p:nvPr>
            <p:ph type="title"/>
          </p:nvPr>
        </p:nvSpPr>
        <p:spPr>
          <a:xfrm>
            <a:off x="609600" y="134244"/>
            <a:ext cx="10972800" cy="1143000"/>
          </a:xfrm>
        </p:spPr>
        <p:txBody>
          <a:bodyPr>
            <a:normAutofit/>
          </a:bodyPr>
          <a:lstStyle/>
          <a:p>
            <a:pPr algn="ctr"/>
            <a:r>
              <a:rPr lang="en-US" sz="5400" b="1" dirty="0" smtClean="0">
                <a:solidFill>
                  <a:srgbClr val="FF0000"/>
                </a:solidFill>
                <a:latin typeface="+mn-lt"/>
              </a:rPr>
              <a:t>Presenting features of mania</a:t>
            </a:r>
            <a:endParaRPr lang="en-US" sz="5400" b="1" dirty="0">
              <a:solidFill>
                <a:srgbClr val="FF0000"/>
              </a:solidFill>
              <a:latin typeface="+mn-lt"/>
            </a:endParaRPr>
          </a:p>
        </p:txBody>
      </p:sp>
      <p:sp>
        <p:nvSpPr>
          <p:cNvPr id="817" name="Google Shape;817;p131"/>
          <p:cNvSpPr txBox="1">
            <a:spLocks noGrp="1"/>
          </p:cNvSpPr>
          <p:nvPr>
            <p:ph idx="1"/>
          </p:nvPr>
        </p:nvSpPr>
        <p:spPr>
          <a:xfrm>
            <a:off x="450574" y="1524662"/>
            <a:ext cx="10972800" cy="4389120"/>
          </a:xfrm>
        </p:spPr>
        <p:txBody>
          <a:bodyPr>
            <a:normAutofit/>
          </a:bodyPr>
          <a:lstStyle/>
          <a:p>
            <a:pPr algn="just"/>
            <a:r>
              <a:rPr lang="en-US" sz="3200" dirty="0" smtClean="0">
                <a:latin typeface="+mj-lt"/>
              </a:rPr>
              <a:t>Expansive or irritable mood. The person feels extremely high. He or she may describe the experience as feeling on top of the world. Patient may shift from highly elated mood to being angry and irritable if they perceive to have been obstructed.</a:t>
            </a:r>
          </a:p>
          <a:p>
            <a:pPr algn="just"/>
            <a:r>
              <a:rPr lang="en-US" sz="3200" dirty="0" smtClean="0">
                <a:latin typeface="+mj-lt"/>
              </a:rPr>
              <a:t>Hyperactivity or psychomotor agitation</a:t>
            </a:r>
          </a:p>
          <a:p>
            <a:pPr algn="just"/>
            <a:r>
              <a:rPr lang="en-US" sz="3200" dirty="0" smtClean="0">
                <a:latin typeface="+mj-lt"/>
              </a:rPr>
              <a:t>Delusions of grandiosity.</a:t>
            </a:r>
          </a:p>
          <a:p>
            <a:pPr algn="just"/>
            <a:r>
              <a:rPr lang="en-US" sz="3200" dirty="0" smtClean="0">
                <a:latin typeface="+mj-lt"/>
              </a:rPr>
              <a:t>Pressured speech.</a:t>
            </a:r>
          </a:p>
          <a:p>
            <a:pPr algn="just"/>
            <a:r>
              <a:rPr lang="en-US" sz="3200" dirty="0" smtClean="0">
                <a:latin typeface="+mj-lt"/>
              </a:rPr>
              <a:t>Flight of ideas.</a:t>
            </a:r>
            <a:endParaRPr lang="en-US" sz="3200" dirty="0">
              <a:latin typeface="+mj-lt"/>
            </a:endParaRPr>
          </a:p>
        </p:txBody>
      </p:sp>
    </p:spTree>
    <p:extLst>
      <p:ext uri="{BB962C8B-B14F-4D97-AF65-F5344CB8AC3E}">
        <p14:creationId xmlns:p14="http://schemas.microsoft.com/office/powerpoint/2010/main" val="1540946512"/>
      </p:ext>
    </p:extLst>
  </p:cSld>
  <p:clrMapOvr>
    <a:masterClrMapping/>
  </p:clrMapOvr>
  <p:transition spd="slow">
    <p:wipe dir="d"/>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954158" y="122239"/>
            <a:ext cx="10548730" cy="898178"/>
          </a:xfrm>
        </p:spPr>
        <p:txBody>
          <a:bodyPr>
            <a:normAutofit/>
          </a:bodyPr>
          <a:lstStyle/>
          <a:p>
            <a:pPr algn="ctr"/>
            <a:r>
              <a:rPr lang="en-US" altLang="en-US" sz="4000" b="1" dirty="0">
                <a:solidFill>
                  <a:srgbClr val="FF0000"/>
                </a:solidFill>
                <a:latin typeface="Times New Roman" panose="02020603050405020304" pitchFamily="18" charset="0"/>
                <a:cs typeface="Times New Roman" panose="02020603050405020304" pitchFamily="18" charset="0"/>
              </a:rPr>
              <a:t>M/ill </a:t>
            </a:r>
            <a:r>
              <a:rPr lang="en-US" altLang="en-US" sz="4000" b="1" dirty="0" err="1">
                <a:solidFill>
                  <a:srgbClr val="FF0000"/>
                </a:solidFill>
                <a:latin typeface="Times New Roman" panose="02020603050405020304" pitchFamily="18" charset="0"/>
                <a:cs typeface="Times New Roman" panose="02020603050405020304" pitchFamily="18" charset="0"/>
              </a:rPr>
              <a:t>cont</a:t>
            </a:r>
            <a:r>
              <a:rPr lang="en-US" altLang="en-US" sz="4000" b="1" dirty="0">
                <a:solidFill>
                  <a:srgbClr val="FF0000"/>
                </a:solidFill>
                <a:latin typeface="Times New Roman" panose="02020603050405020304" pitchFamily="18" charset="0"/>
                <a:cs typeface="Times New Roman" panose="02020603050405020304" pitchFamily="18" charset="0"/>
              </a:rPr>
              <a:t>’</a:t>
            </a:r>
          </a:p>
        </p:txBody>
      </p:sp>
      <p:sp>
        <p:nvSpPr>
          <p:cNvPr id="20483" name="Content Placeholder 2"/>
          <p:cNvSpPr>
            <a:spLocks noGrp="1"/>
          </p:cNvSpPr>
          <p:nvPr>
            <p:ph idx="1"/>
          </p:nvPr>
        </p:nvSpPr>
        <p:spPr>
          <a:xfrm>
            <a:off x="298173" y="1229278"/>
            <a:ext cx="11522765" cy="5581650"/>
          </a:xfrm>
        </p:spPr>
        <p:txBody>
          <a:bodyPr>
            <a:normAutofit/>
          </a:bodyPr>
          <a:lstStyle/>
          <a:p>
            <a:pPr algn="just">
              <a:buFontTx/>
              <a:buBlip>
                <a:blip r:embed="rId2"/>
              </a:buBlip>
            </a:pPr>
            <a:r>
              <a:rPr lang="en-US" altLang="en-US" sz="3200" dirty="0">
                <a:latin typeface="Times New Roman" panose="02020603050405020304" pitchFamily="18" charset="0"/>
                <a:cs typeface="Times New Roman" panose="02020603050405020304" pitchFamily="18" charset="0"/>
              </a:rPr>
              <a:t>Exhibits dependency needs because of feelings of inadequacy</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Inability to perceive reality</a:t>
            </a:r>
            <a:r>
              <a:rPr lang="en-US" altLang="en-US" sz="3200" i="1" dirty="0">
                <a:latin typeface="Times New Roman" panose="02020603050405020304" pitchFamily="18" charset="0"/>
                <a:cs typeface="Times New Roman" panose="02020603050405020304" pitchFamily="18" charset="0"/>
              </a:rPr>
              <a:t>(Lives in fantasy</a:t>
            </a:r>
            <a:r>
              <a:rPr lang="en-US" altLang="en-US" sz="3200" dirty="0">
                <a:latin typeface="Times New Roman" panose="02020603050405020304" pitchFamily="18" charset="0"/>
                <a:cs typeface="Times New Roman" panose="02020603050405020304" pitchFamily="18" charset="0"/>
              </a:rPr>
              <a:t>)</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Does not recognize potential and talents due to a poor self-concept </a:t>
            </a:r>
            <a:r>
              <a:rPr lang="en-US" altLang="en-US" sz="3200" i="1" dirty="0">
                <a:latin typeface="Times New Roman" panose="02020603050405020304" pitchFamily="18" charset="0"/>
                <a:cs typeface="Times New Roman" panose="02020603050405020304" pitchFamily="18" charset="0"/>
              </a:rPr>
              <a:t>(Not strive for actualization)</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Avoids problems rather than handling them or attempting to solve them.</a:t>
            </a:r>
          </a:p>
          <a:p>
            <a:pPr algn="just">
              <a:buFontTx/>
              <a:buBlip>
                <a:blip r:embed="rId2"/>
              </a:buBlip>
            </a:pPr>
            <a:r>
              <a:rPr lang="en-US" altLang="en-US" sz="3200" dirty="0">
                <a:latin typeface="Times New Roman" panose="02020603050405020304" pitchFamily="18" charset="0"/>
                <a:cs typeface="Times New Roman" panose="02020603050405020304" pitchFamily="18" charset="0"/>
              </a:rPr>
              <a:t>Desires or demands immediate gratification</a:t>
            </a:r>
          </a:p>
          <a:p>
            <a:pPr algn="just"/>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582215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anim calcmode="lin" valueType="num">
                                      <p:cBhvr additive="base">
                                        <p:cTn id="7" dur="500" fill="hold"/>
                                        <p:tgtEl>
                                          <p:spTgt spid="204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4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20483">
                                            <p:txEl>
                                              <p:pRg st="1" end="1"/>
                                            </p:txEl>
                                          </p:spTgt>
                                        </p:tgtEl>
                                        <p:attrNameLst>
                                          <p:attrName>style.visibility</p:attrName>
                                        </p:attrNameLst>
                                      </p:cBhvr>
                                      <p:to>
                                        <p:strVal val="visible"/>
                                      </p:to>
                                    </p:set>
                                    <p:anim calcmode="lin" valueType="num">
                                      <p:cBhvr additive="base">
                                        <p:cTn id="13" dur="500" fill="hold"/>
                                        <p:tgtEl>
                                          <p:spTgt spid="204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4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483">
                                            <p:txEl>
                                              <p:pRg st="2" end="2"/>
                                            </p:txEl>
                                          </p:spTgt>
                                        </p:tgtEl>
                                        <p:attrNameLst>
                                          <p:attrName>style.visibility</p:attrName>
                                        </p:attrNameLst>
                                      </p:cBhvr>
                                      <p:to>
                                        <p:strVal val="visible"/>
                                      </p:to>
                                    </p:set>
                                    <p:anim calcmode="lin" valueType="num">
                                      <p:cBhvr additive="base">
                                        <p:cTn id="19" dur="500" fill="hold"/>
                                        <p:tgtEl>
                                          <p:spTgt spid="204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048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20483">
                                            <p:txEl>
                                              <p:pRg st="3" end="3"/>
                                            </p:txEl>
                                          </p:spTgt>
                                        </p:tgtEl>
                                        <p:attrNameLst>
                                          <p:attrName>style.visibility</p:attrName>
                                        </p:attrNameLst>
                                      </p:cBhvr>
                                      <p:to>
                                        <p:strVal val="visible"/>
                                      </p:to>
                                    </p:set>
                                    <p:anim calcmode="lin" valueType="num">
                                      <p:cBhvr additive="base">
                                        <p:cTn id="25" dur="500" fill="hold"/>
                                        <p:tgtEl>
                                          <p:spTgt spid="2048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048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20483">
                                            <p:txEl>
                                              <p:pRg st="4" end="4"/>
                                            </p:txEl>
                                          </p:spTgt>
                                        </p:tgtEl>
                                        <p:attrNameLst>
                                          <p:attrName>style.visibility</p:attrName>
                                        </p:attrNameLst>
                                      </p:cBhvr>
                                      <p:to>
                                        <p:strVal val="visible"/>
                                      </p:to>
                                    </p:set>
                                    <p:anim calcmode="lin" valueType="num">
                                      <p:cBhvr additive="base">
                                        <p:cTn id="31" dur="500" fill="hold"/>
                                        <p:tgtEl>
                                          <p:spTgt spid="2048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048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1"/>
        <p:cNvGrpSpPr/>
        <p:nvPr/>
      </p:nvGrpSpPr>
      <p:grpSpPr>
        <a:xfrm>
          <a:off x="0" y="0"/>
          <a:ext cx="0" cy="0"/>
          <a:chOff x="0" y="0"/>
          <a:chExt cx="0" cy="0"/>
        </a:xfrm>
      </p:grpSpPr>
      <p:sp>
        <p:nvSpPr>
          <p:cNvPr id="822" name="Google Shape;822;p132"/>
          <p:cNvSpPr txBox="1">
            <a:spLocks noGrp="1"/>
          </p:cNvSpPr>
          <p:nvPr>
            <p:ph type="title"/>
          </p:nvPr>
        </p:nvSpPr>
        <p:spPr>
          <a:xfrm>
            <a:off x="689113" y="187253"/>
            <a:ext cx="10972800" cy="1143000"/>
          </a:xfrm>
        </p:spPr>
        <p:txBody>
          <a:bodyPr/>
          <a:lstStyle/>
          <a:p>
            <a:r>
              <a:rPr lang="en-US" dirty="0" err="1" smtClean="0"/>
              <a:t>cont</a:t>
            </a:r>
            <a:endParaRPr lang="en-US" dirty="0"/>
          </a:p>
        </p:txBody>
      </p:sp>
      <p:sp>
        <p:nvSpPr>
          <p:cNvPr id="823" name="Google Shape;823;p132"/>
          <p:cNvSpPr txBox="1">
            <a:spLocks noGrp="1"/>
          </p:cNvSpPr>
          <p:nvPr>
            <p:ph idx="1"/>
          </p:nvPr>
        </p:nvSpPr>
        <p:spPr>
          <a:xfrm>
            <a:off x="583096" y="1670436"/>
            <a:ext cx="10972800" cy="4389120"/>
          </a:xfrm>
        </p:spPr>
        <p:txBody>
          <a:bodyPr>
            <a:normAutofit/>
          </a:bodyPr>
          <a:lstStyle/>
          <a:p>
            <a:pPr algn="just"/>
            <a:r>
              <a:rPr lang="en-US" sz="3600" dirty="0" smtClean="0">
                <a:latin typeface="+mj-lt"/>
              </a:rPr>
              <a:t>Easy distractibility. respond to multiple unimportant stimuli</a:t>
            </a:r>
          </a:p>
          <a:p>
            <a:pPr algn="just"/>
            <a:r>
              <a:rPr lang="en-US" sz="3600" dirty="0" smtClean="0">
                <a:latin typeface="+mj-lt"/>
              </a:rPr>
              <a:t>Dress on bright colors often that do not match</a:t>
            </a:r>
          </a:p>
          <a:p>
            <a:pPr algn="just"/>
            <a:r>
              <a:rPr lang="en-US" sz="3600" dirty="0" smtClean="0">
                <a:latin typeface="+mj-lt"/>
              </a:rPr>
              <a:t>Excessive make-up and jewelry</a:t>
            </a:r>
          </a:p>
          <a:p>
            <a:pPr algn="just"/>
            <a:r>
              <a:rPr lang="en-US" sz="3600" dirty="0" smtClean="0">
                <a:latin typeface="+mj-lt"/>
              </a:rPr>
              <a:t>Marked impairment in occupational functioning, social activities or relationships</a:t>
            </a:r>
          </a:p>
          <a:p>
            <a:pPr algn="just"/>
            <a:r>
              <a:rPr lang="en-US" sz="3600" dirty="0" smtClean="0">
                <a:latin typeface="+mj-lt"/>
              </a:rPr>
              <a:t>Hallucinations most commonly auditory</a:t>
            </a:r>
          </a:p>
          <a:p>
            <a:pPr algn="just"/>
            <a:endParaRPr lang="en-US" sz="3600" dirty="0">
              <a:latin typeface="+mj-lt"/>
            </a:endParaRPr>
          </a:p>
        </p:txBody>
      </p:sp>
    </p:spTree>
    <p:extLst>
      <p:ext uri="{BB962C8B-B14F-4D97-AF65-F5344CB8AC3E}">
        <p14:creationId xmlns:p14="http://schemas.microsoft.com/office/powerpoint/2010/main" val="1420690808"/>
      </p:ext>
    </p:extLst>
  </p:cSld>
  <p:clrMapOvr>
    <a:masterClrMapping/>
  </p:clrMapOvr>
  <p:transition spd="slow">
    <p:wipe dir="d"/>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27"/>
        <p:cNvGrpSpPr/>
        <p:nvPr/>
      </p:nvGrpSpPr>
      <p:grpSpPr>
        <a:xfrm>
          <a:off x="0" y="0"/>
          <a:ext cx="0" cy="0"/>
          <a:chOff x="0" y="0"/>
          <a:chExt cx="0" cy="0"/>
        </a:xfrm>
      </p:grpSpPr>
      <p:sp>
        <p:nvSpPr>
          <p:cNvPr id="828" name="Google Shape;828;p133"/>
          <p:cNvSpPr txBox="1">
            <a:spLocks noGrp="1"/>
          </p:cNvSpPr>
          <p:nvPr>
            <p:ph type="title"/>
          </p:nvPr>
        </p:nvSpPr>
        <p:spPr>
          <a:xfrm>
            <a:off x="609600" y="346280"/>
            <a:ext cx="10972800" cy="1143000"/>
          </a:xfrm>
        </p:spPr>
        <p:txBody>
          <a:bodyPr>
            <a:normAutofit/>
          </a:bodyPr>
          <a:lstStyle/>
          <a:p>
            <a:pPr algn="ctr"/>
            <a:r>
              <a:rPr lang="en-US" sz="6000" b="1" dirty="0" smtClean="0">
                <a:solidFill>
                  <a:srgbClr val="FF0000"/>
                </a:solidFill>
                <a:latin typeface="Berlin Sans FB Demi" panose="020E0802020502020306" pitchFamily="34" charset="0"/>
              </a:rPr>
              <a:t>Etiology</a:t>
            </a:r>
            <a:endParaRPr lang="en-US" sz="6000" b="1" dirty="0">
              <a:solidFill>
                <a:srgbClr val="FF0000"/>
              </a:solidFill>
              <a:latin typeface="Berlin Sans FB Demi" panose="020E0802020502020306" pitchFamily="34" charset="0"/>
            </a:endParaRPr>
          </a:p>
        </p:txBody>
      </p:sp>
      <p:sp>
        <p:nvSpPr>
          <p:cNvPr id="829" name="Google Shape;829;p133"/>
          <p:cNvSpPr txBox="1">
            <a:spLocks noGrp="1"/>
          </p:cNvSpPr>
          <p:nvPr>
            <p:ph idx="1"/>
          </p:nvPr>
        </p:nvSpPr>
        <p:spPr>
          <a:xfrm>
            <a:off x="503583" y="1762539"/>
            <a:ext cx="11078817" cy="4562061"/>
          </a:xfrm>
        </p:spPr>
        <p:txBody>
          <a:bodyPr>
            <a:normAutofit/>
          </a:bodyPr>
          <a:lstStyle/>
          <a:p>
            <a:pPr algn="just"/>
            <a:r>
              <a:rPr lang="en-US" sz="3600" dirty="0" smtClean="0">
                <a:latin typeface="+mj-lt"/>
              </a:rPr>
              <a:t>	Genetic factors : Mania run through families.</a:t>
            </a:r>
          </a:p>
          <a:p>
            <a:pPr algn="just"/>
            <a:r>
              <a:rPr lang="en-US" sz="3600" dirty="0" smtClean="0">
                <a:latin typeface="+mj-lt"/>
              </a:rPr>
              <a:t>Biochemical factors : Mania is considered to be due to excessive biogenic amines (excess norepinephrine and serotonin)</a:t>
            </a:r>
          </a:p>
          <a:p>
            <a:pPr algn="just"/>
            <a:r>
              <a:rPr lang="en-US" sz="3600" dirty="0" smtClean="0">
                <a:latin typeface="+mj-lt"/>
              </a:rPr>
              <a:t>Psychological factors (stress commonly precedes the 1st episode of </a:t>
            </a:r>
            <a:r>
              <a:rPr lang="en-US" sz="3600" dirty="0" err="1" smtClean="0">
                <a:latin typeface="+mj-lt"/>
              </a:rPr>
              <a:t>of</a:t>
            </a:r>
            <a:r>
              <a:rPr lang="en-US" sz="3600" dirty="0" smtClean="0">
                <a:latin typeface="+mj-lt"/>
              </a:rPr>
              <a:t> both major depression and mania.</a:t>
            </a:r>
            <a:endParaRPr lang="en-US" sz="3600" dirty="0">
              <a:latin typeface="+mj-lt"/>
            </a:endParaRPr>
          </a:p>
        </p:txBody>
      </p:sp>
    </p:spTree>
    <p:extLst>
      <p:ext uri="{BB962C8B-B14F-4D97-AF65-F5344CB8AC3E}">
        <p14:creationId xmlns:p14="http://schemas.microsoft.com/office/powerpoint/2010/main" val="1107594287"/>
      </p:ext>
    </p:extLst>
  </p:cSld>
  <p:clrMapOvr>
    <a:masterClrMapping/>
  </p:clrMapOvr>
  <p:transition spd="slow">
    <p:wipe dir="d"/>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3"/>
        <p:cNvGrpSpPr/>
        <p:nvPr/>
      </p:nvGrpSpPr>
      <p:grpSpPr>
        <a:xfrm>
          <a:off x="0" y="0"/>
          <a:ext cx="0" cy="0"/>
          <a:chOff x="0" y="0"/>
          <a:chExt cx="0" cy="0"/>
        </a:xfrm>
      </p:grpSpPr>
      <p:sp>
        <p:nvSpPr>
          <p:cNvPr id="834" name="Google Shape;834;p134"/>
          <p:cNvSpPr txBox="1">
            <a:spLocks noGrp="1"/>
          </p:cNvSpPr>
          <p:nvPr>
            <p:ph type="title"/>
          </p:nvPr>
        </p:nvSpPr>
        <p:spPr>
          <a:xfrm>
            <a:off x="609600" y="134244"/>
            <a:ext cx="10972800" cy="1143000"/>
          </a:xfrm>
        </p:spPr>
        <p:txBody>
          <a:bodyPr>
            <a:normAutofit/>
          </a:bodyPr>
          <a:lstStyle/>
          <a:p>
            <a:pPr algn="ctr"/>
            <a:r>
              <a:rPr lang="en-US" sz="6000" b="1" dirty="0" smtClean="0">
                <a:solidFill>
                  <a:srgbClr val="FF0000"/>
                </a:solidFill>
                <a:latin typeface="Berlin Sans FB Demi" panose="020E0802020502020306" pitchFamily="34" charset="0"/>
              </a:rPr>
              <a:t>Medical management</a:t>
            </a:r>
            <a:endParaRPr lang="en-US" sz="6000" b="1" dirty="0">
              <a:solidFill>
                <a:srgbClr val="FF0000"/>
              </a:solidFill>
              <a:latin typeface="Berlin Sans FB Demi" panose="020E0802020502020306" pitchFamily="34" charset="0"/>
            </a:endParaRPr>
          </a:p>
        </p:txBody>
      </p:sp>
      <p:sp>
        <p:nvSpPr>
          <p:cNvPr id="835" name="Google Shape;835;p134"/>
          <p:cNvSpPr txBox="1">
            <a:spLocks noGrp="1"/>
          </p:cNvSpPr>
          <p:nvPr>
            <p:ph idx="1"/>
          </p:nvPr>
        </p:nvSpPr>
        <p:spPr>
          <a:xfrm>
            <a:off x="490330" y="1431235"/>
            <a:ext cx="11092070" cy="4893365"/>
          </a:xfrm>
        </p:spPr>
        <p:txBody>
          <a:bodyPr>
            <a:normAutofit/>
          </a:bodyPr>
          <a:lstStyle/>
          <a:p>
            <a:pPr algn="just">
              <a:buFont typeface="Wingdings" panose="05000000000000000000" pitchFamily="2" charset="2"/>
              <a:buChar char="v"/>
            </a:pPr>
            <a:r>
              <a:rPr lang="en-US" sz="3200" dirty="0" smtClean="0">
                <a:latin typeface="+mj-lt"/>
              </a:rPr>
              <a:t>Mood stabilizers : drugs with mood stabilizers properties </a:t>
            </a:r>
            <a:r>
              <a:rPr lang="en-US" sz="3200" dirty="0" err="1" smtClean="0">
                <a:latin typeface="+mj-lt"/>
              </a:rPr>
              <a:t>e.g</a:t>
            </a:r>
            <a:r>
              <a:rPr lang="en-US" sz="3200" dirty="0" smtClean="0">
                <a:latin typeface="+mj-lt"/>
              </a:rPr>
              <a:t> sodium valproate, carbamazepine ,lamotrigine, and lithium should be instituted early in treatment</a:t>
            </a:r>
          </a:p>
          <a:p>
            <a:pPr algn="just">
              <a:buFont typeface="Wingdings" panose="05000000000000000000" pitchFamily="2" charset="2"/>
              <a:buChar char="v"/>
            </a:pPr>
            <a:r>
              <a:rPr lang="en-US" sz="3200" dirty="0">
                <a:latin typeface="+mj-lt"/>
              </a:rPr>
              <a:t>A</a:t>
            </a:r>
            <a:r>
              <a:rPr lang="en-US" sz="3200" dirty="0" smtClean="0">
                <a:latin typeface="+mj-lt"/>
              </a:rPr>
              <a:t>ntipsychotic drugs such as olanzapine, haloperidol of chlorpromazine may be co-administered during the initial period to control behavior and psychosis.</a:t>
            </a:r>
          </a:p>
          <a:p>
            <a:pPr algn="just">
              <a:buFont typeface="Wingdings" panose="05000000000000000000" pitchFamily="2" charset="2"/>
              <a:buChar char="v"/>
            </a:pPr>
            <a:r>
              <a:rPr lang="en-US" sz="3200" dirty="0" smtClean="0">
                <a:latin typeface="+mj-lt"/>
              </a:rPr>
              <a:t>Benzodiazepines particularly lorazepam may be used to treat mania. They complement antipsychotic dose given in 24hrs reducing EPSEs</a:t>
            </a:r>
          </a:p>
          <a:p>
            <a:pPr algn="just">
              <a:buFont typeface="Wingdings" panose="05000000000000000000" pitchFamily="2" charset="2"/>
              <a:buChar char="v"/>
            </a:pPr>
            <a:endParaRPr lang="en-US" sz="3200" dirty="0">
              <a:latin typeface="+mj-lt"/>
            </a:endParaRPr>
          </a:p>
        </p:txBody>
      </p:sp>
    </p:spTree>
    <p:extLst>
      <p:ext uri="{BB962C8B-B14F-4D97-AF65-F5344CB8AC3E}">
        <p14:creationId xmlns:p14="http://schemas.microsoft.com/office/powerpoint/2010/main" val="2116558603"/>
      </p:ext>
    </p:extLst>
  </p:cSld>
  <p:clrMapOvr>
    <a:masterClrMapping/>
  </p:clrMapOvr>
  <p:transition spd="slow">
    <p:wipe dir="d"/>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39"/>
        <p:cNvGrpSpPr/>
        <p:nvPr/>
      </p:nvGrpSpPr>
      <p:grpSpPr>
        <a:xfrm>
          <a:off x="0" y="0"/>
          <a:ext cx="0" cy="0"/>
          <a:chOff x="0" y="0"/>
          <a:chExt cx="0" cy="0"/>
        </a:xfrm>
      </p:grpSpPr>
      <p:sp>
        <p:nvSpPr>
          <p:cNvPr id="840" name="Google Shape;840;p135"/>
          <p:cNvSpPr txBox="1">
            <a:spLocks noGrp="1"/>
          </p:cNvSpPr>
          <p:nvPr>
            <p:ph type="title"/>
          </p:nvPr>
        </p:nvSpPr>
        <p:spPr>
          <a:xfrm>
            <a:off x="609600" y="399288"/>
            <a:ext cx="10972800" cy="1143000"/>
          </a:xfrm>
        </p:spPr>
        <p:txBody>
          <a:bodyPr>
            <a:noAutofit/>
          </a:bodyPr>
          <a:lstStyle/>
          <a:p>
            <a:pPr algn="ctr"/>
            <a:r>
              <a:rPr lang="en-US" sz="5400" b="1" dirty="0" smtClean="0">
                <a:solidFill>
                  <a:srgbClr val="FF0000"/>
                </a:solidFill>
                <a:latin typeface="Berlin Sans FB Demi" panose="020E0802020502020306" pitchFamily="34" charset="0"/>
              </a:rPr>
              <a:t>Nursing management of manic patient</a:t>
            </a:r>
            <a:endParaRPr lang="en-US" sz="5400" b="1" dirty="0">
              <a:solidFill>
                <a:srgbClr val="FF0000"/>
              </a:solidFill>
              <a:latin typeface="Berlin Sans FB Demi" panose="020E0802020502020306" pitchFamily="34" charset="0"/>
            </a:endParaRPr>
          </a:p>
        </p:txBody>
      </p:sp>
      <p:sp>
        <p:nvSpPr>
          <p:cNvPr id="841" name="Google Shape;841;p135"/>
          <p:cNvSpPr txBox="1">
            <a:spLocks noGrp="1"/>
          </p:cNvSpPr>
          <p:nvPr>
            <p:ph idx="1"/>
          </p:nvPr>
        </p:nvSpPr>
        <p:spPr>
          <a:xfrm>
            <a:off x="278295" y="1683689"/>
            <a:ext cx="10972800" cy="4389120"/>
          </a:xfrm>
        </p:spPr>
        <p:txBody>
          <a:bodyPr>
            <a:normAutofit/>
          </a:bodyPr>
          <a:lstStyle/>
          <a:p>
            <a:pPr algn="just"/>
            <a:r>
              <a:rPr lang="en-US" sz="3200" dirty="0" smtClean="0">
                <a:latin typeface="+mj-lt"/>
              </a:rPr>
              <a:t>Avoid any verbal confrontation as the patient can be easily irritated.</a:t>
            </a:r>
          </a:p>
          <a:p>
            <a:pPr algn="just"/>
            <a:r>
              <a:rPr lang="en-US" sz="3200" dirty="0" smtClean="0">
                <a:latin typeface="+mj-lt"/>
              </a:rPr>
              <a:t>Maintain therapeutic calm environment. Remove any external stimulation such as noise and lights where possible.</a:t>
            </a:r>
          </a:p>
          <a:p>
            <a:pPr algn="just"/>
            <a:r>
              <a:rPr lang="en-US" sz="3200" dirty="0" smtClean="0">
                <a:latin typeface="+mj-lt"/>
              </a:rPr>
              <a:t>Observe the patient for fluctuation of mood. Mood fluctuate from excessive happiness to being irritable.</a:t>
            </a:r>
          </a:p>
          <a:p>
            <a:pPr algn="just"/>
            <a:r>
              <a:rPr lang="en-US" sz="3200" dirty="0" smtClean="0">
                <a:latin typeface="+mj-lt"/>
              </a:rPr>
              <a:t>Administer prescribed mood stabilizers and antipsychotics to reduce restlessness and sleepless caused by over activity.</a:t>
            </a:r>
          </a:p>
          <a:p>
            <a:pPr algn="just"/>
            <a:endParaRPr lang="en-US" sz="3200" dirty="0" smtClean="0">
              <a:latin typeface="+mj-lt"/>
            </a:endParaRPr>
          </a:p>
          <a:p>
            <a:pPr algn="just"/>
            <a:endParaRPr lang="en-US" sz="3200" dirty="0" smtClean="0">
              <a:latin typeface="+mj-lt"/>
            </a:endParaRPr>
          </a:p>
          <a:p>
            <a:pPr algn="just"/>
            <a:endParaRPr lang="en-US" sz="3200" dirty="0">
              <a:latin typeface="+mj-lt"/>
            </a:endParaRPr>
          </a:p>
        </p:txBody>
      </p:sp>
    </p:spTree>
    <p:extLst>
      <p:ext uri="{BB962C8B-B14F-4D97-AF65-F5344CB8AC3E}">
        <p14:creationId xmlns:p14="http://schemas.microsoft.com/office/powerpoint/2010/main" val="3792939795"/>
      </p:ext>
    </p:extLst>
  </p:cSld>
  <p:clrMapOvr>
    <a:masterClrMapping/>
  </p:clrMapOvr>
  <p:transition spd="slow">
    <p:wipe dir="d"/>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blipFill>
          <a:blip r:embed="rId3"/>
          <a:tile tx="0" ty="0" sx="100000" sy="100000" flip="none" algn="tl"/>
        </a:blipFill>
        <a:effectLst/>
      </p:bgPr>
    </p:bg>
    <p:spTree>
      <p:nvGrpSpPr>
        <p:cNvPr id="1" name="Shape 845"/>
        <p:cNvGrpSpPr/>
        <p:nvPr/>
      </p:nvGrpSpPr>
      <p:grpSpPr>
        <a:xfrm>
          <a:off x="0" y="0"/>
          <a:ext cx="0" cy="0"/>
          <a:chOff x="0" y="0"/>
          <a:chExt cx="0" cy="0"/>
        </a:xfrm>
      </p:grpSpPr>
      <p:sp>
        <p:nvSpPr>
          <p:cNvPr id="846" name="Google Shape;846;p136"/>
          <p:cNvSpPr txBox="1">
            <a:spLocks noGrp="1"/>
          </p:cNvSpPr>
          <p:nvPr>
            <p:ph type="title"/>
          </p:nvPr>
        </p:nvSpPr>
        <p:spPr>
          <a:xfrm>
            <a:off x="609600" y="0"/>
            <a:ext cx="10972800" cy="1143000"/>
          </a:xfrm>
        </p:spPr>
        <p:txBody>
          <a:bodyPr/>
          <a:lstStyle/>
          <a:p>
            <a:r>
              <a:rPr lang="en-US" dirty="0" err="1" smtClean="0"/>
              <a:t>cont</a:t>
            </a:r>
            <a:endParaRPr lang="en-US" dirty="0"/>
          </a:p>
        </p:txBody>
      </p:sp>
      <p:sp>
        <p:nvSpPr>
          <p:cNvPr id="847" name="Google Shape;847;p136"/>
          <p:cNvSpPr txBox="1">
            <a:spLocks noGrp="1"/>
          </p:cNvSpPr>
          <p:nvPr>
            <p:ph idx="1"/>
          </p:nvPr>
        </p:nvSpPr>
        <p:spPr>
          <a:xfrm>
            <a:off x="410818" y="1418645"/>
            <a:ext cx="10972800" cy="4389120"/>
          </a:xfrm>
        </p:spPr>
        <p:txBody>
          <a:bodyPr>
            <a:noAutofit/>
          </a:bodyPr>
          <a:lstStyle/>
          <a:p>
            <a:pPr algn="just"/>
            <a:r>
              <a:rPr lang="en-US" sz="3200" dirty="0" smtClean="0">
                <a:latin typeface="+mj-lt"/>
              </a:rPr>
              <a:t>Provide the patient with consistent limits on dressing and activities</a:t>
            </a:r>
          </a:p>
          <a:p>
            <a:pPr algn="just"/>
            <a:r>
              <a:rPr lang="en-US" sz="3200" dirty="0" smtClean="0">
                <a:latin typeface="+mj-lt"/>
              </a:rPr>
              <a:t>Observe the patient for any destructive activities </a:t>
            </a:r>
          </a:p>
          <a:p>
            <a:pPr algn="just"/>
            <a:r>
              <a:rPr lang="en-US" sz="3200" dirty="0" smtClean="0">
                <a:latin typeface="+mj-lt"/>
              </a:rPr>
              <a:t>that may result in injury.</a:t>
            </a:r>
          </a:p>
          <a:p>
            <a:pPr algn="just"/>
            <a:r>
              <a:rPr lang="en-US" sz="3200" dirty="0" smtClean="0">
                <a:latin typeface="+mj-lt"/>
              </a:rPr>
              <a:t>Engage the patient in active games, ward occupation and creative work to channel his energy</a:t>
            </a:r>
          </a:p>
          <a:p>
            <a:pPr algn="just"/>
            <a:r>
              <a:rPr lang="en-US" sz="3200" dirty="0" smtClean="0">
                <a:latin typeface="+mj-lt"/>
              </a:rPr>
              <a:t>Ensure the patient take food for physiological needs. The patient is usually too busy to eat hence may loose weight and dehydration may occur. Meals and fluids should be given under supervision.</a:t>
            </a:r>
          </a:p>
          <a:p>
            <a:pPr algn="just"/>
            <a:endParaRPr lang="en-US" sz="3200" dirty="0">
              <a:latin typeface="+mj-lt"/>
            </a:endParaRPr>
          </a:p>
        </p:txBody>
      </p:sp>
    </p:spTree>
    <p:extLst>
      <p:ext uri="{BB962C8B-B14F-4D97-AF65-F5344CB8AC3E}">
        <p14:creationId xmlns:p14="http://schemas.microsoft.com/office/powerpoint/2010/main" val="200393449"/>
      </p:ext>
    </p:extLst>
  </p:cSld>
  <p:clrMapOvr>
    <a:masterClrMapping/>
  </p:clrMapOvr>
  <p:transition spd="slow">
    <p:wipe dir="d"/>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620689"/>
            <a:ext cx="8229600" cy="1278979"/>
          </a:xfrm>
        </p:spPr>
        <p:txBody>
          <a:bodyPr>
            <a:normAutofit/>
          </a:bodyPr>
          <a:lstStyle/>
          <a:p>
            <a:pPr algn="ctr"/>
            <a:r>
              <a:rPr lang="en-US" b="1" dirty="0" smtClean="0">
                <a:solidFill>
                  <a:srgbClr val="FF0000"/>
                </a:solidFill>
                <a:latin typeface="Arial Black" panose="020B0A04020102020204" pitchFamily="34" charset="0"/>
              </a:rPr>
              <a:t>Disruptive Mood </a:t>
            </a:r>
            <a:r>
              <a:rPr lang="en-US" b="1" dirty="0" err="1" smtClean="0">
                <a:solidFill>
                  <a:srgbClr val="FF0000"/>
                </a:solidFill>
                <a:latin typeface="Arial Black" panose="020B0A04020102020204" pitchFamily="34" charset="0"/>
              </a:rPr>
              <a:t>Dysregulation</a:t>
            </a:r>
            <a:r>
              <a:rPr lang="en-US" b="1" dirty="0" smtClean="0">
                <a:solidFill>
                  <a:srgbClr val="FF0000"/>
                </a:solidFill>
                <a:latin typeface="Arial Black" panose="020B0A04020102020204" pitchFamily="34" charset="0"/>
              </a:rPr>
              <a:t> Disorder</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795130" y="2160104"/>
            <a:ext cx="11118574" cy="3700032"/>
          </a:xfrm>
        </p:spPr>
        <p:txBody>
          <a:bodyPr/>
          <a:lstStyle/>
          <a:p>
            <a:pPr algn="just"/>
            <a:r>
              <a:rPr lang="en-US" dirty="0">
                <a:solidFill>
                  <a:srgbClr val="000000"/>
                </a:solidFill>
              </a:rPr>
              <a:t>Characterized by chronic severe and persistent irritability and angry mood manifested by frequent (3-4 times a week) temper outbursts verbally or behavioral in response to frustration.</a:t>
            </a:r>
          </a:p>
          <a:p>
            <a:pPr algn="just"/>
            <a:r>
              <a:rPr lang="en-US" dirty="0">
                <a:solidFill>
                  <a:srgbClr val="000000"/>
                </a:solidFill>
              </a:rPr>
              <a:t>These are developmentally inappropriate and occur over at least 1 year both at home and school.</a:t>
            </a:r>
          </a:p>
          <a:p>
            <a:pPr algn="just"/>
            <a:r>
              <a:rPr lang="en-US" dirty="0">
                <a:solidFill>
                  <a:srgbClr val="000000"/>
                </a:solidFill>
              </a:rPr>
              <a:t>Associated with familial anxiety disorder and temperamental development.</a:t>
            </a:r>
          </a:p>
          <a:p>
            <a:pPr algn="just"/>
            <a:r>
              <a:rPr lang="en-US" dirty="0">
                <a:solidFill>
                  <a:srgbClr val="000000"/>
                </a:solidFill>
              </a:rPr>
              <a:t>There is marked disruption in the child’s family and peer relationships as well as school performance.</a:t>
            </a:r>
          </a:p>
          <a:p>
            <a:pPr algn="just"/>
            <a:r>
              <a:rPr lang="en-US" dirty="0">
                <a:solidFill>
                  <a:srgbClr val="000000"/>
                </a:solidFill>
              </a:rPr>
              <a:t>Suicidal ideation and attempts may be present.</a:t>
            </a:r>
          </a:p>
          <a:p>
            <a:pPr algn="just"/>
            <a:endParaRPr lang="en-US" sz="3600" dirty="0">
              <a:solidFill>
                <a:srgbClr val="000000"/>
              </a:solidFill>
            </a:endParaRPr>
          </a:p>
          <a:p>
            <a:pPr algn="just"/>
            <a:endParaRPr lang="en-US" sz="3600" dirty="0" smtClean="0">
              <a:solidFill>
                <a:srgbClr val="000000"/>
              </a:solidFill>
            </a:endParaRPr>
          </a:p>
        </p:txBody>
      </p:sp>
    </p:spTree>
    <p:extLst>
      <p:ext uri="{BB962C8B-B14F-4D97-AF65-F5344CB8AC3E}">
        <p14:creationId xmlns:p14="http://schemas.microsoft.com/office/powerpoint/2010/main" val="203626297"/>
      </p:ext>
    </p:extLst>
  </p:cSld>
  <p:clrMapOvr>
    <a:masterClrMapping/>
  </p:clrMapOvr>
  <p:transition spd="slow">
    <p:wipe dir="d"/>
  </p:transition>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08039" y="425896"/>
            <a:ext cx="8229600" cy="774923"/>
          </a:xfrm>
        </p:spPr>
        <p:txBody>
          <a:bodyPr/>
          <a:lstStyle/>
          <a:p>
            <a:pPr algn="ctr"/>
            <a:r>
              <a:rPr lang="en-US" sz="4000" b="1" dirty="0" smtClean="0">
                <a:solidFill>
                  <a:srgbClr val="FF0000"/>
                </a:solidFill>
                <a:latin typeface="Arial Black" panose="020B0A04020102020204" pitchFamily="34" charset="0"/>
              </a:rPr>
              <a:t>Premenstrual </a:t>
            </a:r>
            <a:r>
              <a:rPr lang="en-US" sz="4000" b="1" dirty="0" err="1" smtClean="0">
                <a:solidFill>
                  <a:srgbClr val="FF0000"/>
                </a:solidFill>
                <a:latin typeface="Arial Black" panose="020B0A04020102020204" pitchFamily="34" charset="0"/>
              </a:rPr>
              <a:t>Dysphoric</a:t>
            </a:r>
            <a:r>
              <a:rPr lang="en-US" sz="4000" b="1" dirty="0" smtClean="0">
                <a:solidFill>
                  <a:srgbClr val="FF0000"/>
                </a:solidFill>
                <a:latin typeface="Arial Black" panose="020B0A04020102020204" pitchFamily="34" charset="0"/>
              </a:rPr>
              <a:t> Disorder</a:t>
            </a:r>
            <a:endParaRPr lang="en-US" sz="4000"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152939" y="2276873"/>
            <a:ext cx="10721009" cy="3854053"/>
          </a:xfrm>
        </p:spPr>
        <p:txBody>
          <a:bodyPr/>
          <a:lstStyle/>
          <a:p>
            <a:pPr algn="just"/>
            <a:r>
              <a:rPr lang="en-US" dirty="0" smtClean="0">
                <a:solidFill>
                  <a:srgbClr val="000000"/>
                </a:solidFill>
              </a:rPr>
              <a:t>Significant </a:t>
            </a:r>
            <a:r>
              <a:rPr lang="en-US" dirty="0">
                <a:solidFill>
                  <a:srgbClr val="000000"/>
                </a:solidFill>
              </a:rPr>
              <a:t>affective symptoms that emerge in the week prior to menses and quickly disappear with the onset of menses</a:t>
            </a:r>
          </a:p>
          <a:p>
            <a:pPr algn="just"/>
            <a:r>
              <a:rPr lang="en-US" dirty="0">
                <a:solidFill>
                  <a:srgbClr val="000000"/>
                </a:solidFill>
              </a:rPr>
              <a:t>At least five symptoms which include marked </a:t>
            </a:r>
            <a:r>
              <a:rPr lang="en-US" i="1" dirty="0">
                <a:solidFill>
                  <a:srgbClr val="000000"/>
                </a:solidFill>
              </a:rPr>
              <a:t>affective lability, depressed mood, irritability, or tension</a:t>
            </a:r>
            <a:r>
              <a:rPr lang="en-US" dirty="0">
                <a:solidFill>
                  <a:srgbClr val="000000"/>
                </a:solidFill>
              </a:rPr>
              <a:t> with one or more symptoms of a </a:t>
            </a:r>
            <a:r>
              <a:rPr lang="en-US" i="1" dirty="0">
                <a:solidFill>
                  <a:srgbClr val="000000"/>
                </a:solidFill>
              </a:rPr>
              <a:t>major depressive episode</a:t>
            </a:r>
            <a:r>
              <a:rPr lang="en-US" dirty="0">
                <a:solidFill>
                  <a:srgbClr val="000000"/>
                </a:solidFill>
              </a:rPr>
              <a:t>.</a:t>
            </a:r>
          </a:p>
          <a:p>
            <a:pPr lvl="0" algn="just">
              <a:buClr>
                <a:srgbClr val="003366"/>
              </a:buClr>
            </a:pPr>
            <a:r>
              <a:rPr lang="en-US" dirty="0">
                <a:solidFill>
                  <a:srgbClr val="000000"/>
                </a:solidFill>
              </a:rPr>
              <a:t>Duration: Present in all menstrual cycles in the past year and documented prospectively for two menstrual cycles.</a:t>
            </a:r>
          </a:p>
          <a:p>
            <a:pPr lvl="0" algn="just">
              <a:buClr>
                <a:srgbClr val="003366"/>
              </a:buClr>
            </a:pPr>
            <a:r>
              <a:rPr lang="en-US" dirty="0">
                <a:solidFill>
                  <a:srgbClr val="000000"/>
                </a:solidFill>
              </a:rPr>
              <a:t>It causes clinically significant distress or impairment.</a:t>
            </a:r>
          </a:p>
          <a:p>
            <a:pPr lvl="0" algn="just">
              <a:buClr>
                <a:srgbClr val="003366"/>
              </a:buClr>
            </a:pPr>
            <a:r>
              <a:rPr lang="en-US" dirty="0">
                <a:solidFill>
                  <a:srgbClr val="000000"/>
                </a:solidFill>
              </a:rPr>
              <a:t>Treatment: SSRI’s, CBT</a:t>
            </a:r>
          </a:p>
          <a:p>
            <a:pPr algn="just"/>
            <a:endParaRPr lang="en-US" sz="3600" dirty="0" smtClean="0">
              <a:solidFill>
                <a:srgbClr val="000000"/>
              </a:solidFill>
            </a:endParaRPr>
          </a:p>
        </p:txBody>
      </p:sp>
    </p:spTree>
    <p:extLst>
      <p:ext uri="{BB962C8B-B14F-4D97-AF65-F5344CB8AC3E}">
        <p14:creationId xmlns:p14="http://schemas.microsoft.com/office/powerpoint/2010/main" val="1479258541"/>
      </p:ext>
    </p:extLst>
  </p:cSld>
  <p:clrMapOvr>
    <a:masterClrMapping/>
  </p:clrMapOvr>
  <p:transition spd="slow">
    <p:wipe dir="d"/>
  </p:transition>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7" name="Google Shape;527;p83"/>
          <p:cNvSpPr txBox="1">
            <a:spLocks noGrp="1"/>
          </p:cNvSpPr>
          <p:nvPr>
            <p:ph type="title"/>
          </p:nvPr>
        </p:nvSpPr>
        <p:spPr>
          <a:xfrm>
            <a:off x="1016000" y="137111"/>
            <a:ext cx="10769600" cy="1143000"/>
          </a:xfrm>
        </p:spPr>
        <p:txBody>
          <a:bodyPr>
            <a:noAutofit/>
          </a:bodyPr>
          <a:lstStyle/>
          <a:p>
            <a:pPr algn="ctr"/>
            <a:r>
              <a:rPr lang="en-US" dirty="0" smtClean="0">
                <a:latin typeface="Berlin Sans FB Demi" panose="020E0802020502020306" pitchFamily="34" charset="0"/>
              </a:rPr>
              <a:t> PSYCHOTIC DISORDERS : SCHIZOPHRENIA</a:t>
            </a:r>
            <a:endParaRPr lang="en-US" dirty="0">
              <a:latin typeface="Berlin Sans FB Demi" panose="020E0802020502020306" pitchFamily="34" charset="0"/>
            </a:endParaRPr>
          </a:p>
        </p:txBody>
      </p:sp>
      <p:sp>
        <p:nvSpPr>
          <p:cNvPr id="528" name="Google Shape;528;p83"/>
          <p:cNvSpPr txBox="1">
            <a:spLocks noGrp="1"/>
          </p:cNvSpPr>
          <p:nvPr>
            <p:ph idx="1"/>
          </p:nvPr>
        </p:nvSpPr>
        <p:spPr>
          <a:xfrm>
            <a:off x="1016000" y="1596413"/>
            <a:ext cx="10769600" cy="4936909"/>
          </a:xfrm>
        </p:spPr>
        <p:txBody>
          <a:bodyPr/>
          <a:lstStyle/>
          <a:p>
            <a:pPr algn="just"/>
            <a:r>
              <a:rPr lang="en-US" sz="3600" b="1" dirty="0" smtClean="0"/>
              <a:t>Def</a:t>
            </a:r>
            <a:r>
              <a:rPr lang="en-US" dirty="0" smtClean="0"/>
              <a:t>: Most common psychotic disorder characterized by abnormalities in perception ,beliefs and thought processing</a:t>
            </a:r>
          </a:p>
          <a:p>
            <a:pPr marL="0" indent="0" algn="ctr">
              <a:buNone/>
            </a:pPr>
            <a:r>
              <a:rPr lang="en-US" sz="4000" b="1" dirty="0" smtClean="0"/>
              <a:t>Epidemiology </a:t>
            </a:r>
          </a:p>
          <a:p>
            <a:pPr algn="just"/>
            <a:r>
              <a:rPr lang="en-US" dirty="0" smtClean="0"/>
              <a:t>Life time prevalence is about 1% in the general population.</a:t>
            </a:r>
          </a:p>
          <a:p>
            <a:pPr algn="just"/>
            <a:r>
              <a:rPr lang="en-US" dirty="0" smtClean="0"/>
              <a:t>First onset is typically between 15-45 years although men exhibit symptoms earlier than men. </a:t>
            </a:r>
            <a:endParaRPr lang="en-US" dirty="0"/>
          </a:p>
        </p:txBody>
      </p:sp>
    </p:spTree>
    <p:extLst>
      <p:ext uri="{BB962C8B-B14F-4D97-AF65-F5344CB8AC3E}">
        <p14:creationId xmlns:p14="http://schemas.microsoft.com/office/powerpoint/2010/main" val="2808212163"/>
      </p:ext>
    </p:extLst>
  </p:cSld>
  <p:clrMapOvr>
    <a:masterClrMapping/>
  </p:clrMapOvr>
  <p:transition spd="med">
    <p:pull/>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84"/>
          <p:cNvSpPr txBox="1">
            <a:spLocks noGrp="1"/>
          </p:cNvSpPr>
          <p:nvPr>
            <p:ph type="title"/>
          </p:nvPr>
        </p:nvSpPr>
        <p:spPr/>
        <p:txBody>
          <a:bodyPr/>
          <a:lstStyle/>
          <a:p>
            <a:r>
              <a:rPr lang="en-US" b="1" dirty="0" smtClean="0"/>
              <a:t>Pathophysiology</a:t>
            </a:r>
            <a:endParaRPr lang="en-US" b="1" dirty="0"/>
          </a:p>
        </p:txBody>
      </p:sp>
      <p:sp>
        <p:nvSpPr>
          <p:cNvPr id="534" name="Google Shape;534;p84"/>
          <p:cNvSpPr txBox="1">
            <a:spLocks noGrp="1"/>
          </p:cNvSpPr>
          <p:nvPr>
            <p:ph idx="1"/>
          </p:nvPr>
        </p:nvSpPr>
        <p:spPr/>
        <p:txBody>
          <a:bodyPr/>
          <a:lstStyle/>
          <a:p>
            <a:r>
              <a:rPr lang="en-US" smtClean="0"/>
              <a:t>Schizophrenia is associated with dopamine hyperactivity in mesolimbic cortex of the brain in basal ganglia.</a:t>
            </a:r>
          </a:p>
          <a:p>
            <a:endParaRPr lang="en-US" dirty="0"/>
          </a:p>
        </p:txBody>
      </p:sp>
    </p:spTree>
    <p:extLst>
      <p:ext uri="{BB962C8B-B14F-4D97-AF65-F5344CB8AC3E}">
        <p14:creationId xmlns:p14="http://schemas.microsoft.com/office/powerpoint/2010/main" val="1148815071"/>
      </p:ext>
    </p:extLst>
  </p:cSld>
  <p:clrMapOvr>
    <a:masterClrMapping/>
  </p:clrMapOvr>
  <p:transition spd="med">
    <p:pull/>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800" dirty="0" smtClean="0">
                <a:latin typeface="Berlin Sans FB Demi" panose="020E0802020502020306" pitchFamily="34" charset="0"/>
              </a:rPr>
              <a:t>Clinical features</a:t>
            </a:r>
            <a:br>
              <a:rPr lang="en-US" sz="4800" dirty="0" smtClean="0">
                <a:latin typeface="Berlin Sans FB Demi" panose="020E0802020502020306" pitchFamily="34" charset="0"/>
              </a:rPr>
            </a:br>
            <a:r>
              <a:rPr lang="en-US" sz="4800" dirty="0" smtClean="0">
                <a:latin typeface="Berlin Sans FB Demi" panose="020E0802020502020306" pitchFamily="34" charset="0"/>
              </a:rPr>
              <a:t>(positive symptoms)</a:t>
            </a:r>
            <a:endParaRPr lang="en-US" sz="4800" dirty="0">
              <a:latin typeface="Berlin Sans FB Demi" panose="020E0802020502020306" pitchFamily="34" charset="0"/>
            </a:endParaRPr>
          </a:p>
        </p:txBody>
      </p:sp>
      <p:sp>
        <p:nvSpPr>
          <p:cNvPr id="3" name="Content Placeholder 2"/>
          <p:cNvSpPr>
            <a:spLocks noGrp="1"/>
          </p:cNvSpPr>
          <p:nvPr>
            <p:ph idx="1"/>
          </p:nvPr>
        </p:nvSpPr>
        <p:spPr>
          <a:xfrm>
            <a:off x="901148" y="1709530"/>
            <a:ext cx="10884452" cy="4568559"/>
          </a:xfrm>
        </p:spPr>
        <p:txBody>
          <a:bodyPr/>
          <a:lstStyle/>
          <a:p>
            <a:pPr marL="0" indent="0" algn="just">
              <a:buNone/>
            </a:pPr>
            <a:r>
              <a:rPr lang="en-US" dirty="0" smtClean="0">
                <a:sym typeface="Garamond"/>
              </a:rPr>
              <a:t>1. </a:t>
            </a:r>
            <a:r>
              <a:rPr lang="en-US" b="1" i="1" dirty="0" smtClean="0">
                <a:sym typeface="Garamond"/>
              </a:rPr>
              <a:t>Hallucinations</a:t>
            </a:r>
            <a:r>
              <a:rPr lang="en-US" dirty="0" smtClean="0">
                <a:sym typeface="Garamond"/>
              </a:rPr>
              <a:t> : sensing things while awake that appear to be real, but instead have been created by the mind.</a:t>
            </a:r>
            <a:endParaRPr lang="en-US" dirty="0" smtClean="0"/>
          </a:p>
          <a:p>
            <a:pPr marL="0" indent="0" algn="just">
              <a:buNone/>
            </a:pPr>
            <a:r>
              <a:rPr lang="en-US" b="1" dirty="0" smtClean="0">
                <a:sym typeface="Garamond"/>
              </a:rPr>
              <a:t>Types of hallucinations</a:t>
            </a:r>
            <a:endParaRPr lang="en-US" b="1" dirty="0" smtClean="0"/>
          </a:p>
          <a:p>
            <a:pPr algn="just"/>
            <a:r>
              <a:rPr lang="en-US" dirty="0" smtClean="0">
                <a:sym typeface="Garamond"/>
              </a:rPr>
              <a:t>(a).</a:t>
            </a:r>
            <a:r>
              <a:rPr lang="en-US" b="1" dirty="0" smtClean="0">
                <a:sym typeface="Garamond"/>
              </a:rPr>
              <a:t>Auditory hallucinations </a:t>
            </a:r>
            <a:r>
              <a:rPr lang="en-US" dirty="0" smtClean="0">
                <a:sym typeface="Garamond"/>
              </a:rPr>
              <a:t>:Hearing voices when no one has spoken (the most common type of hallucination). These voices may be  may command someone to do something that may cause harm to themselves or to others. Hearing sounds, such as music, footsteps, windows or doors banging</a:t>
            </a:r>
            <a:endParaRPr lang="en-US" dirty="0" smtClean="0"/>
          </a:p>
          <a:p>
            <a:pPr algn="just"/>
            <a:endParaRPr lang="en-US" dirty="0"/>
          </a:p>
        </p:txBody>
      </p:sp>
    </p:spTree>
    <p:extLst>
      <p:ext uri="{BB962C8B-B14F-4D97-AF65-F5344CB8AC3E}">
        <p14:creationId xmlns:p14="http://schemas.microsoft.com/office/powerpoint/2010/main" val="2244088230"/>
      </p:ext>
    </p:extLst>
  </p:cSld>
  <p:clrMapOvr>
    <a:masterClrMapping/>
  </p:clrMapOvr>
  <p:transition spd="med">
    <p:pull/>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lstStyle/>
          <a:p>
            <a:pPr algn="ctr"/>
            <a:r>
              <a:rPr lang="en-US" b="1" dirty="0" smtClean="0">
                <a:solidFill>
                  <a:srgbClr val="FF0000"/>
                </a:solidFill>
                <a:latin typeface="Arial Black" panose="020B0A04020102020204" pitchFamily="34" charset="0"/>
              </a:rPr>
              <a:t>MODULE COMPETENCE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To enable the learners apply knowledge, skills and attitude in promotion of mental health, diagnose, manage and rehabilitate psychiatric patients.</a:t>
            </a:r>
            <a:endParaRPr lang="en-US" sz="3200" dirty="0">
              <a:latin typeface="+mj-lt"/>
            </a:endParaRPr>
          </a:p>
        </p:txBody>
      </p:sp>
    </p:spTree>
    <p:extLst>
      <p:ext uri="{BB962C8B-B14F-4D97-AF65-F5344CB8AC3E}">
        <p14:creationId xmlns:p14="http://schemas.microsoft.com/office/powerpoint/2010/main" val="2516276265"/>
      </p:ext>
    </p:extLst>
  </p:cSld>
  <p:clrMapOvr>
    <a:masterClrMapping/>
  </p:clrMapOvr>
  <p:transition spd="med">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001078" y="122239"/>
            <a:ext cx="7523922" cy="924683"/>
          </a:xfrm>
        </p:spPr>
        <p:txBody>
          <a:bodyPr>
            <a:normAutofit/>
          </a:bodyPr>
          <a:lstStyle/>
          <a:p>
            <a:pPr algn="ctr"/>
            <a:r>
              <a:rPr lang="en-US" altLang="en-US" b="1" dirty="0" smtClean="0">
                <a:solidFill>
                  <a:srgbClr val="FF0000"/>
                </a:solidFill>
              </a:rPr>
              <a:t>SUMMARY</a:t>
            </a:r>
          </a:p>
        </p:txBody>
      </p:sp>
      <p:sp>
        <p:nvSpPr>
          <p:cNvPr id="20483" name="Content Placeholder 2"/>
          <p:cNvSpPr>
            <a:spLocks noGrp="1"/>
          </p:cNvSpPr>
          <p:nvPr>
            <p:ph idx="1"/>
          </p:nvPr>
        </p:nvSpPr>
        <p:spPr>
          <a:xfrm>
            <a:off x="331305" y="1046922"/>
            <a:ext cx="11330608" cy="5526157"/>
          </a:xfrm>
        </p:spPr>
        <p:txBody>
          <a:bodyPr>
            <a:normAutofit/>
          </a:bodyPr>
          <a:lstStyle/>
          <a:p>
            <a:pPr algn="just"/>
            <a:r>
              <a:rPr lang="en-US" altLang="en-US" sz="3200" dirty="0" smtClean="0">
                <a:latin typeface="Times New Roman" panose="02020603050405020304" pitchFamily="18" charset="0"/>
                <a:cs typeface="Times New Roman" panose="02020603050405020304" pitchFamily="18" charset="0"/>
              </a:rPr>
              <a:t>Positive mental health includes emotion, cognition, and social functioning and coherence. (WHO: 2009).</a:t>
            </a:r>
          </a:p>
          <a:p>
            <a:pPr algn="just"/>
            <a:r>
              <a:rPr lang="en-US" altLang="en-US" sz="3600" dirty="0">
                <a:latin typeface="Times New Roman" panose="02020603050405020304" pitchFamily="18" charset="0"/>
                <a:cs typeface="Times New Roman" panose="02020603050405020304" pitchFamily="18" charset="0"/>
              </a:rPr>
              <a:t>Whereby an individual has ability to maintain:-</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even temper</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An alert intelligence</a:t>
            </a: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socially considerate </a:t>
            </a:r>
            <a:r>
              <a:rPr lang="en-US" altLang="en-US" sz="3600" dirty="0" err="1">
                <a:latin typeface="Times New Roman" panose="02020603050405020304" pitchFamily="18" charset="0"/>
                <a:cs typeface="Times New Roman" panose="02020603050405020304" pitchFamily="18" charset="0"/>
              </a:rPr>
              <a:t>behaviour</a:t>
            </a:r>
            <a:endParaRPr lang="en-US" altLang="en-US" sz="3600" dirty="0">
              <a:latin typeface="Times New Roman" panose="02020603050405020304" pitchFamily="18" charset="0"/>
              <a:cs typeface="Times New Roman" panose="02020603050405020304" pitchFamily="18" charset="0"/>
            </a:endParaRPr>
          </a:p>
          <a:p>
            <a:pPr lvl="2" algn="just" eaLnBrk="1" hangingPunct="1">
              <a:buFont typeface="Wingdings" panose="05000000000000000000" pitchFamily="2" charset="2"/>
              <a:buBlip>
                <a:blip r:embed="rId2"/>
              </a:buBlip>
            </a:pPr>
            <a:r>
              <a:rPr lang="en-US" altLang="en-US" sz="3600" dirty="0">
                <a:latin typeface="Times New Roman" panose="02020603050405020304" pitchFamily="18" charset="0"/>
                <a:cs typeface="Times New Roman" panose="02020603050405020304" pitchFamily="18" charset="0"/>
              </a:rPr>
              <a:t>A happy disposition</a:t>
            </a:r>
          </a:p>
        </p:txBody>
      </p:sp>
    </p:spTree>
    <p:extLst>
      <p:ext uri="{BB962C8B-B14F-4D97-AF65-F5344CB8AC3E}">
        <p14:creationId xmlns:p14="http://schemas.microsoft.com/office/powerpoint/2010/main" val="5324756"/>
      </p:ext>
    </p:extLst>
  </p:cSld>
  <p:clrMapOvr>
    <a:masterClrMapping/>
  </p:clrMapOvr>
  <p:transition spd="med">
    <p:pull/>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sp>
        <p:nvSpPr>
          <p:cNvPr id="546" name="Google Shape;546;p86"/>
          <p:cNvSpPr txBox="1">
            <a:spLocks noGrp="1"/>
          </p:cNvSpPr>
          <p:nvPr>
            <p:ph type="title"/>
          </p:nvPr>
        </p:nvSpPr>
        <p:spPr>
          <a:xfrm>
            <a:off x="1016000" y="0"/>
            <a:ext cx="10769600" cy="1143000"/>
          </a:xfrm>
        </p:spPr>
        <p:txBody>
          <a:bodyPr/>
          <a:lstStyle/>
          <a:p>
            <a:pPr algn="ctr"/>
            <a:r>
              <a:rPr lang="en-US" dirty="0" err="1" smtClean="0"/>
              <a:t>cont</a:t>
            </a:r>
            <a:endParaRPr lang="en-US" dirty="0"/>
          </a:p>
        </p:txBody>
      </p:sp>
      <p:sp>
        <p:nvSpPr>
          <p:cNvPr id="547" name="Google Shape;547;p86"/>
          <p:cNvSpPr txBox="1">
            <a:spLocks noGrp="1"/>
          </p:cNvSpPr>
          <p:nvPr>
            <p:ph idx="1"/>
          </p:nvPr>
        </p:nvSpPr>
        <p:spPr>
          <a:xfrm>
            <a:off x="901148" y="1238605"/>
            <a:ext cx="10751930" cy="5268212"/>
          </a:xfrm>
        </p:spPr>
        <p:txBody>
          <a:bodyPr/>
          <a:lstStyle/>
          <a:p>
            <a:pPr algn="just"/>
            <a:r>
              <a:rPr lang="en-US" dirty="0" smtClean="0"/>
              <a:t>(b) </a:t>
            </a:r>
            <a:r>
              <a:rPr lang="en-US" b="1" dirty="0" smtClean="0"/>
              <a:t>Visual hallucinations </a:t>
            </a:r>
            <a:r>
              <a:rPr lang="en-US" dirty="0" smtClean="0"/>
              <a:t>: Seeing patterns, lights, beings, or objects that are not there.</a:t>
            </a:r>
          </a:p>
          <a:p>
            <a:pPr algn="just"/>
            <a:r>
              <a:rPr lang="en-US" dirty="0" smtClean="0"/>
              <a:t>( c</a:t>
            </a:r>
            <a:r>
              <a:rPr lang="en-US" b="1" dirty="0" smtClean="0"/>
              <a:t>) Olfactory hallucinations </a:t>
            </a:r>
            <a:r>
              <a:rPr lang="en-US" dirty="0" smtClean="0"/>
              <a:t>: Smelling a foul or pleasant odor. Odors are smelled that appear to be coming from specific or unknown place.</a:t>
            </a:r>
          </a:p>
          <a:p>
            <a:pPr algn="just"/>
            <a:r>
              <a:rPr lang="en-US" dirty="0" smtClean="0"/>
              <a:t>(d). </a:t>
            </a:r>
            <a:r>
              <a:rPr lang="en-US" b="1" dirty="0" smtClean="0"/>
              <a:t>Tactile hallucinations </a:t>
            </a:r>
            <a:r>
              <a:rPr lang="en-US" dirty="0" smtClean="0"/>
              <a:t>:  Feeling bodily sensations, such as a crawling feeling on the skin or the movement of internal organs</a:t>
            </a:r>
          </a:p>
          <a:p>
            <a:pPr algn="just"/>
            <a:endParaRPr lang="en-US" dirty="0"/>
          </a:p>
        </p:txBody>
      </p:sp>
    </p:spTree>
    <p:extLst>
      <p:ext uri="{BB962C8B-B14F-4D97-AF65-F5344CB8AC3E}">
        <p14:creationId xmlns:p14="http://schemas.microsoft.com/office/powerpoint/2010/main" val="3870313171"/>
      </p:ext>
    </p:extLst>
  </p:cSld>
  <p:clrMapOvr>
    <a:masterClrMapping/>
  </p:clrMapOvr>
  <p:transition spd="med">
    <p:pull/>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87"/>
          <p:cNvSpPr txBox="1">
            <a:spLocks noGrp="1"/>
          </p:cNvSpPr>
          <p:nvPr>
            <p:ph type="title"/>
          </p:nvPr>
        </p:nvSpPr>
        <p:spPr>
          <a:xfrm>
            <a:off x="1016000" y="150362"/>
            <a:ext cx="10769600" cy="803794"/>
          </a:xfrm>
        </p:spPr>
        <p:txBody>
          <a:bodyPr/>
          <a:lstStyle/>
          <a:p>
            <a:pPr algn="ctr"/>
            <a:r>
              <a:rPr lang="en-US" dirty="0" err="1" smtClean="0"/>
              <a:t>cont</a:t>
            </a:r>
            <a:endParaRPr lang="en-US" dirty="0"/>
          </a:p>
        </p:txBody>
      </p:sp>
      <p:sp>
        <p:nvSpPr>
          <p:cNvPr id="553" name="Google Shape;553;p87"/>
          <p:cNvSpPr txBox="1">
            <a:spLocks noGrp="1"/>
          </p:cNvSpPr>
          <p:nvPr>
            <p:ph idx="1"/>
          </p:nvPr>
        </p:nvSpPr>
        <p:spPr>
          <a:xfrm>
            <a:off x="1016000" y="1060175"/>
            <a:ext cx="10769600" cy="5539408"/>
          </a:xfrm>
        </p:spPr>
        <p:txBody>
          <a:bodyPr>
            <a:normAutofit/>
          </a:bodyPr>
          <a:lstStyle/>
          <a:p>
            <a:pPr algn="just"/>
            <a:r>
              <a:rPr lang="en-US" dirty="0" smtClean="0"/>
              <a:t>2. </a:t>
            </a:r>
            <a:r>
              <a:rPr lang="en-US" b="1" i="1" dirty="0" smtClean="0"/>
              <a:t>Delusional beliefs </a:t>
            </a:r>
            <a:r>
              <a:rPr lang="en-US" dirty="0" smtClean="0"/>
              <a:t>very common especially persecutory delusion. Ideas of reference are in which unrelated notices ,signs or remarks are believed to be messages with specific meaning for the patient.</a:t>
            </a:r>
          </a:p>
          <a:p>
            <a:pPr algn="just"/>
            <a:r>
              <a:rPr lang="en-US" dirty="0" smtClean="0"/>
              <a:t>3. </a:t>
            </a:r>
            <a:r>
              <a:rPr lang="en-US" b="1" i="1" dirty="0" smtClean="0"/>
              <a:t>Thought insertion</a:t>
            </a:r>
            <a:r>
              <a:rPr lang="en-US" dirty="0" smtClean="0"/>
              <a:t>, thought broadcast and thought withdrawal .Patient believes that other people know what they are thinking either because they can be heard or they are transmitted through TV or Radio</a:t>
            </a:r>
          </a:p>
          <a:p>
            <a:pPr algn="just"/>
            <a:r>
              <a:rPr lang="en-US" dirty="0" smtClean="0"/>
              <a:t> </a:t>
            </a:r>
          </a:p>
          <a:p>
            <a:pPr algn="just"/>
            <a:endParaRPr lang="en-US" dirty="0"/>
          </a:p>
        </p:txBody>
      </p:sp>
    </p:spTree>
    <p:extLst>
      <p:ext uri="{BB962C8B-B14F-4D97-AF65-F5344CB8AC3E}">
        <p14:creationId xmlns:p14="http://schemas.microsoft.com/office/powerpoint/2010/main" val="3178695811"/>
      </p:ext>
    </p:extLst>
  </p:cSld>
  <p:clrMapOvr>
    <a:masterClrMapping/>
  </p:clrMapOvr>
  <p:transition spd="med">
    <p:pull/>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Shape 557"/>
        <p:cNvGrpSpPr/>
        <p:nvPr/>
      </p:nvGrpSpPr>
      <p:grpSpPr>
        <a:xfrm>
          <a:off x="0" y="0"/>
          <a:ext cx="0" cy="0"/>
          <a:chOff x="0" y="0"/>
          <a:chExt cx="0" cy="0"/>
        </a:xfrm>
      </p:grpSpPr>
      <p:sp>
        <p:nvSpPr>
          <p:cNvPr id="558" name="Google Shape;558;p88"/>
          <p:cNvSpPr txBox="1">
            <a:spLocks noGrp="1"/>
          </p:cNvSpPr>
          <p:nvPr>
            <p:ph type="title"/>
          </p:nvPr>
        </p:nvSpPr>
        <p:spPr/>
        <p:txBody>
          <a:bodyPr/>
          <a:lstStyle/>
          <a:p>
            <a:r>
              <a:rPr lang="en-US" smtClean="0"/>
              <a:t>cont</a:t>
            </a:r>
            <a:endParaRPr lang="en-US"/>
          </a:p>
        </p:txBody>
      </p:sp>
      <p:sp>
        <p:nvSpPr>
          <p:cNvPr id="559" name="Google Shape;559;p88"/>
          <p:cNvSpPr txBox="1">
            <a:spLocks noGrp="1"/>
          </p:cNvSpPr>
          <p:nvPr>
            <p:ph idx="1"/>
          </p:nvPr>
        </p:nvSpPr>
        <p:spPr>
          <a:xfrm>
            <a:off x="914400" y="1412633"/>
            <a:ext cx="10871200" cy="4481144"/>
          </a:xfrm>
        </p:spPr>
        <p:txBody>
          <a:bodyPr/>
          <a:lstStyle/>
          <a:p>
            <a:pPr algn="just"/>
            <a:r>
              <a:rPr lang="en-US" dirty="0" smtClean="0"/>
              <a:t>4. formal thought disorder: individuals have difficulty in expressing their thoughts. Have loosening of associations, word salad or neologism.</a:t>
            </a:r>
          </a:p>
          <a:p>
            <a:pPr algn="just"/>
            <a:r>
              <a:rPr lang="en-US" dirty="0" smtClean="0"/>
              <a:t>5. Excitement or agitation</a:t>
            </a:r>
          </a:p>
          <a:p>
            <a:pPr algn="just"/>
            <a:r>
              <a:rPr lang="en-US" dirty="0" smtClean="0"/>
              <a:t>6.Hostility or aggressive </a:t>
            </a:r>
            <a:r>
              <a:rPr lang="en-US" dirty="0" err="1" smtClean="0"/>
              <a:t>behaviour</a:t>
            </a:r>
            <a:endParaRPr lang="en-US" dirty="0" smtClean="0"/>
          </a:p>
          <a:p>
            <a:pPr algn="just"/>
            <a:r>
              <a:rPr lang="en-US" dirty="0" smtClean="0"/>
              <a:t>7.suicidal tendencies.</a:t>
            </a:r>
          </a:p>
          <a:p>
            <a:pPr algn="just"/>
            <a:r>
              <a:rPr lang="en-US" dirty="0" smtClean="0"/>
              <a:t>8. Suspiciousness or ideas  of reference</a:t>
            </a:r>
            <a:endParaRPr lang="en-US" dirty="0"/>
          </a:p>
        </p:txBody>
      </p:sp>
    </p:spTree>
    <p:extLst>
      <p:ext uri="{BB962C8B-B14F-4D97-AF65-F5344CB8AC3E}">
        <p14:creationId xmlns:p14="http://schemas.microsoft.com/office/powerpoint/2010/main" val="3038959889"/>
      </p:ext>
    </p:extLst>
  </p:cSld>
  <p:clrMapOvr>
    <a:masterClrMapping/>
  </p:clrMapOvr>
  <p:transition spd="med">
    <p:pull/>
  </p:transition>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sp>
        <p:nvSpPr>
          <p:cNvPr id="564" name="Google Shape;564;p89"/>
          <p:cNvSpPr txBox="1">
            <a:spLocks noGrp="1"/>
          </p:cNvSpPr>
          <p:nvPr>
            <p:ph type="title"/>
          </p:nvPr>
        </p:nvSpPr>
        <p:spPr/>
        <p:txBody>
          <a:bodyPr/>
          <a:lstStyle/>
          <a:p>
            <a:pPr algn="ctr"/>
            <a:r>
              <a:rPr lang="en-US" b="1" dirty="0" smtClean="0">
                <a:latin typeface="Berlin Sans FB Demi" panose="020E0802020502020306" pitchFamily="34" charset="0"/>
              </a:rPr>
              <a:t>Negative symptoms</a:t>
            </a:r>
            <a:endParaRPr lang="en-US" b="1" dirty="0">
              <a:latin typeface="Berlin Sans FB Demi" panose="020E0802020502020306" pitchFamily="34" charset="0"/>
            </a:endParaRPr>
          </a:p>
        </p:txBody>
      </p:sp>
      <p:sp>
        <p:nvSpPr>
          <p:cNvPr id="565" name="Google Shape;565;p89"/>
          <p:cNvSpPr txBox="1">
            <a:spLocks noGrp="1"/>
          </p:cNvSpPr>
          <p:nvPr>
            <p:ph idx="1"/>
          </p:nvPr>
        </p:nvSpPr>
        <p:spPr>
          <a:xfrm>
            <a:off x="1016000" y="1412632"/>
            <a:ext cx="10769600" cy="4666675"/>
          </a:xfrm>
        </p:spPr>
        <p:txBody>
          <a:bodyPr>
            <a:noAutofit/>
          </a:bodyPr>
          <a:lstStyle/>
          <a:p>
            <a:pPr algn="just"/>
            <a:r>
              <a:rPr lang="en-US" b="1" dirty="0" err="1" smtClean="0"/>
              <a:t>Alogia</a:t>
            </a:r>
            <a:r>
              <a:rPr lang="en-US" dirty="0" smtClean="0"/>
              <a:t>: refers to difficulty with speaking. In some schizophrenic patients, </a:t>
            </a:r>
            <a:r>
              <a:rPr lang="en-US" dirty="0" err="1" smtClean="0"/>
              <a:t>alogia</a:t>
            </a:r>
            <a:r>
              <a:rPr lang="en-US" dirty="0" smtClean="0"/>
              <a:t> manifests as reduced total speech output, and reduced verbal fluency (the ease with which words are chosen). Patients displaying </a:t>
            </a:r>
            <a:r>
              <a:rPr lang="en-US" dirty="0" err="1" smtClean="0"/>
              <a:t>alogia</a:t>
            </a:r>
            <a:r>
              <a:rPr lang="en-US" dirty="0" smtClean="0"/>
              <a:t> struggle to give brief answers to questions</a:t>
            </a:r>
          </a:p>
          <a:p>
            <a:pPr marL="0" indent="0" algn="just">
              <a:buNone/>
            </a:pPr>
            <a:endParaRPr lang="en-US" dirty="0" smtClean="0"/>
          </a:p>
          <a:p>
            <a:pPr algn="just"/>
            <a:r>
              <a:rPr lang="en-US" b="1" dirty="0" err="1" smtClean="0"/>
              <a:t>Asociability</a:t>
            </a:r>
            <a:r>
              <a:rPr lang="en-US" dirty="0" smtClean="0"/>
              <a:t> :impairment in social relationships which include little interest in being with other people , poor social skills and few friends</a:t>
            </a:r>
          </a:p>
          <a:p>
            <a:pPr algn="just"/>
            <a:endParaRPr lang="en-US" dirty="0" smtClean="0"/>
          </a:p>
          <a:p>
            <a:pPr algn="just"/>
            <a:r>
              <a:rPr lang="en-US" dirty="0" smtClean="0"/>
              <a:t> </a:t>
            </a:r>
          </a:p>
          <a:p>
            <a:pPr algn="just"/>
            <a:endParaRPr lang="en-US" dirty="0"/>
          </a:p>
        </p:txBody>
      </p:sp>
    </p:spTree>
    <p:extLst>
      <p:ext uri="{BB962C8B-B14F-4D97-AF65-F5344CB8AC3E}">
        <p14:creationId xmlns:p14="http://schemas.microsoft.com/office/powerpoint/2010/main" val="3560830175"/>
      </p:ext>
    </p:extLst>
  </p:cSld>
  <p:clrMapOvr>
    <a:masterClrMapping/>
  </p:clrMapOvr>
  <p:transition spd="med">
    <p:pull/>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sp>
        <p:nvSpPr>
          <p:cNvPr id="570" name="Google Shape;570;p90"/>
          <p:cNvSpPr txBox="1">
            <a:spLocks noGrp="1"/>
          </p:cNvSpPr>
          <p:nvPr>
            <p:ph type="title"/>
          </p:nvPr>
        </p:nvSpPr>
        <p:spPr/>
        <p:txBody>
          <a:bodyPr/>
          <a:lstStyle/>
          <a:p>
            <a:r>
              <a:rPr lang="en-US" smtClean="0"/>
              <a:t>cont</a:t>
            </a:r>
            <a:endParaRPr lang="en-US"/>
          </a:p>
        </p:txBody>
      </p:sp>
      <p:sp>
        <p:nvSpPr>
          <p:cNvPr id="571" name="Google Shape;571;p90"/>
          <p:cNvSpPr txBox="1">
            <a:spLocks noGrp="1"/>
          </p:cNvSpPr>
          <p:nvPr>
            <p:ph idx="1"/>
          </p:nvPr>
        </p:nvSpPr>
        <p:spPr>
          <a:xfrm>
            <a:off x="1016000" y="1412633"/>
            <a:ext cx="10769600" cy="4481144"/>
          </a:xfrm>
        </p:spPr>
        <p:txBody>
          <a:bodyPr>
            <a:normAutofit/>
          </a:bodyPr>
          <a:lstStyle/>
          <a:p>
            <a:pPr algn="just"/>
            <a:r>
              <a:rPr lang="en-US" sz="3600" dirty="0" err="1" smtClean="0"/>
              <a:t>Avolition</a:t>
            </a:r>
            <a:r>
              <a:rPr lang="en-US" sz="3600" dirty="0" smtClean="0"/>
              <a:t>/apathy: inability or lack of energy to engage in routine .</a:t>
            </a:r>
            <a:r>
              <a:rPr lang="en-US" sz="3600" dirty="0" err="1" smtClean="0"/>
              <a:t>e.g</a:t>
            </a:r>
            <a:r>
              <a:rPr lang="en-US" sz="3600" dirty="0" smtClean="0"/>
              <a:t> poor grooming and personal hygiene.</a:t>
            </a:r>
          </a:p>
          <a:p>
            <a:pPr algn="just"/>
            <a:r>
              <a:rPr lang="en-US" sz="3600" dirty="0" smtClean="0"/>
              <a:t>Anhedonia: inability to feel pleasure. Lack of interest in or enjoyment in activities or relationships. </a:t>
            </a:r>
          </a:p>
          <a:p>
            <a:pPr algn="just"/>
            <a:r>
              <a:rPr lang="en-US" sz="3600" dirty="0" smtClean="0"/>
              <a:t>Affective blunting : decreased facial expression</a:t>
            </a:r>
            <a:endParaRPr lang="en-US" sz="3600" dirty="0"/>
          </a:p>
        </p:txBody>
      </p:sp>
    </p:spTree>
    <p:extLst>
      <p:ext uri="{BB962C8B-B14F-4D97-AF65-F5344CB8AC3E}">
        <p14:creationId xmlns:p14="http://schemas.microsoft.com/office/powerpoint/2010/main" val="3568391752"/>
      </p:ext>
    </p:extLst>
  </p:cSld>
  <p:clrMapOvr>
    <a:masterClrMapping/>
  </p:clrMapOvr>
  <p:transition spd="med">
    <p:pull/>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Google Shape;576;p91"/>
          <p:cNvSpPr txBox="1">
            <a:spLocks noGrp="1"/>
          </p:cNvSpPr>
          <p:nvPr>
            <p:ph type="title"/>
          </p:nvPr>
        </p:nvSpPr>
        <p:spPr>
          <a:xfrm>
            <a:off x="1016000" y="0"/>
            <a:ext cx="10769600" cy="1143000"/>
          </a:xfrm>
        </p:spPr>
        <p:txBody>
          <a:bodyPr>
            <a:normAutofit/>
          </a:bodyPr>
          <a:lstStyle/>
          <a:p>
            <a:pPr algn="ctr"/>
            <a:r>
              <a:rPr lang="en-US" sz="6000" dirty="0" smtClean="0">
                <a:latin typeface="Berlin Sans FB Demi" panose="020E0802020502020306" pitchFamily="34" charset="0"/>
              </a:rPr>
              <a:t>	Types of schizophrenia</a:t>
            </a:r>
            <a:endParaRPr lang="en-US" sz="6000" dirty="0">
              <a:latin typeface="Berlin Sans FB Demi" panose="020E0802020502020306" pitchFamily="34" charset="0"/>
            </a:endParaRPr>
          </a:p>
        </p:txBody>
      </p:sp>
      <p:sp>
        <p:nvSpPr>
          <p:cNvPr id="577" name="Google Shape;577;p91"/>
          <p:cNvSpPr txBox="1">
            <a:spLocks noGrp="1"/>
          </p:cNvSpPr>
          <p:nvPr>
            <p:ph idx="1"/>
          </p:nvPr>
        </p:nvSpPr>
        <p:spPr>
          <a:xfrm>
            <a:off x="1016000" y="1143001"/>
            <a:ext cx="10769600" cy="5456582"/>
          </a:xfrm>
        </p:spPr>
        <p:txBody>
          <a:bodyPr>
            <a:normAutofit/>
          </a:bodyPr>
          <a:lstStyle/>
          <a:p>
            <a:pPr algn="just"/>
            <a:r>
              <a:rPr lang="en-US" sz="3600" b="1" dirty="0" smtClean="0"/>
              <a:t>Disorganized Schizophrenia- </a:t>
            </a:r>
            <a:r>
              <a:rPr lang="en-US" sz="3600" dirty="0" smtClean="0"/>
              <a:t>This is a disorder characterized by incoherence, foolishness and regressive behavior.</a:t>
            </a:r>
          </a:p>
          <a:p>
            <a:pPr algn="just"/>
            <a:r>
              <a:rPr lang="en-US" sz="3600" b="1" dirty="0" smtClean="0"/>
              <a:t>Paranoid Schizophrenia- </a:t>
            </a:r>
            <a:r>
              <a:rPr lang="en-US" sz="3600" dirty="0" smtClean="0"/>
              <a:t>This is a disorder characterized by delusions of persecution or grandeur.</a:t>
            </a:r>
          </a:p>
          <a:p>
            <a:pPr algn="just"/>
            <a:r>
              <a:rPr lang="en-US" sz="3600" b="1" dirty="0" smtClean="0"/>
              <a:t>Undifferentiated Schizophrenia- </a:t>
            </a:r>
            <a:r>
              <a:rPr lang="en-US" sz="3600" dirty="0" smtClean="0"/>
              <a:t>This disorder is characterized by a variety of symptoms found in several of the types of schizophrenia also called simple schizophrenia. </a:t>
            </a:r>
          </a:p>
          <a:p>
            <a:pPr algn="just"/>
            <a:endParaRPr lang="en-US" sz="3600" dirty="0"/>
          </a:p>
        </p:txBody>
      </p:sp>
    </p:spTree>
    <p:extLst>
      <p:ext uri="{BB962C8B-B14F-4D97-AF65-F5344CB8AC3E}">
        <p14:creationId xmlns:p14="http://schemas.microsoft.com/office/powerpoint/2010/main" val="3732311949"/>
      </p:ext>
    </p:extLst>
  </p:cSld>
  <p:clrMapOvr>
    <a:masterClrMapping/>
  </p:clrMapOvr>
  <p:transition spd="med">
    <p:pull/>
  </p:transition>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92"/>
          <p:cNvSpPr txBox="1">
            <a:spLocks noGrp="1"/>
          </p:cNvSpPr>
          <p:nvPr>
            <p:ph type="title"/>
          </p:nvPr>
        </p:nvSpPr>
        <p:spPr>
          <a:xfrm>
            <a:off x="1016000" y="0"/>
            <a:ext cx="10738678" cy="644769"/>
          </a:xfrm>
        </p:spPr>
        <p:txBody>
          <a:bodyPr>
            <a:normAutofit fontScale="90000"/>
          </a:bodyPr>
          <a:lstStyle/>
          <a:p>
            <a:pPr algn="ctr"/>
            <a:r>
              <a:rPr lang="en-US" b="1" dirty="0" err="1" smtClean="0"/>
              <a:t>Con’t</a:t>
            </a:r>
            <a:endParaRPr lang="en-US" b="1" dirty="0"/>
          </a:p>
        </p:txBody>
      </p:sp>
      <p:sp>
        <p:nvSpPr>
          <p:cNvPr id="583" name="Google Shape;583;p92"/>
          <p:cNvSpPr txBox="1">
            <a:spLocks noGrp="1"/>
          </p:cNvSpPr>
          <p:nvPr>
            <p:ph idx="1"/>
          </p:nvPr>
        </p:nvSpPr>
        <p:spPr>
          <a:xfrm>
            <a:off x="861390" y="644769"/>
            <a:ext cx="10924209" cy="5928309"/>
          </a:xfrm>
        </p:spPr>
        <p:txBody>
          <a:bodyPr>
            <a:normAutofit/>
          </a:bodyPr>
          <a:lstStyle/>
          <a:p>
            <a:pPr algn="just"/>
            <a:r>
              <a:rPr lang="en-US" b="1" dirty="0" smtClean="0"/>
              <a:t>Hebephrenic schizophrenia- </a:t>
            </a:r>
            <a:r>
              <a:rPr lang="en-US" dirty="0" smtClean="0"/>
              <a:t>Characterized by :</a:t>
            </a:r>
          </a:p>
          <a:p>
            <a:pPr lvl="1" algn="just"/>
            <a:r>
              <a:rPr lang="en-US" sz="3200" dirty="0" smtClean="0"/>
              <a:t>Silly and childish </a:t>
            </a:r>
            <a:r>
              <a:rPr lang="en-US" sz="3200" dirty="0" err="1" smtClean="0"/>
              <a:t>behaviour</a:t>
            </a:r>
            <a:endParaRPr lang="en-US" sz="3200" dirty="0" smtClean="0"/>
          </a:p>
          <a:p>
            <a:pPr lvl="1" algn="just"/>
            <a:r>
              <a:rPr lang="en-US" sz="3200" dirty="0" smtClean="0"/>
              <a:t>Prominent affective symptoms</a:t>
            </a:r>
          </a:p>
          <a:p>
            <a:pPr lvl="1" algn="just"/>
            <a:r>
              <a:rPr lang="en-US" sz="3200" dirty="0" smtClean="0"/>
              <a:t>Delusions commons</a:t>
            </a:r>
          </a:p>
          <a:p>
            <a:pPr algn="just"/>
            <a:r>
              <a:rPr lang="en-US" b="1" dirty="0" smtClean="0"/>
              <a:t>Residual schizophrenia </a:t>
            </a:r>
            <a:r>
              <a:rPr lang="en-US" dirty="0" smtClean="0"/>
              <a:t>: absence of prominent delusions ,hallucinations ,disorganized </a:t>
            </a:r>
            <a:r>
              <a:rPr lang="en-US" dirty="0" err="1" smtClean="0"/>
              <a:t>behaviour</a:t>
            </a:r>
            <a:r>
              <a:rPr lang="en-US" dirty="0" smtClean="0"/>
              <a:t> with presence of odd beliefs or negative symptoms</a:t>
            </a:r>
          </a:p>
          <a:p>
            <a:pPr algn="just"/>
            <a:endParaRPr lang="en-US" dirty="0"/>
          </a:p>
        </p:txBody>
      </p:sp>
    </p:spTree>
    <p:extLst>
      <p:ext uri="{BB962C8B-B14F-4D97-AF65-F5344CB8AC3E}">
        <p14:creationId xmlns:p14="http://schemas.microsoft.com/office/powerpoint/2010/main" val="4173560533"/>
      </p:ext>
    </p:extLst>
  </p:cSld>
  <p:clrMapOvr>
    <a:masterClrMapping/>
  </p:clrMapOvr>
  <p:transition spd="med">
    <p:pull/>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Shape 587"/>
        <p:cNvGrpSpPr/>
        <p:nvPr/>
      </p:nvGrpSpPr>
      <p:grpSpPr>
        <a:xfrm>
          <a:off x="0" y="0"/>
          <a:ext cx="0" cy="0"/>
          <a:chOff x="0" y="0"/>
          <a:chExt cx="0" cy="0"/>
        </a:xfrm>
      </p:grpSpPr>
      <p:sp>
        <p:nvSpPr>
          <p:cNvPr id="589" name="Google Shape;589;p93"/>
          <p:cNvSpPr txBox="1">
            <a:spLocks noGrp="1"/>
          </p:cNvSpPr>
          <p:nvPr>
            <p:ph idx="1"/>
          </p:nvPr>
        </p:nvSpPr>
        <p:spPr>
          <a:xfrm>
            <a:off x="1020416" y="463827"/>
            <a:ext cx="10765183" cy="5429950"/>
          </a:xfrm>
        </p:spPr>
        <p:txBody>
          <a:bodyPr>
            <a:normAutofit/>
          </a:bodyPr>
          <a:lstStyle/>
          <a:p>
            <a:pPr algn="just"/>
            <a:r>
              <a:rPr lang="en-US" b="1" dirty="0" smtClean="0"/>
              <a:t>Catatonic schizophrenia </a:t>
            </a:r>
            <a:r>
              <a:rPr lang="en-US" dirty="0" smtClean="0"/>
              <a:t>: characterized by marked disturbance of motor </a:t>
            </a:r>
            <a:r>
              <a:rPr lang="en-US" dirty="0" err="1" smtClean="0"/>
              <a:t>behaviour</a:t>
            </a:r>
            <a:r>
              <a:rPr lang="en-US" dirty="0" smtClean="0"/>
              <a:t>. May take the form of catatonic stupor, catatonic excitement or alternating between stupor and excitement.</a:t>
            </a:r>
          </a:p>
          <a:p>
            <a:pPr algn="just"/>
            <a:r>
              <a:rPr lang="en-US" dirty="0" smtClean="0"/>
              <a:t>Catatonic excitement presents with:</a:t>
            </a:r>
          </a:p>
          <a:p>
            <a:pPr lvl="1" algn="just"/>
            <a:r>
              <a:rPr lang="en-US" b="1" dirty="0" smtClean="0">
                <a:solidFill>
                  <a:srgbClr val="0070C0"/>
                </a:solidFill>
              </a:rPr>
              <a:t>Increased psychomotor activity i.e. restlessness, agitation  and excitement</a:t>
            </a:r>
          </a:p>
          <a:p>
            <a:pPr lvl="1" algn="just"/>
            <a:r>
              <a:rPr lang="en-US" b="1" dirty="0" smtClean="0">
                <a:solidFill>
                  <a:srgbClr val="0070C0"/>
                </a:solidFill>
              </a:rPr>
              <a:t>Increase in speech production</a:t>
            </a:r>
          </a:p>
          <a:p>
            <a:pPr lvl="1" algn="just"/>
            <a:r>
              <a:rPr lang="en-US" b="1" dirty="0" smtClean="0">
                <a:solidFill>
                  <a:srgbClr val="0070C0"/>
                </a:solidFill>
              </a:rPr>
              <a:t>Loosening of association</a:t>
            </a:r>
            <a:endParaRPr lang="en-US" b="1" dirty="0">
              <a:solidFill>
                <a:srgbClr val="0070C0"/>
              </a:solidFill>
            </a:endParaRPr>
          </a:p>
        </p:txBody>
      </p:sp>
    </p:spTree>
    <p:extLst>
      <p:ext uri="{BB962C8B-B14F-4D97-AF65-F5344CB8AC3E}">
        <p14:creationId xmlns:p14="http://schemas.microsoft.com/office/powerpoint/2010/main" val="2917820885"/>
      </p:ext>
    </p:extLst>
  </p:cSld>
  <p:clrMapOvr>
    <a:masterClrMapping/>
  </p:clrMapOvr>
  <p:transition spd="med">
    <p:pull/>
  </p:transition>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Shape 593"/>
        <p:cNvGrpSpPr/>
        <p:nvPr/>
      </p:nvGrpSpPr>
      <p:grpSpPr>
        <a:xfrm>
          <a:off x="0" y="0"/>
          <a:ext cx="0" cy="0"/>
          <a:chOff x="0" y="0"/>
          <a:chExt cx="0" cy="0"/>
        </a:xfrm>
      </p:grpSpPr>
      <p:sp>
        <p:nvSpPr>
          <p:cNvPr id="594" name="Google Shape;594;p94"/>
          <p:cNvSpPr txBox="1">
            <a:spLocks noGrp="1"/>
          </p:cNvSpPr>
          <p:nvPr>
            <p:ph type="title"/>
          </p:nvPr>
        </p:nvSpPr>
        <p:spPr/>
        <p:txBody>
          <a:bodyPr/>
          <a:lstStyle/>
          <a:p>
            <a:r>
              <a:rPr lang="en-US" smtClean="0"/>
              <a:t>cont</a:t>
            </a:r>
            <a:endParaRPr lang="en-US"/>
          </a:p>
        </p:txBody>
      </p:sp>
      <p:sp>
        <p:nvSpPr>
          <p:cNvPr id="595" name="Google Shape;595;p94"/>
          <p:cNvSpPr txBox="1">
            <a:spLocks noGrp="1"/>
          </p:cNvSpPr>
          <p:nvPr>
            <p:ph idx="1"/>
          </p:nvPr>
        </p:nvSpPr>
        <p:spPr>
          <a:xfrm>
            <a:off x="1016000" y="1278361"/>
            <a:ext cx="10769600" cy="4297363"/>
          </a:xfrm>
        </p:spPr>
        <p:txBody>
          <a:bodyPr/>
          <a:lstStyle/>
          <a:p>
            <a:r>
              <a:rPr lang="en-US" dirty="0" smtClean="0"/>
              <a:t>Catatonic stupor presents with:</a:t>
            </a:r>
          </a:p>
          <a:p>
            <a:pPr lvl="1"/>
            <a:r>
              <a:rPr lang="en-US" b="1" dirty="0" smtClean="0">
                <a:solidFill>
                  <a:srgbClr val="0070C0"/>
                </a:solidFill>
              </a:rPr>
              <a:t>Mutism : lack of speech</a:t>
            </a:r>
          </a:p>
          <a:p>
            <a:pPr lvl="1"/>
            <a:r>
              <a:rPr lang="en-US" b="1" dirty="0" smtClean="0">
                <a:solidFill>
                  <a:srgbClr val="0070C0"/>
                </a:solidFill>
              </a:rPr>
              <a:t>Rigidity : maintenance of posture against efforts to be moved</a:t>
            </a:r>
          </a:p>
          <a:p>
            <a:pPr lvl="1"/>
            <a:r>
              <a:rPr lang="en-US" b="1" dirty="0" smtClean="0">
                <a:solidFill>
                  <a:srgbClr val="0070C0"/>
                </a:solidFill>
              </a:rPr>
              <a:t>Waxy flexibility : parts of the body can be placed in positions that will be maintained for long period of time.</a:t>
            </a:r>
          </a:p>
          <a:p>
            <a:pPr lvl="1"/>
            <a:r>
              <a:rPr lang="en-US" b="1" dirty="0" smtClean="0">
                <a:solidFill>
                  <a:srgbClr val="0070C0"/>
                </a:solidFill>
              </a:rPr>
              <a:t>Stupor : does not react to surrounding and appears to be unaware of them</a:t>
            </a:r>
            <a:endParaRPr lang="en-US" b="1" dirty="0">
              <a:solidFill>
                <a:srgbClr val="0070C0"/>
              </a:solidFill>
            </a:endParaRPr>
          </a:p>
        </p:txBody>
      </p:sp>
    </p:spTree>
    <p:extLst>
      <p:ext uri="{BB962C8B-B14F-4D97-AF65-F5344CB8AC3E}">
        <p14:creationId xmlns:p14="http://schemas.microsoft.com/office/powerpoint/2010/main" val="367546250"/>
      </p:ext>
    </p:extLst>
  </p:cSld>
  <p:clrMapOvr>
    <a:masterClrMapping/>
  </p:clrMapOvr>
  <p:transition spd="med">
    <p:pull/>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Shape 599"/>
        <p:cNvGrpSpPr/>
        <p:nvPr/>
      </p:nvGrpSpPr>
      <p:grpSpPr>
        <a:xfrm>
          <a:off x="0" y="0"/>
          <a:ext cx="0" cy="0"/>
          <a:chOff x="0" y="0"/>
          <a:chExt cx="0" cy="0"/>
        </a:xfrm>
      </p:grpSpPr>
      <p:sp>
        <p:nvSpPr>
          <p:cNvPr id="600" name="Google Shape;600;p95"/>
          <p:cNvSpPr txBox="1">
            <a:spLocks noGrp="1"/>
          </p:cNvSpPr>
          <p:nvPr>
            <p:ph type="title"/>
          </p:nvPr>
        </p:nvSpPr>
        <p:spPr/>
        <p:txBody>
          <a:bodyPr>
            <a:noAutofit/>
          </a:bodyPr>
          <a:lstStyle/>
          <a:p>
            <a:pPr algn="ctr"/>
            <a:r>
              <a:rPr lang="en-US" b="1" dirty="0" smtClean="0">
                <a:solidFill>
                  <a:srgbClr val="0070C0"/>
                </a:solidFill>
                <a:latin typeface="Berlin Sans FB Demi" panose="020E0802020502020306" pitchFamily="34" charset="0"/>
              </a:rPr>
              <a:t>Schnederian first rank symptoms of schizophrenia</a:t>
            </a:r>
            <a:endParaRPr lang="en-US" b="1" dirty="0">
              <a:solidFill>
                <a:srgbClr val="0070C0"/>
              </a:solidFill>
              <a:latin typeface="Berlin Sans FB Demi" panose="020E0802020502020306" pitchFamily="34" charset="0"/>
            </a:endParaRPr>
          </a:p>
        </p:txBody>
      </p:sp>
      <p:sp>
        <p:nvSpPr>
          <p:cNvPr id="601" name="Google Shape;601;p95"/>
          <p:cNvSpPr txBox="1">
            <a:spLocks noGrp="1"/>
          </p:cNvSpPr>
          <p:nvPr>
            <p:ph idx="1"/>
          </p:nvPr>
        </p:nvSpPr>
        <p:spPr>
          <a:xfrm>
            <a:off x="914400" y="1577009"/>
            <a:ext cx="10871200" cy="4316767"/>
          </a:xfrm>
        </p:spPr>
        <p:txBody>
          <a:bodyPr>
            <a:noAutofit/>
          </a:bodyPr>
          <a:lstStyle/>
          <a:p>
            <a:pPr algn="just"/>
            <a:r>
              <a:rPr lang="en-US" dirty="0" smtClean="0"/>
              <a:t>Auditory hallucinations</a:t>
            </a:r>
          </a:p>
          <a:p>
            <a:pPr algn="just"/>
            <a:r>
              <a:rPr lang="en-US" dirty="0" smtClean="0"/>
              <a:t>Delusions of control</a:t>
            </a:r>
          </a:p>
          <a:p>
            <a:pPr algn="just"/>
            <a:r>
              <a:rPr lang="en-US" dirty="0" smtClean="0"/>
              <a:t>Thought broadcasting </a:t>
            </a:r>
          </a:p>
          <a:p>
            <a:pPr algn="just"/>
            <a:r>
              <a:rPr lang="en-US" dirty="0" smtClean="0"/>
              <a:t>Thought withdrawal</a:t>
            </a:r>
          </a:p>
          <a:p>
            <a:pPr algn="just"/>
            <a:r>
              <a:rPr lang="en-US" dirty="0" smtClean="0"/>
              <a:t>Thought insertion.</a:t>
            </a:r>
          </a:p>
          <a:p>
            <a:pPr algn="just"/>
            <a:r>
              <a:rPr lang="en-US" dirty="0" smtClean="0"/>
              <a:t>Somatic passivity: bodily sensations are experienced as imposed on the body by external force.</a:t>
            </a:r>
          </a:p>
          <a:p>
            <a:pPr algn="just"/>
            <a:r>
              <a:rPr lang="en-US" dirty="0" smtClean="0"/>
              <a:t>Made volition or acts: one own acts are experienced as being under control of external force </a:t>
            </a:r>
            <a:endParaRPr lang="en-US" dirty="0"/>
          </a:p>
        </p:txBody>
      </p:sp>
    </p:spTree>
    <p:extLst>
      <p:ext uri="{BB962C8B-B14F-4D97-AF65-F5344CB8AC3E}">
        <p14:creationId xmlns:p14="http://schemas.microsoft.com/office/powerpoint/2010/main" val="3276429973"/>
      </p:ext>
    </p:extLst>
  </p:cSld>
  <p:clrMapOvr>
    <a:masterClrMapping/>
  </p:clrMapOvr>
  <p:transition spd="med">
    <p:pull/>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768627" y="147497"/>
            <a:ext cx="10972800" cy="1143000"/>
          </a:xfrm>
        </p:spPr>
        <p:txBody>
          <a:bodyPr/>
          <a:lstStyle/>
          <a:p>
            <a:pPr algn="ctr"/>
            <a:r>
              <a:rPr lang="en-US" altLang="en-US" b="1" dirty="0" smtClean="0">
                <a:solidFill>
                  <a:srgbClr val="FF0000"/>
                </a:solidFill>
              </a:rPr>
              <a:t>Summary cont.</a:t>
            </a:r>
          </a:p>
        </p:txBody>
      </p:sp>
      <p:sp>
        <p:nvSpPr>
          <p:cNvPr id="21507" name="Content Placeholder 2"/>
          <p:cNvSpPr>
            <a:spLocks noGrp="1"/>
          </p:cNvSpPr>
          <p:nvPr>
            <p:ph idx="1"/>
          </p:nvPr>
        </p:nvSpPr>
        <p:spPr>
          <a:xfrm>
            <a:off x="424070" y="1564419"/>
            <a:ext cx="10972800" cy="4389120"/>
          </a:xfrm>
        </p:spPr>
        <p:txBody>
          <a:bodyPr>
            <a:normAutofit/>
          </a:bodyPr>
          <a:lstStyle/>
          <a:p>
            <a:pPr>
              <a:lnSpc>
                <a:spcPct val="150000"/>
              </a:lnSpc>
            </a:pPr>
            <a:r>
              <a:rPr lang="en-US" altLang="en-US" sz="3200" dirty="0">
                <a:latin typeface="Times New Roman" panose="02020603050405020304" pitchFamily="18" charset="0"/>
                <a:cs typeface="Times New Roman" panose="02020603050405020304" pitchFamily="18" charset="0"/>
              </a:rPr>
              <a:t>The mentally healthy person:-</a:t>
            </a:r>
          </a:p>
          <a:p>
            <a:pPr lvl="1">
              <a:lnSpc>
                <a:spcPct val="150000"/>
              </a:lnSpc>
            </a:pPr>
            <a:r>
              <a:rPr lang="en-US" altLang="en-US" sz="3200" dirty="0" smtClean="0">
                <a:latin typeface="Times New Roman" panose="02020603050405020304" pitchFamily="18" charset="0"/>
                <a:cs typeface="Times New Roman" panose="02020603050405020304" pitchFamily="18" charset="0"/>
              </a:rPr>
              <a:t>Accepts </a:t>
            </a:r>
            <a:r>
              <a:rPr lang="en-US" altLang="en-US" sz="3200" dirty="0">
                <a:latin typeface="Times New Roman" panose="02020603050405020304" pitchFamily="18" charset="0"/>
                <a:cs typeface="Times New Roman" panose="02020603050405020304" pitchFamily="18" charset="0"/>
              </a:rPr>
              <a:t>the self</a:t>
            </a:r>
          </a:p>
          <a:p>
            <a:pPr lvl="1">
              <a:lnSpc>
                <a:spcPct val="150000"/>
              </a:lnSpc>
            </a:pPr>
            <a:r>
              <a:rPr lang="en-US" altLang="en-US" sz="3200" dirty="0" smtClean="0">
                <a:latin typeface="Times New Roman" panose="02020603050405020304" pitchFamily="18" charset="0"/>
                <a:cs typeface="Times New Roman" panose="02020603050405020304" pitchFamily="18" charset="0"/>
              </a:rPr>
              <a:t>Is </a:t>
            </a:r>
            <a:r>
              <a:rPr lang="en-US" altLang="en-US" sz="3200" dirty="0">
                <a:latin typeface="Times New Roman" panose="02020603050405020304" pitchFamily="18" charset="0"/>
                <a:cs typeface="Times New Roman" panose="02020603050405020304" pitchFamily="18" charset="0"/>
              </a:rPr>
              <a:t>self-reliant, and </a:t>
            </a:r>
          </a:p>
          <a:p>
            <a:pPr lvl="1">
              <a:lnSpc>
                <a:spcPct val="150000"/>
              </a:lnSpc>
            </a:pPr>
            <a:r>
              <a:rPr lang="en-US" altLang="en-US" sz="3200" dirty="0" smtClean="0">
                <a:latin typeface="Times New Roman" panose="02020603050405020304" pitchFamily="18" charset="0"/>
                <a:cs typeface="Times New Roman" panose="02020603050405020304" pitchFamily="18" charset="0"/>
              </a:rPr>
              <a:t>Self- </a:t>
            </a:r>
            <a:r>
              <a:rPr lang="en-US" altLang="en-US" sz="3200" dirty="0">
                <a:latin typeface="Times New Roman" panose="02020603050405020304" pitchFamily="18" charset="0"/>
                <a:cs typeface="Times New Roman" panose="02020603050405020304" pitchFamily="18" charset="0"/>
              </a:rPr>
              <a:t>confident.</a:t>
            </a:r>
          </a:p>
        </p:txBody>
      </p:sp>
    </p:spTree>
    <p:extLst>
      <p:ext uri="{BB962C8B-B14F-4D97-AF65-F5344CB8AC3E}">
        <p14:creationId xmlns:p14="http://schemas.microsoft.com/office/powerpoint/2010/main" val="2545912750"/>
      </p:ext>
    </p:extLst>
  </p:cSld>
  <p:clrMapOvr>
    <a:masterClrMapping/>
  </p:clrMapOvr>
  <p:transition spd="med">
    <p:pull/>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sp>
        <p:nvSpPr>
          <p:cNvPr id="606" name="Google Shape;606;p96"/>
          <p:cNvSpPr txBox="1">
            <a:spLocks noGrp="1"/>
          </p:cNvSpPr>
          <p:nvPr>
            <p:ph type="title"/>
          </p:nvPr>
        </p:nvSpPr>
        <p:spPr/>
        <p:txBody>
          <a:bodyPr>
            <a:normAutofit/>
          </a:bodyPr>
          <a:lstStyle/>
          <a:p>
            <a:pPr algn="ctr"/>
            <a:r>
              <a:rPr lang="en-US" sz="4800" b="1" dirty="0" err="1" smtClean="0">
                <a:solidFill>
                  <a:srgbClr val="0070C0"/>
                </a:solidFill>
                <a:latin typeface="Berlin Sans FB Demi" panose="020E0802020502020306" pitchFamily="34" charset="0"/>
              </a:rPr>
              <a:t>Bleuler’s</a:t>
            </a:r>
            <a:r>
              <a:rPr lang="en-US" sz="4800" b="1" dirty="0" smtClean="0">
                <a:solidFill>
                  <a:srgbClr val="0070C0"/>
                </a:solidFill>
                <a:latin typeface="Berlin Sans FB Demi" panose="020E0802020502020306" pitchFamily="34" charset="0"/>
              </a:rPr>
              <a:t> Four A’s of schizophrenia</a:t>
            </a:r>
            <a:endParaRPr lang="en-US" sz="4800" b="1" dirty="0">
              <a:solidFill>
                <a:srgbClr val="0070C0"/>
              </a:solidFill>
              <a:latin typeface="Berlin Sans FB Demi" panose="020E0802020502020306" pitchFamily="34" charset="0"/>
            </a:endParaRPr>
          </a:p>
        </p:txBody>
      </p:sp>
      <p:sp>
        <p:nvSpPr>
          <p:cNvPr id="607" name="Google Shape;607;p96"/>
          <p:cNvSpPr txBox="1">
            <a:spLocks noGrp="1"/>
          </p:cNvSpPr>
          <p:nvPr>
            <p:ph idx="1"/>
          </p:nvPr>
        </p:nvSpPr>
        <p:spPr>
          <a:xfrm>
            <a:off x="1016000" y="1412633"/>
            <a:ext cx="10769600" cy="4481144"/>
          </a:xfrm>
        </p:spPr>
        <p:txBody>
          <a:bodyPr>
            <a:noAutofit/>
          </a:bodyPr>
          <a:lstStyle/>
          <a:p>
            <a:pPr algn="just"/>
            <a:r>
              <a:rPr lang="en-US" dirty="0" smtClean="0"/>
              <a:t>Eugene </a:t>
            </a:r>
            <a:r>
              <a:rPr lang="en-US" dirty="0" err="1" smtClean="0"/>
              <a:t>Bleuler</a:t>
            </a:r>
            <a:r>
              <a:rPr lang="en-US" dirty="0" smtClean="0"/>
              <a:t> cited other symptoms called </a:t>
            </a:r>
            <a:r>
              <a:rPr lang="en-US" dirty="0" err="1" smtClean="0"/>
              <a:t>Bleulers</a:t>
            </a:r>
            <a:r>
              <a:rPr lang="en-US" dirty="0" smtClean="0"/>
              <a:t> Four A’s symptoms which include:</a:t>
            </a:r>
          </a:p>
          <a:p>
            <a:pPr algn="just"/>
            <a:r>
              <a:rPr lang="en-US" b="1" dirty="0" smtClean="0">
                <a:solidFill>
                  <a:srgbClr val="FF0000"/>
                </a:solidFill>
              </a:rPr>
              <a:t>A</a:t>
            </a:r>
            <a:r>
              <a:rPr lang="en-US" dirty="0" smtClean="0"/>
              <a:t>utistic thinking: thought process in which individual is unable to relate with others or environment</a:t>
            </a:r>
          </a:p>
          <a:p>
            <a:pPr algn="just"/>
            <a:r>
              <a:rPr lang="en-US" b="1" dirty="0" smtClean="0">
                <a:solidFill>
                  <a:srgbClr val="FF0000"/>
                </a:solidFill>
              </a:rPr>
              <a:t>A</a:t>
            </a:r>
            <a:r>
              <a:rPr lang="en-US" dirty="0" smtClean="0"/>
              <a:t>mbivalence: contradictory or opposing emotions. Desires for same person but feels bad about him/her.</a:t>
            </a:r>
          </a:p>
          <a:p>
            <a:pPr algn="just"/>
            <a:r>
              <a:rPr lang="en-US" b="1" dirty="0" smtClean="0">
                <a:solidFill>
                  <a:srgbClr val="FF0000"/>
                </a:solidFill>
              </a:rPr>
              <a:t>A</a:t>
            </a:r>
            <a:r>
              <a:rPr lang="en-US" dirty="0" smtClean="0"/>
              <a:t>ssociative looseness: inability to think logically.</a:t>
            </a:r>
          </a:p>
          <a:p>
            <a:pPr algn="just"/>
            <a:r>
              <a:rPr lang="en-US" b="1" dirty="0" smtClean="0">
                <a:solidFill>
                  <a:srgbClr val="FF0000"/>
                </a:solidFill>
              </a:rPr>
              <a:t>A</a:t>
            </a:r>
            <a:r>
              <a:rPr lang="en-US" dirty="0" smtClean="0"/>
              <a:t>ffective disturbance ;inability to show appropriate emotional response </a:t>
            </a:r>
            <a:endParaRPr lang="en-US" dirty="0"/>
          </a:p>
        </p:txBody>
      </p:sp>
    </p:spTree>
    <p:extLst>
      <p:ext uri="{BB962C8B-B14F-4D97-AF65-F5344CB8AC3E}">
        <p14:creationId xmlns:p14="http://schemas.microsoft.com/office/powerpoint/2010/main" val="580803561"/>
      </p:ext>
    </p:extLst>
  </p:cSld>
  <p:clrMapOvr>
    <a:masterClrMapping/>
  </p:clrMapOvr>
  <p:transition spd="med">
    <p:pull/>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Shape 611"/>
        <p:cNvGrpSpPr/>
        <p:nvPr/>
      </p:nvGrpSpPr>
      <p:grpSpPr>
        <a:xfrm>
          <a:off x="0" y="0"/>
          <a:ext cx="0" cy="0"/>
          <a:chOff x="0" y="0"/>
          <a:chExt cx="0" cy="0"/>
        </a:xfrm>
      </p:grpSpPr>
      <p:sp>
        <p:nvSpPr>
          <p:cNvPr id="612" name="Google Shape;612;p97"/>
          <p:cNvSpPr txBox="1">
            <a:spLocks noGrp="1"/>
          </p:cNvSpPr>
          <p:nvPr>
            <p:ph type="title"/>
          </p:nvPr>
        </p:nvSpPr>
        <p:spPr>
          <a:xfrm>
            <a:off x="1016000" y="0"/>
            <a:ext cx="10769600" cy="1143000"/>
          </a:xfrm>
        </p:spPr>
        <p:txBody>
          <a:bodyPr>
            <a:normAutofit/>
          </a:bodyPr>
          <a:lstStyle/>
          <a:p>
            <a:pPr algn="ctr"/>
            <a:r>
              <a:rPr lang="en-US" sz="4800" dirty="0" smtClean="0">
                <a:solidFill>
                  <a:srgbClr val="FF0000"/>
                </a:solidFill>
                <a:latin typeface="Berlin Sans FB Demi" panose="020E0802020502020306" pitchFamily="34" charset="0"/>
              </a:rPr>
              <a:t>Etiology</a:t>
            </a:r>
            <a:endParaRPr lang="en-US" sz="4800" dirty="0">
              <a:solidFill>
                <a:srgbClr val="FF0000"/>
              </a:solidFill>
              <a:latin typeface="Berlin Sans FB Demi" panose="020E0802020502020306" pitchFamily="34" charset="0"/>
            </a:endParaRPr>
          </a:p>
        </p:txBody>
      </p:sp>
      <p:sp>
        <p:nvSpPr>
          <p:cNvPr id="613" name="Google Shape;613;p97"/>
          <p:cNvSpPr txBox="1">
            <a:spLocks noGrp="1"/>
          </p:cNvSpPr>
          <p:nvPr>
            <p:ph idx="1"/>
          </p:nvPr>
        </p:nvSpPr>
        <p:spPr>
          <a:xfrm>
            <a:off x="1016000" y="993914"/>
            <a:ext cx="10769600" cy="5579164"/>
          </a:xfrm>
        </p:spPr>
        <p:txBody>
          <a:bodyPr>
            <a:normAutofit/>
          </a:bodyPr>
          <a:lstStyle/>
          <a:p>
            <a:pPr algn="just"/>
            <a:r>
              <a:rPr lang="en-US" dirty="0" smtClean="0"/>
              <a:t>Biochemical imbalances ; over activity of dopamine within mesolimbic cortex.</a:t>
            </a:r>
          </a:p>
          <a:p>
            <a:pPr algn="just"/>
            <a:r>
              <a:rPr lang="en-US" dirty="0" smtClean="0"/>
              <a:t>Environmental factors e.g. trauma during childhood.</a:t>
            </a:r>
          </a:p>
          <a:p>
            <a:pPr algn="just"/>
            <a:r>
              <a:rPr lang="en-US" dirty="0" smtClean="0"/>
              <a:t>Genetic causes : high prevalence rates in relatives of schizophrenic </a:t>
            </a:r>
          </a:p>
          <a:p>
            <a:pPr algn="just"/>
            <a:r>
              <a:rPr lang="en-US" dirty="0" smtClean="0"/>
              <a:t>Differential diagnosis</a:t>
            </a:r>
          </a:p>
          <a:p>
            <a:pPr algn="just"/>
            <a:r>
              <a:rPr lang="en-US" dirty="0" smtClean="0"/>
              <a:t>Mania ;characterized by prominent affective features like grandiosity, over activity and lability of mood</a:t>
            </a:r>
            <a:endParaRPr lang="en-US" dirty="0"/>
          </a:p>
        </p:txBody>
      </p:sp>
    </p:spTree>
    <p:extLst>
      <p:ext uri="{BB962C8B-B14F-4D97-AF65-F5344CB8AC3E}">
        <p14:creationId xmlns:p14="http://schemas.microsoft.com/office/powerpoint/2010/main" val="2112831788"/>
      </p:ext>
    </p:extLst>
  </p:cSld>
  <p:clrMapOvr>
    <a:masterClrMapping/>
  </p:clrMapOvr>
  <p:transition spd="med">
    <p:pull/>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98"/>
          <p:cNvSpPr txBox="1">
            <a:spLocks noGrp="1"/>
          </p:cNvSpPr>
          <p:nvPr>
            <p:ph type="title"/>
          </p:nvPr>
        </p:nvSpPr>
        <p:spPr>
          <a:xfrm>
            <a:off x="1064591" y="-260454"/>
            <a:ext cx="10769600" cy="1143000"/>
          </a:xfrm>
        </p:spPr>
        <p:txBody>
          <a:bodyPr/>
          <a:lstStyle/>
          <a:p>
            <a:pPr algn="ctr"/>
            <a:r>
              <a:rPr lang="en-US" b="1" dirty="0" err="1" smtClean="0"/>
              <a:t>Con’t</a:t>
            </a:r>
            <a:endParaRPr lang="en-US" b="1" dirty="0"/>
          </a:p>
        </p:txBody>
      </p:sp>
      <p:sp>
        <p:nvSpPr>
          <p:cNvPr id="619" name="Google Shape;619;p98"/>
          <p:cNvSpPr txBox="1">
            <a:spLocks noGrp="1"/>
          </p:cNvSpPr>
          <p:nvPr>
            <p:ph idx="1"/>
          </p:nvPr>
        </p:nvSpPr>
        <p:spPr>
          <a:xfrm>
            <a:off x="817217" y="882546"/>
            <a:ext cx="10769600" cy="4297363"/>
          </a:xfrm>
        </p:spPr>
        <p:txBody>
          <a:bodyPr>
            <a:normAutofit/>
          </a:bodyPr>
          <a:lstStyle/>
          <a:p>
            <a:pPr algn="just"/>
            <a:r>
              <a:rPr lang="en-US" dirty="0" smtClean="0"/>
              <a:t>Depression ; chronic schizophrenia may mimic or coexist with depression.</a:t>
            </a:r>
          </a:p>
          <a:p>
            <a:pPr algn="just"/>
            <a:r>
              <a:rPr lang="en-US" dirty="0" smtClean="0"/>
              <a:t>Drug induced psychosis present with hallucinations and delusions</a:t>
            </a:r>
          </a:p>
          <a:p>
            <a:pPr algn="just"/>
            <a:r>
              <a:rPr lang="en-US" dirty="0" smtClean="0"/>
              <a:t>Dementia presents with impairment in thinking </a:t>
            </a:r>
          </a:p>
          <a:p>
            <a:pPr algn="just"/>
            <a:r>
              <a:rPr lang="en-US" dirty="0" smtClean="0"/>
              <a:t>Schizoid personality disorder present with delusions</a:t>
            </a:r>
          </a:p>
          <a:p>
            <a:pPr algn="just"/>
            <a:r>
              <a:rPr lang="en-US" dirty="0" smtClean="0"/>
              <a:t>Schizotypal personality disorder presents with delusions.</a:t>
            </a:r>
          </a:p>
          <a:p>
            <a:pPr marL="0" indent="0" algn="just">
              <a:buNone/>
            </a:pPr>
            <a:endParaRPr lang="en-US" dirty="0" smtClean="0"/>
          </a:p>
          <a:p>
            <a:pPr algn="just"/>
            <a:endParaRPr lang="en-US" dirty="0"/>
          </a:p>
        </p:txBody>
      </p:sp>
    </p:spTree>
    <p:extLst>
      <p:ext uri="{BB962C8B-B14F-4D97-AF65-F5344CB8AC3E}">
        <p14:creationId xmlns:p14="http://schemas.microsoft.com/office/powerpoint/2010/main" val="3006596353"/>
      </p:ext>
    </p:extLst>
  </p:cSld>
  <p:clrMapOvr>
    <a:masterClrMapping/>
  </p:clrMapOvr>
  <p:transition spd="med">
    <p:pull/>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99"/>
          <p:cNvSpPr txBox="1">
            <a:spLocks noGrp="1"/>
          </p:cNvSpPr>
          <p:nvPr>
            <p:ph type="title"/>
          </p:nvPr>
        </p:nvSpPr>
        <p:spPr/>
        <p:txBody>
          <a:bodyPr>
            <a:normAutofit/>
          </a:bodyPr>
          <a:lstStyle/>
          <a:p>
            <a:r>
              <a:rPr lang="en-US" sz="5400" b="1" dirty="0" smtClean="0">
                <a:solidFill>
                  <a:srgbClr val="FF0000"/>
                </a:solidFill>
                <a:latin typeface="Berlin Sans FB Demi" panose="020E0802020502020306" pitchFamily="34" charset="0"/>
              </a:rPr>
              <a:t> 	Medical management</a:t>
            </a:r>
            <a:endParaRPr lang="en-US" sz="5400" b="1" dirty="0">
              <a:solidFill>
                <a:srgbClr val="FF0000"/>
              </a:solidFill>
              <a:latin typeface="Berlin Sans FB Demi" panose="020E0802020502020306" pitchFamily="34" charset="0"/>
            </a:endParaRPr>
          </a:p>
        </p:txBody>
      </p:sp>
      <p:sp>
        <p:nvSpPr>
          <p:cNvPr id="625" name="Google Shape;625;p99"/>
          <p:cNvSpPr txBox="1">
            <a:spLocks noGrp="1"/>
          </p:cNvSpPr>
          <p:nvPr>
            <p:ph idx="1"/>
          </p:nvPr>
        </p:nvSpPr>
        <p:spPr/>
        <p:txBody>
          <a:bodyPr>
            <a:normAutofit/>
          </a:bodyPr>
          <a:lstStyle/>
          <a:p>
            <a:pPr algn="just"/>
            <a:r>
              <a:rPr lang="en-US" sz="3600" dirty="0" smtClean="0"/>
              <a:t>Acute phase : older or typical antipsychotics e.g</a:t>
            </a:r>
            <a:r>
              <a:rPr lang="en-US" sz="3600" dirty="0"/>
              <a:t>.</a:t>
            </a:r>
            <a:r>
              <a:rPr lang="en-US" sz="3600" dirty="0" smtClean="0"/>
              <a:t> largactil or haloperidol have most effect on positive symptoms of schizophrenia. Chlorpromazine is more sedating</a:t>
            </a:r>
          </a:p>
          <a:p>
            <a:pPr algn="just"/>
            <a:r>
              <a:rPr lang="en-US" sz="3600" dirty="0" smtClean="0"/>
              <a:t>Patients may benefit from augmentation of antipsychotics with benzodiazepines e.g. diazepam and lorazepam.</a:t>
            </a:r>
            <a:endParaRPr lang="en-US" sz="3600" dirty="0"/>
          </a:p>
        </p:txBody>
      </p:sp>
    </p:spTree>
    <p:extLst>
      <p:ext uri="{BB962C8B-B14F-4D97-AF65-F5344CB8AC3E}">
        <p14:creationId xmlns:p14="http://schemas.microsoft.com/office/powerpoint/2010/main" val="3362737698"/>
      </p:ext>
    </p:extLst>
  </p:cSld>
  <p:clrMapOvr>
    <a:masterClrMapping/>
  </p:clrMapOvr>
  <p:transition spd="med">
    <p:pull/>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sp>
        <p:nvSpPr>
          <p:cNvPr id="630" name="Google Shape;630;p100"/>
          <p:cNvSpPr txBox="1">
            <a:spLocks noGrp="1"/>
          </p:cNvSpPr>
          <p:nvPr>
            <p:ph type="title"/>
          </p:nvPr>
        </p:nvSpPr>
        <p:spPr/>
        <p:txBody>
          <a:bodyPr/>
          <a:lstStyle/>
          <a:p>
            <a:r>
              <a:rPr lang="en-US" smtClean="0"/>
              <a:t>cont</a:t>
            </a:r>
            <a:endParaRPr lang="en-US"/>
          </a:p>
        </p:txBody>
      </p:sp>
      <p:sp>
        <p:nvSpPr>
          <p:cNvPr id="631" name="Google Shape;631;p100"/>
          <p:cNvSpPr txBox="1">
            <a:spLocks noGrp="1"/>
          </p:cNvSpPr>
          <p:nvPr>
            <p:ph idx="1"/>
          </p:nvPr>
        </p:nvSpPr>
        <p:spPr/>
        <p:txBody>
          <a:bodyPr>
            <a:normAutofit/>
          </a:bodyPr>
          <a:lstStyle/>
          <a:p>
            <a:pPr algn="just"/>
            <a:r>
              <a:rPr lang="en-US" sz="3600" dirty="0" smtClean="0"/>
              <a:t>Commonly used Convectional antipsychotics drugs are;</a:t>
            </a:r>
          </a:p>
          <a:p>
            <a:pPr algn="just"/>
            <a:r>
              <a:rPr lang="en-US" sz="3600" dirty="0" smtClean="0"/>
              <a:t>Chlorpromazine 300-1500mg/day PO,50-100mg/day IM.</a:t>
            </a:r>
          </a:p>
          <a:p>
            <a:pPr algn="just"/>
            <a:r>
              <a:rPr lang="en-US" sz="3600" dirty="0" err="1" smtClean="0"/>
              <a:t>Fluphenazine</a:t>
            </a:r>
            <a:r>
              <a:rPr lang="en-US" sz="3600" dirty="0" smtClean="0"/>
              <a:t> </a:t>
            </a:r>
            <a:r>
              <a:rPr lang="en-US" sz="3600" dirty="0" err="1" smtClean="0"/>
              <a:t>decanoate</a:t>
            </a:r>
            <a:r>
              <a:rPr lang="en-US" sz="3600" dirty="0" smtClean="0"/>
              <a:t> 25-50mg every month.</a:t>
            </a:r>
          </a:p>
          <a:p>
            <a:pPr algn="just"/>
            <a:r>
              <a:rPr lang="en-US" sz="3600" dirty="0" smtClean="0"/>
              <a:t>Haloperidol 5-100mg/day PO,5-20mg/day IM</a:t>
            </a:r>
          </a:p>
          <a:p>
            <a:pPr algn="just"/>
            <a:endParaRPr lang="en-US" sz="3600" dirty="0"/>
          </a:p>
        </p:txBody>
      </p:sp>
    </p:spTree>
    <p:extLst>
      <p:ext uri="{BB962C8B-B14F-4D97-AF65-F5344CB8AC3E}">
        <p14:creationId xmlns:p14="http://schemas.microsoft.com/office/powerpoint/2010/main" val="4087825674"/>
      </p:ext>
    </p:extLst>
  </p:cSld>
  <p:clrMapOvr>
    <a:masterClrMapping/>
  </p:clrMapOvr>
  <p:transition spd="med">
    <p:pull/>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635"/>
        <p:cNvGrpSpPr/>
        <p:nvPr/>
      </p:nvGrpSpPr>
      <p:grpSpPr>
        <a:xfrm>
          <a:off x="0" y="0"/>
          <a:ext cx="0" cy="0"/>
          <a:chOff x="0" y="0"/>
          <a:chExt cx="0" cy="0"/>
        </a:xfrm>
      </p:grpSpPr>
      <p:sp>
        <p:nvSpPr>
          <p:cNvPr id="636" name="Google Shape;636;p101"/>
          <p:cNvSpPr txBox="1">
            <a:spLocks noGrp="1"/>
          </p:cNvSpPr>
          <p:nvPr>
            <p:ph type="title"/>
          </p:nvPr>
        </p:nvSpPr>
        <p:spPr/>
        <p:txBody>
          <a:bodyPr/>
          <a:lstStyle/>
          <a:p>
            <a:r>
              <a:rPr lang="en-US" smtClean="0"/>
              <a:t>cont</a:t>
            </a:r>
            <a:endParaRPr lang="en-US"/>
          </a:p>
        </p:txBody>
      </p:sp>
      <p:sp>
        <p:nvSpPr>
          <p:cNvPr id="637" name="Google Shape;637;p101"/>
          <p:cNvSpPr txBox="1">
            <a:spLocks noGrp="1"/>
          </p:cNvSpPr>
          <p:nvPr>
            <p:ph idx="1"/>
          </p:nvPr>
        </p:nvSpPr>
        <p:spPr>
          <a:xfrm>
            <a:off x="887896" y="1550505"/>
            <a:ext cx="10897704" cy="4343272"/>
          </a:xfrm>
        </p:spPr>
        <p:txBody>
          <a:bodyPr>
            <a:normAutofit fontScale="92500" lnSpcReduction="20000"/>
          </a:bodyPr>
          <a:lstStyle/>
          <a:p>
            <a:r>
              <a:rPr lang="en-US" dirty="0" smtClean="0"/>
              <a:t>Commonly used atypical antipsychotics are:</a:t>
            </a:r>
          </a:p>
          <a:p>
            <a:r>
              <a:rPr lang="en-US" dirty="0" smtClean="0"/>
              <a:t>Clozapine 25-450mg/day PO</a:t>
            </a:r>
          </a:p>
          <a:p>
            <a:r>
              <a:rPr lang="en-US" dirty="0" smtClean="0"/>
              <a:t>Risperidone 2-10mg/day PO</a:t>
            </a:r>
          </a:p>
          <a:p>
            <a:r>
              <a:rPr lang="en-US" dirty="0" smtClean="0"/>
              <a:t>Olanzapine 10-20mg/day PO</a:t>
            </a:r>
          </a:p>
          <a:p>
            <a:r>
              <a:rPr lang="en-US" dirty="0" smtClean="0"/>
              <a:t>Quetiapine 150-750 mg/day PO</a:t>
            </a:r>
          </a:p>
          <a:p>
            <a:r>
              <a:rPr lang="en-US" dirty="0" smtClean="0"/>
              <a:t>Ziprasidone 20-80mg/day PO</a:t>
            </a:r>
          </a:p>
          <a:p>
            <a:r>
              <a:rPr lang="en-US" dirty="0" smtClean="0"/>
              <a:t>Clozapine may cause agranulocytosis-potentially fatal blood disorder marked by low white blood cell count and neutrophil depletion</a:t>
            </a:r>
            <a:endParaRPr lang="en-US" dirty="0"/>
          </a:p>
        </p:txBody>
      </p:sp>
    </p:spTree>
    <p:extLst>
      <p:ext uri="{BB962C8B-B14F-4D97-AF65-F5344CB8AC3E}">
        <p14:creationId xmlns:p14="http://schemas.microsoft.com/office/powerpoint/2010/main" val="1445875055"/>
      </p:ext>
    </p:extLst>
  </p:cSld>
  <p:clrMapOvr>
    <a:masterClrMapping/>
  </p:clrMapOvr>
  <p:transition spd="med">
    <p:pull/>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641"/>
        <p:cNvGrpSpPr/>
        <p:nvPr/>
      </p:nvGrpSpPr>
      <p:grpSpPr>
        <a:xfrm>
          <a:off x="0" y="0"/>
          <a:ext cx="0" cy="0"/>
          <a:chOff x="0" y="0"/>
          <a:chExt cx="0" cy="0"/>
        </a:xfrm>
      </p:grpSpPr>
      <p:sp>
        <p:nvSpPr>
          <p:cNvPr id="642" name="Google Shape;642;p102"/>
          <p:cNvSpPr txBox="1">
            <a:spLocks noGrp="1"/>
          </p:cNvSpPr>
          <p:nvPr>
            <p:ph type="title"/>
          </p:nvPr>
        </p:nvSpPr>
        <p:spPr/>
        <p:txBody>
          <a:bodyPr/>
          <a:lstStyle/>
          <a:p>
            <a:r>
              <a:rPr lang="en-US" smtClean="0"/>
              <a:t>cont</a:t>
            </a:r>
            <a:endParaRPr lang="en-US"/>
          </a:p>
        </p:txBody>
      </p:sp>
      <p:sp>
        <p:nvSpPr>
          <p:cNvPr id="643" name="Google Shape;643;p102"/>
          <p:cNvSpPr txBox="1">
            <a:spLocks noGrp="1"/>
          </p:cNvSpPr>
          <p:nvPr>
            <p:ph idx="1"/>
          </p:nvPr>
        </p:nvSpPr>
        <p:spPr>
          <a:xfrm>
            <a:off x="1016000" y="1412633"/>
            <a:ext cx="10769600" cy="4481144"/>
          </a:xfrm>
        </p:spPr>
        <p:txBody>
          <a:bodyPr>
            <a:noAutofit/>
          </a:bodyPr>
          <a:lstStyle/>
          <a:p>
            <a:pPr algn="just"/>
            <a:r>
              <a:rPr lang="en-US" sz="3600" dirty="0" smtClean="0"/>
              <a:t>Chronic phase : depot antipsychotic injections e.g. </a:t>
            </a:r>
            <a:r>
              <a:rPr lang="en-US" sz="3600" dirty="0" err="1" smtClean="0"/>
              <a:t>modecate</a:t>
            </a:r>
            <a:r>
              <a:rPr lang="en-US" sz="3600" dirty="0" smtClean="0"/>
              <a:t> (</a:t>
            </a:r>
            <a:r>
              <a:rPr lang="en-US" sz="3600" dirty="0" err="1" smtClean="0"/>
              <a:t>fluphenazine</a:t>
            </a:r>
            <a:r>
              <a:rPr lang="en-US" sz="3600" dirty="0" smtClean="0"/>
              <a:t>)  may be used in patients with poor compliance</a:t>
            </a:r>
          </a:p>
          <a:p>
            <a:pPr algn="just"/>
            <a:r>
              <a:rPr lang="en-US" sz="3600" dirty="0" smtClean="0"/>
              <a:t>Use of newer antipsychotics e.g. clozapine, olanzapine ,risperidone.</a:t>
            </a:r>
          </a:p>
          <a:p>
            <a:pPr algn="just"/>
            <a:r>
              <a:rPr lang="en-US" sz="3600" dirty="0" smtClean="0"/>
              <a:t>3.ECT : is indicated for catatonic schizophrenia and severe depressive symptoms accompanying schizophrenia.</a:t>
            </a:r>
          </a:p>
          <a:p>
            <a:pPr algn="just"/>
            <a:endParaRPr lang="en-US" sz="3600" dirty="0"/>
          </a:p>
        </p:txBody>
      </p:sp>
    </p:spTree>
    <p:extLst>
      <p:ext uri="{BB962C8B-B14F-4D97-AF65-F5344CB8AC3E}">
        <p14:creationId xmlns:p14="http://schemas.microsoft.com/office/powerpoint/2010/main" val="4189637348"/>
      </p:ext>
    </p:extLst>
  </p:cSld>
  <p:clrMapOvr>
    <a:masterClrMapping/>
  </p:clrMapOvr>
  <p:transition spd="med">
    <p:pull/>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103"/>
          <p:cNvSpPr txBox="1">
            <a:spLocks noGrp="1"/>
          </p:cNvSpPr>
          <p:nvPr>
            <p:ph type="title"/>
          </p:nvPr>
        </p:nvSpPr>
        <p:spPr/>
        <p:txBody>
          <a:bodyPr/>
          <a:lstStyle/>
          <a:p>
            <a:r>
              <a:rPr lang="en-US" smtClean="0"/>
              <a:t>cont</a:t>
            </a:r>
            <a:endParaRPr lang="en-US"/>
          </a:p>
        </p:txBody>
      </p:sp>
      <p:sp>
        <p:nvSpPr>
          <p:cNvPr id="649" name="Google Shape;649;p103"/>
          <p:cNvSpPr txBox="1">
            <a:spLocks noGrp="1"/>
          </p:cNvSpPr>
          <p:nvPr>
            <p:ph idx="1"/>
          </p:nvPr>
        </p:nvSpPr>
        <p:spPr>
          <a:xfrm>
            <a:off x="1016000" y="1272209"/>
            <a:ext cx="10769600" cy="4621567"/>
          </a:xfrm>
        </p:spPr>
        <p:txBody>
          <a:bodyPr/>
          <a:lstStyle/>
          <a:p>
            <a:pPr algn="just"/>
            <a:r>
              <a:rPr lang="en-US" dirty="0" smtClean="0"/>
              <a:t>Psychotherapy : counselling and advise to the patient</a:t>
            </a:r>
          </a:p>
          <a:p>
            <a:pPr algn="just"/>
            <a:r>
              <a:rPr lang="en-US" dirty="0" smtClean="0"/>
              <a:t>Behaviour therapy : patient is taught appropriate </a:t>
            </a:r>
            <a:r>
              <a:rPr lang="en-US" dirty="0" err="1" smtClean="0"/>
              <a:t>behaviour</a:t>
            </a:r>
            <a:r>
              <a:rPr lang="en-US" dirty="0" smtClean="0"/>
              <a:t> by direct instruction</a:t>
            </a:r>
          </a:p>
          <a:p>
            <a:pPr algn="just"/>
            <a:r>
              <a:rPr lang="en-US" dirty="0" smtClean="0"/>
              <a:t>Rehabilitation services to provide opportunities to increase skills in living such as vocational rehabilitation.</a:t>
            </a:r>
          </a:p>
          <a:p>
            <a:pPr algn="just"/>
            <a:r>
              <a:rPr lang="en-US" dirty="0" smtClean="0"/>
              <a:t>7.Outpatient treatment to provide aftercare, maintenance therapy, social support programs and medical clinics</a:t>
            </a:r>
            <a:endParaRPr lang="en-US" dirty="0"/>
          </a:p>
        </p:txBody>
      </p:sp>
    </p:spTree>
    <p:extLst>
      <p:ext uri="{BB962C8B-B14F-4D97-AF65-F5344CB8AC3E}">
        <p14:creationId xmlns:p14="http://schemas.microsoft.com/office/powerpoint/2010/main" val="1273623929"/>
      </p:ext>
    </p:extLst>
  </p:cSld>
  <p:clrMapOvr>
    <a:masterClrMapping/>
  </p:clrMapOvr>
  <p:transition spd="med">
    <p:pull/>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Shape 653"/>
        <p:cNvGrpSpPr/>
        <p:nvPr/>
      </p:nvGrpSpPr>
      <p:grpSpPr>
        <a:xfrm>
          <a:off x="0" y="0"/>
          <a:ext cx="0" cy="0"/>
          <a:chOff x="0" y="0"/>
          <a:chExt cx="0" cy="0"/>
        </a:xfrm>
      </p:grpSpPr>
      <p:sp>
        <p:nvSpPr>
          <p:cNvPr id="654" name="Google Shape;654;p104"/>
          <p:cNvSpPr txBox="1">
            <a:spLocks noGrp="1"/>
          </p:cNvSpPr>
          <p:nvPr>
            <p:ph type="title"/>
          </p:nvPr>
        </p:nvSpPr>
        <p:spPr>
          <a:xfrm>
            <a:off x="1016000" y="110606"/>
            <a:ext cx="10769600" cy="1143000"/>
          </a:xfrm>
        </p:spPr>
        <p:txBody>
          <a:bodyPr>
            <a:normAutofit/>
          </a:bodyPr>
          <a:lstStyle/>
          <a:p>
            <a:pPr algn="ctr"/>
            <a:r>
              <a:rPr lang="en-US" sz="4800" dirty="0" smtClean="0">
                <a:latin typeface="Berlin Sans FB Demi" panose="020E0802020502020306" pitchFamily="34" charset="0"/>
              </a:rPr>
              <a:t>Nursing management</a:t>
            </a:r>
            <a:endParaRPr lang="en-US" sz="4800" dirty="0">
              <a:latin typeface="Berlin Sans FB Demi" panose="020E0802020502020306" pitchFamily="34" charset="0"/>
            </a:endParaRPr>
          </a:p>
        </p:txBody>
      </p:sp>
      <p:sp>
        <p:nvSpPr>
          <p:cNvPr id="655" name="Google Shape;655;p104"/>
          <p:cNvSpPr txBox="1">
            <a:spLocks noGrp="1"/>
          </p:cNvSpPr>
          <p:nvPr>
            <p:ph idx="1"/>
          </p:nvPr>
        </p:nvSpPr>
        <p:spPr>
          <a:xfrm>
            <a:off x="1016000" y="1253607"/>
            <a:ext cx="10769600" cy="4640170"/>
          </a:xfrm>
        </p:spPr>
        <p:txBody>
          <a:bodyPr>
            <a:noAutofit/>
          </a:bodyPr>
          <a:lstStyle/>
          <a:p>
            <a:pPr algn="just"/>
            <a:r>
              <a:rPr lang="en-US" dirty="0" smtClean="0"/>
              <a:t>The first priority is to ensure safety of the patient and others. Remove all dangerous objects from surrounding.</a:t>
            </a:r>
          </a:p>
          <a:p>
            <a:pPr algn="just"/>
            <a:r>
              <a:rPr lang="en-US" dirty="0" smtClean="0"/>
              <a:t>Protect the patient during acute episodes from absconding and suicide attempts</a:t>
            </a:r>
          </a:p>
          <a:p>
            <a:pPr algn="just"/>
            <a:r>
              <a:rPr lang="en-US" dirty="0" smtClean="0"/>
              <a:t>Administer prescribed antipsychotics  and note the progress and side effects</a:t>
            </a:r>
          </a:p>
          <a:p>
            <a:pPr algn="just"/>
            <a:r>
              <a:rPr lang="en-US" dirty="0" smtClean="0"/>
              <a:t>Provide less stimulating environment e.g. dim light, less noise and comfortable bed.</a:t>
            </a:r>
          </a:p>
          <a:p>
            <a:pPr algn="just"/>
            <a:r>
              <a:rPr lang="en-US" dirty="0" smtClean="0"/>
              <a:t>Approach the patient with calmness, </a:t>
            </a:r>
            <a:r>
              <a:rPr lang="en-US" dirty="0" err="1" smtClean="0"/>
              <a:t>emphathy</a:t>
            </a:r>
            <a:r>
              <a:rPr lang="en-US" dirty="0" smtClean="0"/>
              <a:t> and gentle eye contact.</a:t>
            </a:r>
            <a:endParaRPr lang="en-US" dirty="0"/>
          </a:p>
        </p:txBody>
      </p:sp>
    </p:spTree>
    <p:extLst>
      <p:ext uri="{BB962C8B-B14F-4D97-AF65-F5344CB8AC3E}">
        <p14:creationId xmlns:p14="http://schemas.microsoft.com/office/powerpoint/2010/main" val="1306732404"/>
      </p:ext>
    </p:extLst>
  </p:cSld>
  <p:clrMapOvr>
    <a:masterClrMapping/>
  </p:clrMapOvr>
  <p:transition spd="med">
    <p:pull/>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Shape 659"/>
        <p:cNvGrpSpPr/>
        <p:nvPr/>
      </p:nvGrpSpPr>
      <p:grpSpPr>
        <a:xfrm>
          <a:off x="0" y="0"/>
          <a:ext cx="0" cy="0"/>
          <a:chOff x="0" y="0"/>
          <a:chExt cx="0" cy="0"/>
        </a:xfrm>
      </p:grpSpPr>
      <p:sp>
        <p:nvSpPr>
          <p:cNvPr id="660" name="Google Shape;660;p105"/>
          <p:cNvSpPr txBox="1">
            <a:spLocks noGrp="1"/>
          </p:cNvSpPr>
          <p:nvPr>
            <p:ph type="title"/>
          </p:nvPr>
        </p:nvSpPr>
        <p:spPr/>
        <p:txBody>
          <a:bodyPr/>
          <a:lstStyle/>
          <a:p>
            <a:r>
              <a:rPr lang="en-US" smtClean="0"/>
              <a:t>cont</a:t>
            </a:r>
            <a:endParaRPr lang="en-US"/>
          </a:p>
        </p:txBody>
      </p:sp>
      <p:sp>
        <p:nvSpPr>
          <p:cNvPr id="661" name="Google Shape;661;p105"/>
          <p:cNvSpPr txBox="1">
            <a:spLocks noGrp="1"/>
          </p:cNvSpPr>
          <p:nvPr>
            <p:ph idx="1"/>
          </p:nvPr>
        </p:nvSpPr>
        <p:spPr>
          <a:xfrm>
            <a:off x="1016000" y="1238604"/>
            <a:ext cx="10769600" cy="4297363"/>
          </a:xfrm>
        </p:spPr>
        <p:txBody>
          <a:bodyPr/>
          <a:lstStyle/>
          <a:p>
            <a:pPr algn="just"/>
            <a:r>
              <a:rPr lang="en-US" dirty="0" smtClean="0"/>
              <a:t>Observe the patient behavior frequently and note any changes.</a:t>
            </a:r>
          </a:p>
          <a:p>
            <a:pPr algn="just"/>
            <a:r>
              <a:rPr lang="en-US" dirty="0" smtClean="0"/>
              <a:t>Provide a structured environment with scheduled routine activities of daily living</a:t>
            </a:r>
          </a:p>
          <a:p>
            <a:pPr algn="just"/>
            <a:r>
              <a:rPr lang="en-US" dirty="0" smtClean="0"/>
              <a:t>Apply mechanical restraints safely if there is a justified need. Mechanical restraints applied too tightly may impair circulation.</a:t>
            </a:r>
          </a:p>
          <a:p>
            <a:pPr algn="just"/>
            <a:r>
              <a:rPr lang="en-US" dirty="0" smtClean="0"/>
              <a:t>Assess the nature and severity of hallucinations</a:t>
            </a:r>
          </a:p>
          <a:p>
            <a:pPr algn="just"/>
            <a:endParaRPr lang="en-US" dirty="0"/>
          </a:p>
        </p:txBody>
      </p:sp>
    </p:spTree>
    <p:extLst>
      <p:ext uri="{BB962C8B-B14F-4D97-AF65-F5344CB8AC3E}">
        <p14:creationId xmlns:p14="http://schemas.microsoft.com/office/powerpoint/2010/main" val="3205173758"/>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172278" y="135835"/>
            <a:ext cx="11860696" cy="1219200"/>
          </a:xfrm>
        </p:spPr>
        <p:txBody>
          <a:bodyPr>
            <a:normAutofit/>
          </a:bodyPr>
          <a:lstStyle/>
          <a:p>
            <a:pPr algn="ctr"/>
            <a:r>
              <a:rPr lang="en-US" altLang="en-US" sz="5400" b="1" dirty="0" smtClean="0">
                <a:solidFill>
                  <a:srgbClr val="FF0000"/>
                </a:solidFill>
              </a:rPr>
              <a:t>Aetiological Factors of Mental Illness</a:t>
            </a:r>
            <a:endParaRPr lang="en-GB" altLang="en-US" sz="4000" b="1" dirty="0">
              <a:solidFill>
                <a:srgbClr val="FF0000"/>
              </a:solidFill>
            </a:endParaRPr>
          </a:p>
        </p:txBody>
      </p:sp>
      <p:sp>
        <p:nvSpPr>
          <p:cNvPr id="7171" name="Content Placeholder 2"/>
          <p:cNvSpPr>
            <a:spLocks noGrp="1"/>
          </p:cNvSpPr>
          <p:nvPr>
            <p:ph idx="1"/>
          </p:nvPr>
        </p:nvSpPr>
        <p:spPr>
          <a:xfrm>
            <a:off x="291548" y="1752601"/>
            <a:ext cx="11410122" cy="4302125"/>
          </a:xfrm>
        </p:spPr>
        <p:txBody>
          <a:bodyPr>
            <a:normAutofit/>
          </a:bodyPr>
          <a:lstStyle/>
          <a:p>
            <a:pPr lvl="2">
              <a:buFont typeface="Wingdings" panose="05000000000000000000" pitchFamily="2" charset="2"/>
              <a:buNone/>
            </a:pPr>
            <a:r>
              <a:rPr lang="en-US" altLang="en-US" sz="3600" dirty="0"/>
              <a:t>The causes of mental illness can be classified into three broad categories:</a:t>
            </a:r>
          </a:p>
          <a:p>
            <a:pPr marL="1787525" lvl="4" indent="-457200">
              <a:buFont typeface="Garamond" panose="02020404030301010803" pitchFamily="18" charset="0"/>
              <a:buAutoNum type="arabicPeriod"/>
            </a:pPr>
            <a:r>
              <a:rPr lang="en-GB" altLang="en-US" sz="3200" dirty="0" smtClean="0"/>
              <a:t>Predisposing </a:t>
            </a:r>
            <a:r>
              <a:rPr lang="en-GB" altLang="en-US" sz="3200" dirty="0"/>
              <a:t>factors</a:t>
            </a:r>
          </a:p>
          <a:p>
            <a:pPr marL="1787525" lvl="4" indent="-457200">
              <a:buFont typeface="Garamond" panose="02020404030301010803" pitchFamily="18" charset="0"/>
              <a:buAutoNum type="arabicPeriod"/>
            </a:pPr>
            <a:r>
              <a:rPr lang="en-GB" altLang="en-US" sz="3200" dirty="0"/>
              <a:t>Precipitating factors</a:t>
            </a:r>
          </a:p>
          <a:p>
            <a:pPr marL="1787525" lvl="4" indent="-457200">
              <a:buFont typeface="Garamond" panose="02020404030301010803" pitchFamily="18" charset="0"/>
              <a:buAutoNum type="arabicPeriod"/>
            </a:pPr>
            <a:r>
              <a:rPr lang="en-GB" altLang="en-US" sz="3200" dirty="0"/>
              <a:t>Perpetuating factors</a:t>
            </a:r>
          </a:p>
        </p:txBody>
      </p:sp>
      <p:sp>
        <p:nvSpPr>
          <p:cNvPr id="717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D1D09EC8-98C9-41B8-BD54-5E14B1397507}" type="slidenum">
              <a:rPr lang="en-US" altLang="en-US" sz="1200">
                <a:latin typeface="Garamond" panose="02020404030301010803" pitchFamily="18" charset="0"/>
              </a:rPr>
              <a:pPr>
                <a:spcBef>
                  <a:spcPct val="0"/>
                </a:spcBef>
                <a:buClrTx/>
                <a:buSzTx/>
                <a:buFontTx/>
                <a:buNone/>
              </a:pPr>
              <a:t>22</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287551937"/>
      </p:ext>
    </p:extLst>
  </p:cSld>
  <p:clrMapOvr>
    <a:masterClrMapping/>
  </p:clrMapOvr>
  <p:transition spd="med">
    <p:pull/>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106"/>
          <p:cNvSpPr txBox="1">
            <a:spLocks noGrp="1"/>
          </p:cNvSpPr>
          <p:nvPr>
            <p:ph type="title"/>
          </p:nvPr>
        </p:nvSpPr>
        <p:spPr/>
        <p:txBody>
          <a:bodyPr/>
          <a:lstStyle/>
          <a:p>
            <a:r>
              <a:rPr lang="en-US" smtClean="0"/>
              <a:t>cont</a:t>
            </a:r>
            <a:endParaRPr lang="en-US"/>
          </a:p>
        </p:txBody>
      </p:sp>
      <p:sp>
        <p:nvSpPr>
          <p:cNvPr id="667" name="Google Shape;667;p106"/>
          <p:cNvSpPr txBox="1">
            <a:spLocks noGrp="1"/>
          </p:cNvSpPr>
          <p:nvPr>
            <p:ph idx="1"/>
          </p:nvPr>
        </p:nvSpPr>
        <p:spPr>
          <a:xfrm>
            <a:off x="901148" y="1412633"/>
            <a:ext cx="10884452" cy="4481144"/>
          </a:xfrm>
        </p:spPr>
        <p:txBody>
          <a:bodyPr>
            <a:normAutofit lnSpcReduction="10000"/>
          </a:bodyPr>
          <a:lstStyle/>
          <a:p>
            <a:pPr algn="just"/>
            <a:r>
              <a:rPr lang="en-US" dirty="0" smtClean="0"/>
              <a:t>Distract the patient from delusions that tend to exacerbate aggressive or potentially violent episodes. Distraction can be done by engaging patient in constructive activities.</a:t>
            </a:r>
          </a:p>
          <a:p>
            <a:pPr algn="just"/>
            <a:r>
              <a:rPr lang="en-US" dirty="0" smtClean="0"/>
              <a:t>Encourage the patient to express feelings as much as possible.</a:t>
            </a:r>
          </a:p>
          <a:p>
            <a:pPr algn="just"/>
            <a:r>
              <a:rPr lang="en-US" dirty="0" smtClean="0"/>
              <a:t>Provide food and fluid to the patient to meet the physiological needs of the body.</a:t>
            </a:r>
          </a:p>
          <a:p>
            <a:pPr algn="just"/>
            <a:r>
              <a:rPr lang="en-US" dirty="0" smtClean="0"/>
              <a:t>Provide assistance with self care activities as required.</a:t>
            </a:r>
          </a:p>
          <a:p>
            <a:pPr marL="0" indent="0" algn="just">
              <a:buNone/>
            </a:pPr>
            <a:r>
              <a:rPr lang="en-US" dirty="0" smtClean="0"/>
              <a:t>					</a:t>
            </a:r>
            <a:r>
              <a:rPr lang="en-US" sz="4800" b="1" dirty="0" smtClean="0"/>
              <a:t>End </a:t>
            </a:r>
            <a:endParaRPr lang="en-US" sz="4800" b="1" dirty="0"/>
          </a:p>
        </p:txBody>
      </p:sp>
    </p:spTree>
    <p:extLst>
      <p:ext uri="{BB962C8B-B14F-4D97-AF65-F5344CB8AC3E}">
        <p14:creationId xmlns:p14="http://schemas.microsoft.com/office/powerpoint/2010/main" val="2243655225"/>
      </p:ext>
    </p:extLst>
  </p:cSld>
  <p:clrMapOvr>
    <a:masterClrMapping/>
  </p:clrMapOvr>
  <p:transition spd="med">
    <p:pull/>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974034" y="0"/>
            <a:ext cx="10243930" cy="2387600"/>
          </a:xfrm>
        </p:spPr>
        <p:txBody>
          <a:bodyPr>
            <a:noAutofit/>
          </a:bodyPr>
          <a:lstStyle/>
          <a:p>
            <a:pPr algn="ctr"/>
            <a:r>
              <a:rPr lang="en-US" sz="8000" dirty="0" smtClean="0">
                <a:solidFill>
                  <a:schemeClr val="tx1">
                    <a:lumMod val="95000"/>
                  </a:schemeClr>
                </a:solidFill>
                <a:latin typeface="Cooper Black" panose="0208090404030B020404" pitchFamily="18" charset="0"/>
              </a:rPr>
              <a:t>Organic Psychosis</a:t>
            </a:r>
            <a:endParaRPr lang="en-US" sz="8000" dirty="0">
              <a:solidFill>
                <a:schemeClr val="tx1">
                  <a:lumMod val="95000"/>
                </a:schemeClr>
              </a:solidFill>
              <a:latin typeface="Cooper Black" panose="0208090404030B020404" pitchFamily="18" charset="0"/>
            </a:endParaRPr>
          </a:p>
        </p:txBody>
      </p:sp>
      <p:sp>
        <p:nvSpPr>
          <p:cNvPr id="6" name="Cloud 5"/>
          <p:cNvSpPr/>
          <p:nvPr/>
        </p:nvSpPr>
        <p:spPr>
          <a:xfrm>
            <a:off x="1524000" y="4492486"/>
            <a:ext cx="5380383" cy="2067339"/>
          </a:xfrm>
          <a:prstGeom prst="cloud">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endPar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endParaRPr>
          </a:p>
        </p:txBody>
      </p:sp>
      <p:pic>
        <p:nvPicPr>
          <p:cNvPr id="2" name="Picture 1"/>
          <p:cNvPicPr>
            <a:picLocks noChangeAspect="1"/>
          </p:cNvPicPr>
          <p:nvPr/>
        </p:nvPicPr>
        <p:blipFill>
          <a:blip r:embed="rId2"/>
          <a:stretch>
            <a:fillRect/>
          </a:stretch>
        </p:blipFill>
        <p:spPr>
          <a:xfrm>
            <a:off x="7629356" y="2941983"/>
            <a:ext cx="4032557" cy="3464577"/>
          </a:xfrm>
          <a:prstGeom prst="rect">
            <a:avLst/>
          </a:prstGeom>
        </p:spPr>
      </p:pic>
    </p:spTree>
    <p:extLst>
      <p:ext uri="{BB962C8B-B14F-4D97-AF65-F5344CB8AC3E}">
        <p14:creationId xmlns:p14="http://schemas.microsoft.com/office/powerpoint/2010/main" val="2928547338"/>
      </p:ext>
    </p:extLst>
  </p:cSld>
  <p:clrMapOvr>
    <a:masterClrMapping/>
  </p:clrMapOvr>
  <p:transition spd="slow">
    <p:push dir="u"/>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Shape 947"/>
        <p:cNvGrpSpPr/>
        <p:nvPr/>
      </p:nvGrpSpPr>
      <p:grpSpPr>
        <a:xfrm>
          <a:off x="0" y="0"/>
          <a:ext cx="0" cy="0"/>
          <a:chOff x="0" y="0"/>
          <a:chExt cx="0" cy="0"/>
        </a:xfrm>
      </p:grpSpPr>
      <p:sp>
        <p:nvSpPr>
          <p:cNvPr id="948" name="Google Shape;948;p153"/>
          <p:cNvSpPr txBox="1">
            <a:spLocks noGrp="1"/>
          </p:cNvSpPr>
          <p:nvPr>
            <p:ph type="title"/>
          </p:nvPr>
        </p:nvSpPr>
        <p:spPr/>
        <p:txBody>
          <a:bodyPr>
            <a:normAutofit/>
          </a:bodyPr>
          <a:lstStyle/>
          <a:p>
            <a:pPr algn="ctr"/>
            <a:r>
              <a:rPr lang="en-US" sz="4800" b="1" dirty="0" smtClean="0">
                <a:solidFill>
                  <a:srgbClr val="FF0000"/>
                </a:solidFill>
                <a:latin typeface="Bahnschrift Condensed" panose="020B0502040204020203" pitchFamily="34" charset="0"/>
              </a:rPr>
              <a:t>Introduction to  organic disorders</a:t>
            </a:r>
            <a:endParaRPr lang="en-US" sz="4800" b="1" dirty="0">
              <a:solidFill>
                <a:srgbClr val="FF0000"/>
              </a:solidFill>
              <a:latin typeface="Bahnschrift Condensed" panose="020B0502040204020203" pitchFamily="34" charset="0"/>
            </a:endParaRPr>
          </a:p>
        </p:txBody>
      </p:sp>
      <p:sp>
        <p:nvSpPr>
          <p:cNvPr id="949" name="Google Shape;949;p153"/>
          <p:cNvSpPr txBox="1">
            <a:spLocks noGrp="1"/>
          </p:cNvSpPr>
          <p:nvPr>
            <p:ph idx="1"/>
          </p:nvPr>
        </p:nvSpPr>
        <p:spPr/>
        <p:txBody>
          <a:bodyPr>
            <a:normAutofit/>
          </a:bodyPr>
          <a:lstStyle/>
          <a:p>
            <a:pPr algn="just"/>
            <a:r>
              <a:rPr lang="en-US" dirty="0" smtClean="0"/>
              <a:t>Are disorders associated with brain </a:t>
            </a:r>
            <a:r>
              <a:rPr lang="en-US" dirty="0" err="1" smtClean="0"/>
              <a:t>dysfuction</a:t>
            </a:r>
            <a:r>
              <a:rPr lang="en-US" dirty="0" smtClean="0"/>
              <a:t>.</a:t>
            </a:r>
          </a:p>
          <a:p>
            <a:pPr algn="just"/>
            <a:r>
              <a:rPr lang="en-US" dirty="0" smtClean="0"/>
              <a:t>Are also called cognitive disorders.</a:t>
            </a:r>
          </a:p>
          <a:p>
            <a:pPr algn="just"/>
            <a:r>
              <a:rPr lang="en-US" dirty="0" smtClean="0"/>
              <a:t>They include;</a:t>
            </a:r>
          </a:p>
          <a:p>
            <a:pPr lvl="1" algn="just"/>
            <a:r>
              <a:rPr lang="en-US" sz="3200" b="1" dirty="0" smtClean="0">
                <a:solidFill>
                  <a:srgbClr val="0070C0"/>
                </a:solidFill>
              </a:rPr>
              <a:t>Dementia </a:t>
            </a:r>
            <a:endParaRPr lang="en-US" sz="3200" b="1" dirty="0">
              <a:solidFill>
                <a:srgbClr val="0070C0"/>
              </a:solidFill>
            </a:endParaRPr>
          </a:p>
          <a:p>
            <a:pPr lvl="1" algn="just"/>
            <a:r>
              <a:rPr lang="en-US" sz="3200" b="1" dirty="0" smtClean="0">
                <a:solidFill>
                  <a:srgbClr val="0070C0"/>
                </a:solidFill>
              </a:rPr>
              <a:t>Delirium.</a:t>
            </a:r>
          </a:p>
          <a:p>
            <a:pPr algn="just"/>
            <a:endParaRPr lang="en-US" dirty="0" smtClean="0"/>
          </a:p>
          <a:p>
            <a:pPr algn="just"/>
            <a:endParaRPr lang="en-US" dirty="0" smtClean="0"/>
          </a:p>
          <a:p>
            <a:pPr algn="just"/>
            <a:endParaRPr lang="en-US" dirty="0"/>
          </a:p>
        </p:txBody>
      </p:sp>
    </p:spTree>
    <p:extLst>
      <p:ext uri="{BB962C8B-B14F-4D97-AF65-F5344CB8AC3E}">
        <p14:creationId xmlns:p14="http://schemas.microsoft.com/office/powerpoint/2010/main" val="3488184055"/>
      </p:ext>
    </p:extLst>
  </p:cSld>
  <p:clrMapOvr>
    <a:masterClrMapping/>
  </p:clrMapOvr>
  <p:transition spd="slow">
    <p:push dir="u"/>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Shape 953"/>
        <p:cNvGrpSpPr/>
        <p:nvPr/>
      </p:nvGrpSpPr>
      <p:grpSpPr>
        <a:xfrm>
          <a:off x="0" y="0"/>
          <a:ext cx="0" cy="0"/>
          <a:chOff x="0" y="0"/>
          <a:chExt cx="0" cy="0"/>
        </a:xfrm>
      </p:grpSpPr>
      <p:sp>
        <p:nvSpPr>
          <p:cNvPr id="954" name="Google Shape;954;p154"/>
          <p:cNvSpPr txBox="1">
            <a:spLocks noGrp="1"/>
          </p:cNvSpPr>
          <p:nvPr>
            <p:ph type="title"/>
          </p:nvPr>
        </p:nvSpPr>
        <p:spPr/>
        <p:txBody>
          <a:bodyPr>
            <a:normAutofit/>
          </a:bodyPr>
          <a:lstStyle/>
          <a:p>
            <a:pPr algn="ctr"/>
            <a:r>
              <a:rPr lang="en-US" sz="4400" b="1" dirty="0" smtClean="0">
                <a:solidFill>
                  <a:srgbClr val="FF0000"/>
                </a:solidFill>
                <a:latin typeface="Arial Black" panose="020B0A04020102020204" pitchFamily="34" charset="0"/>
              </a:rPr>
              <a:t>1.DEMENTIA</a:t>
            </a:r>
            <a:endParaRPr lang="en-US" sz="4400" b="1" dirty="0">
              <a:solidFill>
                <a:srgbClr val="FF0000"/>
              </a:solidFill>
              <a:latin typeface="Arial Black" panose="020B0A04020102020204" pitchFamily="34" charset="0"/>
            </a:endParaRPr>
          </a:p>
        </p:txBody>
      </p:sp>
      <p:sp>
        <p:nvSpPr>
          <p:cNvPr id="955" name="Google Shape;955;p154"/>
          <p:cNvSpPr txBox="1">
            <a:spLocks noGrp="1"/>
          </p:cNvSpPr>
          <p:nvPr>
            <p:ph idx="1"/>
          </p:nvPr>
        </p:nvSpPr>
        <p:spPr>
          <a:xfrm>
            <a:off x="2697480" y="1417638"/>
            <a:ext cx="9214104" cy="5120322"/>
          </a:xfrm>
        </p:spPr>
        <p:txBody>
          <a:bodyPr/>
          <a:lstStyle/>
          <a:p>
            <a:pPr algn="just"/>
            <a:r>
              <a:rPr lang="en-US" dirty="0" smtClean="0"/>
              <a:t>A chronic mental disorder characterized by gradual loss of memory and intellectual abilities, impaired reasoning and deterioration of personality with the course being progressive, stationary or reversible. </a:t>
            </a:r>
          </a:p>
          <a:p>
            <a:pPr marL="82296" indent="0" algn="just">
              <a:buNone/>
            </a:pPr>
            <a:r>
              <a:rPr lang="en-US" b="1" u="sng" dirty="0" smtClean="0"/>
              <a:t>CLINICAL FEATURES.</a:t>
            </a:r>
          </a:p>
          <a:p>
            <a:pPr algn="just"/>
            <a:r>
              <a:rPr lang="en-US" dirty="0" smtClean="0"/>
              <a:t>Has early and late signs.</a:t>
            </a:r>
          </a:p>
          <a:p>
            <a:pPr marL="82296" indent="0" algn="just">
              <a:buNone/>
            </a:pPr>
            <a:r>
              <a:rPr lang="en-US" u="sng" dirty="0" smtClean="0"/>
              <a:t>Early signs and symptoms</a:t>
            </a:r>
          </a:p>
          <a:p>
            <a:pPr algn="just"/>
            <a:r>
              <a:rPr lang="en-US" dirty="0" smtClean="0"/>
              <a:t>Memory impairment for recent events and poor retention of new information.</a:t>
            </a:r>
            <a:endParaRPr lang="en-US" dirty="0"/>
          </a:p>
        </p:txBody>
      </p:sp>
      <p:sp>
        <p:nvSpPr>
          <p:cNvPr id="4" name="object 3"/>
          <p:cNvSpPr/>
          <p:nvPr/>
        </p:nvSpPr>
        <p:spPr>
          <a:xfrm>
            <a:off x="0" y="0"/>
            <a:ext cx="2857500" cy="2903220"/>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2298495308"/>
      </p:ext>
    </p:extLst>
  </p:cSld>
  <p:clrMapOvr>
    <a:masterClrMapping/>
  </p:clrMapOvr>
  <p:transition spd="slow">
    <p:push dir="u"/>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155"/>
          <p:cNvSpPr txBox="1">
            <a:spLocks noGrp="1"/>
          </p:cNvSpPr>
          <p:nvPr>
            <p:ph type="title"/>
          </p:nvPr>
        </p:nvSpPr>
        <p:spPr/>
        <p:txBody>
          <a:bodyPr/>
          <a:lstStyle/>
          <a:p>
            <a:r>
              <a:rPr lang="en-US" smtClean="0"/>
              <a:t>cont</a:t>
            </a:r>
            <a:endParaRPr lang="en-US"/>
          </a:p>
        </p:txBody>
      </p:sp>
      <p:sp>
        <p:nvSpPr>
          <p:cNvPr id="961" name="Google Shape;961;p155"/>
          <p:cNvSpPr txBox="1">
            <a:spLocks noGrp="1"/>
          </p:cNvSpPr>
          <p:nvPr>
            <p:ph idx="1"/>
          </p:nvPr>
        </p:nvSpPr>
        <p:spPr>
          <a:xfrm>
            <a:off x="1630017" y="1417638"/>
            <a:ext cx="10281567" cy="4830762"/>
          </a:xfrm>
        </p:spPr>
        <p:txBody>
          <a:bodyPr/>
          <a:lstStyle/>
          <a:p>
            <a:pPr algn="just"/>
            <a:r>
              <a:rPr lang="en-US" dirty="0" smtClean="0"/>
              <a:t>Reduction in range of interests</a:t>
            </a:r>
          </a:p>
          <a:p>
            <a:pPr algn="just"/>
            <a:r>
              <a:rPr lang="en-US" dirty="0" smtClean="0"/>
              <a:t>Change in personality: patient may be irritable or aggressive</a:t>
            </a:r>
          </a:p>
          <a:p>
            <a:pPr algn="just"/>
            <a:r>
              <a:rPr lang="en-US" dirty="0" smtClean="0"/>
              <a:t>Change in mood. Mood may be labile.</a:t>
            </a:r>
          </a:p>
          <a:p>
            <a:pPr algn="just"/>
            <a:r>
              <a:rPr lang="en-US" dirty="0" smtClean="0"/>
              <a:t>Change in behaviour i.e. restlessness and distractible.</a:t>
            </a:r>
          </a:p>
          <a:p>
            <a:pPr algn="just"/>
            <a:r>
              <a:rPr lang="en-US" dirty="0" smtClean="0"/>
              <a:t>Poverty of thoughts and persecutory beliefs.</a:t>
            </a:r>
          </a:p>
          <a:p>
            <a:pPr algn="just"/>
            <a:endParaRPr lang="en-US" dirty="0"/>
          </a:p>
        </p:txBody>
      </p:sp>
    </p:spTree>
    <p:extLst>
      <p:ext uri="{BB962C8B-B14F-4D97-AF65-F5344CB8AC3E}">
        <p14:creationId xmlns:p14="http://schemas.microsoft.com/office/powerpoint/2010/main" val="1924878409"/>
      </p:ext>
    </p:extLst>
  </p:cSld>
  <p:clrMapOvr>
    <a:masterClrMapping/>
  </p:clrMapOvr>
  <p:transition spd="slow">
    <p:push dir="u"/>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156"/>
          <p:cNvSpPr txBox="1">
            <a:spLocks noGrp="1"/>
          </p:cNvSpPr>
          <p:nvPr>
            <p:ph type="title"/>
          </p:nvPr>
        </p:nvSpPr>
        <p:spPr>
          <a:xfrm>
            <a:off x="1914144" y="142117"/>
            <a:ext cx="9997440" cy="1143000"/>
          </a:xfrm>
        </p:spPr>
        <p:txBody>
          <a:bodyPr>
            <a:noAutofit/>
          </a:bodyPr>
          <a:lstStyle/>
          <a:p>
            <a:pPr algn="ctr"/>
            <a:r>
              <a:rPr lang="en-US" sz="4800" b="1" dirty="0" smtClean="0">
                <a:solidFill>
                  <a:srgbClr val="FF0000"/>
                </a:solidFill>
                <a:latin typeface="Bell MT" panose="02020503060305020303" pitchFamily="18" charset="0"/>
              </a:rPr>
              <a:t>Late signs and symptoms of dementia</a:t>
            </a:r>
            <a:endParaRPr lang="en-US" sz="4800" b="1" dirty="0">
              <a:solidFill>
                <a:srgbClr val="FF0000"/>
              </a:solidFill>
              <a:latin typeface="Bell MT" panose="02020503060305020303" pitchFamily="18" charset="0"/>
            </a:endParaRPr>
          </a:p>
        </p:txBody>
      </p:sp>
      <p:sp>
        <p:nvSpPr>
          <p:cNvPr id="967" name="Google Shape;967;p156"/>
          <p:cNvSpPr txBox="1">
            <a:spLocks noGrp="1"/>
          </p:cNvSpPr>
          <p:nvPr>
            <p:ph idx="1"/>
          </p:nvPr>
        </p:nvSpPr>
        <p:spPr/>
        <p:txBody>
          <a:bodyPr/>
          <a:lstStyle/>
          <a:p>
            <a:r>
              <a:rPr lang="en-US" smtClean="0"/>
              <a:t>Further memory loss including memory for distant events</a:t>
            </a:r>
          </a:p>
          <a:p>
            <a:r>
              <a:rPr lang="en-US" smtClean="0"/>
              <a:t>Disorientation especially in time but also in place and later in person which may lead to wandering</a:t>
            </a:r>
          </a:p>
          <a:p>
            <a:r>
              <a:rPr lang="en-US" smtClean="0"/>
              <a:t>Self neglect and deterioration in self care</a:t>
            </a:r>
          </a:p>
          <a:p>
            <a:r>
              <a:rPr lang="en-US" smtClean="0"/>
              <a:t>Restlessness especially in afternoon and evening.</a:t>
            </a:r>
          </a:p>
          <a:p>
            <a:r>
              <a:rPr lang="en-US" smtClean="0"/>
              <a:t>Incoherence and mutism</a:t>
            </a:r>
          </a:p>
          <a:p>
            <a:r>
              <a:rPr lang="en-US" smtClean="0"/>
              <a:t>Incontinence of urine and feaces</a:t>
            </a:r>
            <a:endParaRPr lang="en-US"/>
          </a:p>
        </p:txBody>
      </p:sp>
    </p:spTree>
    <p:extLst>
      <p:ext uri="{BB962C8B-B14F-4D97-AF65-F5344CB8AC3E}">
        <p14:creationId xmlns:p14="http://schemas.microsoft.com/office/powerpoint/2010/main" val="1138759722"/>
      </p:ext>
    </p:extLst>
  </p:cSld>
  <p:clrMapOvr>
    <a:masterClrMapping/>
  </p:clrMapOvr>
  <p:transition spd="slow">
    <p:push dir="u"/>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524000" y="635000"/>
            <a:ext cx="3137535" cy="695960"/>
          </a:xfrm>
          <a:prstGeom prst="rect">
            <a:avLst/>
          </a:prstGeom>
        </p:spPr>
        <p:txBody>
          <a:bodyPr vert="horz" wrap="square" lIns="0" tIns="12700" rIns="0" bIns="0" rtlCol="0" anchor="ctr">
            <a:spAutoFit/>
          </a:bodyPr>
          <a:lstStyle/>
          <a:p>
            <a:pPr marL="12700">
              <a:spcBef>
                <a:spcPts val="100"/>
              </a:spcBef>
            </a:pPr>
            <a:r>
              <a:rPr lang="en-US" b="1" dirty="0" smtClean="0">
                <a:solidFill>
                  <a:srgbClr val="00B0F0"/>
                </a:solidFill>
                <a:latin typeface="Bahnschrift Condensed" panose="020B0502040204020203" pitchFamily="34" charset="0"/>
              </a:rPr>
              <a:t>Dementia</a:t>
            </a:r>
            <a:endParaRPr lang="en-US" b="1" dirty="0">
              <a:solidFill>
                <a:srgbClr val="00B0F0"/>
              </a:solidFill>
              <a:latin typeface="Bahnschrift Condensed" panose="020B0502040204020203" pitchFamily="34" charset="0"/>
            </a:endParaRPr>
          </a:p>
        </p:txBody>
      </p:sp>
      <p:sp>
        <p:nvSpPr>
          <p:cNvPr id="3" name="object 3"/>
          <p:cNvSpPr/>
          <p:nvPr/>
        </p:nvSpPr>
        <p:spPr>
          <a:xfrm>
            <a:off x="5204459" y="297180"/>
            <a:ext cx="6774182" cy="626364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17487" y="1714500"/>
            <a:ext cx="4715510" cy="5082539"/>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Tree>
    <p:extLst>
      <p:ext uri="{BB962C8B-B14F-4D97-AF65-F5344CB8AC3E}">
        <p14:creationId xmlns:p14="http://schemas.microsoft.com/office/powerpoint/2010/main" val="837988279"/>
      </p:ext>
    </p:extLst>
  </p:cSld>
  <p:clrMapOvr>
    <a:masterClrMapping/>
  </p:clrMapOvr>
  <p:transition spd="slow">
    <p:push dir="u"/>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Shape 971"/>
        <p:cNvGrpSpPr/>
        <p:nvPr/>
      </p:nvGrpSpPr>
      <p:grpSpPr>
        <a:xfrm>
          <a:off x="0" y="0"/>
          <a:ext cx="0" cy="0"/>
          <a:chOff x="0" y="0"/>
          <a:chExt cx="0" cy="0"/>
        </a:xfrm>
      </p:grpSpPr>
      <p:sp>
        <p:nvSpPr>
          <p:cNvPr id="972" name="Google Shape;972;p157"/>
          <p:cNvSpPr txBox="1">
            <a:spLocks noGrp="1"/>
          </p:cNvSpPr>
          <p:nvPr>
            <p:ph type="title"/>
          </p:nvPr>
        </p:nvSpPr>
        <p:spPr>
          <a:xfrm>
            <a:off x="1914144" y="155368"/>
            <a:ext cx="9997440" cy="1143000"/>
          </a:xfrm>
        </p:spPr>
        <p:txBody>
          <a:bodyPr/>
          <a:lstStyle/>
          <a:p>
            <a:pPr algn="ctr"/>
            <a:r>
              <a:rPr lang="en-US" b="1" dirty="0">
                <a:solidFill>
                  <a:schemeClr val="tx1"/>
                </a:solidFill>
              </a:rPr>
              <a:t>I</a:t>
            </a:r>
            <a:r>
              <a:rPr lang="en-US" b="1" dirty="0" smtClean="0">
                <a:solidFill>
                  <a:schemeClr val="tx1"/>
                </a:solidFill>
              </a:rPr>
              <a:t>ncidence</a:t>
            </a:r>
            <a:endParaRPr lang="en-US" b="1" dirty="0">
              <a:solidFill>
                <a:schemeClr val="tx1"/>
              </a:solidFill>
            </a:endParaRPr>
          </a:p>
        </p:txBody>
      </p:sp>
      <p:sp>
        <p:nvSpPr>
          <p:cNvPr id="973" name="Google Shape;973;p157"/>
          <p:cNvSpPr txBox="1">
            <a:spLocks noGrp="1"/>
          </p:cNvSpPr>
          <p:nvPr>
            <p:ph idx="1"/>
          </p:nvPr>
        </p:nvSpPr>
        <p:spPr>
          <a:xfrm>
            <a:off x="1789043" y="1152939"/>
            <a:ext cx="10122541" cy="5095461"/>
          </a:xfrm>
        </p:spPr>
        <p:txBody>
          <a:bodyPr/>
          <a:lstStyle/>
          <a:p>
            <a:pPr algn="just"/>
            <a:r>
              <a:rPr lang="en-US" dirty="0" smtClean="0"/>
              <a:t>Is more common in elderly than middle aged.</a:t>
            </a:r>
          </a:p>
          <a:p>
            <a:pPr algn="just"/>
            <a:r>
              <a:rPr lang="en-US" dirty="0" smtClean="0"/>
              <a:t>Increases with age from 0.1% from those below 60 years to 15-20% to those who are 80 years.</a:t>
            </a:r>
          </a:p>
          <a:p>
            <a:pPr marL="82296" indent="0" algn="just">
              <a:buNone/>
            </a:pPr>
            <a:r>
              <a:rPr lang="en-US" dirty="0" smtClean="0"/>
              <a:t> </a:t>
            </a:r>
            <a:r>
              <a:rPr lang="en-US" b="1" u="sng" dirty="0" smtClean="0"/>
              <a:t>ETIOLOGY</a:t>
            </a:r>
          </a:p>
          <a:p>
            <a:pPr algn="just"/>
            <a:r>
              <a:rPr lang="en-US" dirty="0" smtClean="0"/>
              <a:t>Significant loss of neurons and volume in brain regions devoted to memory and mental functioning.</a:t>
            </a:r>
          </a:p>
          <a:p>
            <a:pPr algn="just"/>
            <a:r>
              <a:rPr lang="en-US" dirty="0" smtClean="0"/>
              <a:t>Damage of the support structures of the nerve cells</a:t>
            </a:r>
            <a:endParaRPr lang="en-US" dirty="0"/>
          </a:p>
        </p:txBody>
      </p:sp>
    </p:spTree>
    <p:extLst>
      <p:ext uri="{BB962C8B-B14F-4D97-AF65-F5344CB8AC3E}">
        <p14:creationId xmlns:p14="http://schemas.microsoft.com/office/powerpoint/2010/main" val="156905535"/>
      </p:ext>
    </p:extLst>
  </p:cSld>
  <p:clrMapOvr>
    <a:masterClrMapping/>
  </p:clrMapOvr>
  <p:transition spd="slow">
    <p:push dir="u"/>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Shape 977"/>
        <p:cNvGrpSpPr/>
        <p:nvPr/>
      </p:nvGrpSpPr>
      <p:grpSpPr>
        <a:xfrm>
          <a:off x="0" y="0"/>
          <a:ext cx="0" cy="0"/>
          <a:chOff x="0" y="0"/>
          <a:chExt cx="0" cy="0"/>
        </a:xfrm>
      </p:grpSpPr>
      <p:sp>
        <p:nvSpPr>
          <p:cNvPr id="978" name="Google Shape;978;p158"/>
          <p:cNvSpPr txBox="1">
            <a:spLocks noGrp="1"/>
          </p:cNvSpPr>
          <p:nvPr>
            <p:ph type="title"/>
          </p:nvPr>
        </p:nvSpPr>
        <p:spPr/>
        <p:txBody>
          <a:bodyPr/>
          <a:lstStyle/>
          <a:p>
            <a:r>
              <a:rPr lang="en-US" smtClean="0"/>
              <a:t>cont</a:t>
            </a:r>
            <a:endParaRPr lang="en-US"/>
          </a:p>
        </p:txBody>
      </p:sp>
      <p:sp>
        <p:nvSpPr>
          <p:cNvPr id="979" name="Google Shape;979;p158"/>
          <p:cNvSpPr txBox="1">
            <a:spLocks noGrp="1"/>
          </p:cNvSpPr>
          <p:nvPr>
            <p:ph idx="1"/>
          </p:nvPr>
        </p:nvSpPr>
        <p:spPr>
          <a:xfrm>
            <a:off x="1669774" y="1417638"/>
            <a:ext cx="10241810" cy="4830762"/>
          </a:xfrm>
        </p:spPr>
        <p:txBody>
          <a:bodyPr/>
          <a:lstStyle/>
          <a:p>
            <a:pPr algn="just"/>
            <a:r>
              <a:rPr lang="en-US" dirty="0" smtClean="0"/>
              <a:t>Accumulation of beta amyloid, an insoluble protein which form sticky patches in neurons</a:t>
            </a:r>
          </a:p>
          <a:p>
            <a:pPr algn="just"/>
            <a:r>
              <a:rPr lang="en-US" dirty="0" smtClean="0"/>
              <a:t>Deficiencies of vitamin B6,B12 and folate</a:t>
            </a:r>
          </a:p>
          <a:p>
            <a:pPr algn="just"/>
            <a:r>
              <a:rPr lang="en-US" dirty="0" smtClean="0"/>
              <a:t>Infections of the nervous system like encephalitis</a:t>
            </a:r>
          </a:p>
          <a:p>
            <a:pPr algn="just"/>
            <a:r>
              <a:rPr lang="en-US" dirty="0" smtClean="0"/>
              <a:t>Serious head injuries.</a:t>
            </a:r>
          </a:p>
          <a:p>
            <a:pPr algn="just"/>
            <a:r>
              <a:rPr lang="en-US" dirty="0" smtClean="0"/>
              <a:t>Excessive metal ions like zinc in the body.</a:t>
            </a:r>
            <a:endParaRPr lang="en-US" dirty="0"/>
          </a:p>
        </p:txBody>
      </p:sp>
    </p:spTree>
    <p:extLst>
      <p:ext uri="{BB962C8B-B14F-4D97-AF65-F5344CB8AC3E}">
        <p14:creationId xmlns:p14="http://schemas.microsoft.com/office/powerpoint/2010/main" val="861416982"/>
      </p:ext>
    </p:extLst>
  </p:cSld>
  <p:clrMapOvr>
    <a:masterClrMapping/>
  </p:clrMapOvr>
  <p:transition spd="slow">
    <p:push dir="u"/>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159"/>
          <p:cNvSpPr txBox="1">
            <a:spLocks noGrp="1"/>
          </p:cNvSpPr>
          <p:nvPr>
            <p:ph type="title"/>
          </p:nvPr>
        </p:nvSpPr>
        <p:spPr/>
        <p:txBody>
          <a:bodyPr>
            <a:normAutofit fontScale="90000"/>
          </a:bodyPr>
          <a:lstStyle/>
          <a:p>
            <a:pPr algn="ctr"/>
            <a:r>
              <a:rPr lang="en-US" b="1" dirty="0" smtClean="0">
                <a:solidFill>
                  <a:schemeClr val="tx1"/>
                </a:solidFill>
              </a:rPr>
              <a:t>Untreatable or irreversible forms of dementia</a:t>
            </a:r>
            <a:endParaRPr lang="en-US" b="1" dirty="0">
              <a:solidFill>
                <a:schemeClr val="tx1"/>
              </a:solidFill>
            </a:endParaRPr>
          </a:p>
        </p:txBody>
      </p:sp>
      <p:sp>
        <p:nvSpPr>
          <p:cNvPr id="985" name="Google Shape;985;p159"/>
          <p:cNvSpPr txBox="1">
            <a:spLocks noGrp="1"/>
          </p:cNvSpPr>
          <p:nvPr>
            <p:ph idx="1"/>
          </p:nvPr>
        </p:nvSpPr>
        <p:spPr>
          <a:xfrm>
            <a:off x="1675605" y="1417638"/>
            <a:ext cx="9997440" cy="4800600"/>
          </a:xfrm>
        </p:spPr>
        <p:txBody>
          <a:bodyPr/>
          <a:lstStyle/>
          <a:p>
            <a:pPr algn="just"/>
            <a:r>
              <a:rPr lang="en-US" dirty="0" smtClean="0"/>
              <a:t>Degenerating disorders of the CNS.</a:t>
            </a:r>
          </a:p>
          <a:p>
            <a:pPr algn="just"/>
            <a:r>
              <a:rPr lang="en-US" dirty="0" smtClean="0"/>
              <a:t>Huntington's chorea : a hereditary disease  marked by progressive degeneration  of nerve cells in the brain</a:t>
            </a:r>
          </a:p>
          <a:p>
            <a:pPr algn="just"/>
            <a:r>
              <a:rPr lang="en-US" dirty="0" smtClean="0"/>
              <a:t>Parkinson disease</a:t>
            </a:r>
          </a:p>
          <a:p>
            <a:pPr algn="just"/>
            <a:r>
              <a:rPr lang="en-US" dirty="0" smtClean="0"/>
              <a:t>Alzheimer's disease .</a:t>
            </a:r>
          </a:p>
          <a:p>
            <a:pPr algn="just"/>
            <a:r>
              <a:rPr lang="en-US" dirty="0" smtClean="0"/>
              <a:t>Picks disease</a:t>
            </a:r>
          </a:p>
          <a:p>
            <a:pPr algn="just"/>
            <a:endParaRPr lang="en-US" dirty="0" smtClean="0"/>
          </a:p>
          <a:p>
            <a:pPr algn="just"/>
            <a:endParaRPr lang="en-US" dirty="0"/>
          </a:p>
        </p:txBody>
      </p:sp>
    </p:spTree>
    <p:extLst>
      <p:ext uri="{BB962C8B-B14F-4D97-AF65-F5344CB8AC3E}">
        <p14:creationId xmlns:p14="http://schemas.microsoft.com/office/powerpoint/2010/main" val="2998126218"/>
      </p:ext>
    </p:extLst>
  </p:cSld>
  <p:clrMapOvr>
    <a:masterClrMapping/>
  </p:clrMapOvr>
  <p:transition spd="slow">
    <p:push dir="u"/>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Content Placeholder 2"/>
          <p:cNvSpPr>
            <a:spLocks noGrp="1"/>
          </p:cNvSpPr>
          <p:nvPr>
            <p:ph idx="1"/>
          </p:nvPr>
        </p:nvSpPr>
        <p:spPr>
          <a:xfrm>
            <a:off x="609600" y="371061"/>
            <a:ext cx="10972800" cy="6105939"/>
          </a:xfrm>
        </p:spPr>
        <p:txBody>
          <a:bodyPr>
            <a:normAutofit/>
          </a:bodyPr>
          <a:lstStyle/>
          <a:p>
            <a:pPr algn="just"/>
            <a:r>
              <a:rPr lang="en-GB" altLang="en-US" sz="3200" b="1" dirty="0" smtClean="0"/>
              <a:t>Predisposing Factors</a:t>
            </a:r>
          </a:p>
          <a:p>
            <a:pPr algn="just">
              <a:buFontTx/>
              <a:buChar char="-"/>
            </a:pPr>
            <a:r>
              <a:rPr lang="en-US" altLang="en-US" sz="3200" dirty="0" smtClean="0"/>
              <a:t>Determine the likelihood of one getting a mental illness. Usually they are adverse experiences one undergoes in early life.</a:t>
            </a:r>
          </a:p>
          <a:p>
            <a:pPr algn="just"/>
            <a:r>
              <a:rPr lang="en-GB" altLang="en-US" sz="3200" b="1" dirty="0" smtClean="0"/>
              <a:t>Precipitating Factors </a:t>
            </a:r>
          </a:p>
          <a:p>
            <a:pPr algn="just">
              <a:buFontTx/>
              <a:buChar char="-"/>
            </a:pPr>
            <a:r>
              <a:rPr lang="en-US" altLang="en-US" sz="3200" dirty="0" smtClean="0"/>
              <a:t>Events that take place shortly before the onset of a disorder. E.g. drug abuse, loss of a job. </a:t>
            </a:r>
          </a:p>
          <a:p>
            <a:pPr algn="just">
              <a:buFont typeface="Wingdings" panose="05000000000000000000" pitchFamily="2" charset="2"/>
              <a:buNone/>
            </a:pPr>
            <a:endParaRPr lang="en-GB" altLang="en-US" sz="3200" dirty="0" smtClean="0"/>
          </a:p>
          <a:p>
            <a:pPr algn="just"/>
            <a:endParaRPr lang="en-GB" altLang="en-US" sz="3200" dirty="0" smtClean="0"/>
          </a:p>
        </p:txBody>
      </p:sp>
      <p:sp>
        <p:nvSpPr>
          <p:cNvPr id="8195"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19CA69C-3ED0-468E-BB2E-696DD52894EA}" type="slidenum">
              <a:rPr lang="en-US" altLang="en-US" sz="1200">
                <a:latin typeface="Garamond" panose="02020404030301010803" pitchFamily="18" charset="0"/>
              </a:rPr>
              <a:pPr>
                <a:spcBef>
                  <a:spcPct val="0"/>
                </a:spcBef>
                <a:buClrTx/>
                <a:buSzTx/>
                <a:buFontTx/>
                <a:buNone/>
              </a:pPr>
              <a:t>23</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0485274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5602">
                                            <p:txEl>
                                              <p:pRg st="0" end="0"/>
                                            </p:txEl>
                                          </p:spTgt>
                                        </p:tgtEl>
                                        <p:attrNameLst>
                                          <p:attrName>style.visibility</p:attrName>
                                        </p:attrNameLst>
                                      </p:cBhvr>
                                      <p:to>
                                        <p:strVal val="visible"/>
                                      </p:to>
                                    </p:set>
                                    <p:animEffect transition="in" filter="fade">
                                      <p:cBhvr>
                                        <p:cTn id="7" dur="500"/>
                                        <p:tgtEl>
                                          <p:spTgt spid="25602">
                                            <p:txEl>
                                              <p:pRg st="0" end="0"/>
                                            </p:txEl>
                                          </p:spTgt>
                                        </p:tgtEl>
                                      </p:cBhvr>
                                    </p:animEffect>
                                    <p:anim calcmode="lin" valueType="num">
                                      <p:cBhvr>
                                        <p:cTn id="8" dur="500" fill="hold"/>
                                        <p:tgtEl>
                                          <p:spTgt spid="25602">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5602">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5602">
                                            <p:txEl>
                                              <p:pRg st="1" end="1"/>
                                            </p:txEl>
                                          </p:spTgt>
                                        </p:tgtEl>
                                        <p:attrNameLst>
                                          <p:attrName>style.visibility</p:attrName>
                                        </p:attrNameLst>
                                      </p:cBhvr>
                                      <p:to>
                                        <p:strVal val="visible"/>
                                      </p:to>
                                    </p:set>
                                    <p:animEffect transition="in" filter="fade">
                                      <p:cBhvr>
                                        <p:cTn id="12" dur="500"/>
                                        <p:tgtEl>
                                          <p:spTgt spid="25602">
                                            <p:txEl>
                                              <p:pRg st="1" end="1"/>
                                            </p:txEl>
                                          </p:spTgt>
                                        </p:tgtEl>
                                      </p:cBhvr>
                                    </p:animEffect>
                                    <p:anim calcmode="lin" valueType="num">
                                      <p:cBhvr>
                                        <p:cTn id="13" dur="500" fill="hold"/>
                                        <p:tgtEl>
                                          <p:spTgt spid="25602">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5602">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45" presetClass="entr" presetSubtype="0" fill="hold" nodeType="clickEffect">
                                  <p:stCondLst>
                                    <p:cond delay="0"/>
                                  </p:stCondLst>
                                  <p:iterate type="lt">
                                    <p:tmPct val="10000"/>
                                  </p:iterate>
                                  <p:childTnLst>
                                    <p:set>
                                      <p:cBhvr>
                                        <p:cTn id="18" dur="1" fill="hold">
                                          <p:stCondLst>
                                            <p:cond delay="0"/>
                                          </p:stCondLst>
                                        </p:cTn>
                                        <p:tgtEl>
                                          <p:spTgt spid="25602">
                                            <p:txEl>
                                              <p:pRg st="2" end="2"/>
                                            </p:txEl>
                                          </p:spTgt>
                                        </p:tgtEl>
                                        <p:attrNameLst>
                                          <p:attrName>style.visibility</p:attrName>
                                        </p:attrNameLst>
                                      </p:cBhvr>
                                      <p:to>
                                        <p:strVal val="visible"/>
                                      </p:to>
                                    </p:set>
                                    <p:animEffect transition="in" filter="fade">
                                      <p:cBhvr>
                                        <p:cTn id="19" dur="500"/>
                                        <p:tgtEl>
                                          <p:spTgt spid="25602">
                                            <p:txEl>
                                              <p:pRg st="2" end="2"/>
                                            </p:txEl>
                                          </p:spTgt>
                                        </p:tgtEl>
                                      </p:cBhvr>
                                    </p:animEffect>
                                    <p:anim calcmode="lin" valueType="num">
                                      <p:cBhvr>
                                        <p:cTn id="20" dur="500" fill="hold"/>
                                        <p:tgtEl>
                                          <p:spTgt spid="25602">
                                            <p:txEl>
                                              <p:pRg st="2" end="2"/>
                                            </p:txEl>
                                          </p:spTgt>
                                        </p:tgtEl>
                                        <p:attrNameLst>
                                          <p:attrName>ppt_w</p:attrName>
                                        </p:attrNameLst>
                                      </p:cBhvr>
                                      <p:tavLst>
                                        <p:tav tm="0" fmla="#ppt_w*sin(2.5*pi*$)">
                                          <p:val>
                                            <p:fltVal val="0"/>
                                          </p:val>
                                        </p:tav>
                                        <p:tav tm="100000">
                                          <p:val>
                                            <p:fltVal val="1"/>
                                          </p:val>
                                        </p:tav>
                                      </p:tavLst>
                                    </p:anim>
                                    <p:anim calcmode="lin" valueType="num">
                                      <p:cBhvr>
                                        <p:cTn id="21" dur="500" fill="hold"/>
                                        <p:tgtEl>
                                          <p:spTgt spid="25602">
                                            <p:txEl>
                                              <p:pRg st="2" end="2"/>
                                            </p:txEl>
                                          </p:spTgt>
                                        </p:tgtEl>
                                        <p:attrNameLst>
                                          <p:attrName>ppt_h</p:attrName>
                                        </p:attrNameLst>
                                      </p:cBhvr>
                                      <p:tavLst>
                                        <p:tav tm="0">
                                          <p:val>
                                            <p:strVal val="#ppt_h"/>
                                          </p:val>
                                        </p:tav>
                                        <p:tav tm="100000">
                                          <p:val>
                                            <p:strVal val="#ppt_h"/>
                                          </p:val>
                                        </p:tav>
                                      </p:tavLst>
                                    </p:anim>
                                  </p:childTnLst>
                                </p:cTn>
                              </p:par>
                              <p:par>
                                <p:cTn id="22" presetID="45" presetClass="entr" presetSubtype="0" fill="hold" nodeType="withEffect">
                                  <p:stCondLst>
                                    <p:cond delay="0"/>
                                  </p:stCondLst>
                                  <p:iterate type="lt">
                                    <p:tmPct val="10000"/>
                                  </p:iterate>
                                  <p:childTnLst>
                                    <p:set>
                                      <p:cBhvr>
                                        <p:cTn id="23" dur="1" fill="hold">
                                          <p:stCondLst>
                                            <p:cond delay="0"/>
                                          </p:stCondLst>
                                        </p:cTn>
                                        <p:tgtEl>
                                          <p:spTgt spid="25602">
                                            <p:txEl>
                                              <p:pRg st="3" end="3"/>
                                            </p:txEl>
                                          </p:spTgt>
                                        </p:tgtEl>
                                        <p:attrNameLst>
                                          <p:attrName>style.visibility</p:attrName>
                                        </p:attrNameLst>
                                      </p:cBhvr>
                                      <p:to>
                                        <p:strVal val="visible"/>
                                      </p:to>
                                    </p:set>
                                    <p:animEffect transition="in" filter="fade">
                                      <p:cBhvr>
                                        <p:cTn id="24" dur="500"/>
                                        <p:tgtEl>
                                          <p:spTgt spid="25602">
                                            <p:txEl>
                                              <p:pRg st="3" end="3"/>
                                            </p:txEl>
                                          </p:spTgt>
                                        </p:tgtEl>
                                      </p:cBhvr>
                                    </p:animEffect>
                                    <p:anim calcmode="lin" valueType="num">
                                      <p:cBhvr>
                                        <p:cTn id="25" dur="500" fill="hold"/>
                                        <p:tgtEl>
                                          <p:spTgt spid="25602">
                                            <p:txEl>
                                              <p:pRg st="3" end="3"/>
                                            </p:txEl>
                                          </p:spTgt>
                                        </p:tgtEl>
                                        <p:attrNameLst>
                                          <p:attrName>ppt_w</p:attrName>
                                        </p:attrNameLst>
                                      </p:cBhvr>
                                      <p:tavLst>
                                        <p:tav tm="0" fmla="#ppt_w*sin(2.5*pi*$)">
                                          <p:val>
                                            <p:fltVal val="0"/>
                                          </p:val>
                                        </p:tav>
                                        <p:tav tm="100000">
                                          <p:val>
                                            <p:fltVal val="1"/>
                                          </p:val>
                                        </p:tav>
                                      </p:tavLst>
                                    </p:anim>
                                    <p:anim calcmode="lin" valueType="num">
                                      <p:cBhvr>
                                        <p:cTn id="26" dur="500" fill="hold"/>
                                        <p:tgtEl>
                                          <p:spTgt spid="25602">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Shape 989"/>
        <p:cNvGrpSpPr/>
        <p:nvPr/>
      </p:nvGrpSpPr>
      <p:grpSpPr>
        <a:xfrm>
          <a:off x="0" y="0"/>
          <a:ext cx="0" cy="0"/>
          <a:chOff x="0" y="0"/>
          <a:chExt cx="0" cy="0"/>
        </a:xfrm>
      </p:grpSpPr>
      <p:sp>
        <p:nvSpPr>
          <p:cNvPr id="990" name="Google Shape;990;p160"/>
          <p:cNvSpPr txBox="1">
            <a:spLocks noGrp="1"/>
          </p:cNvSpPr>
          <p:nvPr>
            <p:ph type="title"/>
          </p:nvPr>
        </p:nvSpPr>
        <p:spPr>
          <a:xfrm>
            <a:off x="1914144" y="181873"/>
            <a:ext cx="9997440" cy="1143000"/>
          </a:xfrm>
        </p:spPr>
        <p:txBody>
          <a:bodyPr>
            <a:normAutofit fontScale="90000"/>
          </a:bodyPr>
          <a:lstStyle/>
          <a:p>
            <a:pPr algn="ctr"/>
            <a:r>
              <a:rPr lang="en-US" b="1" dirty="0" smtClean="0">
                <a:solidFill>
                  <a:schemeClr val="tx1"/>
                </a:solidFill>
              </a:rPr>
              <a:t>Treatable or reversible forms of dementia</a:t>
            </a:r>
            <a:endParaRPr lang="en-US" b="1" dirty="0">
              <a:solidFill>
                <a:schemeClr val="tx1"/>
              </a:solidFill>
            </a:endParaRPr>
          </a:p>
        </p:txBody>
      </p:sp>
      <p:sp>
        <p:nvSpPr>
          <p:cNvPr id="991" name="Google Shape;991;p160"/>
          <p:cNvSpPr txBox="1">
            <a:spLocks noGrp="1"/>
          </p:cNvSpPr>
          <p:nvPr>
            <p:ph idx="1"/>
          </p:nvPr>
        </p:nvSpPr>
        <p:spPr>
          <a:xfrm>
            <a:off x="1603513" y="1324873"/>
            <a:ext cx="10308071" cy="4923527"/>
          </a:xfrm>
        </p:spPr>
        <p:txBody>
          <a:bodyPr>
            <a:normAutofit fontScale="92500" lnSpcReduction="10000"/>
          </a:bodyPr>
          <a:lstStyle/>
          <a:p>
            <a:pPr algn="just"/>
            <a:r>
              <a:rPr lang="en-US" dirty="0" smtClean="0"/>
              <a:t>Vascular or multi-</a:t>
            </a:r>
            <a:r>
              <a:rPr lang="en-US" dirty="0" err="1" smtClean="0"/>
              <a:t>infact</a:t>
            </a:r>
            <a:r>
              <a:rPr lang="en-US" dirty="0" smtClean="0"/>
              <a:t> dementia</a:t>
            </a:r>
          </a:p>
          <a:p>
            <a:pPr algn="just"/>
            <a:r>
              <a:rPr lang="en-US" dirty="0" smtClean="0"/>
              <a:t>Dementia resulting from intracranial space occupying lesions</a:t>
            </a:r>
          </a:p>
          <a:p>
            <a:pPr algn="just"/>
            <a:r>
              <a:rPr lang="en-US" dirty="0" smtClean="0"/>
              <a:t>Dementia resulting from metabolic disorders like hepatic and renal failure.</a:t>
            </a:r>
          </a:p>
          <a:p>
            <a:pPr algn="just"/>
            <a:r>
              <a:rPr lang="en-US" dirty="0" smtClean="0"/>
              <a:t>Dementia resulting from endocrine disorders like Addison disease.</a:t>
            </a:r>
          </a:p>
          <a:p>
            <a:pPr algn="just"/>
            <a:r>
              <a:rPr lang="en-US" dirty="0" smtClean="0"/>
              <a:t>Dementia resulting from infections like AIDS ,meningitis and encephalitis.</a:t>
            </a:r>
          </a:p>
          <a:p>
            <a:pPr algn="just"/>
            <a:r>
              <a:rPr lang="en-US" dirty="0" smtClean="0"/>
              <a:t>Dementia resulting from vitamin deficiency like thiamine</a:t>
            </a:r>
          </a:p>
          <a:p>
            <a:pPr algn="just"/>
            <a:r>
              <a:rPr lang="en-US" dirty="0" smtClean="0"/>
              <a:t>Dementia resulting from Anoxia</a:t>
            </a:r>
            <a:endParaRPr lang="en-US" dirty="0"/>
          </a:p>
        </p:txBody>
      </p:sp>
    </p:spTree>
    <p:extLst>
      <p:ext uri="{BB962C8B-B14F-4D97-AF65-F5344CB8AC3E}">
        <p14:creationId xmlns:p14="http://schemas.microsoft.com/office/powerpoint/2010/main" val="3794461876"/>
      </p:ext>
    </p:extLst>
  </p:cSld>
  <p:clrMapOvr>
    <a:masterClrMapping/>
  </p:clrMapOvr>
  <p:transition spd="slow">
    <p:push dir="u"/>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Shape 995"/>
        <p:cNvGrpSpPr/>
        <p:nvPr/>
      </p:nvGrpSpPr>
      <p:grpSpPr>
        <a:xfrm>
          <a:off x="0" y="0"/>
          <a:ext cx="0" cy="0"/>
          <a:chOff x="0" y="0"/>
          <a:chExt cx="0" cy="0"/>
        </a:xfrm>
      </p:grpSpPr>
      <p:sp>
        <p:nvSpPr>
          <p:cNvPr id="996" name="Google Shape;996;p161"/>
          <p:cNvSpPr txBox="1">
            <a:spLocks noGrp="1"/>
          </p:cNvSpPr>
          <p:nvPr>
            <p:ph type="title"/>
          </p:nvPr>
        </p:nvSpPr>
        <p:spPr/>
        <p:txBody>
          <a:bodyPr/>
          <a:lstStyle/>
          <a:p>
            <a:r>
              <a:rPr lang="en-US" b="1" dirty="0" smtClean="0">
                <a:solidFill>
                  <a:schemeClr val="tx1"/>
                </a:solidFill>
              </a:rPr>
              <a:t>Stages in development of dementia</a:t>
            </a:r>
            <a:endParaRPr lang="en-US" b="1" dirty="0">
              <a:solidFill>
                <a:schemeClr val="tx1"/>
              </a:solidFill>
            </a:endParaRPr>
          </a:p>
        </p:txBody>
      </p:sp>
      <p:sp>
        <p:nvSpPr>
          <p:cNvPr id="997" name="Google Shape;997;p161"/>
          <p:cNvSpPr txBox="1">
            <a:spLocks noGrp="1"/>
          </p:cNvSpPr>
          <p:nvPr>
            <p:ph idx="1"/>
          </p:nvPr>
        </p:nvSpPr>
        <p:spPr/>
        <p:txBody>
          <a:bodyPr/>
          <a:lstStyle/>
          <a:p>
            <a:r>
              <a:rPr lang="en-US" dirty="0" smtClean="0"/>
              <a:t>Dementia develops in threes stages.</a:t>
            </a:r>
          </a:p>
          <a:p>
            <a:pPr marL="596646" indent="-514350">
              <a:buFont typeface="+mj-lt"/>
              <a:buAutoNum type="arabicPeriod"/>
            </a:pPr>
            <a:r>
              <a:rPr lang="en-US" b="1" dirty="0" smtClean="0"/>
              <a:t>Stage one (2-4) </a:t>
            </a:r>
          </a:p>
          <a:p>
            <a:r>
              <a:rPr lang="en-US" dirty="0"/>
              <a:t>D</a:t>
            </a:r>
            <a:r>
              <a:rPr lang="en-US" dirty="0" smtClean="0"/>
              <a:t>evelop between 2-4 years.</a:t>
            </a:r>
          </a:p>
          <a:p>
            <a:r>
              <a:rPr lang="en-US" dirty="0" smtClean="0"/>
              <a:t>Characterized by:-</a:t>
            </a:r>
          </a:p>
          <a:p>
            <a:pPr lvl="1"/>
            <a:r>
              <a:rPr lang="en-US" b="1" dirty="0" smtClean="0">
                <a:solidFill>
                  <a:srgbClr val="0070C0"/>
                </a:solidFill>
              </a:rPr>
              <a:t>Forgetfulness</a:t>
            </a:r>
          </a:p>
          <a:p>
            <a:pPr lvl="1"/>
            <a:r>
              <a:rPr lang="en-US" b="1" dirty="0" smtClean="0">
                <a:solidFill>
                  <a:srgbClr val="0070C0"/>
                </a:solidFill>
              </a:rPr>
              <a:t>Declining interest in environment</a:t>
            </a:r>
          </a:p>
          <a:p>
            <a:pPr lvl="1"/>
            <a:r>
              <a:rPr lang="en-US" b="1" dirty="0" smtClean="0">
                <a:solidFill>
                  <a:srgbClr val="0070C0"/>
                </a:solidFill>
              </a:rPr>
              <a:t>Poor performance at work.</a:t>
            </a:r>
            <a:endParaRPr lang="en-US" b="1" dirty="0">
              <a:solidFill>
                <a:srgbClr val="0070C0"/>
              </a:solidFill>
            </a:endParaRPr>
          </a:p>
        </p:txBody>
      </p:sp>
    </p:spTree>
    <p:extLst>
      <p:ext uri="{BB962C8B-B14F-4D97-AF65-F5344CB8AC3E}">
        <p14:creationId xmlns:p14="http://schemas.microsoft.com/office/powerpoint/2010/main" val="1316850313"/>
      </p:ext>
    </p:extLst>
  </p:cSld>
  <p:clrMapOvr>
    <a:masterClrMapping/>
  </p:clrMapOvr>
  <p:transition spd="slow">
    <p:push dir="u"/>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Shape 1001"/>
        <p:cNvGrpSpPr/>
        <p:nvPr/>
      </p:nvGrpSpPr>
      <p:grpSpPr>
        <a:xfrm>
          <a:off x="0" y="0"/>
          <a:ext cx="0" cy="0"/>
          <a:chOff x="0" y="0"/>
          <a:chExt cx="0" cy="0"/>
        </a:xfrm>
      </p:grpSpPr>
      <p:sp>
        <p:nvSpPr>
          <p:cNvPr id="1002" name="Google Shape;1002;p162"/>
          <p:cNvSpPr txBox="1">
            <a:spLocks noGrp="1"/>
          </p:cNvSpPr>
          <p:nvPr>
            <p:ph type="title"/>
          </p:nvPr>
        </p:nvSpPr>
        <p:spPr/>
        <p:txBody>
          <a:bodyPr/>
          <a:lstStyle/>
          <a:p>
            <a:pPr marL="742950" indent="-742950" algn="ctr">
              <a:buFont typeface="+mj-lt"/>
              <a:buAutoNum type="arabicPeriod" startAt="2"/>
            </a:pPr>
            <a:r>
              <a:rPr lang="en-US" b="1" dirty="0" smtClean="0">
                <a:solidFill>
                  <a:srgbClr val="0070C0"/>
                </a:solidFill>
              </a:rPr>
              <a:t>Stage two: (2-12 yrs)</a:t>
            </a:r>
            <a:endParaRPr lang="en-US" b="1" dirty="0">
              <a:solidFill>
                <a:srgbClr val="0070C0"/>
              </a:solidFill>
            </a:endParaRPr>
          </a:p>
        </p:txBody>
      </p:sp>
      <p:sp>
        <p:nvSpPr>
          <p:cNvPr id="1003" name="Google Shape;1003;p162"/>
          <p:cNvSpPr txBox="1">
            <a:spLocks noGrp="1"/>
          </p:cNvSpPr>
          <p:nvPr>
            <p:ph idx="1"/>
          </p:nvPr>
        </p:nvSpPr>
        <p:spPr/>
        <p:txBody>
          <a:bodyPr/>
          <a:lstStyle/>
          <a:p>
            <a:pPr marL="82296" indent="0">
              <a:buNone/>
            </a:pPr>
            <a:r>
              <a:rPr lang="en-US" dirty="0" smtClean="0"/>
              <a:t>Characterized by:-</a:t>
            </a:r>
          </a:p>
          <a:p>
            <a:r>
              <a:rPr lang="en-US" dirty="0" smtClean="0"/>
              <a:t>Progressive memory loss</a:t>
            </a:r>
          </a:p>
          <a:p>
            <a:r>
              <a:rPr lang="en-US" dirty="0" smtClean="0"/>
              <a:t>Difficulty in following instructions</a:t>
            </a:r>
          </a:p>
          <a:p>
            <a:r>
              <a:rPr lang="en-US" dirty="0" smtClean="0"/>
              <a:t>Hesitancy in response to questions</a:t>
            </a:r>
          </a:p>
          <a:p>
            <a:r>
              <a:rPr lang="en-US" dirty="0" smtClean="0"/>
              <a:t>Irritable and anxious</a:t>
            </a:r>
          </a:p>
          <a:p>
            <a:r>
              <a:rPr lang="en-US" dirty="0" smtClean="0"/>
              <a:t>Wandering</a:t>
            </a:r>
          </a:p>
          <a:p>
            <a:r>
              <a:rPr lang="en-US" dirty="0" smtClean="0"/>
              <a:t>Neglect personal hygiene</a:t>
            </a:r>
          </a:p>
          <a:p>
            <a:r>
              <a:rPr lang="en-US" dirty="0" smtClean="0"/>
              <a:t>Social isolation.</a:t>
            </a:r>
            <a:endParaRPr lang="en-US" dirty="0"/>
          </a:p>
        </p:txBody>
      </p:sp>
    </p:spTree>
    <p:extLst>
      <p:ext uri="{BB962C8B-B14F-4D97-AF65-F5344CB8AC3E}">
        <p14:creationId xmlns:p14="http://schemas.microsoft.com/office/powerpoint/2010/main" val="1354388704"/>
      </p:ext>
    </p:extLst>
  </p:cSld>
  <p:clrMapOvr>
    <a:masterClrMapping/>
  </p:clrMapOvr>
  <p:transition spd="slow">
    <p:push dir="u"/>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Shape 1007"/>
        <p:cNvGrpSpPr/>
        <p:nvPr/>
      </p:nvGrpSpPr>
      <p:grpSpPr>
        <a:xfrm>
          <a:off x="0" y="0"/>
          <a:ext cx="0" cy="0"/>
          <a:chOff x="0" y="0"/>
          <a:chExt cx="0" cy="0"/>
        </a:xfrm>
      </p:grpSpPr>
      <p:sp>
        <p:nvSpPr>
          <p:cNvPr id="1008" name="Google Shape;1008;p163"/>
          <p:cNvSpPr txBox="1">
            <a:spLocks noGrp="1"/>
          </p:cNvSpPr>
          <p:nvPr>
            <p:ph type="title"/>
          </p:nvPr>
        </p:nvSpPr>
        <p:spPr/>
        <p:txBody>
          <a:bodyPr/>
          <a:lstStyle/>
          <a:p>
            <a:pPr algn="ctr"/>
            <a:r>
              <a:rPr lang="en-US" b="1" dirty="0" smtClean="0">
                <a:solidFill>
                  <a:srgbClr val="0070C0"/>
                </a:solidFill>
              </a:rPr>
              <a:t>Stage 3:Final stage </a:t>
            </a:r>
            <a:endParaRPr lang="en-US" b="1" dirty="0">
              <a:solidFill>
                <a:srgbClr val="0070C0"/>
              </a:solidFill>
            </a:endParaRPr>
          </a:p>
        </p:txBody>
      </p:sp>
      <p:sp>
        <p:nvSpPr>
          <p:cNvPr id="1009" name="Google Shape;1009;p163"/>
          <p:cNvSpPr txBox="1">
            <a:spLocks noGrp="1"/>
          </p:cNvSpPr>
          <p:nvPr>
            <p:ph idx="1"/>
          </p:nvPr>
        </p:nvSpPr>
        <p:spPr/>
        <p:txBody>
          <a:bodyPr/>
          <a:lstStyle/>
          <a:p>
            <a:r>
              <a:rPr lang="en-US" smtClean="0"/>
              <a:t>Marked loss of weight because of inadequate intake of food.</a:t>
            </a:r>
          </a:p>
          <a:p>
            <a:r>
              <a:rPr lang="en-US" smtClean="0"/>
              <a:t>Unable to communicate</a:t>
            </a:r>
          </a:p>
          <a:p>
            <a:r>
              <a:rPr lang="en-US" smtClean="0"/>
              <a:t>Does not recognize family members</a:t>
            </a:r>
          </a:p>
          <a:p>
            <a:r>
              <a:rPr lang="en-US" smtClean="0"/>
              <a:t>Incontinence of urine and feaces</a:t>
            </a:r>
          </a:p>
          <a:p>
            <a:r>
              <a:rPr lang="en-US" smtClean="0"/>
              <a:t>Loss of ability to stand and walk</a:t>
            </a:r>
          </a:p>
          <a:p>
            <a:endParaRPr lang="en-US"/>
          </a:p>
        </p:txBody>
      </p:sp>
    </p:spTree>
    <p:extLst>
      <p:ext uri="{BB962C8B-B14F-4D97-AF65-F5344CB8AC3E}">
        <p14:creationId xmlns:p14="http://schemas.microsoft.com/office/powerpoint/2010/main" val="4007534519"/>
      </p:ext>
    </p:extLst>
  </p:cSld>
  <p:clrMapOvr>
    <a:masterClrMapping/>
  </p:clrMapOvr>
  <p:transition spd="slow">
    <p:push dir="u"/>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Shape 1013"/>
        <p:cNvGrpSpPr/>
        <p:nvPr/>
      </p:nvGrpSpPr>
      <p:grpSpPr>
        <a:xfrm>
          <a:off x="0" y="0"/>
          <a:ext cx="0" cy="0"/>
          <a:chOff x="0" y="0"/>
          <a:chExt cx="0" cy="0"/>
        </a:xfrm>
      </p:grpSpPr>
      <p:sp>
        <p:nvSpPr>
          <p:cNvPr id="1014" name="Google Shape;1014;p164"/>
          <p:cNvSpPr txBox="1">
            <a:spLocks noGrp="1"/>
          </p:cNvSpPr>
          <p:nvPr>
            <p:ph type="title"/>
          </p:nvPr>
        </p:nvSpPr>
        <p:spPr>
          <a:xfrm>
            <a:off x="1914144" y="142116"/>
            <a:ext cx="9997440" cy="1143000"/>
          </a:xfrm>
        </p:spPr>
        <p:txBody>
          <a:bodyPr/>
          <a:lstStyle/>
          <a:p>
            <a:pPr algn="ctr"/>
            <a:r>
              <a:rPr lang="en-US" b="1" dirty="0" smtClean="0">
                <a:solidFill>
                  <a:srgbClr val="FF0000"/>
                </a:solidFill>
              </a:rPr>
              <a:t>Risk factors for dementia</a:t>
            </a:r>
            <a:endParaRPr lang="en-US" b="1" dirty="0">
              <a:solidFill>
                <a:srgbClr val="FF0000"/>
              </a:solidFill>
            </a:endParaRPr>
          </a:p>
        </p:txBody>
      </p:sp>
      <p:sp>
        <p:nvSpPr>
          <p:cNvPr id="1015" name="Google Shape;1015;p164"/>
          <p:cNvSpPr txBox="1">
            <a:spLocks noGrp="1"/>
          </p:cNvSpPr>
          <p:nvPr>
            <p:ph idx="1"/>
          </p:nvPr>
        </p:nvSpPr>
        <p:spPr>
          <a:xfrm>
            <a:off x="1789043" y="1285116"/>
            <a:ext cx="10122541" cy="4963284"/>
          </a:xfrm>
        </p:spPr>
        <p:txBody>
          <a:bodyPr/>
          <a:lstStyle/>
          <a:p>
            <a:pPr algn="just"/>
            <a:r>
              <a:rPr lang="en-US" dirty="0" smtClean="0"/>
              <a:t>Family history of Alzheimer's disease</a:t>
            </a:r>
          </a:p>
          <a:p>
            <a:pPr algn="just"/>
            <a:r>
              <a:rPr lang="en-US" dirty="0" smtClean="0"/>
              <a:t>Increased age</a:t>
            </a:r>
          </a:p>
          <a:p>
            <a:pPr algn="just"/>
            <a:r>
              <a:rPr lang="en-US" dirty="0" smtClean="0"/>
              <a:t>Head trauma</a:t>
            </a:r>
          </a:p>
          <a:p>
            <a:pPr algn="just"/>
            <a:r>
              <a:rPr lang="en-US" dirty="0" smtClean="0"/>
              <a:t>Cardiovascular diseases</a:t>
            </a:r>
          </a:p>
          <a:p>
            <a:pPr marL="82296" indent="0" algn="just">
              <a:buNone/>
            </a:pPr>
            <a:r>
              <a:rPr lang="en-US" b="1" u="sng" dirty="0" smtClean="0"/>
              <a:t>INVESTIGATIONS</a:t>
            </a:r>
          </a:p>
          <a:p>
            <a:pPr algn="just"/>
            <a:r>
              <a:rPr lang="en-US" dirty="0" smtClean="0"/>
              <a:t>Full hemogram</a:t>
            </a:r>
          </a:p>
          <a:p>
            <a:pPr algn="just"/>
            <a:r>
              <a:rPr lang="en-US" dirty="0" smtClean="0"/>
              <a:t>UECs</a:t>
            </a:r>
          </a:p>
          <a:p>
            <a:pPr algn="just"/>
            <a:r>
              <a:rPr lang="en-US" dirty="0" smtClean="0"/>
              <a:t>CT scan and MRI</a:t>
            </a:r>
          </a:p>
          <a:p>
            <a:pPr algn="just"/>
            <a:endParaRPr lang="en-US" dirty="0"/>
          </a:p>
        </p:txBody>
      </p:sp>
    </p:spTree>
    <p:extLst>
      <p:ext uri="{BB962C8B-B14F-4D97-AF65-F5344CB8AC3E}">
        <p14:creationId xmlns:p14="http://schemas.microsoft.com/office/powerpoint/2010/main" val="3421037314"/>
      </p:ext>
    </p:extLst>
  </p:cSld>
  <p:clrMapOvr>
    <a:masterClrMapping/>
  </p:clrMapOvr>
  <p:transition spd="slow">
    <p:push dir="u"/>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Shape 1019"/>
        <p:cNvGrpSpPr/>
        <p:nvPr/>
      </p:nvGrpSpPr>
      <p:grpSpPr>
        <a:xfrm>
          <a:off x="0" y="0"/>
          <a:ext cx="0" cy="0"/>
          <a:chOff x="0" y="0"/>
          <a:chExt cx="0" cy="0"/>
        </a:xfrm>
      </p:grpSpPr>
      <p:sp>
        <p:nvSpPr>
          <p:cNvPr id="1020" name="Google Shape;1020;p165"/>
          <p:cNvSpPr txBox="1">
            <a:spLocks noGrp="1"/>
          </p:cNvSpPr>
          <p:nvPr>
            <p:ph type="title"/>
          </p:nvPr>
        </p:nvSpPr>
        <p:spPr>
          <a:xfrm>
            <a:off x="1914144" y="0"/>
            <a:ext cx="9997440" cy="1143000"/>
          </a:xfrm>
        </p:spPr>
        <p:txBody>
          <a:bodyPr/>
          <a:lstStyle/>
          <a:p>
            <a:pPr algn="ctr"/>
            <a:r>
              <a:rPr lang="en-US" b="1" dirty="0" smtClean="0">
                <a:solidFill>
                  <a:srgbClr val="FF0000"/>
                </a:solidFill>
              </a:rPr>
              <a:t>Treatment of dementia</a:t>
            </a:r>
            <a:endParaRPr lang="en-US" b="1" dirty="0">
              <a:solidFill>
                <a:srgbClr val="FF0000"/>
              </a:solidFill>
            </a:endParaRPr>
          </a:p>
        </p:txBody>
      </p:sp>
      <p:sp>
        <p:nvSpPr>
          <p:cNvPr id="1021" name="Google Shape;1021;p165"/>
          <p:cNvSpPr txBox="1">
            <a:spLocks noGrp="1"/>
          </p:cNvSpPr>
          <p:nvPr>
            <p:ph idx="1"/>
          </p:nvPr>
        </p:nvSpPr>
        <p:spPr>
          <a:xfrm>
            <a:off x="1537252" y="980661"/>
            <a:ext cx="10374332" cy="5539409"/>
          </a:xfrm>
        </p:spPr>
        <p:txBody>
          <a:bodyPr>
            <a:normAutofit fontScale="92500"/>
          </a:bodyPr>
          <a:lstStyle/>
          <a:p>
            <a:pPr algn="just"/>
            <a:r>
              <a:rPr lang="en-US" dirty="0" smtClean="0"/>
              <a:t>Treatment of any reversible cause: hydrocephalus, renal failure ,hypothyroidism, brain lesions, subdural hematoma, Vit B6 and B12 ,folate deficiencies.</a:t>
            </a:r>
          </a:p>
          <a:p>
            <a:pPr algn="just"/>
            <a:r>
              <a:rPr lang="en-US" dirty="0" smtClean="0"/>
              <a:t>Pharmacologic treatment :</a:t>
            </a:r>
          </a:p>
          <a:p>
            <a:pPr algn="just"/>
            <a:r>
              <a:rPr lang="en-US" dirty="0" smtClean="0"/>
              <a:t>Tacrine (</a:t>
            </a:r>
            <a:r>
              <a:rPr lang="en-US" dirty="0" err="1" smtClean="0"/>
              <a:t>cognex</a:t>
            </a:r>
            <a:r>
              <a:rPr lang="en-US" dirty="0" smtClean="0"/>
              <a:t>), a cholinergic drug that improves cognitive functioning. However, its use is limited due to liver toxicity.</a:t>
            </a:r>
          </a:p>
          <a:p>
            <a:pPr algn="just"/>
            <a:r>
              <a:rPr lang="en-US" dirty="0" smtClean="0"/>
              <a:t>Antidepressants, antianxiety, and antipsychotics used to relieve associated symptoms like hallucinations and delusions.</a:t>
            </a:r>
          </a:p>
          <a:p>
            <a:pPr algn="just"/>
            <a:r>
              <a:rPr lang="en-US" dirty="0" smtClean="0"/>
              <a:t>Antiepileptic drugs for multi-infarct dementia</a:t>
            </a:r>
          </a:p>
          <a:p>
            <a:pPr algn="just"/>
            <a:r>
              <a:rPr lang="en-US" dirty="0" smtClean="0"/>
              <a:t>Benzodiazepines for insomnia and anxiety.</a:t>
            </a:r>
          </a:p>
          <a:p>
            <a:pPr algn="just"/>
            <a:endParaRPr lang="en-US" dirty="0"/>
          </a:p>
        </p:txBody>
      </p:sp>
    </p:spTree>
    <p:extLst>
      <p:ext uri="{BB962C8B-B14F-4D97-AF65-F5344CB8AC3E}">
        <p14:creationId xmlns:p14="http://schemas.microsoft.com/office/powerpoint/2010/main" val="2778625820"/>
      </p:ext>
    </p:extLst>
  </p:cSld>
  <p:clrMapOvr>
    <a:masterClrMapping/>
  </p:clrMapOvr>
  <p:transition spd="slow">
    <p:push dir="u"/>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Shape 1025"/>
        <p:cNvGrpSpPr/>
        <p:nvPr/>
      </p:nvGrpSpPr>
      <p:grpSpPr>
        <a:xfrm>
          <a:off x="0" y="0"/>
          <a:ext cx="0" cy="0"/>
          <a:chOff x="0" y="0"/>
          <a:chExt cx="0" cy="0"/>
        </a:xfrm>
      </p:grpSpPr>
      <p:sp>
        <p:nvSpPr>
          <p:cNvPr id="1026" name="Google Shape;1026;p166"/>
          <p:cNvSpPr txBox="1">
            <a:spLocks noGrp="1"/>
          </p:cNvSpPr>
          <p:nvPr>
            <p:ph type="title"/>
          </p:nvPr>
        </p:nvSpPr>
        <p:spPr>
          <a:xfrm>
            <a:off x="1914144" y="0"/>
            <a:ext cx="9997440" cy="1143000"/>
          </a:xfrm>
        </p:spPr>
        <p:txBody>
          <a:bodyPr/>
          <a:lstStyle/>
          <a:p>
            <a:pPr algn="ctr"/>
            <a:r>
              <a:rPr lang="en-US" b="1" dirty="0" smtClean="0">
                <a:solidFill>
                  <a:srgbClr val="FF0000"/>
                </a:solidFill>
              </a:rPr>
              <a:t>Nursing management</a:t>
            </a:r>
            <a:endParaRPr lang="en-US" b="1" dirty="0">
              <a:solidFill>
                <a:srgbClr val="FF0000"/>
              </a:solidFill>
            </a:endParaRPr>
          </a:p>
        </p:txBody>
      </p:sp>
      <p:sp>
        <p:nvSpPr>
          <p:cNvPr id="1027" name="Google Shape;1027;p166"/>
          <p:cNvSpPr txBox="1">
            <a:spLocks noGrp="1"/>
          </p:cNvSpPr>
          <p:nvPr>
            <p:ph idx="1"/>
          </p:nvPr>
        </p:nvSpPr>
        <p:spPr>
          <a:xfrm>
            <a:off x="1649101" y="1315279"/>
            <a:ext cx="9997440" cy="4800600"/>
          </a:xfrm>
        </p:spPr>
        <p:txBody>
          <a:bodyPr/>
          <a:lstStyle/>
          <a:p>
            <a:pPr algn="just"/>
            <a:r>
              <a:rPr lang="en-US" dirty="0" smtClean="0"/>
              <a:t>Assess the patient level of functioning to formulate appropriate plan of care.</a:t>
            </a:r>
          </a:p>
          <a:p>
            <a:pPr algn="just"/>
            <a:r>
              <a:rPr lang="en-US" dirty="0" smtClean="0"/>
              <a:t>Provide safety to the patient. Assess the patient level of disorientation to determine specific requirement for safety.</a:t>
            </a:r>
          </a:p>
          <a:p>
            <a:pPr algn="just"/>
            <a:r>
              <a:rPr lang="en-US" dirty="0" smtClean="0"/>
              <a:t>Maintain daily routines to include drawing up a fixed timetable for patient for waking up, toilet ,exercise and meals,</a:t>
            </a:r>
            <a:endParaRPr lang="en-US" dirty="0"/>
          </a:p>
        </p:txBody>
      </p:sp>
    </p:spTree>
    <p:extLst>
      <p:ext uri="{BB962C8B-B14F-4D97-AF65-F5344CB8AC3E}">
        <p14:creationId xmlns:p14="http://schemas.microsoft.com/office/powerpoint/2010/main" val="2627443269"/>
      </p:ext>
    </p:extLst>
  </p:cSld>
  <p:clrMapOvr>
    <a:masterClrMapping/>
  </p:clrMapOvr>
  <p:transition spd="slow">
    <p:push dir="u"/>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Shape 1031"/>
        <p:cNvGrpSpPr/>
        <p:nvPr/>
      </p:nvGrpSpPr>
      <p:grpSpPr>
        <a:xfrm>
          <a:off x="0" y="0"/>
          <a:ext cx="0" cy="0"/>
          <a:chOff x="0" y="0"/>
          <a:chExt cx="0" cy="0"/>
        </a:xfrm>
      </p:grpSpPr>
      <p:sp>
        <p:nvSpPr>
          <p:cNvPr id="1032" name="Google Shape;1032;p167"/>
          <p:cNvSpPr txBox="1">
            <a:spLocks noGrp="1"/>
          </p:cNvSpPr>
          <p:nvPr>
            <p:ph type="title"/>
          </p:nvPr>
        </p:nvSpPr>
        <p:spPr/>
        <p:txBody>
          <a:bodyPr/>
          <a:lstStyle/>
          <a:p>
            <a:r>
              <a:rPr lang="en-US" smtClean="0"/>
              <a:t>cont</a:t>
            </a:r>
            <a:endParaRPr lang="en-US"/>
          </a:p>
        </p:txBody>
      </p:sp>
      <p:sp>
        <p:nvSpPr>
          <p:cNvPr id="1033" name="Google Shape;1033;p167"/>
          <p:cNvSpPr txBox="1">
            <a:spLocks noGrp="1"/>
          </p:cNvSpPr>
          <p:nvPr>
            <p:ph idx="1"/>
          </p:nvPr>
        </p:nvSpPr>
        <p:spPr>
          <a:xfrm>
            <a:off x="1696278" y="1417638"/>
            <a:ext cx="10215306" cy="4830762"/>
          </a:xfrm>
        </p:spPr>
        <p:txBody>
          <a:bodyPr/>
          <a:lstStyle/>
          <a:p>
            <a:pPr algn="just"/>
            <a:r>
              <a:rPr lang="en-US" dirty="0" smtClean="0"/>
              <a:t>Provide additional care during evening due to sun downing. This is a situation where patient condition deteriorates during evening and additional care must be provided.</a:t>
            </a:r>
          </a:p>
          <a:p>
            <a:pPr algn="just"/>
            <a:r>
              <a:rPr lang="en-US" dirty="0" smtClean="0"/>
              <a:t>Orient the patient to reality in order to decrease confusion. use calendar with large writing and a separate page for each day. Provide newspapers which stimulate interest in events</a:t>
            </a:r>
          </a:p>
          <a:p>
            <a:pPr algn="just"/>
            <a:endParaRPr lang="en-US" dirty="0"/>
          </a:p>
        </p:txBody>
      </p:sp>
    </p:spTree>
    <p:extLst>
      <p:ext uri="{BB962C8B-B14F-4D97-AF65-F5344CB8AC3E}">
        <p14:creationId xmlns:p14="http://schemas.microsoft.com/office/powerpoint/2010/main" val="2710923436"/>
      </p:ext>
    </p:extLst>
  </p:cSld>
  <p:clrMapOvr>
    <a:masterClrMapping/>
  </p:clrMapOvr>
  <p:transition spd="slow">
    <p:push dir="u"/>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sp>
        <p:nvSpPr>
          <p:cNvPr id="1038" name="Google Shape;1038;p168"/>
          <p:cNvSpPr txBox="1">
            <a:spLocks noGrp="1"/>
          </p:cNvSpPr>
          <p:nvPr>
            <p:ph type="title"/>
          </p:nvPr>
        </p:nvSpPr>
        <p:spPr/>
        <p:txBody>
          <a:bodyPr/>
          <a:lstStyle/>
          <a:p>
            <a:r>
              <a:rPr lang="en-US" smtClean="0"/>
              <a:t>cont</a:t>
            </a:r>
            <a:endParaRPr lang="en-US"/>
          </a:p>
        </p:txBody>
      </p:sp>
      <p:sp>
        <p:nvSpPr>
          <p:cNvPr id="1039" name="Google Shape;1039;p168"/>
          <p:cNvSpPr txBox="1">
            <a:spLocks noGrp="1"/>
          </p:cNvSpPr>
          <p:nvPr>
            <p:ph idx="1"/>
          </p:nvPr>
        </p:nvSpPr>
        <p:spPr>
          <a:xfrm>
            <a:off x="1656522" y="1417638"/>
            <a:ext cx="10255062" cy="4830762"/>
          </a:xfrm>
        </p:spPr>
        <p:txBody>
          <a:bodyPr/>
          <a:lstStyle/>
          <a:p>
            <a:pPr algn="just"/>
            <a:r>
              <a:rPr lang="en-US" dirty="0" smtClean="0"/>
              <a:t>Provide a well balance diet rich in protein, higher fiber with adequate amount of calories. Allow plenty of time for meals.</a:t>
            </a:r>
          </a:p>
          <a:p>
            <a:pPr algn="just"/>
            <a:r>
              <a:rPr lang="en-US" dirty="0" smtClean="0"/>
              <a:t>Provide daily personal hygiene to include brushing of teeth, bathing, keeping the skin clean and dry.</a:t>
            </a:r>
          </a:p>
          <a:p>
            <a:pPr algn="just"/>
            <a:r>
              <a:rPr lang="en-US" dirty="0" smtClean="0"/>
              <a:t>Provide toilet habits and maintained it as a rigid routine. The patient should be taken to urinate at a fixed interval depending on fluid intake and season</a:t>
            </a:r>
            <a:endParaRPr lang="en-US" dirty="0"/>
          </a:p>
        </p:txBody>
      </p:sp>
    </p:spTree>
    <p:extLst>
      <p:ext uri="{BB962C8B-B14F-4D97-AF65-F5344CB8AC3E}">
        <p14:creationId xmlns:p14="http://schemas.microsoft.com/office/powerpoint/2010/main" val="660716823"/>
      </p:ext>
    </p:extLst>
  </p:cSld>
  <p:clrMapOvr>
    <a:masterClrMapping/>
  </p:clrMapOvr>
  <p:transition spd="slow">
    <p:push dir="u"/>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169"/>
          <p:cNvSpPr txBox="1">
            <a:spLocks noGrp="1"/>
          </p:cNvSpPr>
          <p:nvPr>
            <p:ph type="title"/>
          </p:nvPr>
        </p:nvSpPr>
        <p:spPr/>
        <p:txBody>
          <a:bodyPr/>
          <a:lstStyle/>
          <a:p>
            <a:r>
              <a:rPr lang="en-US" smtClean="0"/>
              <a:t>cont</a:t>
            </a:r>
            <a:endParaRPr lang="en-US"/>
          </a:p>
        </p:txBody>
      </p:sp>
      <p:sp>
        <p:nvSpPr>
          <p:cNvPr id="1045" name="Google Shape;1045;p169"/>
          <p:cNvSpPr txBox="1">
            <a:spLocks noGrp="1"/>
          </p:cNvSpPr>
          <p:nvPr>
            <p:ph idx="1"/>
          </p:nvPr>
        </p:nvSpPr>
        <p:spPr>
          <a:xfrm>
            <a:off x="1643270" y="1417638"/>
            <a:ext cx="10268314" cy="4830762"/>
          </a:xfrm>
        </p:spPr>
        <p:txBody>
          <a:bodyPr/>
          <a:lstStyle/>
          <a:p>
            <a:pPr algn="just"/>
            <a:r>
              <a:rPr lang="en-US" dirty="0" smtClean="0"/>
              <a:t>Prevent accidents from falling, slipping in bathroom and tripping over furniture by providing patients with firmly secured shoes. Any floor covering must be firmly secured.</a:t>
            </a:r>
          </a:p>
          <a:p>
            <a:pPr algn="just"/>
            <a:r>
              <a:rPr lang="en-US" dirty="0" smtClean="0"/>
              <a:t>Decrease the amount of stimuli to the patient environment so that confusion may be less.</a:t>
            </a:r>
          </a:p>
          <a:p>
            <a:pPr algn="just"/>
            <a:r>
              <a:rPr lang="en-US" dirty="0" smtClean="0"/>
              <a:t>Help the patient devise methods to reduce memory defects e.g. by asking them to note down the daily activities.</a:t>
            </a:r>
            <a:endParaRPr lang="en-US" dirty="0"/>
          </a:p>
        </p:txBody>
      </p:sp>
    </p:spTree>
    <p:extLst>
      <p:ext uri="{BB962C8B-B14F-4D97-AF65-F5344CB8AC3E}">
        <p14:creationId xmlns:p14="http://schemas.microsoft.com/office/powerpoint/2010/main" val="332828510"/>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Content Placeholder 2"/>
          <p:cNvSpPr>
            <a:spLocks noGrp="1"/>
          </p:cNvSpPr>
          <p:nvPr>
            <p:ph idx="1"/>
          </p:nvPr>
        </p:nvSpPr>
        <p:spPr>
          <a:xfrm>
            <a:off x="477077" y="838200"/>
            <a:ext cx="11343861" cy="5486400"/>
          </a:xfrm>
        </p:spPr>
        <p:txBody>
          <a:bodyPr>
            <a:normAutofit/>
          </a:bodyPr>
          <a:lstStyle/>
          <a:p>
            <a:r>
              <a:rPr lang="en-GB" altLang="en-US" sz="3200" b="1" dirty="0" smtClean="0"/>
              <a:t>Perpetuating Factors</a:t>
            </a:r>
          </a:p>
          <a:p>
            <a:pPr>
              <a:buFontTx/>
              <a:buChar char="-"/>
            </a:pPr>
            <a:r>
              <a:rPr lang="en-US" altLang="en-US" sz="3200" dirty="0" smtClean="0"/>
              <a:t>Once the disorder has been triggered, these factors do prolong the course of the disease.</a:t>
            </a:r>
          </a:p>
          <a:p>
            <a:pPr>
              <a:buFontTx/>
              <a:buChar char="-"/>
            </a:pPr>
            <a:endParaRPr lang="en-US" altLang="en-US" sz="3200" dirty="0" smtClean="0"/>
          </a:p>
          <a:p>
            <a:pPr>
              <a:buFontTx/>
              <a:buChar char="-"/>
            </a:pPr>
            <a:r>
              <a:rPr lang="en-US" altLang="en-US" sz="3200" dirty="0" smtClean="0"/>
              <a:t>They may appear long after the original predisposing factors have been treated.</a:t>
            </a:r>
          </a:p>
          <a:p>
            <a:pPr>
              <a:buFontTx/>
              <a:buChar char="-"/>
            </a:pPr>
            <a:endParaRPr lang="en-US" altLang="en-US" sz="3200" dirty="0" smtClean="0"/>
          </a:p>
          <a:p>
            <a:pPr>
              <a:buFontTx/>
              <a:buChar char="-"/>
            </a:pPr>
            <a:r>
              <a:rPr lang="en-US" altLang="en-US" sz="3200" dirty="0" smtClean="0"/>
              <a:t>Examples include secondary demoralization and withdrawal from social activities.</a:t>
            </a:r>
          </a:p>
          <a:p>
            <a:pPr>
              <a:buFont typeface="Wingdings" panose="05000000000000000000" pitchFamily="2" charset="2"/>
              <a:buNone/>
            </a:pPr>
            <a:endParaRPr lang="en-GB" altLang="en-US" sz="3200" dirty="0" smtClean="0"/>
          </a:p>
        </p:txBody>
      </p:sp>
      <p:sp>
        <p:nvSpPr>
          <p:cNvPr id="9219"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CCB20B09-3A88-4445-937B-55EC20CE389C}" type="slidenum">
              <a:rPr lang="en-US" altLang="en-US" sz="1200">
                <a:latin typeface="Garamond" panose="02020404030301010803" pitchFamily="18" charset="0"/>
              </a:rPr>
              <a:pPr>
                <a:spcBef>
                  <a:spcPct val="0"/>
                </a:spcBef>
                <a:buClrTx/>
                <a:buSzTx/>
                <a:buFontTx/>
                <a:buNone/>
              </a:pPr>
              <a:t>24</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4316363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6626">
                                            <p:txEl>
                                              <p:pRg st="0" end="0"/>
                                            </p:txEl>
                                          </p:spTgt>
                                        </p:tgtEl>
                                        <p:attrNameLst>
                                          <p:attrName>style.visibility</p:attrName>
                                        </p:attrNameLst>
                                      </p:cBhvr>
                                      <p:to>
                                        <p:strVal val="visible"/>
                                      </p:to>
                                    </p:set>
                                    <p:animEffect transition="in" filter="fade">
                                      <p:cBhvr>
                                        <p:cTn id="7" dur="500"/>
                                        <p:tgtEl>
                                          <p:spTgt spid="26626">
                                            <p:txEl>
                                              <p:pRg st="0" end="0"/>
                                            </p:txEl>
                                          </p:spTgt>
                                        </p:tgtEl>
                                      </p:cBhvr>
                                    </p:animEffect>
                                    <p:anim calcmode="lin" valueType="num">
                                      <p:cBhvr>
                                        <p:cTn id="8" dur="500" fill="hold"/>
                                        <p:tgtEl>
                                          <p:spTgt spid="26626">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6626">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26626">
                                            <p:txEl>
                                              <p:pRg st="1" end="1"/>
                                            </p:txEl>
                                          </p:spTgt>
                                        </p:tgtEl>
                                        <p:attrNameLst>
                                          <p:attrName>style.visibility</p:attrName>
                                        </p:attrNameLst>
                                      </p:cBhvr>
                                      <p:to>
                                        <p:strVal val="visible"/>
                                      </p:to>
                                    </p:set>
                                    <p:animEffect transition="in" filter="fade">
                                      <p:cBhvr>
                                        <p:cTn id="12" dur="500"/>
                                        <p:tgtEl>
                                          <p:spTgt spid="26626">
                                            <p:txEl>
                                              <p:pRg st="1" end="1"/>
                                            </p:txEl>
                                          </p:spTgt>
                                        </p:tgtEl>
                                      </p:cBhvr>
                                    </p:animEffect>
                                    <p:anim calcmode="lin" valueType="num">
                                      <p:cBhvr>
                                        <p:cTn id="13" dur="500" fill="hold"/>
                                        <p:tgtEl>
                                          <p:spTgt spid="26626">
                                            <p:txEl>
                                              <p:pRg st="1" end="1"/>
                                            </p:txEl>
                                          </p:spTgt>
                                        </p:tgtEl>
                                        <p:attrNameLst>
                                          <p:attrName>ppt_w</p:attrName>
                                        </p:attrNameLst>
                                      </p:cBhvr>
                                      <p:tavLst>
                                        <p:tav tm="0" fmla="#ppt_w*sin(2.5*pi*$)">
                                          <p:val>
                                            <p:fltVal val="0"/>
                                          </p:val>
                                        </p:tav>
                                        <p:tav tm="100000">
                                          <p:val>
                                            <p:fltVal val="1"/>
                                          </p:val>
                                        </p:tav>
                                      </p:tavLst>
                                    </p:anim>
                                    <p:anim calcmode="lin" valueType="num">
                                      <p:cBhvr>
                                        <p:cTn id="14" dur="500" fill="hold"/>
                                        <p:tgtEl>
                                          <p:spTgt spid="26626">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26626">
                                            <p:txEl>
                                              <p:pRg st="3" end="3"/>
                                            </p:txEl>
                                          </p:spTgt>
                                        </p:tgtEl>
                                        <p:attrNameLst>
                                          <p:attrName>style.visibility</p:attrName>
                                        </p:attrNameLst>
                                      </p:cBhvr>
                                      <p:to>
                                        <p:strVal val="visible"/>
                                      </p:to>
                                    </p:set>
                                    <p:animEffect transition="in" filter="fade">
                                      <p:cBhvr>
                                        <p:cTn id="17" dur="500"/>
                                        <p:tgtEl>
                                          <p:spTgt spid="26626">
                                            <p:txEl>
                                              <p:pRg st="3" end="3"/>
                                            </p:txEl>
                                          </p:spTgt>
                                        </p:tgtEl>
                                      </p:cBhvr>
                                    </p:animEffect>
                                    <p:anim calcmode="lin" valueType="num">
                                      <p:cBhvr>
                                        <p:cTn id="18" dur="500" fill="hold"/>
                                        <p:tgtEl>
                                          <p:spTgt spid="26626">
                                            <p:txEl>
                                              <p:pRg st="3" end="3"/>
                                            </p:txEl>
                                          </p:spTgt>
                                        </p:tgtEl>
                                        <p:attrNameLst>
                                          <p:attrName>ppt_w</p:attrName>
                                        </p:attrNameLst>
                                      </p:cBhvr>
                                      <p:tavLst>
                                        <p:tav tm="0" fmla="#ppt_w*sin(2.5*pi*$)">
                                          <p:val>
                                            <p:fltVal val="0"/>
                                          </p:val>
                                        </p:tav>
                                        <p:tav tm="100000">
                                          <p:val>
                                            <p:fltVal val="1"/>
                                          </p:val>
                                        </p:tav>
                                      </p:tavLst>
                                    </p:anim>
                                    <p:anim calcmode="lin" valueType="num">
                                      <p:cBhvr>
                                        <p:cTn id="19" dur="500" fill="hold"/>
                                        <p:tgtEl>
                                          <p:spTgt spid="26626">
                                            <p:txEl>
                                              <p:pRg st="3" end="3"/>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26626">
                                            <p:txEl>
                                              <p:pRg st="5" end="5"/>
                                            </p:txEl>
                                          </p:spTgt>
                                        </p:tgtEl>
                                        <p:attrNameLst>
                                          <p:attrName>style.visibility</p:attrName>
                                        </p:attrNameLst>
                                      </p:cBhvr>
                                      <p:to>
                                        <p:strVal val="visible"/>
                                      </p:to>
                                    </p:set>
                                    <p:animEffect transition="in" filter="fade">
                                      <p:cBhvr>
                                        <p:cTn id="22" dur="500"/>
                                        <p:tgtEl>
                                          <p:spTgt spid="26626">
                                            <p:txEl>
                                              <p:pRg st="5" end="5"/>
                                            </p:txEl>
                                          </p:spTgt>
                                        </p:tgtEl>
                                      </p:cBhvr>
                                    </p:animEffect>
                                    <p:anim calcmode="lin" valueType="num">
                                      <p:cBhvr>
                                        <p:cTn id="23" dur="500" fill="hold"/>
                                        <p:tgtEl>
                                          <p:spTgt spid="26626">
                                            <p:txEl>
                                              <p:pRg st="5" end="5"/>
                                            </p:txEl>
                                          </p:spTgt>
                                        </p:tgtEl>
                                        <p:attrNameLst>
                                          <p:attrName>ppt_w</p:attrName>
                                        </p:attrNameLst>
                                      </p:cBhvr>
                                      <p:tavLst>
                                        <p:tav tm="0" fmla="#ppt_w*sin(2.5*pi*$)">
                                          <p:val>
                                            <p:fltVal val="0"/>
                                          </p:val>
                                        </p:tav>
                                        <p:tav tm="100000">
                                          <p:val>
                                            <p:fltVal val="1"/>
                                          </p:val>
                                        </p:tav>
                                      </p:tavLst>
                                    </p:anim>
                                    <p:anim calcmode="lin" valueType="num">
                                      <p:cBhvr>
                                        <p:cTn id="24" dur="500" fill="hold"/>
                                        <p:tgtEl>
                                          <p:spTgt spid="26626">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Shape 1055"/>
        <p:cNvGrpSpPr/>
        <p:nvPr/>
      </p:nvGrpSpPr>
      <p:grpSpPr>
        <a:xfrm>
          <a:off x="0" y="0"/>
          <a:ext cx="0" cy="0"/>
          <a:chOff x="0" y="0"/>
          <a:chExt cx="0" cy="0"/>
        </a:xfrm>
      </p:grpSpPr>
      <p:sp>
        <p:nvSpPr>
          <p:cNvPr id="1056" name="Google Shape;1056;p171"/>
          <p:cNvSpPr txBox="1">
            <a:spLocks noGrp="1"/>
          </p:cNvSpPr>
          <p:nvPr>
            <p:ph type="title"/>
          </p:nvPr>
        </p:nvSpPr>
        <p:spPr/>
        <p:txBody>
          <a:bodyPr/>
          <a:lstStyle/>
          <a:p>
            <a:r>
              <a:rPr lang="en-US" smtClean="0"/>
              <a:t>cont</a:t>
            </a:r>
            <a:endParaRPr lang="en-US"/>
          </a:p>
        </p:txBody>
      </p:sp>
      <p:sp>
        <p:nvSpPr>
          <p:cNvPr id="1057" name="Google Shape;1057;p171"/>
          <p:cNvSpPr txBox="1">
            <a:spLocks noGrp="1"/>
          </p:cNvSpPr>
          <p:nvPr>
            <p:ph idx="1"/>
          </p:nvPr>
        </p:nvSpPr>
        <p:spPr>
          <a:xfrm>
            <a:off x="1683026" y="1417638"/>
            <a:ext cx="10228558" cy="4830762"/>
          </a:xfrm>
        </p:spPr>
        <p:txBody>
          <a:bodyPr/>
          <a:lstStyle/>
          <a:p>
            <a:pPr algn="just"/>
            <a:r>
              <a:rPr lang="en-US" dirty="0" smtClean="0"/>
              <a:t>Use simple explanations and face to face introduction and communication to the patient.</a:t>
            </a:r>
          </a:p>
          <a:p>
            <a:pPr algn="just"/>
            <a:r>
              <a:rPr lang="en-US" dirty="0" smtClean="0"/>
              <a:t>Provided sufficient fluid during the day and minimum amount of fluid at evening around 6pm</a:t>
            </a:r>
          </a:p>
          <a:p>
            <a:pPr algn="just"/>
            <a:r>
              <a:rPr lang="en-US" dirty="0" smtClean="0"/>
              <a:t>Keep calm environment with fixed schedules to prevent changes in mood which are unpredictable.</a:t>
            </a:r>
          </a:p>
          <a:p>
            <a:pPr algn="just"/>
            <a:r>
              <a:rPr lang="en-US" dirty="0" smtClean="0"/>
              <a:t>Provide identification tag for patients with Alzheimer's disease as they are prone to wandering due to disorientation</a:t>
            </a:r>
            <a:endParaRPr lang="en-US" dirty="0"/>
          </a:p>
        </p:txBody>
      </p:sp>
    </p:spTree>
    <p:extLst>
      <p:ext uri="{BB962C8B-B14F-4D97-AF65-F5344CB8AC3E}">
        <p14:creationId xmlns:p14="http://schemas.microsoft.com/office/powerpoint/2010/main" val="2124662469"/>
      </p:ext>
    </p:extLst>
  </p:cSld>
  <p:clrMapOvr>
    <a:masterClrMapping/>
  </p:clrMapOvr>
  <p:transition spd="slow">
    <p:push dir="u"/>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Shape 1061"/>
        <p:cNvGrpSpPr/>
        <p:nvPr/>
      </p:nvGrpSpPr>
      <p:grpSpPr>
        <a:xfrm>
          <a:off x="0" y="0"/>
          <a:ext cx="0" cy="0"/>
          <a:chOff x="0" y="0"/>
          <a:chExt cx="0" cy="0"/>
        </a:xfrm>
      </p:grpSpPr>
      <p:sp>
        <p:nvSpPr>
          <p:cNvPr id="1062" name="Google Shape;1062;p172"/>
          <p:cNvSpPr txBox="1">
            <a:spLocks noGrp="1"/>
          </p:cNvSpPr>
          <p:nvPr>
            <p:ph type="title"/>
          </p:nvPr>
        </p:nvSpPr>
        <p:spPr/>
        <p:txBody>
          <a:bodyPr/>
          <a:lstStyle/>
          <a:p>
            <a:pPr algn="ctr"/>
            <a:r>
              <a:rPr lang="en-US" b="1" dirty="0" smtClean="0">
                <a:solidFill>
                  <a:schemeClr val="tx1"/>
                </a:solidFill>
              </a:rPr>
              <a:t>Multi-infarct dementia</a:t>
            </a:r>
            <a:endParaRPr lang="en-US" b="1" dirty="0">
              <a:solidFill>
                <a:schemeClr val="tx1"/>
              </a:solidFill>
            </a:endParaRPr>
          </a:p>
        </p:txBody>
      </p:sp>
      <p:sp>
        <p:nvSpPr>
          <p:cNvPr id="1063" name="Google Shape;1063;p172"/>
          <p:cNvSpPr txBox="1">
            <a:spLocks noGrp="1"/>
          </p:cNvSpPr>
          <p:nvPr>
            <p:ph idx="1"/>
          </p:nvPr>
        </p:nvSpPr>
        <p:spPr>
          <a:xfrm>
            <a:off x="1669774" y="1417638"/>
            <a:ext cx="10241810" cy="4830762"/>
          </a:xfrm>
        </p:spPr>
        <p:txBody>
          <a:bodyPr>
            <a:normAutofit lnSpcReduction="10000"/>
          </a:bodyPr>
          <a:lstStyle/>
          <a:p>
            <a:pPr algn="just"/>
            <a:r>
              <a:rPr lang="en-US" dirty="0" smtClean="0"/>
              <a:t>Condition characterized by an  alteration in  due brain function due to destruction of brain tissues</a:t>
            </a:r>
          </a:p>
          <a:p>
            <a:pPr marL="82296" indent="0" algn="just">
              <a:buNone/>
            </a:pPr>
            <a:r>
              <a:rPr lang="en-US" b="1" u="sng" dirty="0" smtClean="0"/>
              <a:t>Contributing factors</a:t>
            </a:r>
          </a:p>
          <a:p>
            <a:pPr algn="just"/>
            <a:r>
              <a:rPr lang="en-US" dirty="0" smtClean="0"/>
              <a:t>Advanced age</a:t>
            </a:r>
          </a:p>
          <a:p>
            <a:pPr algn="just"/>
            <a:r>
              <a:rPr lang="en-US" dirty="0" smtClean="0"/>
              <a:t>Cerebral emboli or thrombosis</a:t>
            </a:r>
          </a:p>
          <a:p>
            <a:pPr algn="just"/>
            <a:r>
              <a:rPr lang="en-US" dirty="0" smtClean="0"/>
              <a:t>Diabetes</a:t>
            </a:r>
          </a:p>
          <a:p>
            <a:pPr algn="just"/>
            <a:r>
              <a:rPr lang="en-US" dirty="0" smtClean="0"/>
              <a:t>Heart disease</a:t>
            </a:r>
          </a:p>
          <a:p>
            <a:pPr algn="just"/>
            <a:r>
              <a:rPr lang="en-US" dirty="0" smtClean="0"/>
              <a:t>High blood cholesterol</a:t>
            </a:r>
          </a:p>
          <a:p>
            <a:pPr algn="just"/>
            <a:r>
              <a:rPr lang="en-US" dirty="0" smtClean="0"/>
              <a:t>Hypertension</a:t>
            </a:r>
          </a:p>
          <a:p>
            <a:pPr algn="just"/>
            <a:endParaRPr lang="en-US" dirty="0"/>
          </a:p>
        </p:txBody>
      </p:sp>
    </p:spTree>
    <p:extLst>
      <p:ext uri="{BB962C8B-B14F-4D97-AF65-F5344CB8AC3E}">
        <p14:creationId xmlns:p14="http://schemas.microsoft.com/office/powerpoint/2010/main" val="607900832"/>
      </p:ext>
    </p:extLst>
  </p:cSld>
  <p:clrMapOvr>
    <a:masterClrMapping/>
  </p:clrMapOvr>
  <p:transition spd="slow">
    <p:push dir="u"/>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sp>
        <p:nvSpPr>
          <p:cNvPr id="1068" name="Google Shape;1068;p173"/>
          <p:cNvSpPr txBox="1">
            <a:spLocks noGrp="1"/>
          </p:cNvSpPr>
          <p:nvPr>
            <p:ph type="title"/>
          </p:nvPr>
        </p:nvSpPr>
        <p:spPr/>
        <p:txBody>
          <a:bodyPr/>
          <a:lstStyle/>
          <a:p>
            <a:pPr algn="ctr"/>
            <a:r>
              <a:rPr lang="en-US" b="1" dirty="0" smtClean="0">
                <a:solidFill>
                  <a:schemeClr val="tx1"/>
                </a:solidFill>
              </a:rPr>
              <a:t>Signs and symptoms</a:t>
            </a:r>
            <a:endParaRPr lang="en-US" b="1" dirty="0">
              <a:solidFill>
                <a:schemeClr val="tx1"/>
              </a:solidFill>
            </a:endParaRPr>
          </a:p>
        </p:txBody>
      </p:sp>
      <p:sp>
        <p:nvSpPr>
          <p:cNvPr id="1069" name="Google Shape;1069;p173"/>
          <p:cNvSpPr txBox="1">
            <a:spLocks noGrp="1"/>
          </p:cNvSpPr>
          <p:nvPr>
            <p:ph idx="1"/>
          </p:nvPr>
        </p:nvSpPr>
        <p:spPr>
          <a:xfrm>
            <a:off x="1603513" y="1417638"/>
            <a:ext cx="10308071" cy="4830762"/>
          </a:xfrm>
        </p:spPr>
        <p:txBody>
          <a:bodyPr>
            <a:normAutofit lnSpcReduction="10000"/>
          </a:bodyPr>
          <a:lstStyle/>
          <a:p>
            <a:pPr algn="just"/>
            <a:r>
              <a:rPr lang="en-US" dirty="0" smtClean="0"/>
              <a:t>Confusion</a:t>
            </a:r>
          </a:p>
          <a:p>
            <a:pPr algn="just"/>
            <a:r>
              <a:rPr lang="en-US" dirty="0" smtClean="0"/>
              <a:t>Wandering or getting lost in familiar places</a:t>
            </a:r>
          </a:p>
          <a:p>
            <a:pPr algn="just"/>
            <a:r>
              <a:rPr lang="en-US" dirty="0" smtClean="0"/>
              <a:t>Leg or arm weakness</a:t>
            </a:r>
          </a:p>
          <a:p>
            <a:pPr algn="just"/>
            <a:r>
              <a:rPr lang="en-US" dirty="0" smtClean="0"/>
              <a:t>Problems with recent memory</a:t>
            </a:r>
          </a:p>
          <a:p>
            <a:pPr algn="just"/>
            <a:r>
              <a:rPr lang="en-US" dirty="0" smtClean="0"/>
              <a:t>Loss of bladder and bowel control</a:t>
            </a:r>
          </a:p>
          <a:p>
            <a:pPr algn="just"/>
            <a:r>
              <a:rPr lang="en-US" dirty="0" smtClean="0"/>
              <a:t>Inappropriate emotional reaction such as laughing or crying inappropriately</a:t>
            </a:r>
          </a:p>
          <a:p>
            <a:pPr algn="just"/>
            <a:r>
              <a:rPr lang="en-US" dirty="0" smtClean="0"/>
              <a:t>Problems with recent memory</a:t>
            </a:r>
          </a:p>
          <a:p>
            <a:pPr algn="just"/>
            <a:r>
              <a:rPr lang="en-US" dirty="0" smtClean="0"/>
              <a:t>Difficulty in following instructions</a:t>
            </a:r>
          </a:p>
          <a:p>
            <a:pPr algn="just"/>
            <a:endParaRPr lang="en-US" dirty="0"/>
          </a:p>
        </p:txBody>
      </p:sp>
    </p:spTree>
    <p:extLst>
      <p:ext uri="{BB962C8B-B14F-4D97-AF65-F5344CB8AC3E}">
        <p14:creationId xmlns:p14="http://schemas.microsoft.com/office/powerpoint/2010/main" val="3097017124"/>
      </p:ext>
    </p:extLst>
  </p:cSld>
  <p:clrMapOvr>
    <a:masterClrMapping/>
  </p:clrMapOvr>
  <p:transition spd="slow">
    <p:push dir="u"/>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Shape 1073"/>
        <p:cNvGrpSpPr/>
        <p:nvPr/>
      </p:nvGrpSpPr>
      <p:grpSpPr>
        <a:xfrm>
          <a:off x="0" y="0"/>
          <a:ext cx="0" cy="0"/>
          <a:chOff x="0" y="0"/>
          <a:chExt cx="0" cy="0"/>
        </a:xfrm>
      </p:grpSpPr>
      <p:sp>
        <p:nvSpPr>
          <p:cNvPr id="1074" name="Google Shape;1074;p174"/>
          <p:cNvSpPr txBox="1">
            <a:spLocks noGrp="1"/>
          </p:cNvSpPr>
          <p:nvPr>
            <p:ph type="title"/>
          </p:nvPr>
        </p:nvSpPr>
        <p:spPr>
          <a:xfrm>
            <a:off x="1914144" y="102360"/>
            <a:ext cx="9997440" cy="1143000"/>
          </a:xfrm>
        </p:spPr>
        <p:txBody>
          <a:bodyPr/>
          <a:lstStyle/>
          <a:p>
            <a:pPr algn="ctr"/>
            <a:r>
              <a:rPr lang="en-US" b="1" dirty="0" smtClean="0">
                <a:solidFill>
                  <a:schemeClr val="tx1"/>
                </a:solidFill>
              </a:rPr>
              <a:t>Nursing interventions</a:t>
            </a:r>
            <a:endParaRPr lang="en-US" b="1" dirty="0">
              <a:solidFill>
                <a:schemeClr val="tx1"/>
              </a:solidFill>
            </a:endParaRPr>
          </a:p>
        </p:txBody>
      </p:sp>
      <p:sp>
        <p:nvSpPr>
          <p:cNvPr id="1075" name="Google Shape;1075;p174"/>
          <p:cNvSpPr txBox="1">
            <a:spLocks noGrp="1"/>
          </p:cNvSpPr>
          <p:nvPr>
            <p:ph idx="1"/>
          </p:nvPr>
        </p:nvSpPr>
        <p:spPr/>
        <p:txBody>
          <a:bodyPr/>
          <a:lstStyle/>
          <a:p>
            <a:r>
              <a:rPr lang="en-US" smtClean="0"/>
              <a:t>Reduce unnecessary stimulation</a:t>
            </a:r>
          </a:p>
          <a:p>
            <a:r>
              <a:rPr lang="en-US" smtClean="0"/>
              <a:t>Avoid changing patient room and moving furniture</a:t>
            </a:r>
          </a:p>
          <a:p>
            <a:r>
              <a:rPr lang="en-US" smtClean="0"/>
              <a:t>Orient patient to the surrounding</a:t>
            </a:r>
          </a:p>
          <a:p>
            <a:r>
              <a:rPr lang="en-US" smtClean="0"/>
              <a:t>Make environment as stable as possible</a:t>
            </a:r>
            <a:endParaRPr lang="en-US"/>
          </a:p>
        </p:txBody>
      </p:sp>
    </p:spTree>
    <p:extLst>
      <p:ext uri="{BB962C8B-B14F-4D97-AF65-F5344CB8AC3E}">
        <p14:creationId xmlns:p14="http://schemas.microsoft.com/office/powerpoint/2010/main" val="4090216297"/>
      </p:ext>
    </p:extLst>
  </p:cSld>
  <p:clrMapOvr>
    <a:masterClrMapping/>
  </p:clrMapOvr>
  <p:transition spd="slow">
    <p:push dir="u"/>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711297" y="1433324"/>
            <a:ext cx="9875520" cy="1472184"/>
          </a:xfrm>
        </p:spPr>
        <p:txBody>
          <a:bodyPr>
            <a:normAutofit/>
          </a:bodyPr>
          <a:lstStyle/>
          <a:p>
            <a:pPr algn="ctr"/>
            <a:r>
              <a:rPr lang="en-US" sz="7200" b="1" dirty="0">
                <a:solidFill>
                  <a:schemeClr val="tx1"/>
                </a:solidFill>
                <a:latin typeface="Sitka Subheading" panose="02000505000000020004" pitchFamily="2" charset="0"/>
                <a:cs typeface="Times New Roman"/>
              </a:rPr>
              <a:t>Alzheimer's </a:t>
            </a:r>
            <a:r>
              <a:rPr lang="en-US" sz="7200" b="1" dirty="0" smtClean="0">
                <a:solidFill>
                  <a:schemeClr val="tx1"/>
                </a:solidFill>
                <a:latin typeface="Sitka Subheading" panose="02000505000000020004" pitchFamily="2" charset="0"/>
                <a:cs typeface="Times New Roman"/>
              </a:rPr>
              <a:t>disease</a:t>
            </a:r>
            <a:endParaRPr lang="en-US" sz="6600" b="1" dirty="0">
              <a:solidFill>
                <a:schemeClr val="tx1"/>
              </a:solidFill>
              <a:latin typeface="Sitka Subheading" panose="02000505000000020004" pitchFamily="2" charset="0"/>
            </a:endParaRPr>
          </a:p>
        </p:txBody>
      </p:sp>
    </p:spTree>
    <p:extLst>
      <p:ext uri="{BB962C8B-B14F-4D97-AF65-F5344CB8AC3E}">
        <p14:creationId xmlns:p14="http://schemas.microsoft.com/office/powerpoint/2010/main" val="2346755987"/>
      </p:ext>
    </p:extLst>
  </p:cSld>
  <p:clrMapOvr>
    <a:masterClrMapping/>
  </p:clrMapOvr>
  <p:transition spd="slow">
    <p:push dir="u"/>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9338182" y="111379"/>
            <a:ext cx="1130300" cy="2043430"/>
          </a:xfrm>
          <a:custGeom>
            <a:avLst/>
            <a:gdLst/>
            <a:ahLst/>
            <a:cxnLst/>
            <a:rect l="l" t="t" r="r" b="b"/>
            <a:pathLst>
              <a:path w="1130300" h="2043430">
                <a:moveTo>
                  <a:pt x="114808" y="0"/>
                </a:moveTo>
                <a:lnTo>
                  <a:pt x="0" y="61595"/>
                </a:lnTo>
                <a:lnTo>
                  <a:pt x="757555" y="1720977"/>
                </a:lnTo>
                <a:lnTo>
                  <a:pt x="923036" y="1845691"/>
                </a:lnTo>
                <a:lnTo>
                  <a:pt x="1086485" y="2035175"/>
                </a:lnTo>
                <a:lnTo>
                  <a:pt x="1130173" y="2043176"/>
                </a:lnTo>
                <a:lnTo>
                  <a:pt x="1061593" y="1804543"/>
                </a:lnTo>
                <a:lnTo>
                  <a:pt x="1084326" y="1650492"/>
                </a:lnTo>
                <a:lnTo>
                  <a:pt x="342519" y="10668"/>
                </a:lnTo>
                <a:lnTo>
                  <a:pt x="114808"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9282793" y="60880"/>
            <a:ext cx="972185" cy="1530350"/>
          </a:xfrm>
          <a:custGeom>
            <a:avLst/>
            <a:gdLst/>
            <a:ahLst/>
            <a:cxnLst/>
            <a:rect l="l" t="t" r="r" b="b"/>
            <a:pathLst>
              <a:path w="972184" h="1530350">
                <a:moveTo>
                  <a:pt x="340233" y="0"/>
                </a:moveTo>
                <a:lnTo>
                  <a:pt x="90170" y="33273"/>
                </a:lnTo>
                <a:lnTo>
                  <a:pt x="0" y="75437"/>
                </a:lnTo>
                <a:lnTo>
                  <a:pt x="662559" y="1530222"/>
                </a:lnTo>
                <a:lnTo>
                  <a:pt x="797687" y="1415541"/>
                </a:lnTo>
                <a:lnTo>
                  <a:pt x="972185" y="1394967"/>
                </a:lnTo>
                <a:lnTo>
                  <a:pt x="340233"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562102" y="5564252"/>
            <a:ext cx="1729105" cy="1030605"/>
          </a:xfrm>
          <a:custGeom>
            <a:avLst/>
            <a:gdLst/>
            <a:ahLst/>
            <a:cxnLst/>
            <a:rect l="l" t="t" r="r" b="b"/>
            <a:pathLst>
              <a:path w="1729105" h="1030604">
                <a:moveTo>
                  <a:pt x="1256776" y="996886"/>
                </a:moveTo>
                <a:lnTo>
                  <a:pt x="1094294" y="996886"/>
                </a:lnTo>
                <a:lnTo>
                  <a:pt x="1246757" y="1030224"/>
                </a:lnTo>
                <a:lnTo>
                  <a:pt x="1260219" y="1000061"/>
                </a:lnTo>
                <a:lnTo>
                  <a:pt x="1256776" y="996886"/>
                </a:lnTo>
                <a:close/>
              </a:path>
              <a:path w="1729105" h="1030604">
                <a:moveTo>
                  <a:pt x="111974" y="372211"/>
                </a:moveTo>
                <a:lnTo>
                  <a:pt x="36529" y="403961"/>
                </a:lnTo>
                <a:lnTo>
                  <a:pt x="0" y="504761"/>
                </a:lnTo>
                <a:lnTo>
                  <a:pt x="43676" y="618274"/>
                </a:lnTo>
                <a:lnTo>
                  <a:pt x="904492" y="1022286"/>
                </a:lnTo>
                <a:lnTo>
                  <a:pt x="1094294" y="996886"/>
                </a:lnTo>
                <a:lnTo>
                  <a:pt x="1256776" y="996886"/>
                </a:lnTo>
                <a:lnTo>
                  <a:pt x="1127644" y="877824"/>
                </a:lnTo>
                <a:lnTo>
                  <a:pt x="1103262" y="705586"/>
                </a:lnTo>
                <a:lnTo>
                  <a:pt x="883055" y="705586"/>
                </a:lnTo>
                <a:lnTo>
                  <a:pt x="111974" y="372211"/>
                </a:lnTo>
                <a:close/>
              </a:path>
              <a:path w="1729105" h="1030604">
                <a:moveTo>
                  <a:pt x="861617" y="0"/>
                </a:moveTo>
                <a:lnTo>
                  <a:pt x="760766" y="22225"/>
                </a:lnTo>
                <a:lnTo>
                  <a:pt x="705178" y="84074"/>
                </a:lnTo>
                <a:lnTo>
                  <a:pt x="744079" y="226161"/>
                </a:lnTo>
                <a:lnTo>
                  <a:pt x="524115" y="349986"/>
                </a:lnTo>
                <a:lnTo>
                  <a:pt x="780616" y="375386"/>
                </a:lnTo>
                <a:lnTo>
                  <a:pt x="883055" y="705586"/>
                </a:lnTo>
                <a:lnTo>
                  <a:pt x="1103262" y="705586"/>
                </a:lnTo>
                <a:lnTo>
                  <a:pt x="1056968" y="378561"/>
                </a:lnTo>
                <a:lnTo>
                  <a:pt x="1698623" y="261874"/>
                </a:lnTo>
                <a:lnTo>
                  <a:pt x="1726945" y="167424"/>
                </a:lnTo>
                <a:lnTo>
                  <a:pt x="1013293" y="167424"/>
                </a:lnTo>
                <a:lnTo>
                  <a:pt x="968030" y="25336"/>
                </a:lnTo>
                <a:lnTo>
                  <a:pt x="861617" y="0"/>
                </a:lnTo>
                <a:close/>
              </a:path>
              <a:path w="1729105" h="1030604">
                <a:moveTo>
                  <a:pt x="1666873" y="79311"/>
                </a:moveTo>
                <a:lnTo>
                  <a:pt x="1013293" y="167424"/>
                </a:lnTo>
                <a:lnTo>
                  <a:pt x="1726945" y="167424"/>
                </a:lnTo>
                <a:lnTo>
                  <a:pt x="1728849" y="161074"/>
                </a:lnTo>
                <a:lnTo>
                  <a:pt x="1666873" y="79311"/>
                </a:lnTo>
                <a:close/>
              </a:path>
            </a:pathLst>
          </a:custGeom>
          <a:solidFill>
            <a:srgbClr val="F8F8F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3146425" y="5686425"/>
            <a:ext cx="113030" cy="205104"/>
          </a:xfrm>
          <a:custGeom>
            <a:avLst/>
            <a:gdLst/>
            <a:ahLst/>
            <a:cxnLst/>
            <a:rect l="l" t="t" r="r" b="b"/>
            <a:pathLst>
              <a:path w="113030" h="205104">
                <a:moveTo>
                  <a:pt x="94614" y="0"/>
                </a:moveTo>
                <a:lnTo>
                  <a:pt x="0" y="5549"/>
                </a:lnTo>
                <a:lnTo>
                  <a:pt x="6350" y="204787"/>
                </a:lnTo>
                <a:lnTo>
                  <a:pt x="112775" y="184937"/>
                </a:lnTo>
                <a:lnTo>
                  <a:pt x="94614"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55751" y="5991226"/>
            <a:ext cx="1257300" cy="650875"/>
          </a:xfrm>
          <a:custGeom>
            <a:avLst/>
            <a:gdLst/>
            <a:ahLst/>
            <a:cxnLst/>
            <a:rect l="l" t="t" r="r" b="b"/>
            <a:pathLst>
              <a:path w="1257300" h="650875">
                <a:moveTo>
                  <a:pt x="1253234" y="623925"/>
                </a:moveTo>
                <a:lnTo>
                  <a:pt x="1070215" y="623925"/>
                </a:lnTo>
                <a:lnTo>
                  <a:pt x="1240661" y="650875"/>
                </a:lnTo>
                <a:lnTo>
                  <a:pt x="1257298" y="627888"/>
                </a:lnTo>
                <a:lnTo>
                  <a:pt x="1253234" y="623925"/>
                </a:lnTo>
                <a:close/>
              </a:path>
              <a:path w="1257300" h="650875">
                <a:moveTo>
                  <a:pt x="108609" y="0"/>
                </a:moveTo>
                <a:lnTo>
                  <a:pt x="36466" y="25374"/>
                </a:lnTo>
                <a:lnTo>
                  <a:pt x="0" y="118922"/>
                </a:lnTo>
                <a:lnTo>
                  <a:pt x="33295" y="236245"/>
                </a:lnTo>
                <a:lnTo>
                  <a:pt x="907693" y="642950"/>
                </a:lnTo>
                <a:lnTo>
                  <a:pt x="1070215" y="623925"/>
                </a:lnTo>
                <a:lnTo>
                  <a:pt x="1253234" y="623925"/>
                </a:lnTo>
                <a:lnTo>
                  <a:pt x="1132051" y="505790"/>
                </a:lnTo>
                <a:lnTo>
                  <a:pt x="1055152" y="411454"/>
                </a:lnTo>
                <a:lnTo>
                  <a:pt x="108609" y="0"/>
                </a:lnTo>
                <a:close/>
              </a:path>
            </a:pathLst>
          </a:custGeom>
          <a:solidFill>
            <a:srgbClr val="FF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1728788" y="6045201"/>
            <a:ext cx="833755" cy="593725"/>
          </a:xfrm>
          <a:custGeom>
            <a:avLst/>
            <a:gdLst/>
            <a:ahLst/>
            <a:cxnLst/>
            <a:rect l="l" t="t" r="r" b="b"/>
            <a:pathLst>
              <a:path w="833755" h="593725">
                <a:moveTo>
                  <a:pt x="61975" y="0"/>
                </a:moveTo>
                <a:lnTo>
                  <a:pt x="0" y="100939"/>
                </a:lnTo>
                <a:lnTo>
                  <a:pt x="0" y="258318"/>
                </a:lnTo>
                <a:lnTo>
                  <a:pt x="732536" y="593725"/>
                </a:lnTo>
                <a:lnTo>
                  <a:pt x="746048" y="424434"/>
                </a:lnTo>
                <a:lnTo>
                  <a:pt x="833437" y="335406"/>
                </a:lnTo>
                <a:lnTo>
                  <a:pt x="619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2293937" y="5607051"/>
            <a:ext cx="214312" cy="192087"/>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p:nvPr/>
        </p:nvSpPr>
        <p:spPr>
          <a:xfrm>
            <a:off x="2541587" y="6608762"/>
            <a:ext cx="120650" cy="177800"/>
          </a:xfrm>
          <a:custGeom>
            <a:avLst/>
            <a:gdLst/>
            <a:ahLst/>
            <a:cxnLst/>
            <a:rect l="l" t="t" r="r" b="b"/>
            <a:pathLst>
              <a:path w="120650" h="177800">
                <a:moveTo>
                  <a:pt x="57150" y="0"/>
                </a:moveTo>
                <a:lnTo>
                  <a:pt x="0" y="6350"/>
                </a:lnTo>
                <a:lnTo>
                  <a:pt x="120650" y="177800"/>
                </a:lnTo>
                <a:lnTo>
                  <a:pt x="120650" y="3175"/>
                </a:lnTo>
                <a:lnTo>
                  <a:pt x="57150" y="0"/>
                </a:lnTo>
                <a:close/>
              </a:path>
            </a:pathLst>
          </a:custGeom>
          <a:solidFill>
            <a:srgbClr val="00B1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0" name="object 10"/>
          <p:cNvSpPr/>
          <p:nvPr/>
        </p:nvSpPr>
        <p:spPr>
          <a:xfrm>
            <a:off x="2324101" y="5726112"/>
            <a:ext cx="306705" cy="608330"/>
          </a:xfrm>
          <a:custGeom>
            <a:avLst/>
            <a:gdLst/>
            <a:ahLst/>
            <a:cxnLst/>
            <a:rect l="l" t="t" r="r" b="b"/>
            <a:pathLst>
              <a:path w="306705" h="608329">
                <a:moveTo>
                  <a:pt x="69062" y="0"/>
                </a:moveTo>
                <a:lnTo>
                  <a:pt x="0" y="63665"/>
                </a:lnTo>
                <a:lnTo>
                  <a:pt x="120650" y="538772"/>
                </a:lnTo>
                <a:lnTo>
                  <a:pt x="221462" y="572998"/>
                </a:lnTo>
                <a:lnTo>
                  <a:pt x="306387" y="608012"/>
                </a:lnTo>
                <a:lnTo>
                  <a:pt x="184150" y="4775"/>
                </a:lnTo>
                <a:lnTo>
                  <a:pt x="69062"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1" name="object 11"/>
          <p:cNvSpPr/>
          <p:nvPr/>
        </p:nvSpPr>
        <p:spPr>
          <a:xfrm>
            <a:off x="2584450" y="5699126"/>
            <a:ext cx="577850" cy="276225"/>
          </a:xfrm>
          <a:custGeom>
            <a:avLst/>
            <a:gdLst/>
            <a:ahLst/>
            <a:cxnLst/>
            <a:rect l="l" t="t" r="r" b="b"/>
            <a:pathLst>
              <a:path w="577850" h="276225">
                <a:moveTo>
                  <a:pt x="549275" y="0"/>
                </a:moveTo>
                <a:lnTo>
                  <a:pt x="0" y="84137"/>
                </a:lnTo>
                <a:lnTo>
                  <a:pt x="22225" y="276225"/>
                </a:lnTo>
                <a:lnTo>
                  <a:pt x="567563" y="188112"/>
                </a:lnTo>
                <a:lnTo>
                  <a:pt x="577850" y="34124"/>
                </a:lnTo>
                <a:lnTo>
                  <a:pt x="549275" y="0"/>
                </a:lnTo>
                <a:close/>
              </a:path>
            </a:pathLst>
          </a:custGeom>
          <a:solidFill>
            <a:srgbClr val="FFB8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2" name="object 12"/>
          <p:cNvSpPr/>
          <p:nvPr/>
        </p:nvSpPr>
        <p:spPr>
          <a:xfrm>
            <a:off x="2074862" y="5862637"/>
            <a:ext cx="247650" cy="106680"/>
          </a:xfrm>
          <a:custGeom>
            <a:avLst/>
            <a:gdLst/>
            <a:ahLst/>
            <a:cxnLst/>
            <a:rect l="l" t="t" r="r" b="b"/>
            <a:pathLst>
              <a:path w="247650" h="106679">
                <a:moveTo>
                  <a:pt x="215900" y="0"/>
                </a:moveTo>
                <a:lnTo>
                  <a:pt x="0" y="61455"/>
                </a:lnTo>
                <a:lnTo>
                  <a:pt x="247650" y="106362"/>
                </a:lnTo>
                <a:lnTo>
                  <a:pt x="215900" y="0"/>
                </a:lnTo>
                <a:close/>
              </a:path>
            </a:pathLst>
          </a:custGeom>
          <a:solidFill>
            <a:srgbClr val="FFEE6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3" name="object 13"/>
          <p:cNvSpPr/>
          <p:nvPr/>
        </p:nvSpPr>
        <p:spPr>
          <a:xfrm>
            <a:off x="2316163" y="5694362"/>
            <a:ext cx="249237" cy="13811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4" name="object 14"/>
          <p:cNvSpPr/>
          <p:nvPr/>
        </p:nvSpPr>
        <p:spPr>
          <a:xfrm>
            <a:off x="2533650" y="6567487"/>
            <a:ext cx="182562" cy="211138"/>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5" name="object 15"/>
          <p:cNvSpPr/>
          <p:nvPr/>
        </p:nvSpPr>
        <p:spPr>
          <a:xfrm>
            <a:off x="3117851" y="5654676"/>
            <a:ext cx="68325" cy="185737"/>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6" name="object 16"/>
          <p:cNvSpPr/>
          <p:nvPr/>
        </p:nvSpPr>
        <p:spPr>
          <a:xfrm>
            <a:off x="1644651" y="5924551"/>
            <a:ext cx="944880" cy="396875"/>
          </a:xfrm>
          <a:custGeom>
            <a:avLst/>
            <a:gdLst/>
            <a:ahLst/>
            <a:cxnLst/>
            <a:rect l="l" t="t" r="r" b="b"/>
            <a:pathLst>
              <a:path w="944880" h="396875">
                <a:moveTo>
                  <a:pt x="79373" y="0"/>
                </a:moveTo>
                <a:lnTo>
                  <a:pt x="0" y="21424"/>
                </a:lnTo>
                <a:lnTo>
                  <a:pt x="854073" y="396875"/>
                </a:lnTo>
                <a:lnTo>
                  <a:pt x="944561" y="388937"/>
                </a:lnTo>
                <a:lnTo>
                  <a:pt x="793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7" name="object 17"/>
          <p:cNvSpPr/>
          <p:nvPr/>
        </p:nvSpPr>
        <p:spPr>
          <a:xfrm>
            <a:off x="1936750" y="6169025"/>
            <a:ext cx="387350" cy="234950"/>
          </a:xfrm>
          <a:custGeom>
            <a:avLst/>
            <a:gdLst/>
            <a:ahLst/>
            <a:cxnLst/>
            <a:rect l="l" t="t" r="r" b="b"/>
            <a:pathLst>
              <a:path w="387350" h="234950">
                <a:moveTo>
                  <a:pt x="39611" y="63500"/>
                </a:moveTo>
                <a:lnTo>
                  <a:pt x="84759" y="129374"/>
                </a:lnTo>
                <a:lnTo>
                  <a:pt x="215455" y="214312"/>
                </a:lnTo>
                <a:lnTo>
                  <a:pt x="369138" y="234950"/>
                </a:lnTo>
                <a:lnTo>
                  <a:pt x="382546" y="192874"/>
                </a:lnTo>
                <a:lnTo>
                  <a:pt x="348538" y="192874"/>
                </a:lnTo>
                <a:lnTo>
                  <a:pt x="258229" y="182562"/>
                </a:lnTo>
                <a:lnTo>
                  <a:pt x="110109" y="115887"/>
                </a:lnTo>
                <a:lnTo>
                  <a:pt x="39611" y="63500"/>
                </a:lnTo>
                <a:close/>
              </a:path>
              <a:path w="387350" h="234950">
                <a:moveTo>
                  <a:pt x="0" y="0"/>
                </a:moveTo>
                <a:lnTo>
                  <a:pt x="11087" y="26987"/>
                </a:lnTo>
                <a:lnTo>
                  <a:pt x="126745" y="52387"/>
                </a:lnTo>
                <a:lnTo>
                  <a:pt x="256654" y="108737"/>
                </a:lnTo>
                <a:lnTo>
                  <a:pt x="348538" y="192874"/>
                </a:lnTo>
                <a:lnTo>
                  <a:pt x="382546" y="192874"/>
                </a:lnTo>
                <a:lnTo>
                  <a:pt x="387350" y="177800"/>
                </a:lnTo>
                <a:lnTo>
                  <a:pt x="312102" y="95250"/>
                </a:lnTo>
                <a:lnTo>
                  <a:pt x="134658" y="13487"/>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8" name="object 18"/>
          <p:cNvSpPr/>
          <p:nvPr/>
        </p:nvSpPr>
        <p:spPr>
          <a:xfrm>
            <a:off x="2420937" y="5842001"/>
            <a:ext cx="170180" cy="377825"/>
          </a:xfrm>
          <a:custGeom>
            <a:avLst/>
            <a:gdLst/>
            <a:ahLst/>
            <a:cxnLst/>
            <a:rect l="l" t="t" r="r" b="b"/>
            <a:pathLst>
              <a:path w="170180" h="377825">
                <a:moveTo>
                  <a:pt x="19138" y="0"/>
                </a:moveTo>
                <a:lnTo>
                  <a:pt x="0" y="45059"/>
                </a:lnTo>
                <a:lnTo>
                  <a:pt x="23926" y="271906"/>
                </a:lnTo>
                <a:lnTo>
                  <a:pt x="77355" y="377825"/>
                </a:lnTo>
                <a:lnTo>
                  <a:pt x="169862" y="356489"/>
                </a:lnTo>
                <a:lnTo>
                  <a:pt x="84531" y="258470"/>
                </a:lnTo>
                <a:lnTo>
                  <a:pt x="63804" y="151765"/>
                </a:lnTo>
                <a:lnTo>
                  <a:pt x="72567" y="19761"/>
                </a:lnTo>
                <a:lnTo>
                  <a:pt x="1913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19" name="object 19"/>
          <p:cNvSpPr/>
          <p:nvPr/>
        </p:nvSpPr>
        <p:spPr>
          <a:xfrm>
            <a:off x="2586037" y="6426200"/>
            <a:ext cx="119062" cy="138112"/>
          </a:xfrm>
          <a:prstGeom prst="rect">
            <a:avLst/>
          </a:prstGeom>
          <a:blipFill>
            <a:blip r:embed="rId6"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0" name="object 20"/>
          <p:cNvSpPr/>
          <p:nvPr/>
        </p:nvSpPr>
        <p:spPr>
          <a:xfrm>
            <a:off x="181136" y="5992813"/>
            <a:ext cx="1337310" cy="698500"/>
          </a:xfrm>
          <a:custGeom>
            <a:avLst/>
            <a:gdLst/>
            <a:ahLst/>
            <a:cxnLst/>
            <a:rect l="l" t="t" r="r" b="b"/>
            <a:pathLst>
              <a:path w="1337310" h="698500">
                <a:moveTo>
                  <a:pt x="1316503" y="662774"/>
                </a:moveTo>
                <a:lnTo>
                  <a:pt x="1128711" y="662774"/>
                </a:lnTo>
                <a:lnTo>
                  <a:pt x="1282762" y="698500"/>
                </a:lnTo>
                <a:lnTo>
                  <a:pt x="1316503" y="662774"/>
                </a:lnTo>
                <a:close/>
              </a:path>
              <a:path w="1337310" h="698500">
                <a:moveTo>
                  <a:pt x="172249" y="0"/>
                </a:moveTo>
                <a:lnTo>
                  <a:pt x="123824" y="0"/>
                </a:lnTo>
                <a:lnTo>
                  <a:pt x="50005" y="41275"/>
                </a:lnTo>
                <a:lnTo>
                  <a:pt x="0" y="165100"/>
                </a:lnTo>
                <a:lnTo>
                  <a:pt x="53180" y="284162"/>
                </a:lnTo>
                <a:lnTo>
                  <a:pt x="938211" y="688174"/>
                </a:lnTo>
                <a:lnTo>
                  <a:pt x="1128711" y="662774"/>
                </a:lnTo>
                <a:lnTo>
                  <a:pt x="1316503" y="662774"/>
                </a:lnTo>
                <a:lnTo>
                  <a:pt x="1332240" y="646112"/>
                </a:lnTo>
                <a:lnTo>
                  <a:pt x="967587" y="646112"/>
                </a:lnTo>
                <a:lnTo>
                  <a:pt x="971595" y="627849"/>
                </a:lnTo>
                <a:lnTo>
                  <a:pt x="904087" y="627849"/>
                </a:lnTo>
                <a:lnTo>
                  <a:pt x="84930" y="246062"/>
                </a:lnTo>
                <a:lnTo>
                  <a:pt x="63499" y="170649"/>
                </a:lnTo>
                <a:lnTo>
                  <a:pt x="81755" y="75399"/>
                </a:lnTo>
                <a:lnTo>
                  <a:pt x="172249" y="0"/>
                </a:lnTo>
                <a:close/>
              </a:path>
              <a:path w="1337310" h="698500">
                <a:moveTo>
                  <a:pt x="1121574" y="624674"/>
                </a:moveTo>
                <a:lnTo>
                  <a:pt x="967587" y="646112"/>
                </a:lnTo>
                <a:lnTo>
                  <a:pt x="1332240" y="646112"/>
                </a:lnTo>
                <a:lnTo>
                  <a:pt x="1335238" y="642937"/>
                </a:lnTo>
                <a:lnTo>
                  <a:pt x="1252536" y="642937"/>
                </a:lnTo>
                <a:lnTo>
                  <a:pt x="1121574" y="624674"/>
                </a:lnTo>
                <a:close/>
              </a:path>
              <a:path w="1337310" h="698500">
                <a:moveTo>
                  <a:pt x="1133474" y="406400"/>
                </a:moveTo>
                <a:lnTo>
                  <a:pt x="1086649" y="418299"/>
                </a:lnTo>
                <a:lnTo>
                  <a:pt x="1142212" y="527050"/>
                </a:lnTo>
                <a:lnTo>
                  <a:pt x="1252536" y="642937"/>
                </a:lnTo>
                <a:lnTo>
                  <a:pt x="1335238" y="642937"/>
                </a:lnTo>
                <a:lnTo>
                  <a:pt x="1336737" y="641350"/>
                </a:lnTo>
                <a:lnTo>
                  <a:pt x="1192211" y="527050"/>
                </a:lnTo>
                <a:lnTo>
                  <a:pt x="1133474" y="406400"/>
                </a:lnTo>
                <a:close/>
              </a:path>
              <a:path w="1337310" h="698500">
                <a:moveTo>
                  <a:pt x="1062036" y="427037"/>
                </a:moveTo>
                <a:lnTo>
                  <a:pt x="985049" y="438150"/>
                </a:lnTo>
                <a:lnTo>
                  <a:pt x="924724" y="522287"/>
                </a:lnTo>
                <a:lnTo>
                  <a:pt x="904087" y="627849"/>
                </a:lnTo>
                <a:lnTo>
                  <a:pt x="971595" y="627849"/>
                </a:lnTo>
                <a:lnTo>
                  <a:pt x="996162" y="515937"/>
                </a:lnTo>
                <a:lnTo>
                  <a:pt x="1062036" y="427037"/>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1" name="object 21"/>
          <p:cNvSpPr/>
          <p:nvPr/>
        </p:nvSpPr>
        <p:spPr>
          <a:xfrm>
            <a:off x="1692275" y="5984875"/>
            <a:ext cx="127000" cy="265430"/>
          </a:xfrm>
          <a:custGeom>
            <a:avLst/>
            <a:gdLst/>
            <a:ahLst/>
            <a:cxnLst/>
            <a:rect l="l" t="t" r="r" b="b"/>
            <a:pathLst>
              <a:path w="127000" h="265429">
                <a:moveTo>
                  <a:pt x="92075" y="0"/>
                </a:moveTo>
                <a:lnTo>
                  <a:pt x="15087" y="83883"/>
                </a:lnTo>
                <a:lnTo>
                  <a:pt x="0" y="182016"/>
                </a:lnTo>
                <a:lnTo>
                  <a:pt x="26200" y="248488"/>
                </a:lnTo>
                <a:lnTo>
                  <a:pt x="74612" y="265112"/>
                </a:lnTo>
                <a:lnTo>
                  <a:pt x="60325" y="121869"/>
                </a:lnTo>
                <a:lnTo>
                  <a:pt x="127000" y="13449"/>
                </a:lnTo>
                <a:lnTo>
                  <a:pt x="9207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2" name="object 22"/>
          <p:cNvSpPr/>
          <p:nvPr/>
        </p:nvSpPr>
        <p:spPr>
          <a:xfrm>
            <a:off x="2236788" y="5540376"/>
            <a:ext cx="511175" cy="942975"/>
          </a:xfrm>
          <a:custGeom>
            <a:avLst/>
            <a:gdLst/>
            <a:ahLst/>
            <a:cxnLst/>
            <a:rect l="l" t="t" r="r" b="b"/>
            <a:pathLst>
              <a:path w="511175" h="942975">
                <a:moveTo>
                  <a:pt x="318380" y="48412"/>
                </a:moveTo>
                <a:lnTo>
                  <a:pt x="179946" y="48412"/>
                </a:lnTo>
                <a:lnTo>
                  <a:pt x="282663" y="76987"/>
                </a:lnTo>
                <a:lnTo>
                  <a:pt x="441909" y="865974"/>
                </a:lnTo>
                <a:lnTo>
                  <a:pt x="511175" y="942975"/>
                </a:lnTo>
                <a:lnTo>
                  <a:pt x="318380" y="48412"/>
                </a:lnTo>
                <a:close/>
              </a:path>
              <a:path w="511175" h="942975">
                <a:moveTo>
                  <a:pt x="205422" y="0"/>
                </a:moveTo>
                <a:lnTo>
                  <a:pt x="64490" y="30099"/>
                </a:lnTo>
                <a:lnTo>
                  <a:pt x="0" y="98425"/>
                </a:lnTo>
                <a:lnTo>
                  <a:pt x="173570" y="711200"/>
                </a:lnTo>
                <a:lnTo>
                  <a:pt x="243649" y="733425"/>
                </a:lnTo>
                <a:lnTo>
                  <a:pt x="60515" y="111912"/>
                </a:lnTo>
                <a:lnTo>
                  <a:pt x="94754" y="58737"/>
                </a:lnTo>
                <a:lnTo>
                  <a:pt x="179946" y="48412"/>
                </a:lnTo>
                <a:lnTo>
                  <a:pt x="318380" y="48412"/>
                </a:lnTo>
                <a:lnTo>
                  <a:pt x="317690" y="45212"/>
                </a:lnTo>
                <a:lnTo>
                  <a:pt x="2054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3" name="object 23"/>
          <p:cNvSpPr/>
          <p:nvPr/>
        </p:nvSpPr>
        <p:spPr>
          <a:xfrm>
            <a:off x="2441575" y="5794375"/>
            <a:ext cx="152400" cy="400050"/>
          </a:xfrm>
          <a:custGeom>
            <a:avLst/>
            <a:gdLst/>
            <a:ahLst/>
            <a:cxnLst/>
            <a:rect l="l" t="t" r="r" b="b"/>
            <a:pathLst>
              <a:path w="152400" h="400050">
                <a:moveTo>
                  <a:pt x="50012" y="0"/>
                </a:moveTo>
                <a:lnTo>
                  <a:pt x="0" y="21424"/>
                </a:lnTo>
                <a:lnTo>
                  <a:pt x="60325" y="153987"/>
                </a:lnTo>
                <a:lnTo>
                  <a:pt x="89700" y="252412"/>
                </a:lnTo>
                <a:lnTo>
                  <a:pt x="92075" y="400050"/>
                </a:lnTo>
                <a:lnTo>
                  <a:pt x="152400" y="400050"/>
                </a:lnTo>
                <a:lnTo>
                  <a:pt x="148437" y="285750"/>
                </a:lnTo>
                <a:lnTo>
                  <a:pt x="128587" y="165100"/>
                </a:lnTo>
                <a:lnTo>
                  <a:pt x="78587" y="46824"/>
                </a:lnTo>
                <a:lnTo>
                  <a:pt x="500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4" name="object 24"/>
          <p:cNvSpPr/>
          <p:nvPr/>
        </p:nvSpPr>
        <p:spPr>
          <a:xfrm>
            <a:off x="2044700" y="5762626"/>
            <a:ext cx="309880" cy="214629"/>
          </a:xfrm>
          <a:custGeom>
            <a:avLst/>
            <a:gdLst/>
            <a:ahLst/>
            <a:cxnLst/>
            <a:rect l="l" t="t" r="r" b="b"/>
            <a:pathLst>
              <a:path w="309880" h="214629">
                <a:moveTo>
                  <a:pt x="235750" y="0"/>
                </a:moveTo>
                <a:lnTo>
                  <a:pt x="204000" y="13538"/>
                </a:lnTo>
                <a:lnTo>
                  <a:pt x="200825" y="52578"/>
                </a:lnTo>
                <a:lnTo>
                  <a:pt x="0" y="134645"/>
                </a:lnTo>
                <a:lnTo>
                  <a:pt x="0" y="176872"/>
                </a:lnTo>
                <a:lnTo>
                  <a:pt x="225425" y="180060"/>
                </a:lnTo>
                <a:lnTo>
                  <a:pt x="254000" y="214312"/>
                </a:lnTo>
                <a:lnTo>
                  <a:pt x="309562" y="211924"/>
                </a:lnTo>
                <a:lnTo>
                  <a:pt x="304012" y="151371"/>
                </a:lnTo>
                <a:lnTo>
                  <a:pt x="92075" y="140220"/>
                </a:lnTo>
                <a:lnTo>
                  <a:pt x="264325" y="70904"/>
                </a:lnTo>
                <a:lnTo>
                  <a:pt x="23575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5" name="object 25"/>
          <p:cNvSpPr/>
          <p:nvPr/>
        </p:nvSpPr>
        <p:spPr>
          <a:xfrm>
            <a:off x="2568575" y="5616575"/>
            <a:ext cx="748030" cy="336550"/>
          </a:xfrm>
          <a:custGeom>
            <a:avLst/>
            <a:gdLst/>
            <a:ahLst/>
            <a:cxnLst/>
            <a:rect l="l" t="t" r="r" b="b"/>
            <a:pathLst>
              <a:path w="748030" h="336550">
                <a:moveTo>
                  <a:pt x="722326" y="45237"/>
                </a:moveTo>
                <a:lnTo>
                  <a:pt x="667512" y="45237"/>
                </a:lnTo>
                <a:lnTo>
                  <a:pt x="709549" y="115087"/>
                </a:lnTo>
                <a:lnTo>
                  <a:pt x="685673" y="192087"/>
                </a:lnTo>
                <a:lnTo>
                  <a:pt x="42113" y="304800"/>
                </a:lnTo>
                <a:lnTo>
                  <a:pt x="45288" y="336550"/>
                </a:lnTo>
                <a:lnTo>
                  <a:pt x="717550" y="223837"/>
                </a:lnTo>
                <a:lnTo>
                  <a:pt x="747776" y="143662"/>
                </a:lnTo>
                <a:lnTo>
                  <a:pt x="735838" y="61912"/>
                </a:lnTo>
                <a:lnTo>
                  <a:pt x="722326" y="45237"/>
                </a:lnTo>
                <a:close/>
              </a:path>
              <a:path w="748030" h="336550">
                <a:moveTo>
                  <a:pt x="685673" y="0"/>
                </a:moveTo>
                <a:lnTo>
                  <a:pt x="0" y="103974"/>
                </a:lnTo>
                <a:lnTo>
                  <a:pt x="0" y="146837"/>
                </a:lnTo>
                <a:lnTo>
                  <a:pt x="667512" y="45237"/>
                </a:lnTo>
                <a:lnTo>
                  <a:pt x="722326" y="45237"/>
                </a:lnTo>
                <a:lnTo>
                  <a:pt x="685673"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6" name="object 26"/>
          <p:cNvSpPr/>
          <p:nvPr/>
        </p:nvSpPr>
        <p:spPr>
          <a:xfrm>
            <a:off x="2662238" y="5724526"/>
            <a:ext cx="389255" cy="136525"/>
          </a:xfrm>
          <a:custGeom>
            <a:avLst/>
            <a:gdLst/>
            <a:ahLst/>
            <a:cxnLst/>
            <a:rect l="l" t="t" r="r" b="b"/>
            <a:pathLst>
              <a:path w="389255" h="136525">
                <a:moveTo>
                  <a:pt x="380655" y="41821"/>
                </a:moveTo>
                <a:lnTo>
                  <a:pt x="331533" y="41821"/>
                </a:lnTo>
                <a:lnTo>
                  <a:pt x="213550" y="86804"/>
                </a:lnTo>
                <a:lnTo>
                  <a:pt x="113169" y="99428"/>
                </a:lnTo>
                <a:lnTo>
                  <a:pt x="0" y="99428"/>
                </a:lnTo>
                <a:lnTo>
                  <a:pt x="52603" y="136525"/>
                </a:lnTo>
                <a:lnTo>
                  <a:pt x="176974" y="131000"/>
                </a:lnTo>
                <a:lnTo>
                  <a:pt x="333184" y="91541"/>
                </a:lnTo>
                <a:lnTo>
                  <a:pt x="380655" y="41821"/>
                </a:lnTo>
                <a:close/>
              </a:path>
              <a:path w="389255" h="136525">
                <a:moveTo>
                  <a:pt x="201612" y="0"/>
                </a:moveTo>
                <a:lnTo>
                  <a:pt x="87668" y="9474"/>
                </a:lnTo>
                <a:lnTo>
                  <a:pt x="11950" y="59982"/>
                </a:lnTo>
                <a:lnTo>
                  <a:pt x="89268" y="74968"/>
                </a:lnTo>
                <a:lnTo>
                  <a:pt x="219138" y="41821"/>
                </a:lnTo>
                <a:lnTo>
                  <a:pt x="380655" y="41821"/>
                </a:lnTo>
                <a:lnTo>
                  <a:pt x="388937" y="33146"/>
                </a:lnTo>
                <a:lnTo>
                  <a:pt x="353123" y="1574"/>
                </a:lnTo>
                <a:lnTo>
                  <a:pt x="20161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7" name="object 27"/>
          <p:cNvSpPr/>
          <p:nvPr/>
        </p:nvSpPr>
        <p:spPr>
          <a:xfrm>
            <a:off x="10204451" y="4159250"/>
            <a:ext cx="325755" cy="2265680"/>
          </a:xfrm>
          <a:custGeom>
            <a:avLst/>
            <a:gdLst/>
            <a:ahLst/>
            <a:cxnLst/>
            <a:rect l="l" t="t" r="r" b="b"/>
            <a:pathLst>
              <a:path w="325754" h="2265679">
                <a:moveTo>
                  <a:pt x="325500" y="0"/>
                </a:moveTo>
                <a:lnTo>
                  <a:pt x="241173" y="292735"/>
                </a:lnTo>
                <a:lnTo>
                  <a:pt x="144145" y="418211"/>
                </a:lnTo>
                <a:lnTo>
                  <a:pt x="33781" y="494538"/>
                </a:lnTo>
                <a:lnTo>
                  <a:pt x="0" y="655447"/>
                </a:lnTo>
                <a:lnTo>
                  <a:pt x="13080" y="801877"/>
                </a:lnTo>
                <a:lnTo>
                  <a:pt x="144145" y="1100836"/>
                </a:lnTo>
                <a:lnTo>
                  <a:pt x="173227" y="1211707"/>
                </a:lnTo>
                <a:lnTo>
                  <a:pt x="156336" y="1289431"/>
                </a:lnTo>
                <a:lnTo>
                  <a:pt x="76326" y="1351153"/>
                </a:lnTo>
                <a:lnTo>
                  <a:pt x="55245" y="1435798"/>
                </a:lnTo>
                <a:lnTo>
                  <a:pt x="76326" y="1561338"/>
                </a:lnTo>
                <a:lnTo>
                  <a:pt x="169036" y="1763179"/>
                </a:lnTo>
                <a:lnTo>
                  <a:pt x="191007" y="1930349"/>
                </a:lnTo>
                <a:lnTo>
                  <a:pt x="165226" y="2042706"/>
                </a:lnTo>
                <a:lnTo>
                  <a:pt x="33781" y="2189060"/>
                </a:lnTo>
                <a:lnTo>
                  <a:pt x="42545" y="2265362"/>
                </a:lnTo>
                <a:lnTo>
                  <a:pt x="144145" y="2180742"/>
                </a:lnTo>
                <a:lnTo>
                  <a:pt x="224281" y="2076704"/>
                </a:lnTo>
                <a:lnTo>
                  <a:pt x="257936" y="1881797"/>
                </a:lnTo>
                <a:lnTo>
                  <a:pt x="220472" y="1700758"/>
                </a:lnTo>
                <a:lnTo>
                  <a:pt x="131572" y="1512087"/>
                </a:lnTo>
                <a:lnTo>
                  <a:pt x="126873" y="1421257"/>
                </a:lnTo>
                <a:lnTo>
                  <a:pt x="228473" y="1324102"/>
                </a:lnTo>
                <a:lnTo>
                  <a:pt x="224281" y="1149985"/>
                </a:lnTo>
                <a:lnTo>
                  <a:pt x="114680" y="878077"/>
                </a:lnTo>
                <a:lnTo>
                  <a:pt x="67436" y="724154"/>
                </a:lnTo>
                <a:lnTo>
                  <a:pt x="72135" y="577723"/>
                </a:lnTo>
                <a:lnTo>
                  <a:pt x="165226" y="522350"/>
                </a:lnTo>
                <a:lnTo>
                  <a:pt x="249935" y="424433"/>
                </a:lnTo>
                <a:lnTo>
                  <a:pt x="313181" y="264922"/>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8" name="object 28"/>
          <p:cNvSpPr/>
          <p:nvPr/>
        </p:nvSpPr>
        <p:spPr>
          <a:xfrm>
            <a:off x="10264776" y="2116202"/>
            <a:ext cx="325755" cy="2592705"/>
          </a:xfrm>
          <a:custGeom>
            <a:avLst/>
            <a:gdLst/>
            <a:ahLst/>
            <a:cxnLst/>
            <a:rect l="l" t="t" r="r" b="b"/>
            <a:pathLst>
              <a:path w="325754" h="2592704">
                <a:moveTo>
                  <a:pt x="325500" y="0"/>
                </a:moveTo>
                <a:lnTo>
                  <a:pt x="241173" y="334899"/>
                </a:lnTo>
                <a:lnTo>
                  <a:pt x="144145" y="478536"/>
                </a:lnTo>
                <a:lnTo>
                  <a:pt x="33781" y="565912"/>
                </a:lnTo>
                <a:lnTo>
                  <a:pt x="0" y="750062"/>
                </a:lnTo>
                <a:lnTo>
                  <a:pt x="13080" y="917575"/>
                </a:lnTo>
                <a:lnTo>
                  <a:pt x="144145" y="1259586"/>
                </a:lnTo>
                <a:lnTo>
                  <a:pt x="173227" y="1386586"/>
                </a:lnTo>
                <a:lnTo>
                  <a:pt x="156336" y="1475486"/>
                </a:lnTo>
                <a:lnTo>
                  <a:pt x="76326" y="1546225"/>
                </a:lnTo>
                <a:lnTo>
                  <a:pt x="55245" y="1642999"/>
                </a:lnTo>
                <a:lnTo>
                  <a:pt x="76326" y="1786636"/>
                </a:lnTo>
                <a:lnTo>
                  <a:pt x="169036" y="2017649"/>
                </a:lnTo>
                <a:lnTo>
                  <a:pt x="191007" y="2208911"/>
                </a:lnTo>
                <a:lnTo>
                  <a:pt x="165226" y="2337562"/>
                </a:lnTo>
                <a:lnTo>
                  <a:pt x="33781" y="2505075"/>
                </a:lnTo>
                <a:lnTo>
                  <a:pt x="42545" y="2592324"/>
                </a:lnTo>
                <a:lnTo>
                  <a:pt x="144145" y="2495550"/>
                </a:lnTo>
                <a:lnTo>
                  <a:pt x="224281" y="2376424"/>
                </a:lnTo>
                <a:lnTo>
                  <a:pt x="257936" y="2153412"/>
                </a:lnTo>
                <a:lnTo>
                  <a:pt x="220472" y="1946275"/>
                </a:lnTo>
                <a:lnTo>
                  <a:pt x="131572" y="1730375"/>
                </a:lnTo>
                <a:lnTo>
                  <a:pt x="126873" y="1626362"/>
                </a:lnTo>
                <a:lnTo>
                  <a:pt x="228473" y="1515237"/>
                </a:lnTo>
                <a:lnTo>
                  <a:pt x="224281" y="1315974"/>
                </a:lnTo>
                <a:lnTo>
                  <a:pt x="114680" y="1004824"/>
                </a:lnTo>
                <a:lnTo>
                  <a:pt x="67436" y="828675"/>
                </a:lnTo>
                <a:lnTo>
                  <a:pt x="72135" y="661162"/>
                </a:lnTo>
                <a:lnTo>
                  <a:pt x="165226" y="597662"/>
                </a:lnTo>
                <a:lnTo>
                  <a:pt x="249935" y="485775"/>
                </a:lnTo>
                <a:lnTo>
                  <a:pt x="313181" y="303149"/>
                </a:lnTo>
                <a:lnTo>
                  <a:pt x="325500" y="0"/>
                </a:lnTo>
                <a:close/>
              </a:path>
            </a:pathLst>
          </a:custGeom>
          <a:solidFill>
            <a:srgbClr val="6F3C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29" name="object 29"/>
          <p:cNvSpPr/>
          <p:nvPr/>
        </p:nvSpPr>
        <p:spPr>
          <a:xfrm>
            <a:off x="10015220" y="1775460"/>
            <a:ext cx="342265" cy="354330"/>
          </a:xfrm>
          <a:custGeom>
            <a:avLst/>
            <a:gdLst/>
            <a:ahLst/>
            <a:cxnLst/>
            <a:rect l="l" t="t" r="r" b="b"/>
            <a:pathLst>
              <a:path w="342265" h="354330">
                <a:moveTo>
                  <a:pt x="25526" y="0"/>
                </a:moveTo>
                <a:lnTo>
                  <a:pt x="0" y="42163"/>
                </a:lnTo>
                <a:lnTo>
                  <a:pt x="152526" y="153542"/>
                </a:lnTo>
                <a:lnTo>
                  <a:pt x="330707" y="354329"/>
                </a:lnTo>
                <a:lnTo>
                  <a:pt x="342137" y="323214"/>
                </a:lnTo>
                <a:lnTo>
                  <a:pt x="189102" y="137287"/>
                </a:lnTo>
                <a:lnTo>
                  <a:pt x="25526"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0" name="object 30"/>
          <p:cNvSpPr/>
          <p:nvPr/>
        </p:nvSpPr>
        <p:spPr>
          <a:xfrm>
            <a:off x="9376537" y="103251"/>
            <a:ext cx="280035" cy="146050"/>
          </a:xfrm>
          <a:custGeom>
            <a:avLst/>
            <a:gdLst/>
            <a:ahLst/>
            <a:cxnLst/>
            <a:rect l="l" t="t" r="r" b="b"/>
            <a:pathLst>
              <a:path w="280034" h="146050">
                <a:moveTo>
                  <a:pt x="210058" y="0"/>
                </a:moveTo>
                <a:lnTo>
                  <a:pt x="91186" y="33654"/>
                </a:lnTo>
                <a:lnTo>
                  <a:pt x="196088" y="59944"/>
                </a:lnTo>
                <a:lnTo>
                  <a:pt x="39497" y="109474"/>
                </a:lnTo>
                <a:lnTo>
                  <a:pt x="0" y="145669"/>
                </a:lnTo>
                <a:lnTo>
                  <a:pt x="155829" y="113283"/>
                </a:lnTo>
                <a:lnTo>
                  <a:pt x="279654" y="105028"/>
                </a:lnTo>
                <a:lnTo>
                  <a:pt x="210058"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1" name="object 31"/>
          <p:cNvSpPr/>
          <p:nvPr/>
        </p:nvSpPr>
        <p:spPr>
          <a:xfrm>
            <a:off x="9576943" y="522477"/>
            <a:ext cx="373380" cy="713740"/>
          </a:xfrm>
          <a:custGeom>
            <a:avLst/>
            <a:gdLst/>
            <a:ahLst/>
            <a:cxnLst/>
            <a:rect l="l" t="t" r="r" b="b"/>
            <a:pathLst>
              <a:path w="373379" h="713740">
                <a:moveTo>
                  <a:pt x="22732" y="86995"/>
                </a:moveTo>
                <a:lnTo>
                  <a:pt x="44323" y="277495"/>
                </a:lnTo>
                <a:lnTo>
                  <a:pt x="151129" y="520446"/>
                </a:lnTo>
                <a:lnTo>
                  <a:pt x="264413" y="688339"/>
                </a:lnTo>
                <a:lnTo>
                  <a:pt x="336930" y="713486"/>
                </a:lnTo>
                <a:lnTo>
                  <a:pt x="364807" y="655574"/>
                </a:lnTo>
                <a:lnTo>
                  <a:pt x="298450" y="655574"/>
                </a:lnTo>
                <a:lnTo>
                  <a:pt x="225932" y="591185"/>
                </a:lnTo>
                <a:lnTo>
                  <a:pt x="101218" y="344805"/>
                </a:lnTo>
                <a:lnTo>
                  <a:pt x="22732" y="86995"/>
                </a:lnTo>
                <a:close/>
              </a:path>
              <a:path w="373379" h="713740">
                <a:moveTo>
                  <a:pt x="103905" y="39116"/>
                </a:moveTo>
                <a:lnTo>
                  <a:pt x="51180" y="39116"/>
                </a:lnTo>
                <a:lnTo>
                  <a:pt x="139064" y="152400"/>
                </a:lnTo>
                <a:lnTo>
                  <a:pt x="231012" y="315722"/>
                </a:lnTo>
                <a:lnTo>
                  <a:pt x="307339" y="544576"/>
                </a:lnTo>
                <a:lnTo>
                  <a:pt x="298450" y="655574"/>
                </a:lnTo>
                <a:lnTo>
                  <a:pt x="364807" y="655574"/>
                </a:lnTo>
                <a:lnTo>
                  <a:pt x="372999" y="638556"/>
                </a:lnTo>
                <a:lnTo>
                  <a:pt x="320166" y="439547"/>
                </a:lnTo>
                <a:lnTo>
                  <a:pt x="221106" y="214502"/>
                </a:lnTo>
                <a:lnTo>
                  <a:pt x="140334" y="73913"/>
                </a:lnTo>
                <a:lnTo>
                  <a:pt x="103905" y="39116"/>
                </a:lnTo>
                <a:close/>
              </a:path>
              <a:path w="373379" h="713740">
                <a:moveTo>
                  <a:pt x="4825" y="0"/>
                </a:moveTo>
                <a:lnTo>
                  <a:pt x="0" y="67310"/>
                </a:lnTo>
                <a:lnTo>
                  <a:pt x="51180" y="39116"/>
                </a:lnTo>
                <a:lnTo>
                  <a:pt x="103905" y="39116"/>
                </a:lnTo>
                <a:lnTo>
                  <a:pt x="63753" y="762"/>
                </a:lnTo>
                <a:lnTo>
                  <a:pt x="482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2" name="object 32"/>
          <p:cNvSpPr/>
          <p:nvPr/>
        </p:nvSpPr>
        <p:spPr>
          <a:xfrm>
            <a:off x="9295765" y="271400"/>
            <a:ext cx="681990" cy="1480185"/>
          </a:xfrm>
          <a:custGeom>
            <a:avLst/>
            <a:gdLst/>
            <a:ahLst/>
            <a:cxnLst/>
            <a:rect l="l" t="t" r="r" b="b"/>
            <a:pathLst>
              <a:path w="681990" h="1480185">
                <a:moveTo>
                  <a:pt x="0" y="0"/>
                </a:moveTo>
                <a:lnTo>
                  <a:pt x="667511" y="1480058"/>
                </a:lnTo>
                <a:lnTo>
                  <a:pt x="681989" y="1394587"/>
                </a:lnTo>
                <a:lnTo>
                  <a:pt x="42290" y="1270"/>
                </a:lnTo>
                <a:lnTo>
                  <a:pt x="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3" name="object 33"/>
          <p:cNvSpPr/>
          <p:nvPr/>
        </p:nvSpPr>
        <p:spPr>
          <a:xfrm>
            <a:off x="9252839" y="40259"/>
            <a:ext cx="1169670" cy="2086610"/>
          </a:xfrm>
          <a:custGeom>
            <a:avLst/>
            <a:gdLst/>
            <a:ahLst/>
            <a:cxnLst/>
            <a:rect l="l" t="t" r="r" b="b"/>
            <a:pathLst>
              <a:path w="1169670" h="2086610">
                <a:moveTo>
                  <a:pt x="1105153" y="1868170"/>
                </a:moveTo>
                <a:lnTo>
                  <a:pt x="1060450" y="1868170"/>
                </a:lnTo>
                <a:lnTo>
                  <a:pt x="1112265" y="2030349"/>
                </a:lnTo>
                <a:lnTo>
                  <a:pt x="1096899" y="2084451"/>
                </a:lnTo>
                <a:lnTo>
                  <a:pt x="1169161" y="2086483"/>
                </a:lnTo>
                <a:lnTo>
                  <a:pt x="1105153" y="1868170"/>
                </a:lnTo>
                <a:close/>
              </a:path>
              <a:path w="1169670" h="2086610">
                <a:moveTo>
                  <a:pt x="1112389" y="1739392"/>
                </a:moveTo>
                <a:lnTo>
                  <a:pt x="1040891" y="1739392"/>
                </a:lnTo>
                <a:lnTo>
                  <a:pt x="979169" y="1789049"/>
                </a:lnTo>
                <a:lnTo>
                  <a:pt x="1029715" y="1827276"/>
                </a:lnTo>
                <a:lnTo>
                  <a:pt x="915288" y="1864106"/>
                </a:lnTo>
                <a:lnTo>
                  <a:pt x="958976" y="1897253"/>
                </a:lnTo>
                <a:lnTo>
                  <a:pt x="1060450" y="1868170"/>
                </a:lnTo>
                <a:lnTo>
                  <a:pt x="1105153" y="1868170"/>
                </a:lnTo>
                <a:lnTo>
                  <a:pt x="1098041" y="1843913"/>
                </a:lnTo>
                <a:lnTo>
                  <a:pt x="1112389" y="1739392"/>
                </a:lnTo>
                <a:close/>
              </a:path>
              <a:path w="1169670" h="2086610">
                <a:moveTo>
                  <a:pt x="1070828" y="1576959"/>
                </a:moveTo>
                <a:lnTo>
                  <a:pt x="877951" y="1576959"/>
                </a:lnTo>
                <a:lnTo>
                  <a:pt x="998346" y="1597787"/>
                </a:lnTo>
                <a:lnTo>
                  <a:pt x="816228" y="1674241"/>
                </a:lnTo>
                <a:lnTo>
                  <a:pt x="748537" y="1773047"/>
                </a:lnTo>
                <a:lnTo>
                  <a:pt x="975867" y="1677162"/>
                </a:lnTo>
                <a:lnTo>
                  <a:pt x="1116419" y="1677162"/>
                </a:lnTo>
                <a:lnTo>
                  <a:pt x="1070828" y="1576959"/>
                </a:lnTo>
                <a:close/>
              </a:path>
              <a:path w="1169670" h="2086610">
                <a:moveTo>
                  <a:pt x="1116419" y="1677162"/>
                </a:moveTo>
                <a:lnTo>
                  <a:pt x="975867" y="1677162"/>
                </a:lnTo>
                <a:lnTo>
                  <a:pt x="934974" y="1747139"/>
                </a:lnTo>
                <a:lnTo>
                  <a:pt x="1040891" y="1739392"/>
                </a:lnTo>
                <a:lnTo>
                  <a:pt x="1112389" y="1739392"/>
                </a:lnTo>
                <a:lnTo>
                  <a:pt x="1119885" y="1684782"/>
                </a:lnTo>
                <a:lnTo>
                  <a:pt x="1116419" y="1677162"/>
                </a:lnTo>
                <a:close/>
              </a:path>
              <a:path w="1169670" h="2086610">
                <a:moveTo>
                  <a:pt x="380729" y="60198"/>
                </a:moveTo>
                <a:lnTo>
                  <a:pt x="132079" y="60198"/>
                </a:lnTo>
                <a:lnTo>
                  <a:pt x="322579" y="63500"/>
                </a:lnTo>
                <a:lnTo>
                  <a:pt x="973835" y="1499870"/>
                </a:lnTo>
                <a:lnTo>
                  <a:pt x="823467" y="1557782"/>
                </a:lnTo>
                <a:lnTo>
                  <a:pt x="750696" y="1638173"/>
                </a:lnTo>
                <a:lnTo>
                  <a:pt x="877951" y="1576959"/>
                </a:lnTo>
                <a:lnTo>
                  <a:pt x="1070828" y="1576959"/>
                </a:lnTo>
                <a:lnTo>
                  <a:pt x="380729" y="60198"/>
                </a:lnTo>
                <a:close/>
              </a:path>
              <a:path w="1169670" h="2086610">
                <a:moveTo>
                  <a:pt x="128015" y="0"/>
                </a:moveTo>
                <a:lnTo>
                  <a:pt x="0" y="95885"/>
                </a:lnTo>
                <a:lnTo>
                  <a:pt x="132079" y="60198"/>
                </a:lnTo>
                <a:lnTo>
                  <a:pt x="380729" y="60198"/>
                </a:lnTo>
                <a:lnTo>
                  <a:pt x="361950" y="18923"/>
                </a:lnTo>
                <a:lnTo>
                  <a:pt x="128015"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4" name="object 34"/>
          <p:cNvSpPr/>
          <p:nvPr/>
        </p:nvSpPr>
        <p:spPr>
          <a:xfrm>
            <a:off x="9915270" y="1454151"/>
            <a:ext cx="302260" cy="142875"/>
          </a:xfrm>
          <a:custGeom>
            <a:avLst/>
            <a:gdLst/>
            <a:ahLst/>
            <a:cxnLst/>
            <a:rect l="l" t="t" r="r" b="b"/>
            <a:pathLst>
              <a:path w="302259" h="142875">
                <a:moveTo>
                  <a:pt x="286130" y="0"/>
                </a:moveTo>
                <a:lnTo>
                  <a:pt x="152653" y="12064"/>
                </a:lnTo>
                <a:lnTo>
                  <a:pt x="0" y="106934"/>
                </a:lnTo>
                <a:lnTo>
                  <a:pt x="29845" y="142494"/>
                </a:lnTo>
                <a:lnTo>
                  <a:pt x="102870" y="70358"/>
                </a:lnTo>
                <a:lnTo>
                  <a:pt x="301878" y="28955"/>
                </a:lnTo>
                <a:lnTo>
                  <a:pt x="286130"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5" name="object 35"/>
          <p:cNvSpPr/>
          <p:nvPr/>
        </p:nvSpPr>
        <p:spPr>
          <a:xfrm>
            <a:off x="9845929" y="1311655"/>
            <a:ext cx="320040" cy="154940"/>
          </a:xfrm>
          <a:custGeom>
            <a:avLst/>
            <a:gdLst/>
            <a:ahLst/>
            <a:cxnLst/>
            <a:rect l="l" t="t" r="r" b="b"/>
            <a:pathLst>
              <a:path w="320040" h="154940">
                <a:moveTo>
                  <a:pt x="290322" y="0"/>
                </a:moveTo>
                <a:lnTo>
                  <a:pt x="136271" y="32385"/>
                </a:lnTo>
                <a:lnTo>
                  <a:pt x="0" y="105283"/>
                </a:lnTo>
                <a:lnTo>
                  <a:pt x="18288" y="154432"/>
                </a:lnTo>
                <a:lnTo>
                  <a:pt x="132334" y="69596"/>
                </a:lnTo>
                <a:lnTo>
                  <a:pt x="319786" y="61595"/>
                </a:lnTo>
                <a:lnTo>
                  <a:pt x="290322"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6" name="object 36"/>
          <p:cNvSpPr/>
          <p:nvPr/>
        </p:nvSpPr>
        <p:spPr>
          <a:xfrm>
            <a:off x="9414636" y="372745"/>
            <a:ext cx="330200" cy="148590"/>
          </a:xfrm>
          <a:custGeom>
            <a:avLst/>
            <a:gdLst/>
            <a:ahLst/>
            <a:cxnLst/>
            <a:rect l="l" t="t" r="r" b="b"/>
            <a:pathLst>
              <a:path w="330200" h="148590">
                <a:moveTo>
                  <a:pt x="302514" y="0"/>
                </a:moveTo>
                <a:lnTo>
                  <a:pt x="121666" y="25400"/>
                </a:lnTo>
                <a:lnTo>
                  <a:pt x="0" y="104139"/>
                </a:lnTo>
                <a:lnTo>
                  <a:pt x="22225" y="148208"/>
                </a:lnTo>
                <a:lnTo>
                  <a:pt x="126365" y="68071"/>
                </a:lnTo>
                <a:lnTo>
                  <a:pt x="330073" y="54863"/>
                </a:lnTo>
                <a:lnTo>
                  <a:pt x="302514"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7" name="object 37"/>
          <p:cNvSpPr/>
          <p:nvPr/>
        </p:nvSpPr>
        <p:spPr>
          <a:xfrm>
            <a:off x="9358376" y="261111"/>
            <a:ext cx="325120" cy="151130"/>
          </a:xfrm>
          <a:custGeom>
            <a:avLst/>
            <a:gdLst/>
            <a:ahLst/>
            <a:cxnLst/>
            <a:rect l="l" t="t" r="r" b="b"/>
            <a:pathLst>
              <a:path w="325120" h="151129">
                <a:moveTo>
                  <a:pt x="300481" y="0"/>
                </a:moveTo>
                <a:lnTo>
                  <a:pt x="87629" y="41402"/>
                </a:lnTo>
                <a:lnTo>
                  <a:pt x="0" y="107315"/>
                </a:lnTo>
                <a:lnTo>
                  <a:pt x="29337" y="151130"/>
                </a:lnTo>
                <a:lnTo>
                  <a:pt x="114680" y="78994"/>
                </a:lnTo>
                <a:lnTo>
                  <a:pt x="325120" y="40767"/>
                </a:lnTo>
                <a:lnTo>
                  <a:pt x="300481" y="0"/>
                </a:lnTo>
                <a:close/>
              </a:path>
            </a:pathLst>
          </a:custGeom>
          <a:solidFill>
            <a:srgbClr val="0000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8" name="object 38"/>
          <p:cNvSpPr/>
          <p:nvPr/>
        </p:nvSpPr>
        <p:spPr>
          <a:xfrm>
            <a:off x="9255126" y="133350"/>
            <a:ext cx="66675" cy="152400"/>
          </a:xfrm>
          <a:custGeom>
            <a:avLst/>
            <a:gdLst/>
            <a:ahLst/>
            <a:cxnLst/>
            <a:rect l="l" t="t" r="r" b="b"/>
            <a:pathLst>
              <a:path w="66675" h="152400">
                <a:moveTo>
                  <a:pt x="0" y="0"/>
                </a:moveTo>
                <a:lnTo>
                  <a:pt x="66675" y="152400"/>
                </a:lnTo>
              </a:path>
            </a:pathLst>
          </a:custGeom>
          <a:ln w="38100">
            <a:solidFill>
              <a:srgbClr val="000000"/>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9" name="object 39"/>
          <p:cNvSpPr txBox="1">
            <a:spLocks noGrp="1"/>
          </p:cNvSpPr>
          <p:nvPr>
            <p:ph type="title"/>
          </p:nvPr>
        </p:nvSpPr>
        <p:spPr>
          <a:xfrm>
            <a:off x="3330321" y="186517"/>
            <a:ext cx="4686935" cy="696595"/>
          </a:xfrm>
          <a:prstGeom prst="rect">
            <a:avLst/>
          </a:prstGeom>
        </p:spPr>
        <p:txBody>
          <a:bodyPr vert="horz" wrap="square" lIns="0" tIns="13335" rIns="0" bIns="0" rtlCol="0" anchor="ctr">
            <a:spAutoFit/>
          </a:bodyPr>
          <a:lstStyle/>
          <a:p>
            <a:pPr marL="12700">
              <a:spcBef>
                <a:spcPts val="105"/>
              </a:spcBef>
            </a:pPr>
            <a:r>
              <a:rPr sz="4400" dirty="0">
                <a:solidFill>
                  <a:srgbClr val="000000"/>
                </a:solidFill>
                <a:latin typeface="Comic Sans MS"/>
                <a:cs typeface="Comic Sans MS"/>
              </a:rPr>
              <a:t>INTRODUCTION</a:t>
            </a:r>
            <a:endParaRPr sz="4400">
              <a:latin typeface="Comic Sans MS"/>
              <a:cs typeface="Comic Sans MS"/>
            </a:endParaRPr>
          </a:p>
        </p:txBody>
      </p:sp>
      <p:sp>
        <p:nvSpPr>
          <p:cNvPr id="40" name="object 40"/>
          <p:cNvSpPr txBox="1"/>
          <p:nvPr/>
        </p:nvSpPr>
        <p:spPr>
          <a:xfrm>
            <a:off x="1651330" y="1282179"/>
            <a:ext cx="7985430" cy="3292823"/>
          </a:xfrm>
          <a:prstGeom prst="rect">
            <a:avLst/>
          </a:prstGeom>
        </p:spPr>
        <p:txBody>
          <a:bodyPr vert="horz" wrap="square" lIns="0" tIns="61594" rIns="0" bIns="0" rtlCol="0">
            <a:spAutoFit/>
          </a:bodyPr>
          <a:lstStyle/>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sz="3200" b="0" i="1" u="none" strike="noStrike" kern="1200" cap="none" spc="0" normalizeH="0" baseline="0" noProof="0" dirty="0">
                <a:ln>
                  <a:noFill/>
                </a:ln>
                <a:solidFill>
                  <a:srgbClr val="00FFFF"/>
                </a:solidFill>
                <a:effectLst/>
                <a:uLnTx/>
                <a:uFillTx/>
                <a:latin typeface="Times New Roman"/>
                <a:ea typeface="+mn-ea"/>
                <a:cs typeface="Times New Roman"/>
              </a:rPr>
              <a:t>Alzheimer's disease </a:t>
            </a:r>
            <a:r>
              <a:rPr kumimoji="0" sz="3200" b="0" i="1" u="none" strike="noStrike" kern="1200" cap="none" spc="0" normalizeH="0" baseline="0" noProof="0" dirty="0">
                <a:ln>
                  <a:noFill/>
                </a:ln>
                <a:solidFill>
                  <a:prstClr val="black"/>
                </a:solidFill>
                <a:effectLst/>
                <a:uLnTx/>
                <a:uFillTx/>
                <a:latin typeface="Times New Roman"/>
                <a:ea typeface="+mn-ea"/>
                <a:cs typeface="Times New Roman"/>
              </a:rPr>
              <a:t>is a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degenerative  brain disorder of</a:t>
            </a:r>
            <a:r>
              <a:rPr kumimoji="0" sz="32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unknown</a:t>
            </a:r>
            <a:r>
              <a:rPr kumimoji="0" sz="3200" b="0" i="0" u="none" strike="noStrike" kern="1200" cap="none" spc="-3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etiology	which  is the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most common form of </a:t>
            </a:r>
            <a:r>
              <a:rPr kumimoji="0" sz="3200" b="1" i="0" u="none" strike="noStrike" kern="1200" cap="none" spc="0" normalizeH="0" baseline="0" noProof="0" dirty="0" smtClean="0">
                <a:ln>
                  <a:noFill/>
                </a:ln>
                <a:solidFill>
                  <a:prstClr val="black"/>
                </a:solidFill>
                <a:effectLst/>
                <a:uLnTx/>
                <a:uFillTx/>
                <a:latin typeface="Times New Roman"/>
                <a:ea typeface="+mn-ea"/>
                <a:cs typeface="Times New Roman"/>
              </a:rPr>
              <a:t>dementia</a:t>
            </a:r>
            <a:endParaRPr kumimoji="0" lang="en-US" sz="3200" b="0" i="0" u="none" strike="noStrike" kern="1200" cap="none" spc="0" normalizeH="0" baseline="0" noProof="0" dirty="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U</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sually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starts in </a:t>
            </a:r>
            <a:r>
              <a:rPr kumimoji="0" sz="3200" b="0" i="0" u="none" strike="noStrike" kern="1200" cap="none" spc="-5" normalizeH="0" baseline="0" noProof="0" dirty="0">
                <a:ln>
                  <a:noFill/>
                </a:ln>
                <a:solidFill>
                  <a:prstClr val="black"/>
                </a:solidFill>
                <a:effectLst/>
                <a:uLnTx/>
                <a:uFillTx/>
                <a:latin typeface="Times New Roman"/>
                <a:ea typeface="+mn-ea"/>
                <a:cs typeface="Times New Roman"/>
              </a:rPr>
              <a:t>late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middle age or in old  </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age</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469900" marR="5080" lvl="0" indent="-457200" algn="just" defTabSz="914400" rtl="0" eaLnBrk="1" fontAlgn="auto" latinLnBrk="0" hangingPunct="1">
              <a:lnSpc>
                <a:spcPct val="90000"/>
              </a:lnSpc>
              <a:spcBef>
                <a:spcPts val="484"/>
              </a:spcBef>
              <a:spcAft>
                <a:spcPts val="0"/>
              </a:spcAft>
              <a:buClrTx/>
              <a:buSzTx/>
              <a:buFont typeface="Arial" panose="020B0604020202020204" pitchFamily="34" charset="0"/>
              <a:buChar char="•"/>
              <a:tabLst>
                <a:tab pos="4177029" algn="l"/>
                <a:tab pos="5968365" algn="l"/>
              </a:tabLst>
              <a:defRPr/>
            </a:pPr>
            <a:r>
              <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rPr>
              <a:t>R</a:t>
            </a:r>
            <a:r>
              <a:rPr kumimoji="0" sz="3200" b="0" i="0" u="none" strike="noStrike" kern="1200" cap="none" spc="0" normalizeH="0" baseline="0" noProof="0" dirty="0" smtClean="0">
                <a:ln>
                  <a:noFill/>
                </a:ln>
                <a:solidFill>
                  <a:prstClr val="black"/>
                </a:solidFill>
                <a:effectLst/>
                <a:uLnTx/>
                <a:uFillTx/>
                <a:latin typeface="Times New Roman"/>
                <a:ea typeface="+mn-ea"/>
                <a:cs typeface="Times New Roman"/>
              </a:rPr>
              <a:t>esults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in progressive memory loss,  impaired thinking, disorientation, and  changes in personality and mood. </a:t>
            </a:r>
            <a:endParaRPr kumimoji="0" lang="en-US" sz="3200" b="0" i="0" u="none" strike="noStrike" kern="1200" cap="none" spc="0" normalizeH="0" baseline="0" noProof="0" dirty="0" smtClean="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3001440249"/>
      </p:ext>
    </p:extLst>
  </p:cSld>
  <p:clrMapOvr>
    <a:masterClrMapping/>
  </p:clrMapOvr>
  <p:transition spd="slow">
    <p:push dir="u"/>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402840" y="0"/>
            <a:ext cx="7134225" cy="848994"/>
          </a:xfrm>
          <a:prstGeom prst="rect">
            <a:avLst/>
          </a:prstGeom>
        </p:spPr>
        <p:txBody>
          <a:bodyPr vert="horz" wrap="square" lIns="0" tIns="12700" rIns="0" bIns="0" rtlCol="0" anchor="ctr">
            <a:spAutoFit/>
          </a:bodyPr>
          <a:lstStyle/>
          <a:p>
            <a:pPr marL="12700">
              <a:spcBef>
                <a:spcPts val="100"/>
              </a:spcBef>
            </a:pPr>
            <a:r>
              <a:rPr sz="5400" spc="-5" dirty="0">
                <a:solidFill>
                  <a:schemeClr val="tx1"/>
                </a:solidFill>
                <a:latin typeface="Monotype Corsiva"/>
                <a:cs typeface="Monotype Corsiva"/>
              </a:rPr>
              <a:t>Origin </a:t>
            </a:r>
            <a:r>
              <a:rPr sz="5400" i="1" dirty="0">
                <a:solidFill>
                  <a:schemeClr val="tx1"/>
                </a:solidFill>
                <a:latin typeface="Monotype Corsiva"/>
                <a:cs typeface="Monotype Corsiva"/>
              </a:rPr>
              <a:t>of </a:t>
            </a:r>
            <a:r>
              <a:rPr sz="5400" spc="-5" dirty="0">
                <a:solidFill>
                  <a:schemeClr val="tx1"/>
                </a:solidFill>
                <a:latin typeface="Monotype Corsiva"/>
                <a:cs typeface="Monotype Corsiva"/>
              </a:rPr>
              <a:t>Alzheimer's</a:t>
            </a:r>
            <a:r>
              <a:rPr sz="5400" spc="-40" dirty="0">
                <a:solidFill>
                  <a:schemeClr val="tx1"/>
                </a:solidFill>
                <a:latin typeface="Monotype Corsiva"/>
                <a:cs typeface="Monotype Corsiva"/>
              </a:rPr>
              <a:t> </a:t>
            </a:r>
            <a:r>
              <a:rPr sz="5400" spc="-5" dirty="0">
                <a:solidFill>
                  <a:schemeClr val="tx1"/>
                </a:solidFill>
                <a:latin typeface="Monotype Corsiva"/>
                <a:cs typeface="Monotype Corsiva"/>
              </a:rPr>
              <a:t>Disease</a:t>
            </a:r>
            <a:endParaRPr sz="5400" dirty="0">
              <a:solidFill>
                <a:schemeClr val="tx1"/>
              </a:solidFill>
              <a:latin typeface="Monotype Corsiva"/>
              <a:cs typeface="Monotype Corsiva"/>
            </a:endParaRPr>
          </a:p>
        </p:txBody>
      </p:sp>
      <p:sp>
        <p:nvSpPr>
          <p:cNvPr id="3" name="object 3"/>
          <p:cNvSpPr txBox="1"/>
          <p:nvPr/>
        </p:nvSpPr>
        <p:spPr>
          <a:xfrm>
            <a:off x="1855304" y="997226"/>
            <a:ext cx="6427305" cy="3130985"/>
          </a:xfrm>
          <a:prstGeom prst="rect">
            <a:avLst/>
          </a:prstGeom>
        </p:spPr>
        <p:txBody>
          <a:bodyPr vert="horz" wrap="square" lIns="0" tIns="85725" rIns="0" bIns="0" rtlCol="0">
            <a:spAutoFit/>
          </a:bodyPr>
          <a:lstStyle/>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was 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described  by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Dr. Alois 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German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physician, in 1906.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Alzheimer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had</a:t>
            </a:r>
            <a:r>
              <a:rPr kumimoji="0" sz="2400" b="0" i="0" u="none" strike="noStrike" kern="1200" cap="none" spc="-130"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  patient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Auguste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in her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fifties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suffered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from what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seemed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to be a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mental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illness. </a:t>
            </a:r>
            <a:endParaRPr kumimoji="0" lang="en-US" sz="2400" b="0" i="0" u="none" strike="noStrike" kern="1200" cap="none" spc="0" normalizeH="0" baseline="0" noProof="0" dirty="0" smtClean="0">
              <a:ln>
                <a:noFill/>
              </a:ln>
              <a:solidFill>
                <a:prstClr val="black"/>
              </a:solidFill>
              <a:effectLst/>
              <a:uLnTx/>
              <a:uFillTx/>
              <a:latin typeface="Times New Roman"/>
              <a:ea typeface="+mn-ea"/>
              <a:cs typeface="Times New Roman"/>
            </a:endParaRPr>
          </a:p>
          <a:p>
            <a:pPr marL="355600" marR="5080" lvl="0" indent="-342900" algn="just"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0" normalizeH="0" baseline="0" noProof="0" dirty="0" smtClean="0">
                <a:ln>
                  <a:noFill/>
                </a:ln>
                <a:solidFill>
                  <a:prstClr val="black"/>
                </a:solidFill>
                <a:effectLst/>
                <a:uLnTx/>
                <a:uFillTx/>
                <a:latin typeface="Times New Roman"/>
                <a:ea typeface="+mn-ea"/>
                <a:cs typeface="Times New Roman"/>
              </a:rPr>
              <a:t>But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when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she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died in 1906, an autopsy  revealed dense deposits, now called  neuritic plaques, outside and</a:t>
            </a:r>
            <a:r>
              <a:rPr kumimoji="0" sz="2400" b="0" i="0" u="none" strike="noStrike" kern="1200" cap="none" spc="-18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around  the nerve cells in her brain.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Inside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cells were twisted strands of  fiber, or neurofibrillary</a:t>
            </a:r>
            <a:r>
              <a:rPr kumimoji="0" sz="2400" b="0" i="0" u="none" strike="noStrike" kern="1200" cap="none" spc="-10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tangles.</a:t>
            </a:r>
          </a:p>
        </p:txBody>
      </p:sp>
      <p:sp>
        <p:nvSpPr>
          <p:cNvPr id="4" name="object 4"/>
          <p:cNvSpPr txBox="1"/>
          <p:nvPr/>
        </p:nvSpPr>
        <p:spPr>
          <a:xfrm>
            <a:off x="1753484" y="4267118"/>
            <a:ext cx="6529125" cy="972959"/>
          </a:xfrm>
          <a:prstGeom prst="rect">
            <a:avLst/>
          </a:prstGeom>
        </p:spPr>
        <p:txBody>
          <a:bodyPr vert="horz" wrap="square" lIns="0" tIns="85725" rIns="0" bIns="0" rtlCol="0">
            <a:spAutoFit/>
          </a:bodyPr>
          <a:lstStyle/>
          <a:p>
            <a:pPr marL="355600" marR="5080" lvl="0" indent="-342900" algn="l" defTabSz="914400" rtl="0" eaLnBrk="1" fontAlgn="auto" latinLnBrk="0" hangingPunct="1">
              <a:lnSpc>
                <a:spcPct val="80000"/>
              </a:lnSpc>
              <a:spcBef>
                <a:spcPts val="675"/>
              </a:spcBef>
              <a:spcAft>
                <a:spcPts val="0"/>
              </a:spcAft>
              <a:buClrTx/>
              <a:buSzTx/>
              <a:buFont typeface="Arial" panose="020B0604020202020204" pitchFamily="34" charset="0"/>
              <a:buChar char="•"/>
              <a:tabLst/>
              <a:defRPr/>
            </a:pP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Since Dr. Alois Alzheimer's was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first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person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who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discovered the  disease,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AD was named </a:t>
            </a:r>
            <a:r>
              <a:rPr kumimoji="0" sz="2400" b="0" i="0" u="none" strike="noStrike" kern="1200" cap="none" spc="0" normalizeH="0" baseline="0" noProof="0" dirty="0">
                <a:ln>
                  <a:noFill/>
                </a:ln>
                <a:solidFill>
                  <a:prstClr val="black"/>
                </a:solidFill>
                <a:effectLst/>
                <a:uLnTx/>
                <a:uFillTx/>
                <a:latin typeface="Times New Roman"/>
                <a:ea typeface="+mn-ea"/>
                <a:cs typeface="Times New Roman"/>
              </a:rPr>
              <a:t>after</a:t>
            </a:r>
            <a:r>
              <a:rPr kumimoji="0" sz="24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400" b="0" i="0" u="none" strike="noStrike" kern="1200" cap="none" spc="-5" normalizeH="0" baseline="0" noProof="0" dirty="0">
                <a:ln>
                  <a:noFill/>
                </a:ln>
                <a:solidFill>
                  <a:prstClr val="black"/>
                </a:solidFill>
                <a:effectLst/>
                <a:uLnTx/>
                <a:uFillTx/>
                <a:latin typeface="Times New Roman"/>
                <a:ea typeface="+mn-ea"/>
                <a:cs typeface="Times New Roman"/>
              </a:rPr>
              <a:t>him.</a:t>
            </a:r>
            <a:endParaRPr kumimoji="0" sz="2400" b="0" i="0" u="none" strike="noStrike" kern="1200" cap="none" spc="0" normalizeH="0" baseline="0" noProof="0" dirty="0">
              <a:ln>
                <a:noFill/>
              </a:ln>
              <a:solidFill>
                <a:prstClr val="black"/>
              </a:solidFill>
              <a:effectLst/>
              <a:uLnTx/>
              <a:uFillTx/>
              <a:latin typeface="Times New Roman"/>
              <a:ea typeface="+mn-ea"/>
              <a:cs typeface="Times New Roman"/>
            </a:endParaRPr>
          </a:p>
        </p:txBody>
      </p:sp>
      <p:sp>
        <p:nvSpPr>
          <p:cNvPr id="5" name="object 5"/>
          <p:cNvSpPr/>
          <p:nvPr/>
        </p:nvSpPr>
        <p:spPr>
          <a:xfrm>
            <a:off x="8583130" y="997226"/>
            <a:ext cx="2946400" cy="2971800"/>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txBox="1"/>
          <p:nvPr/>
        </p:nvSpPr>
        <p:spPr>
          <a:xfrm>
            <a:off x="9537064" y="4117258"/>
            <a:ext cx="1608013" cy="299720"/>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Auguste</a:t>
            </a:r>
            <a:r>
              <a:rPr kumimoji="0" sz="1800" b="0" i="0" u="heavy" strike="noStrike" kern="1200" cap="none" spc="-70" normalizeH="0" baseline="0" noProof="0" dirty="0">
                <a:ln>
                  <a:noFill/>
                </a:ln>
                <a:solidFill>
                  <a:prstClr val="black"/>
                </a:solidFill>
                <a:effectLst/>
                <a:uLnTx/>
                <a:uFill>
                  <a:solidFill>
                    <a:srgbClr val="009999"/>
                  </a:solidFill>
                </a:uFill>
                <a:latin typeface="Arial"/>
                <a:ea typeface="+mn-ea"/>
                <a:cs typeface="Arial"/>
                <a:hlinkClick r:id="rId3"/>
              </a:rPr>
              <a:t> </a:t>
            </a:r>
            <a:r>
              <a:rPr kumimoji="0" sz="1800" b="0" i="0" u="heavy" strike="noStrike" kern="1200" cap="none" spc="-5" normalizeH="0" baseline="0" noProof="0" dirty="0">
                <a:ln>
                  <a:noFill/>
                </a:ln>
                <a:solidFill>
                  <a:prstClr val="black"/>
                </a:solidFill>
                <a:effectLst/>
                <a:uLnTx/>
                <a:uFill>
                  <a:solidFill>
                    <a:srgbClr val="009999"/>
                  </a:solidFill>
                </a:uFill>
                <a:latin typeface="Arial"/>
                <a:ea typeface="+mn-ea"/>
                <a:cs typeface="Arial"/>
                <a:hlinkClick r:id="rId3"/>
              </a:rPr>
              <a:t>D</a:t>
            </a:r>
            <a:endParaRPr kumimoji="0" sz="1800" b="0" i="0" u="none" strike="noStrike" kern="1200" cap="none" spc="0" normalizeH="0" baseline="0" noProof="0" dirty="0">
              <a:ln>
                <a:noFill/>
              </a:ln>
              <a:solidFill>
                <a:prstClr val="black"/>
              </a:solidFill>
              <a:effectLst/>
              <a:uLnTx/>
              <a:uFillTx/>
              <a:latin typeface="Arial"/>
              <a:ea typeface="+mn-ea"/>
              <a:cs typeface="Arial"/>
            </a:endParaRPr>
          </a:p>
        </p:txBody>
      </p:sp>
    </p:spTree>
    <p:extLst>
      <p:ext uri="{BB962C8B-B14F-4D97-AF65-F5344CB8AC3E}">
        <p14:creationId xmlns:p14="http://schemas.microsoft.com/office/powerpoint/2010/main" val="2408824866"/>
      </p:ext>
    </p:extLst>
  </p:cSld>
  <p:clrMapOvr>
    <a:masterClrMapping/>
  </p:clrMapOvr>
  <p:transition spd="slow">
    <p:push dir="u"/>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p:nvPr/>
        </p:nvSpPr>
        <p:spPr>
          <a:xfrm>
            <a:off x="2543172" y="139129"/>
            <a:ext cx="9052479" cy="3863237"/>
          </a:xfrm>
          <a:prstGeom prst="rect">
            <a:avLst/>
          </a:prstGeom>
        </p:spPr>
        <p:txBody>
          <a:bodyPr vert="horz" wrap="square" lIns="0" tIns="99695" rIns="0" bIns="0" rtlCol="0">
            <a:spAutoFit/>
          </a:bodyPr>
          <a:lstStyle/>
          <a:p>
            <a:pPr marL="5715" marR="0" lvl="0" indent="0" algn="ctr" defTabSz="914400" rtl="0" eaLnBrk="1" fontAlgn="auto" latinLnBrk="0" hangingPunct="1">
              <a:lnSpc>
                <a:spcPct val="100000"/>
              </a:lnSpc>
              <a:spcBef>
                <a:spcPts val="785"/>
              </a:spcBef>
              <a:spcAft>
                <a:spcPts val="0"/>
              </a:spcAft>
              <a:buClrTx/>
              <a:buSzTx/>
              <a:buFontTx/>
              <a:buNone/>
              <a:tabLst/>
              <a:defRPr/>
            </a:pPr>
            <a:r>
              <a:rPr kumimoji="0" lang="en-US" sz="4000" b="1" i="0" u="none" strike="noStrike" kern="1200" cap="none" spc="0" normalizeH="0" baseline="0" noProof="0" dirty="0" smtClean="0">
                <a:ln>
                  <a:noFill/>
                </a:ln>
                <a:solidFill>
                  <a:prstClr val="black"/>
                </a:solidFill>
                <a:effectLst/>
                <a:uLnTx/>
                <a:uFillTx/>
                <a:latin typeface="Tahoma"/>
                <a:ea typeface="+mn-ea"/>
                <a:cs typeface="Tahoma"/>
              </a:rPr>
              <a:t>Definition</a:t>
            </a:r>
            <a:r>
              <a:rPr kumimoji="0" lang="en-US" sz="3200" b="0" i="0" u="none" strike="noStrike" kern="1200" cap="none" spc="0" normalizeH="0" baseline="0" noProof="0" dirty="0" smtClean="0">
                <a:ln>
                  <a:noFill/>
                </a:ln>
                <a:solidFill>
                  <a:prstClr val="black"/>
                </a:solidFill>
                <a:effectLst/>
                <a:uLnTx/>
                <a:uFillTx/>
                <a:latin typeface="Tahoma"/>
                <a:ea typeface="+mn-ea"/>
                <a:cs typeface="Tahoma"/>
              </a:rPr>
              <a:t> </a:t>
            </a:r>
            <a:endParaRPr kumimoji="0" sz="3200" b="0" i="0" u="none" strike="noStrike" kern="1200" cap="none" spc="0" normalizeH="0" baseline="0" noProof="0" dirty="0">
              <a:ln>
                <a:noFill/>
              </a:ln>
              <a:solidFill>
                <a:prstClr val="black"/>
              </a:solidFill>
              <a:effectLst/>
              <a:uLnTx/>
              <a:uFillTx/>
              <a:latin typeface="Tahoma"/>
              <a:ea typeface="+mn-ea"/>
              <a:cs typeface="Tahoma"/>
            </a:endParaRPr>
          </a:p>
          <a:p>
            <a:pPr marL="12700" marR="5080" lvl="0" indent="0" algn="just" defTabSz="914400" rtl="0" eaLnBrk="1" fontAlgn="auto" latinLnBrk="0" hangingPunct="1">
              <a:lnSpc>
                <a:spcPct val="100000"/>
              </a:lnSpc>
              <a:spcBef>
                <a:spcPts val="685"/>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chronic, </a:t>
            </a:r>
            <a:r>
              <a:rPr kumimoji="0" sz="3200" b="1" i="0" u="none" strike="noStrike" kern="1200" cap="none" spc="0" normalizeH="0" baseline="0" noProof="0" dirty="0">
                <a:ln>
                  <a:noFill/>
                </a:ln>
                <a:solidFill>
                  <a:prstClr val="black"/>
                </a:solidFill>
                <a:effectLst/>
                <a:uLnTx/>
                <a:uFillTx/>
                <a:latin typeface="Times New Roman"/>
                <a:ea typeface="+mn-ea"/>
                <a:cs typeface="Times New Roman"/>
              </a:rPr>
              <a:t>irreversible</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  disease that affects the cells of the brain and</a:t>
            </a:r>
            <a:r>
              <a:rPr kumimoji="0" sz="3200" b="0" i="0" u="none" strike="noStrike" kern="1200" cap="none" spc="-10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causes  impairment of intellectual</a:t>
            </a:r>
            <a:r>
              <a:rPr kumimoji="0" sz="32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functioning.</a:t>
            </a:r>
          </a:p>
          <a:p>
            <a:pPr marL="12700" marR="84455" lvl="0" indent="0" algn="just" defTabSz="914400" rtl="0" eaLnBrk="1" fontAlgn="auto" latinLnBrk="0" hangingPunct="1">
              <a:lnSpc>
                <a:spcPct val="100000"/>
              </a:lnSpc>
              <a:spcBef>
                <a:spcPts val="770"/>
              </a:spcBef>
              <a:spcAft>
                <a:spcPts val="0"/>
              </a:spcAft>
              <a:buClr>
                <a:srgbClr val="3333CC"/>
              </a:buClr>
              <a:buSzPct val="59375"/>
              <a:buFont typeface="Wingdings"/>
              <a:buChar char=""/>
              <a:tabLst>
                <a:tab pos="296545" algn="l"/>
              </a:tabLst>
              <a:defRPr/>
            </a:pP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Alzheimer's disease </a:t>
            </a:r>
            <a:r>
              <a:rPr kumimoji="0" sz="3200" b="0" i="0" u="none" strike="noStrike" kern="1200" cap="none" spc="-10" normalizeH="0" baseline="0" noProof="0" dirty="0">
                <a:ln>
                  <a:noFill/>
                </a:ln>
                <a:solidFill>
                  <a:prstClr val="black"/>
                </a:solidFill>
                <a:effectLst/>
                <a:uLnTx/>
                <a:uFillTx/>
                <a:latin typeface="Times New Roman"/>
                <a:ea typeface="+mn-ea"/>
                <a:cs typeface="Times New Roman"/>
              </a:rPr>
              <a:t>is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a brain disorder which  gradually destroys the ability to reason,</a:t>
            </a:r>
            <a:r>
              <a:rPr kumimoji="0" sz="3200" b="0" i="0" u="none" strike="noStrike" kern="1200" cap="none" spc="-120"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remember,  imagine, and</a:t>
            </a:r>
            <a:r>
              <a:rPr kumimoji="0" sz="3200" b="0" i="0" u="none" strike="noStrike" kern="1200" cap="none" spc="-65" normalizeH="0" baseline="0" noProof="0" dirty="0">
                <a:ln>
                  <a:noFill/>
                </a:ln>
                <a:solidFill>
                  <a:prstClr val="black"/>
                </a:solidFill>
                <a:effectLst/>
                <a:uLnTx/>
                <a:uFillTx/>
                <a:latin typeface="Times New Roman"/>
                <a:ea typeface="+mn-ea"/>
                <a:cs typeface="Times New Roman"/>
              </a:rPr>
              <a:t> </a:t>
            </a:r>
            <a:r>
              <a:rPr kumimoji="0" sz="3200" b="0" i="0" u="none" strike="noStrike" kern="1200" cap="none" spc="0" normalizeH="0" baseline="0" noProof="0" dirty="0">
                <a:ln>
                  <a:noFill/>
                </a:ln>
                <a:solidFill>
                  <a:prstClr val="black"/>
                </a:solidFill>
                <a:effectLst/>
                <a:uLnTx/>
                <a:uFillTx/>
                <a:latin typeface="Times New Roman"/>
                <a:ea typeface="+mn-ea"/>
                <a:cs typeface="Times New Roman"/>
              </a:rPr>
              <a:t>learn.</a:t>
            </a:r>
          </a:p>
        </p:txBody>
      </p:sp>
    </p:spTree>
    <p:extLst>
      <p:ext uri="{BB962C8B-B14F-4D97-AF65-F5344CB8AC3E}">
        <p14:creationId xmlns:p14="http://schemas.microsoft.com/office/powerpoint/2010/main" val="2176822897"/>
      </p:ext>
    </p:extLst>
  </p:cSld>
  <p:clrMapOvr>
    <a:masterClrMapping/>
  </p:clrMapOvr>
  <p:transition spd="slow">
    <p:push dir="u"/>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941512" y="1098613"/>
            <a:ext cx="438150" cy="474980"/>
          </a:xfrm>
          <a:custGeom>
            <a:avLst/>
            <a:gdLst/>
            <a:ahLst/>
            <a:cxnLst/>
            <a:rect l="l" t="t" r="r" b="b"/>
            <a:pathLst>
              <a:path w="438150" h="474980">
                <a:moveTo>
                  <a:pt x="0" y="474662"/>
                </a:moveTo>
                <a:lnTo>
                  <a:pt x="438150" y="474662"/>
                </a:lnTo>
                <a:lnTo>
                  <a:pt x="438150"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324100" y="1098613"/>
            <a:ext cx="328612"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2065338" y="1520888"/>
            <a:ext cx="422275" cy="474980"/>
          </a:xfrm>
          <a:custGeom>
            <a:avLst/>
            <a:gdLst/>
            <a:ahLst/>
            <a:cxnLst/>
            <a:rect l="l" t="t" r="r" b="b"/>
            <a:pathLst>
              <a:path w="422275" h="474980">
                <a:moveTo>
                  <a:pt x="0" y="474662"/>
                </a:moveTo>
                <a:lnTo>
                  <a:pt x="422275" y="474662"/>
                </a:lnTo>
                <a:lnTo>
                  <a:pt x="422275"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435225" y="1520888"/>
            <a:ext cx="3683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651001" y="14478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301875" y="990663"/>
            <a:ext cx="0" cy="1052830"/>
          </a:xfrm>
          <a:custGeom>
            <a:avLst/>
            <a:gdLst/>
            <a:ahLst/>
            <a:cxnLst/>
            <a:rect l="l" t="t" r="r" b="b"/>
            <a:pathLst>
              <a:path h="1052830">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966913" y="1781175"/>
            <a:ext cx="8226425" cy="31750"/>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753970" y="944627"/>
            <a:ext cx="2868295" cy="696595"/>
          </a:xfrm>
          <a:prstGeom prst="rect">
            <a:avLst/>
          </a:prstGeom>
        </p:spPr>
        <p:txBody>
          <a:bodyPr vert="horz" wrap="square" lIns="0" tIns="13335" rIns="0" bIns="0" rtlCol="0" anchor="ctr">
            <a:spAutoFit/>
          </a:bodyPr>
          <a:lstStyle/>
          <a:p>
            <a:pPr marL="12700">
              <a:spcBef>
                <a:spcPts val="105"/>
              </a:spcBef>
            </a:pPr>
            <a:r>
              <a:rPr sz="4400" spc="-5" dirty="0">
                <a:solidFill>
                  <a:srgbClr val="333399"/>
                </a:solidFill>
                <a:latin typeface="Tahoma"/>
                <a:cs typeface="Tahoma"/>
              </a:rPr>
              <a:t>INCIDENCE</a:t>
            </a:r>
            <a:endParaRPr sz="4400">
              <a:latin typeface="Tahoma"/>
              <a:cs typeface="Tahoma"/>
            </a:endParaRPr>
          </a:p>
        </p:txBody>
      </p:sp>
      <p:sp>
        <p:nvSpPr>
          <p:cNvPr id="10" name="object 10"/>
          <p:cNvSpPr txBox="1"/>
          <p:nvPr/>
        </p:nvSpPr>
        <p:spPr>
          <a:xfrm>
            <a:off x="2065338" y="2043493"/>
            <a:ext cx="9358036" cy="2482731"/>
          </a:xfrm>
          <a:prstGeom prst="rect">
            <a:avLst/>
          </a:prstGeom>
        </p:spPr>
        <p:txBody>
          <a:bodyPr vert="horz" wrap="square" lIns="0" tIns="12700" rIns="0" bIns="0" rtlCol="0">
            <a:spAutoFit/>
          </a:bodyPr>
          <a:lstStyle/>
          <a:p>
            <a:pPr marL="355600" marR="5080" lvl="0" indent="-342900" algn="just" defTabSz="914400" rtl="0" eaLnBrk="1" fontAlgn="auto" latinLnBrk="0" hangingPunct="1">
              <a:lnSpc>
                <a:spcPct val="100000"/>
              </a:lnSpc>
              <a:spcBef>
                <a:spcPts val="100"/>
              </a:spcBef>
              <a:spcAft>
                <a:spcPts val="0"/>
              </a:spcAft>
              <a:buClr>
                <a:srgbClr val="3333CC"/>
              </a:buClr>
              <a:buSzPct val="59722"/>
              <a:buFont typeface="Wingdings"/>
              <a:buChar char=""/>
              <a:tabLst>
                <a:tab pos="354965" algn="l"/>
                <a:tab pos="355600" algn="l"/>
                <a:tab pos="492442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About 3 percent</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of men	and women  ages 65 to 74 have AD, and nearly half  of those age 85 and older may have</a:t>
            </a:r>
            <a:r>
              <a:rPr kumimoji="0" sz="3600" b="0" i="0" u="none" strike="noStrike" kern="1200" cap="none" spc="-11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disease.</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just" defTabSz="914400" rtl="0" eaLnBrk="1" fontAlgn="auto" latinLnBrk="0" hangingPunct="1">
              <a:lnSpc>
                <a:spcPct val="100000"/>
              </a:lnSpc>
              <a:spcBef>
                <a:spcPts val="15"/>
              </a:spcBef>
              <a:spcAft>
                <a:spcPts val="0"/>
              </a:spcAft>
              <a:buClr>
                <a:srgbClr val="3333CC"/>
              </a:buClr>
              <a:buSzTx/>
              <a:buFont typeface="Wingdings"/>
              <a:buChar char=""/>
              <a:tabLst/>
              <a:defRPr/>
            </a:pPr>
            <a:endParaRPr kumimoji="0" sz="525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560217025"/>
      </p:ext>
    </p:extLst>
  </p:cSld>
  <p:clrMapOvr>
    <a:masterClrMapping/>
  </p:clrMapOvr>
  <p:transition spd="slow">
    <p:push dir="u"/>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1814512" y="2546413"/>
            <a:ext cx="438150" cy="474980"/>
          </a:xfrm>
          <a:custGeom>
            <a:avLst/>
            <a:gdLst/>
            <a:ahLst/>
            <a:cxnLst/>
            <a:rect l="l" t="t" r="r" b="b"/>
            <a:pathLst>
              <a:path w="438150" h="474980">
                <a:moveTo>
                  <a:pt x="0" y="474662"/>
                </a:moveTo>
                <a:lnTo>
                  <a:pt x="437667" y="474662"/>
                </a:lnTo>
                <a:lnTo>
                  <a:pt x="437667" y="0"/>
                </a:lnTo>
                <a:lnTo>
                  <a:pt x="0" y="0"/>
                </a:lnTo>
                <a:lnTo>
                  <a:pt x="0" y="474662"/>
                </a:lnTo>
                <a:close/>
              </a:path>
            </a:pathLst>
          </a:custGeom>
          <a:solidFill>
            <a:srgbClr val="3333C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3" name="object 3"/>
          <p:cNvSpPr/>
          <p:nvPr/>
        </p:nvSpPr>
        <p:spPr>
          <a:xfrm>
            <a:off x="2197468" y="2546413"/>
            <a:ext cx="328244" cy="474662"/>
          </a:xfrm>
          <a:prstGeom prst="rect">
            <a:avLst/>
          </a:prstGeom>
          <a:blipFill>
            <a:blip r:embed="rId2"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4" name="object 4"/>
          <p:cNvSpPr/>
          <p:nvPr/>
        </p:nvSpPr>
        <p:spPr>
          <a:xfrm>
            <a:off x="1938338" y="2968688"/>
            <a:ext cx="422275" cy="474980"/>
          </a:xfrm>
          <a:custGeom>
            <a:avLst/>
            <a:gdLst/>
            <a:ahLst/>
            <a:cxnLst/>
            <a:rect l="l" t="t" r="r" b="b"/>
            <a:pathLst>
              <a:path w="422275" h="474979">
                <a:moveTo>
                  <a:pt x="0" y="474662"/>
                </a:moveTo>
                <a:lnTo>
                  <a:pt x="421817" y="474662"/>
                </a:lnTo>
                <a:lnTo>
                  <a:pt x="421817" y="0"/>
                </a:lnTo>
                <a:lnTo>
                  <a:pt x="0" y="0"/>
                </a:lnTo>
                <a:lnTo>
                  <a:pt x="0" y="474662"/>
                </a:lnTo>
                <a:close/>
              </a:path>
            </a:pathLst>
          </a:custGeom>
          <a:solidFill>
            <a:srgbClr val="FFCF00"/>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5" name="object 5"/>
          <p:cNvSpPr/>
          <p:nvPr/>
        </p:nvSpPr>
        <p:spPr>
          <a:xfrm>
            <a:off x="2307437" y="2968688"/>
            <a:ext cx="369100" cy="474662"/>
          </a:xfrm>
          <a:prstGeom prst="rect">
            <a:avLst/>
          </a:prstGeom>
          <a:blipFill>
            <a:blip r:embed="rId3"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6" name="object 6"/>
          <p:cNvSpPr/>
          <p:nvPr/>
        </p:nvSpPr>
        <p:spPr>
          <a:xfrm>
            <a:off x="1524001" y="2895601"/>
            <a:ext cx="560387" cy="422275"/>
          </a:xfrm>
          <a:prstGeom prst="rect">
            <a:avLst/>
          </a:prstGeom>
          <a:blipFill>
            <a:blip r:embed="rId4"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7" name="object 7"/>
          <p:cNvSpPr/>
          <p:nvPr/>
        </p:nvSpPr>
        <p:spPr>
          <a:xfrm>
            <a:off x="2174875" y="2438463"/>
            <a:ext cx="0" cy="1052830"/>
          </a:xfrm>
          <a:custGeom>
            <a:avLst/>
            <a:gdLst/>
            <a:ahLst/>
            <a:cxnLst/>
            <a:rect l="l" t="t" r="r" b="b"/>
            <a:pathLst>
              <a:path h="1052829">
                <a:moveTo>
                  <a:pt x="0" y="0"/>
                </a:moveTo>
                <a:lnTo>
                  <a:pt x="0" y="1052512"/>
                </a:lnTo>
              </a:path>
            </a:pathLst>
          </a:custGeom>
          <a:ln w="31750">
            <a:solidFill>
              <a:srgbClr val="1C1C1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8" name="object 8"/>
          <p:cNvSpPr/>
          <p:nvPr/>
        </p:nvSpPr>
        <p:spPr>
          <a:xfrm>
            <a:off x="1839912" y="3260788"/>
            <a:ext cx="8693150" cy="55563"/>
          </a:xfrm>
          <a:prstGeom prst="rect">
            <a:avLst/>
          </a:prstGeom>
          <a:blipFill>
            <a:blip r:embed="rId5" cstate="print"/>
            <a:stretch>
              <a:fillRect/>
            </a:stretch>
          </a:blip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Times New Roman"/>
              <a:ea typeface="+mn-ea"/>
              <a:cs typeface="+mn-cs"/>
            </a:endParaRPr>
          </a:p>
        </p:txBody>
      </p:sp>
      <p:sp>
        <p:nvSpPr>
          <p:cNvPr id="9" name="object 9"/>
          <p:cNvSpPr txBox="1">
            <a:spLocks noGrp="1"/>
          </p:cNvSpPr>
          <p:nvPr>
            <p:ph type="title"/>
          </p:nvPr>
        </p:nvSpPr>
        <p:spPr>
          <a:xfrm>
            <a:off x="2461177" y="419316"/>
            <a:ext cx="7544214" cy="690574"/>
          </a:xfrm>
          <a:prstGeom prst="rect">
            <a:avLst/>
          </a:prstGeom>
        </p:spPr>
        <p:txBody>
          <a:bodyPr vert="horz" wrap="square" lIns="0" tIns="13335" rIns="0" bIns="0" rtlCol="0" anchor="ctr">
            <a:spAutoFit/>
          </a:bodyPr>
          <a:lstStyle/>
          <a:p>
            <a:pPr marL="12700" algn="ctr">
              <a:spcBef>
                <a:spcPts val="105"/>
              </a:spcBef>
            </a:pPr>
            <a:r>
              <a:rPr sz="4400" b="1" dirty="0">
                <a:solidFill>
                  <a:srgbClr val="333399"/>
                </a:solidFill>
                <a:latin typeface="Tahoma"/>
                <a:cs typeface="Tahoma"/>
              </a:rPr>
              <a:t>CAUSES</a:t>
            </a:r>
            <a:endParaRPr sz="4400" b="1" dirty="0">
              <a:latin typeface="Tahoma"/>
              <a:cs typeface="Tahoma"/>
            </a:endParaRPr>
          </a:p>
        </p:txBody>
      </p:sp>
      <p:sp>
        <p:nvSpPr>
          <p:cNvPr id="10" name="object 10"/>
          <p:cNvSpPr txBox="1"/>
          <p:nvPr/>
        </p:nvSpPr>
        <p:spPr>
          <a:xfrm>
            <a:off x="1983741" y="1694434"/>
            <a:ext cx="9625163" cy="2330450"/>
          </a:xfrm>
          <a:prstGeom prst="rect">
            <a:avLst/>
          </a:prstGeom>
        </p:spPr>
        <p:txBody>
          <a:bodyPr vert="horz" wrap="square" lIns="0" tIns="12700" rIns="0" bIns="0" rtlCol="0">
            <a:spAutoFit/>
          </a:bodyPr>
          <a:lstStyle/>
          <a:p>
            <a:pPr marL="584200" marR="5080" lvl="0" indent="-571500" algn="l" defTabSz="914400" rtl="0" eaLnBrk="1" fontAlgn="auto" latinLnBrk="0" hangingPunct="1">
              <a:lnSpc>
                <a:spcPct val="100000"/>
              </a:lnSpc>
              <a:spcBef>
                <a:spcPts val="100"/>
              </a:spcBef>
              <a:spcAft>
                <a:spcPts val="0"/>
              </a:spcAft>
              <a:buClrTx/>
              <a:buSzTx/>
              <a:buFont typeface="Arial" panose="020B0604020202020204" pitchFamily="34" charset="0"/>
              <a:buChar char="•"/>
              <a:tabLst>
                <a:tab pos="7300595" algn="l"/>
              </a:tabLst>
              <a:defRPr/>
            </a:pP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The c</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a</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use of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Alzhei</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m</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er’s</a:t>
            </a:r>
            <a:r>
              <a:rPr kumimoji="0" sz="36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disease	is  not</a:t>
            </a:r>
            <a:r>
              <a:rPr kumimoji="0" sz="36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known.</a:t>
            </a:r>
          </a:p>
          <a:p>
            <a:pPr marL="12700" marR="57150" lvl="0" indent="798830" algn="l" defTabSz="914400" rtl="0" eaLnBrk="1" fontAlgn="auto" latinLnBrk="0" hangingPunct="1">
              <a:lnSpc>
                <a:spcPct val="100000"/>
              </a:lnSpc>
              <a:spcBef>
                <a:spcPts val="865"/>
              </a:spcBef>
              <a:spcAft>
                <a:spcPts val="0"/>
              </a:spcAft>
              <a:buClrTx/>
              <a:buSzTx/>
              <a:buFontTx/>
              <a:buNone/>
              <a:tabLst/>
              <a:defRPr/>
            </a:pP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However, several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factors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are thought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to be </a:t>
            </a:r>
            <a:r>
              <a:rPr kumimoji="0" sz="3600" b="0" i="0" u="none" strike="noStrike" kern="1200" cap="none" spc="-5" normalizeH="0" baseline="0" noProof="0" dirty="0">
                <a:ln>
                  <a:noFill/>
                </a:ln>
                <a:solidFill>
                  <a:prstClr val="black"/>
                </a:solidFill>
                <a:effectLst/>
                <a:uLnTx/>
                <a:uFillTx/>
                <a:latin typeface="Times New Roman"/>
                <a:ea typeface="+mn-ea"/>
                <a:cs typeface="Times New Roman"/>
              </a:rPr>
              <a:t>implicated </a:t>
            </a:r>
            <a:r>
              <a:rPr kumimoji="0" sz="3600" b="0" i="0" u="none" strike="noStrike" kern="1200" cap="none" spc="0" normalizeH="0" baseline="0" noProof="0" dirty="0">
                <a:ln>
                  <a:noFill/>
                </a:ln>
                <a:solidFill>
                  <a:prstClr val="black"/>
                </a:solidFill>
                <a:effectLst/>
                <a:uLnTx/>
                <a:uFillTx/>
                <a:latin typeface="Times New Roman"/>
                <a:ea typeface="+mn-ea"/>
                <a:cs typeface="Times New Roman"/>
              </a:rPr>
              <a:t>in this</a:t>
            </a:r>
            <a:r>
              <a:rPr kumimoji="0" sz="36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36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r>
              <a:rPr kumimoji="0" lang="en-US" sz="3600" b="0" i="0" u="none" strike="noStrike" kern="1200" cap="none" spc="-5" normalizeH="0" baseline="0" noProof="0" dirty="0" smtClean="0">
                <a:ln>
                  <a:noFill/>
                </a:ln>
                <a:solidFill>
                  <a:prstClr val="black"/>
                </a:solidFill>
                <a:effectLst/>
                <a:uLnTx/>
                <a:uFillTx/>
                <a:latin typeface="Times New Roman"/>
                <a:ea typeface="+mn-ea"/>
                <a:cs typeface="Times New Roman"/>
              </a:rPr>
              <a:t> e.g.</a:t>
            </a:r>
            <a:endParaRPr kumimoji="0" sz="36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1218208587"/>
      </p:ext>
    </p:extLst>
  </p:cSld>
  <p:clrMapOvr>
    <a:masterClrMapping/>
  </p:clrMapOvr>
  <p:transition spd="slow">
    <p:push dir="u"/>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1298713" y="152400"/>
            <a:ext cx="9833113" cy="788988"/>
          </a:xfrm>
        </p:spPr>
        <p:txBody>
          <a:bodyPr>
            <a:noAutofit/>
          </a:bodyPr>
          <a:lstStyle/>
          <a:p>
            <a:pPr algn="ctr"/>
            <a:r>
              <a:rPr lang="en-US" altLang="en-US" sz="6600" b="1" dirty="0" smtClean="0">
                <a:solidFill>
                  <a:srgbClr val="FF0000"/>
                </a:solidFill>
              </a:rPr>
              <a:t>Biological Causes</a:t>
            </a:r>
            <a:endParaRPr lang="en-GB" altLang="en-US" sz="6600" b="1" dirty="0" smtClean="0">
              <a:solidFill>
                <a:srgbClr val="FF0000"/>
              </a:solidFill>
            </a:endParaRPr>
          </a:p>
        </p:txBody>
      </p:sp>
      <p:sp>
        <p:nvSpPr>
          <p:cNvPr id="10243" name="Content Placeholder 2"/>
          <p:cNvSpPr>
            <a:spLocks noGrp="1"/>
          </p:cNvSpPr>
          <p:nvPr>
            <p:ph idx="1"/>
          </p:nvPr>
        </p:nvSpPr>
        <p:spPr>
          <a:xfrm>
            <a:off x="371061" y="1066800"/>
            <a:ext cx="11436626" cy="5181600"/>
          </a:xfrm>
        </p:spPr>
        <p:txBody>
          <a:bodyPr>
            <a:normAutofit/>
          </a:bodyPr>
          <a:lstStyle/>
          <a:p>
            <a:pPr marL="514350" indent="-514350" algn="just">
              <a:buFont typeface="Garamond" panose="02020404030301010803" pitchFamily="18" charset="0"/>
              <a:buAutoNum type="alphaLcParenR"/>
            </a:pPr>
            <a:r>
              <a:rPr lang="en-US" altLang="en-US" sz="3200" dirty="0" smtClean="0"/>
              <a:t>Genetic factors: inheritance of faulty genes and chromosomal abnormalities e.g. down syndrome, Alzheimer's disease. </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Physical illness leading to loss of mental capacity e.g. acute malaria</a:t>
            </a:r>
          </a:p>
          <a:p>
            <a:pPr marL="514350" indent="-514350" algn="just">
              <a:buFont typeface="Garamond" panose="02020404030301010803" pitchFamily="18" charset="0"/>
              <a:buAutoNum type="alphaLcParenR"/>
            </a:pPr>
            <a:endParaRPr lang="en-US" altLang="en-US" sz="3200" dirty="0" smtClean="0"/>
          </a:p>
          <a:p>
            <a:pPr marL="514350" indent="-514350" algn="just">
              <a:buFont typeface="Garamond" panose="02020404030301010803" pitchFamily="18" charset="0"/>
              <a:buAutoNum type="alphaLcParenR"/>
            </a:pPr>
            <a:r>
              <a:rPr lang="en-US" altLang="en-US" sz="3200" dirty="0" smtClean="0"/>
              <a:t>Emotional factors: anxiety and neurotic personality traits cause people to develop psychosomatic disorder</a:t>
            </a:r>
          </a:p>
        </p:txBody>
      </p:sp>
      <p:sp>
        <p:nvSpPr>
          <p:cNvPr id="10244"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89DB7081-2459-468A-84FD-BF61C7C8304A}" type="slidenum">
              <a:rPr lang="en-US" altLang="en-US" sz="1200">
                <a:latin typeface="Garamond" panose="02020404030301010803" pitchFamily="18" charset="0"/>
              </a:rPr>
              <a:pPr>
                <a:spcBef>
                  <a:spcPct val="0"/>
                </a:spcBef>
                <a:buClrTx/>
                <a:buSzTx/>
                <a:buFontTx/>
                <a:buNone/>
              </a:pPr>
              <a:t>25</a:t>
            </a:fld>
            <a:endParaRPr lang="en-US" altLang="en-US" sz="1200">
              <a:latin typeface="Garamond" panose="02020404030301010803" pitchFamily="18" charset="0"/>
            </a:endParaRPr>
          </a:p>
        </p:txBody>
      </p:sp>
    </p:spTree>
    <p:extLst>
      <p:ext uri="{BB962C8B-B14F-4D97-AF65-F5344CB8AC3E}">
        <p14:creationId xmlns:p14="http://schemas.microsoft.com/office/powerpoint/2010/main" val="4288192366"/>
      </p:ext>
    </p:extLst>
  </p:cSld>
  <p:clrMapOvr>
    <a:masterClrMapping/>
  </p:clrMapOvr>
  <p:transition spd="med">
    <p:pull/>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p:nvPr/>
        </p:nvSpPr>
        <p:spPr>
          <a:xfrm>
            <a:off x="2059940" y="564845"/>
            <a:ext cx="9350182" cy="5085366"/>
          </a:xfrm>
          <a:prstGeom prst="rect">
            <a:avLst/>
          </a:prstGeom>
        </p:spPr>
        <p:txBody>
          <a:bodyPr vert="horz" wrap="square" lIns="0" tIns="12065" rIns="0" bIns="0" rtlCol="0">
            <a:spAutoFit/>
          </a:bodyPr>
          <a:lstStyle/>
          <a:p>
            <a:pPr marL="355600" marR="0" lvl="0" indent="0" algn="l" defTabSz="914400" rtl="0" eaLnBrk="1" fontAlgn="auto" latinLnBrk="0" hangingPunct="1">
              <a:lnSpc>
                <a:spcPts val="4560"/>
              </a:lnSpc>
              <a:spcBef>
                <a:spcPts val="95"/>
              </a:spcBef>
              <a:spcAft>
                <a:spcPts val="0"/>
              </a:spcAft>
              <a:buClrTx/>
              <a:buSzTx/>
              <a:buFontTx/>
              <a:buNone/>
              <a:tabLst/>
              <a:defRPr/>
            </a:pPr>
            <a:r>
              <a:rPr kumimoji="0" sz="4000" b="0" i="0" u="none" strike="noStrike" kern="1200" cap="none" spc="-10" normalizeH="0" baseline="0" noProof="0" dirty="0" smtClean="0">
                <a:ln>
                  <a:noFill/>
                </a:ln>
                <a:solidFill>
                  <a:srgbClr val="A40020"/>
                </a:solidFill>
                <a:effectLst/>
                <a:uLnTx/>
                <a:uFillTx/>
                <a:latin typeface="Times New Roman"/>
                <a:ea typeface="+mn-ea"/>
                <a:cs typeface="Times New Roman"/>
              </a:rPr>
              <a:t>ENVIRONMENTAL</a:t>
            </a:r>
            <a:r>
              <a:rPr kumimoji="0" sz="4000" b="0" i="0" u="none" strike="noStrike" kern="1200" cap="none" spc="25" normalizeH="0" baseline="0" noProof="0" dirty="0" smtClean="0">
                <a:ln>
                  <a:noFill/>
                </a:ln>
                <a:solidFill>
                  <a:srgbClr val="A40020"/>
                </a:solidFill>
                <a:effectLst/>
                <a:uLnTx/>
                <a:uFillTx/>
                <a:latin typeface="Times New Roman"/>
                <a:ea typeface="+mn-ea"/>
                <a:cs typeface="Times New Roman"/>
              </a:rPr>
              <a:t> </a:t>
            </a:r>
            <a:r>
              <a:rPr kumimoji="0" sz="4000" b="0" i="0" u="none" strike="noStrike" kern="1200" cap="none" spc="-10" normalizeH="0" baseline="0" noProof="0" dirty="0">
                <a:ln>
                  <a:noFill/>
                </a:ln>
                <a:solidFill>
                  <a:srgbClr val="A40020"/>
                </a:solidFill>
                <a:effectLst/>
                <a:uLnTx/>
                <a:uFillTx/>
                <a:latin typeface="Times New Roman"/>
                <a:ea typeface="+mn-ea"/>
                <a:cs typeface="Times New Roman"/>
              </a:rPr>
              <a:t>FACTORS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ts val="456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Cigarette</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smoking.</a:t>
            </a:r>
          </a:p>
          <a:p>
            <a:pPr marL="355600" marR="0" lvl="0" indent="-342900" algn="l" defTabSz="914400" rtl="0" eaLnBrk="1" fontAlgn="auto" latinLnBrk="0" hangingPunct="1">
              <a:lnSpc>
                <a:spcPct val="100000"/>
              </a:lnSpc>
              <a:spcBef>
                <a:spcPts val="3845"/>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Certain</a:t>
            </a:r>
            <a:r>
              <a:rPr kumimoji="0" sz="4000" b="0" i="0" u="none" strike="noStrike" kern="1200" cap="none" spc="-1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Infections.</a:t>
            </a:r>
            <a:endParaRPr kumimoji="0" sz="40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384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Metals,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industrial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or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other</a:t>
            </a:r>
            <a:r>
              <a:rPr kumimoji="0" sz="4000" b="0" i="0" u="none" strike="noStrike" kern="1200" cap="none" spc="-30"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toxins.</a:t>
            </a:r>
          </a:p>
          <a:p>
            <a:pPr marL="0" marR="0" lvl="0" indent="0" algn="l" defTabSz="914400" rtl="0" eaLnBrk="1" fontAlgn="auto" latinLnBrk="0" hangingPunct="1">
              <a:lnSpc>
                <a:spcPct val="100000"/>
              </a:lnSpc>
              <a:spcBef>
                <a:spcPts val="15"/>
              </a:spcBef>
              <a:spcAft>
                <a:spcPts val="0"/>
              </a:spcAft>
              <a:buClr>
                <a:srgbClr val="FF00FF"/>
              </a:buClr>
              <a:buSzTx/>
              <a:buFont typeface="Times New Roman"/>
              <a:buChar char="•"/>
              <a:tabLst/>
              <a:defRPr/>
            </a:pPr>
            <a:endParaRPr kumimoji="0" sz="3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307975" lvl="0" indent="-342900" algn="l" defTabSz="914400" rtl="0" eaLnBrk="1" fontAlgn="auto" latinLnBrk="0" hangingPunct="1">
              <a:lnSpc>
                <a:spcPts val="4320"/>
              </a:lnSpc>
              <a:spcBef>
                <a:spcPts val="0"/>
              </a:spcBef>
              <a:spcAft>
                <a:spcPts val="0"/>
              </a:spcAft>
              <a:buClr>
                <a:srgbClr val="FF00FF"/>
              </a:buClr>
              <a:buSzTx/>
              <a:buFontTx/>
              <a:buChar char="•"/>
              <a:tabLst>
                <a:tab pos="355600" algn="l"/>
              </a:tabLst>
              <a:defRPr/>
            </a:pP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Use of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cholesterol </a:t>
            </a:r>
            <a:r>
              <a:rPr kumimoji="0" sz="4000" b="0" i="0" u="none" strike="noStrike" kern="1200" cap="none" spc="-5" normalizeH="0" baseline="0" noProof="0" dirty="0">
                <a:ln>
                  <a:noFill/>
                </a:ln>
                <a:solidFill>
                  <a:prstClr val="black"/>
                </a:solidFill>
                <a:effectLst/>
                <a:uLnTx/>
                <a:uFillTx/>
                <a:latin typeface="Times New Roman"/>
                <a:ea typeface="+mn-ea"/>
                <a:cs typeface="Times New Roman"/>
              </a:rPr>
              <a:t>lowering</a:t>
            </a:r>
            <a:r>
              <a:rPr kumimoji="0" sz="40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4000" b="0" i="0" u="none" strike="noStrike" kern="1200" cap="none" spc="0" normalizeH="0" baseline="0" noProof="0" dirty="0">
                <a:ln>
                  <a:noFill/>
                </a:ln>
                <a:solidFill>
                  <a:prstClr val="black"/>
                </a:solidFill>
                <a:effectLst/>
                <a:uLnTx/>
                <a:uFillTx/>
                <a:latin typeface="Times New Roman"/>
                <a:ea typeface="+mn-ea"/>
                <a:cs typeface="Times New Roman"/>
              </a:rPr>
              <a:t>drugs  (statin).</a:t>
            </a:r>
          </a:p>
        </p:txBody>
      </p:sp>
    </p:spTree>
    <p:extLst>
      <p:ext uri="{BB962C8B-B14F-4D97-AF65-F5344CB8AC3E}">
        <p14:creationId xmlns:p14="http://schemas.microsoft.com/office/powerpoint/2010/main" val="1335820516"/>
      </p:ext>
    </p:extLst>
  </p:cSld>
  <p:clrMapOvr>
    <a:masterClrMapping/>
  </p:clrMapOvr>
  <p:transition spd="slow">
    <p:push dir="u"/>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2059941" y="384927"/>
            <a:ext cx="9018876" cy="566822"/>
          </a:xfrm>
          <a:prstGeom prst="rect">
            <a:avLst/>
          </a:prstGeom>
        </p:spPr>
        <p:txBody>
          <a:bodyPr vert="horz" wrap="square" lIns="0" tIns="12700" rIns="0" bIns="0" rtlCol="0" anchor="ctr">
            <a:spAutoFit/>
          </a:bodyPr>
          <a:lstStyle/>
          <a:p>
            <a:pPr marL="12700" algn="ctr">
              <a:spcBef>
                <a:spcPts val="100"/>
              </a:spcBef>
            </a:pPr>
            <a:r>
              <a:rPr lang="en-US" sz="3600" spc="5" dirty="0" smtClean="0">
                <a:solidFill>
                  <a:schemeClr val="tx1"/>
                </a:solidFill>
              </a:rPr>
              <a:t>Signs </a:t>
            </a:r>
            <a:r>
              <a:rPr lang="en-US" sz="3600" dirty="0" smtClean="0">
                <a:solidFill>
                  <a:schemeClr val="tx1"/>
                </a:solidFill>
                <a:latin typeface="Times New Roman"/>
                <a:cs typeface="Times New Roman"/>
              </a:rPr>
              <a:t>of </a:t>
            </a:r>
            <a:r>
              <a:rPr lang="en-US" sz="3600" spc="-5" dirty="0" smtClean="0">
                <a:solidFill>
                  <a:schemeClr val="tx1"/>
                </a:solidFill>
                <a:latin typeface="Times New Roman"/>
                <a:cs typeface="Times New Roman"/>
              </a:rPr>
              <a:t>Alzheimer's</a:t>
            </a:r>
            <a:r>
              <a:rPr lang="en-US" sz="3600" spc="-40" dirty="0" smtClean="0">
                <a:solidFill>
                  <a:schemeClr val="tx1"/>
                </a:solidFill>
                <a:latin typeface="Times New Roman"/>
                <a:cs typeface="Times New Roman"/>
              </a:rPr>
              <a:t> </a:t>
            </a:r>
            <a:r>
              <a:rPr lang="en-US" sz="3600" spc="-5" dirty="0" smtClean="0">
                <a:solidFill>
                  <a:schemeClr val="tx1"/>
                </a:solidFill>
                <a:latin typeface="Times New Roman"/>
                <a:cs typeface="Times New Roman"/>
              </a:rPr>
              <a:t>disease</a:t>
            </a:r>
            <a:endParaRPr lang="en-US" sz="3600" dirty="0">
              <a:solidFill>
                <a:schemeClr val="tx1"/>
              </a:solidFill>
            </a:endParaRPr>
          </a:p>
        </p:txBody>
      </p:sp>
      <p:sp>
        <p:nvSpPr>
          <p:cNvPr id="3" name="object 3"/>
          <p:cNvSpPr txBox="1"/>
          <p:nvPr/>
        </p:nvSpPr>
        <p:spPr>
          <a:xfrm>
            <a:off x="1794897" y="1364124"/>
            <a:ext cx="9800755" cy="4752583"/>
          </a:xfrm>
          <a:prstGeom prst="rect">
            <a:avLst/>
          </a:prstGeom>
        </p:spPr>
        <p:txBody>
          <a:bodyPr vert="horz" wrap="square" lIns="0" tIns="12700" rIns="0" bIns="0" rtlCol="0">
            <a:spAutoFit/>
          </a:bodyPr>
          <a:lstStyle/>
          <a:p>
            <a:pPr marL="12700" marR="0" lvl="0" indent="0" algn="l" defTabSz="914400" rtl="0" eaLnBrk="1" fontAlgn="auto" latinLnBrk="0" hangingPunct="1">
              <a:lnSpc>
                <a:spcPct val="100000"/>
              </a:lnSpc>
              <a:spcBef>
                <a:spcPts val="100"/>
              </a:spcBef>
              <a:spcAft>
                <a:spcPts val="0"/>
              </a:spcAft>
              <a:buClrTx/>
              <a:buSzTx/>
              <a:buFontTx/>
              <a:buNone/>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Ten warning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signs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Alzheimer's</a:t>
            </a:r>
            <a:r>
              <a:rPr kumimoji="0" sz="2800" b="0" i="0" u="none" strike="noStrike" kern="1200" cap="none" spc="-4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disease</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Memory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loss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Difficulty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performing familiar</a:t>
            </a:r>
            <a:r>
              <a:rPr kumimoji="0" sz="2800" b="0" i="0" u="none" strike="noStrike" kern="1200" cap="none" spc="-5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tasks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language</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Disorientation to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time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and</a:t>
            </a:r>
            <a:r>
              <a:rPr kumimoji="0" sz="2800" b="0" i="0" u="none" strike="noStrike" kern="1200" cap="none" spc="-9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place</a:t>
            </a:r>
          </a:p>
          <a:p>
            <a:pPr marL="646430" marR="0" lvl="0" indent="-560070" algn="l" defTabSz="914400" rtl="0" eaLnBrk="1" fontAlgn="auto" latinLnBrk="0" hangingPunct="1">
              <a:lnSpc>
                <a:spcPct val="100000"/>
              </a:lnSpc>
              <a:spcBef>
                <a:spcPts val="5"/>
              </a:spcBef>
              <a:spcAft>
                <a:spcPts val="0"/>
              </a:spcAft>
              <a:buClrTx/>
              <a:buSzTx/>
              <a:buFontTx/>
              <a:buAutoNum type="arabicParenR"/>
              <a:tabLst>
                <a:tab pos="646430" algn="l"/>
                <a:tab pos="647065"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Poor or decreased</a:t>
            </a:r>
            <a:r>
              <a:rPr kumimoji="0" sz="2800" b="0" i="0" u="none" strike="noStrike" kern="1200" cap="none" spc="-5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judgment</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Problems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with abstract</a:t>
            </a:r>
            <a:r>
              <a:rPr kumimoji="0" sz="2800" b="0" i="0" u="none" strike="noStrike" kern="1200" cap="none" spc="-6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thinking</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Misplacing</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things</a:t>
            </a:r>
          </a:p>
          <a:p>
            <a:pPr marL="645795" marR="0" lvl="0" indent="-559435" algn="l" defTabSz="914400" rtl="0" eaLnBrk="1" fontAlgn="auto" latinLnBrk="0" hangingPunct="1">
              <a:lnSpc>
                <a:spcPct val="100000"/>
              </a:lnSpc>
              <a:spcBef>
                <a:spcPts val="0"/>
              </a:spcBef>
              <a:spcAft>
                <a:spcPts val="0"/>
              </a:spcAft>
              <a:buClrTx/>
              <a:buSzTx/>
              <a:buFontTx/>
              <a:buAutoNum type="arabicParenR"/>
              <a:tabLst>
                <a:tab pos="645795" algn="l"/>
                <a:tab pos="646430" algn="l"/>
              </a:tabLst>
              <a:defRPr/>
            </a:pP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Changes in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or</a:t>
            </a:r>
            <a:r>
              <a:rPr kumimoji="0" sz="2800" b="0" i="0" u="none" strike="noStrike" kern="1200" cap="none" spc="-2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behavior</a:t>
            </a:r>
          </a:p>
          <a:p>
            <a:pPr marL="646430" marR="0" lvl="0" indent="-560070"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in</a:t>
            </a:r>
            <a:r>
              <a:rPr kumimoji="0" sz="2800" b="0" i="0" u="none" strike="noStrike" kern="1200" cap="none" spc="-20"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personality</a:t>
            </a:r>
          </a:p>
          <a:p>
            <a:pPr marL="646430" marR="0" lvl="0" indent="-634365" algn="l" defTabSz="914400" rtl="0" eaLnBrk="1" fontAlgn="auto" latinLnBrk="0" hangingPunct="1">
              <a:lnSpc>
                <a:spcPct val="100000"/>
              </a:lnSpc>
              <a:spcBef>
                <a:spcPts val="0"/>
              </a:spcBef>
              <a:spcAft>
                <a:spcPts val="0"/>
              </a:spcAft>
              <a:buClrTx/>
              <a:buSzTx/>
              <a:buFontTx/>
              <a:buAutoNum type="arabicParenR"/>
              <a:tabLst>
                <a:tab pos="646430" algn="l"/>
                <a:tab pos="647065"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Loss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of initiative</a:t>
            </a:r>
          </a:p>
        </p:txBody>
      </p:sp>
    </p:spTree>
    <p:extLst>
      <p:ext uri="{BB962C8B-B14F-4D97-AF65-F5344CB8AC3E}">
        <p14:creationId xmlns:p14="http://schemas.microsoft.com/office/powerpoint/2010/main" val="1250430184"/>
      </p:ext>
    </p:extLst>
  </p:cSld>
  <p:clrMapOvr>
    <a:masterClrMapping/>
  </p:clrMapOvr>
  <p:transition spd="slow">
    <p:push dir="u"/>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431235" y="370139"/>
            <a:ext cx="10535477" cy="751488"/>
          </a:xfrm>
          <a:prstGeom prst="rect">
            <a:avLst/>
          </a:prstGeom>
        </p:spPr>
        <p:txBody>
          <a:bodyPr vert="horz" wrap="square" lIns="0" tIns="12700" rIns="0" bIns="0" rtlCol="0" anchor="ctr">
            <a:spAutoFit/>
          </a:bodyPr>
          <a:lstStyle/>
          <a:p>
            <a:pPr marL="12700" algn="ctr">
              <a:spcBef>
                <a:spcPts val="100"/>
              </a:spcBef>
            </a:pPr>
            <a:r>
              <a:rPr lang="en-US" sz="4800" spc="-5" dirty="0" smtClean="0">
                <a:solidFill>
                  <a:schemeClr val="tx1"/>
                </a:solidFill>
              </a:rPr>
              <a:t>S</a:t>
            </a:r>
            <a:r>
              <a:rPr lang="en-US" sz="4800" spc="10" dirty="0" smtClean="0">
                <a:solidFill>
                  <a:schemeClr val="tx1"/>
                </a:solidFill>
              </a:rPr>
              <a:t>y</a:t>
            </a:r>
            <a:r>
              <a:rPr lang="en-US" sz="4800" spc="-5" dirty="0" smtClean="0">
                <a:solidFill>
                  <a:schemeClr val="tx1"/>
                </a:solidFill>
              </a:rPr>
              <a:t>mptoms </a:t>
            </a:r>
            <a:r>
              <a:rPr lang="en-US" sz="4800" dirty="0" smtClean="0">
                <a:solidFill>
                  <a:schemeClr val="tx1"/>
                </a:solidFill>
                <a:latin typeface="Times New Roman"/>
                <a:cs typeface="Times New Roman"/>
              </a:rPr>
              <a:t>of </a:t>
            </a:r>
            <a:r>
              <a:rPr lang="en-US" sz="4800" spc="-5" dirty="0" smtClean="0">
                <a:solidFill>
                  <a:schemeClr val="tx1"/>
                </a:solidFill>
                <a:latin typeface="Times New Roman"/>
                <a:cs typeface="Times New Roman"/>
              </a:rPr>
              <a:t>Alzheimer's</a:t>
            </a:r>
            <a:r>
              <a:rPr lang="en-US" sz="4800" spc="-40" dirty="0" smtClean="0">
                <a:solidFill>
                  <a:schemeClr val="tx1"/>
                </a:solidFill>
                <a:latin typeface="Times New Roman"/>
                <a:cs typeface="Times New Roman"/>
              </a:rPr>
              <a:t> </a:t>
            </a:r>
            <a:r>
              <a:rPr lang="en-US" sz="4800" spc="-5" dirty="0" smtClean="0">
                <a:solidFill>
                  <a:schemeClr val="tx1"/>
                </a:solidFill>
                <a:latin typeface="Times New Roman"/>
                <a:cs typeface="Times New Roman"/>
              </a:rPr>
              <a:t>disease</a:t>
            </a:r>
            <a:endParaRPr lang="en-US" sz="4800" dirty="0">
              <a:solidFill>
                <a:schemeClr val="tx1"/>
              </a:solidFill>
            </a:endParaRPr>
          </a:p>
        </p:txBody>
      </p:sp>
      <p:sp>
        <p:nvSpPr>
          <p:cNvPr id="3" name="object 3"/>
          <p:cNvSpPr txBox="1"/>
          <p:nvPr/>
        </p:nvSpPr>
        <p:spPr>
          <a:xfrm>
            <a:off x="1590261" y="1457739"/>
            <a:ext cx="10217426" cy="4506974"/>
          </a:xfrm>
          <a:prstGeom prst="rect">
            <a:avLst/>
          </a:prstGeom>
        </p:spPr>
        <p:txBody>
          <a:bodyPr vert="horz" wrap="square" lIns="0" tIns="12065" rIns="0" bIns="0" rtlCol="0">
            <a:spAutoFit/>
          </a:bodyPr>
          <a:lstStyle/>
          <a:p>
            <a:pPr marL="355600" marR="0" lvl="0" indent="-342900" algn="l" defTabSz="914400" rtl="0" eaLnBrk="1" fontAlgn="auto" latinLnBrk="0" hangingPunct="1">
              <a:lnSpc>
                <a:spcPct val="100000"/>
              </a:lnSpc>
              <a:spcBef>
                <a:spcPts val="95"/>
              </a:spcBef>
              <a:spcAft>
                <a:spcPts val="0"/>
              </a:spcAft>
              <a:buClr>
                <a:srgbClr val="FF00FF"/>
              </a:buClr>
              <a:buSzTx/>
              <a:buFontTx/>
              <a:buChar char="•"/>
              <a:tabLst>
                <a:tab pos="354965" algn="l"/>
                <a:tab pos="355600" algn="l"/>
              </a:tabLst>
              <a:defRPr/>
            </a:pP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Confusion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0" marR="0" lvl="0" indent="0" algn="l" defTabSz="914400" rtl="0" eaLnBrk="1" fontAlgn="auto" latinLnBrk="0" hangingPunct="1">
              <a:lnSpc>
                <a:spcPct val="100000"/>
              </a:lnSpc>
              <a:spcBef>
                <a:spcPts val="25"/>
              </a:spcBef>
              <a:spcAft>
                <a:spcPts val="0"/>
              </a:spcAft>
              <a:buClr>
                <a:srgbClr val="FF00FF"/>
              </a:buClr>
              <a:buSzTx/>
              <a:buFont typeface="Times New Roman"/>
              <a:buChar char="•"/>
              <a:tabLst/>
              <a:defRPr/>
            </a:pPr>
            <a:endParaRPr kumimoji="0" sz="29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D</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isturbances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in </a:t>
            </a:r>
            <a:r>
              <a:rPr kumimoji="0" sz="2800" b="0" i="0" u="none" strike="noStrike" kern="1200" cap="none" spc="0" normalizeH="0" baseline="0" noProof="0" dirty="0">
                <a:ln>
                  <a:noFill/>
                </a:ln>
                <a:solidFill>
                  <a:prstClr val="black"/>
                </a:solidFill>
                <a:effectLst/>
                <a:uLnTx/>
                <a:uFillTx/>
                <a:latin typeface="Times New Roman"/>
                <a:ea typeface="+mn-ea"/>
                <a:cs typeface="Times New Roman"/>
              </a:rPr>
              <a:t>short-term</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10" normalizeH="0" baseline="0" noProof="0" dirty="0">
                <a:ln>
                  <a:noFill/>
                </a:ln>
                <a:solidFill>
                  <a:prstClr val="black"/>
                </a:solidFill>
                <a:effectLst/>
                <a:uLnTx/>
                <a:uFillTx/>
                <a:latin typeface="Times New Roman"/>
                <a:ea typeface="+mn-ea"/>
                <a:cs typeface="Times New Roman"/>
              </a:rPr>
              <a:t>memory</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85"/>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roblems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with attention and spatial</a:t>
            </a:r>
            <a:r>
              <a:rPr kumimoji="0" sz="2800" b="0" i="0" u="none" strike="noStrike" kern="1200" cap="none" spc="-1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orientation</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P</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ersonality</a:t>
            </a:r>
            <a:r>
              <a:rPr kumimoji="0" sz="2800" b="0" i="0" u="none" strike="noStrike" kern="1200" cap="none" spc="-40"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changes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L</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anguage</a:t>
            </a:r>
            <a:r>
              <a:rPr kumimoji="0" sz="2800" b="0" i="0" u="none" strike="noStrike" kern="1200" cap="none" spc="-35" normalizeH="0" baseline="0" noProof="0" dirty="0" smtClean="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difficulties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a:p>
            <a:pPr marL="355600" marR="0" lvl="0" indent="-342900" algn="l" defTabSz="914400" rtl="0" eaLnBrk="1" fontAlgn="auto" latinLnBrk="0" hangingPunct="1">
              <a:lnSpc>
                <a:spcPct val="100000"/>
              </a:lnSpc>
              <a:spcBef>
                <a:spcPts val="2690"/>
              </a:spcBef>
              <a:spcAft>
                <a:spcPts val="0"/>
              </a:spcAft>
              <a:buClr>
                <a:srgbClr val="FF00FF"/>
              </a:buClr>
              <a:buSzTx/>
              <a:buFontTx/>
              <a:buChar char="•"/>
              <a:tabLst>
                <a:tab pos="354965" algn="l"/>
                <a:tab pos="355600" algn="l"/>
              </a:tabLst>
              <a:defRPr/>
            </a:pPr>
            <a:r>
              <a:rPr kumimoji="0" lang="en-US" sz="2800" b="0" i="0" u="none" strike="noStrike" kern="1200" cap="none" spc="-5" normalizeH="0" baseline="0" noProof="0" dirty="0">
                <a:ln>
                  <a:noFill/>
                </a:ln>
                <a:solidFill>
                  <a:prstClr val="black"/>
                </a:solidFill>
                <a:effectLst/>
                <a:uLnTx/>
                <a:uFillTx/>
                <a:latin typeface="Times New Roman"/>
                <a:ea typeface="+mn-ea"/>
                <a:cs typeface="Times New Roman"/>
              </a:rPr>
              <a:t>U</a:t>
            </a:r>
            <a:r>
              <a:rPr kumimoji="0" sz="2800" b="0" i="0" u="none" strike="noStrike" kern="1200" cap="none" spc="-5" normalizeH="0" baseline="0" noProof="0" dirty="0" smtClean="0">
                <a:ln>
                  <a:noFill/>
                </a:ln>
                <a:solidFill>
                  <a:prstClr val="black"/>
                </a:solidFill>
                <a:effectLst/>
                <a:uLnTx/>
                <a:uFillTx/>
                <a:latin typeface="Times New Roman"/>
                <a:ea typeface="+mn-ea"/>
                <a:cs typeface="Times New Roman"/>
              </a:rPr>
              <a:t>nexplained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mood</a:t>
            </a:r>
            <a:r>
              <a:rPr kumimoji="0" sz="2800" b="0" i="0" u="none" strike="noStrike" kern="1200" cap="none" spc="-45" normalizeH="0" baseline="0" noProof="0" dirty="0">
                <a:ln>
                  <a:noFill/>
                </a:ln>
                <a:solidFill>
                  <a:prstClr val="black"/>
                </a:solidFill>
                <a:effectLst/>
                <a:uLnTx/>
                <a:uFillTx/>
                <a:latin typeface="Times New Roman"/>
                <a:ea typeface="+mn-ea"/>
                <a:cs typeface="Times New Roman"/>
              </a:rPr>
              <a:t> </a:t>
            </a:r>
            <a:r>
              <a:rPr kumimoji="0" sz="2800" b="0" i="0" u="none" strike="noStrike" kern="1200" cap="none" spc="-5" normalizeH="0" baseline="0" noProof="0" dirty="0">
                <a:ln>
                  <a:noFill/>
                </a:ln>
                <a:solidFill>
                  <a:prstClr val="black"/>
                </a:solidFill>
                <a:effectLst/>
                <a:uLnTx/>
                <a:uFillTx/>
                <a:latin typeface="Times New Roman"/>
                <a:ea typeface="+mn-ea"/>
                <a:cs typeface="Times New Roman"/>
              </a:rPr>
              <a:t>swings</a:t>
            </a:r>
            <a:endParaRPr kumimoji="0" sz="2800" b="0" i="0" u="none" strike="noStrike" kern="1200" cap="none" spc="0" normalizeH="0" baseline="0" noProof="0" dirty="0">
              <a:ln>
                <a:noFill/>
              </a:ln>
              <a:solidFill>
                <a:prstClr val="black"/>
              </a:solidFill>
              <a:effectLst/>
              <a:uLnTx/>
              <a:uFillTx/>
              <a:latin typeface="Times New Roman"/>
              <a:ea typeface="+mn-ea"/>
              <a:cs typeface="Times New Roman"/>
            </a:endParaRPr>
          </a:p>
        </p:txBody>
      </p:sp>
    </p:spTree>
    <p:extLst>
      <p:ext uri="{BB962C8B-B14F-4D97-AF65-F5344CB8AC3E}">
        <p14:creationId xmlns:p14="http://schemas.microsoft.com/office/powerpoint/2010/main" val="2952884432"/>
      </p:ext>
    </p:extLst>
  </p:cSld>
  <p:clrMapOvr>
    <a:masterClrMapping/>
  </p:clrMapOvr>
  <p:transition spd="slow">
    <p:push dir="u"/>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175"/>
          <p:cNvSpPr txBox="1">
            <a:spLocks noGrp="1"/>
          </p:cNvSpPr>
          <p:nvPr>
            <p:ph type="title"/>
          </p:nvPr>
        </p:nvSpPr>
        <p:spPr>
          <a:xfrm>
            <a:off x="1914144" y="142116"/>
            <a:ext cx="9997440" cy="1143000"/>
          </a:xfrm>
        </p:spPr>
        <p:txBody>
          <a:bodyPr>
            <a:normAutofit fontScale="90000"/>
          </a:bodyPr>
          <a:lstStyle/>
          <a:p>
            <a:pPr algn="ctr"/>
            <a:r>
              <a:rPr lang="en-US" b="1" dirty="0" smtClean="0">
                <a:solidFill>
                  <a:srgbClr val="FF0000"/>
                </a:solidFill>
                <a:latin typeface="Arial Black" panose="020B0A04020102020204" pitchFamily="34" charset="0"/>
              </a:rPr>
              <a:t>DELIRIUM (ACUTE ORGANIC SYNDROME)</a:t>
            </a:r>
            <a:endParaRPr lang="en-US" b="1" dirty="0">
              <a:solidFill>
                <a:srgbClr val="FF0000"/>
              </a:solidFill>
              <a:latin typeface="Arial Black" panose="020B0A04020102020204" pitchFamily="34" charset="0"/>
            </a:endParaRPr>
          </a:p>
        </p:txBody>
      </p:sp>
      <p:sp>
        <p:nvSpPr>
          <p:cNvPr id="1081" name="Google Shape;1081;p175"/>
          <p:cNvSpPr txBox="1">
            <a:spLocks noGrp="1"/>
          </p:cNvSpPr>
          <p:nvPr>
            <p:ph idx="1"/>
          </p:nvPr>
        </p:nvSpPr>
        <p:spPr>
          <a:xfrm>
            <a:off x="1630017" y="1497496"/>
            <a:ext cx="10281567" cy="4750904"/>
          </a:xfrm>
        </p:spPr>
        <p:txBody>
          <a:bodyPr>
            <a:normAutofit fontScale="92500" lnSpcReduction="10000"/>
          </a:bodyPr>
          <a:lstStyle/>
          <a:p>
            <a:pPr algn="just"/>
            <a:r>
              <a:rPr lang="en-US" b="1" dirty="0" err="1" smtClean="0"/>
              <a:t>Defn</a:t>
            </a:r>
            <a:r>
              <a:rPr lang="en-US" dirty="0" smtClean="0"/>
              <a:t> :Refers is acute organic mental disorder characterized by; </a:t>
            </a:r>
          </a:p>
          <a:p>
            <a:pPr lvl="1" algn="just"/>
            <a:r>
              <a:rPr lang="en-US" dirty="0" smtClean="0"/>
              <a:t>(i) Impairment of  consciousness I.E. decreased awareness to surrounding </a:t>
            </a:r>
          </a:p>
          <a:p>
            <a:pPr lvl="1" algn="just"/>
            <a:r>
              <a:rPr lang="en-US" dirty="0" smtClean="0"/>
              <a:t>(ii) Disorientation, </a:t>
            </a:r>
            <a:r>
              <a:rPr lang="en-US" dirty="0"/>
              <a:t>mostly </a:t>
            </a:r>
            <a:r>
              <a:rPr lang="en-US" dirty="0" smtClean="0"/>
              <a:t>time, but in severe cases, </a:t>
            </a:r>
            <a:r>
              <a:rPr lang="en-US" dirty="0"/>
              <a:t>place and person</a:t>
            </a:r>
            <a:endParaRPr lang="en-US" dirty="0" smtClean="0"/>
          </a:p>
          <a:p>
            <a:pPr lvl="1" algn="just"/>
            <a:r>
              <a:rPr lang="en-US" dirty="0" smtClean="0"/>
              <a:t>(iii) Disturbance in perception and restlessness. Has illusions and or hallucinations. </a:t>
            </a:r>
          </a:p>
          <a:p>
            <a:pPr algn="just"/>
            <a:r>
              <a:rPr lang="en-US" b="1" u="sng" dirty="0" smtClean="0"/>
              <a:t>Incidence</a:t>
            </a:r>
          </a:p>
          <a:p>
            <a:pPr algn="just"/>
            <a:r>
              <a:rPr lang="en-US" dirty="0" smtClean="0"/>
              <a:t>Has the highest incidence among organic mental disorders.</a:t>
            </a:r>
          </a:p>
          <a:p>
            <a:pPr algn="just"/>
            <a:r>
              <a:rPr lang="en-US" dirty="0" smtClean="0"/>
              <a:t>Account for 10-25% of medical – surgical patients and about 20-40% of geriatric patients</a:t>
            </a:r>
            <a:endParaRPr lang="en-US" dirty="0"/>
          </a:p>
        </p:txBody>
      </p:sp>
    </p:spTree>
    <p:extLst>
      <p:ext uri="{BB962C8B-B14F-4D97-AF65-F5344CB8AC3E}">
        <p14:creationId xmlns:p14="http://schemas.microsoft.com/office/powerpoint/2010/main" val="2924786235"/>
      </p:ext>
    </p:extLst>
  </p:cSld>
  <p:clrMapOvr>
    <a:masterClrMapping/>
  </p:clrMapOvr>
  <p:transition spd="slow">
    <p:push dir="u"/>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Shape 1085"/>
        <p:cNvGrpSpPr/>
        <p:nvPr/>
      </p:nvGrpSpPr>
      <p:grpSpPr>
        <a:xfrm>
          <a:off x="0" y="0"/>
          <a:ext cx="0" cy="0"/>
          <a:chOff x="0" y="0"/>
          <a:chExt cx="0" cy="0"/>
        </a:xfrm>
      </p:grpSpPr>
      <p:sp>
        <p:nvSpPr>
          <p:cNvPr id="1086" name="Google Shape;1086;p176"/>
          <p:cNvSpPr txBox="1">
            <a:spLocks noGrp="1"/>
          </p:cNvSpPr>
          <p:nvPr>
            <p:ph type="title"/>
          </p:nvPr>
        </p:nvSpPr>
        <p:spPr>
          <a:xfrm>
            <a:off x="1893471" y="195125"/>
            <a:ext cx="9997440" cy="1143000"/>
          </a:xfrm>
        </p:spPr>
        <p:txBody>
          <a:bodyPr/>
          <a:lstStyle/>
          <a:p>
            <a:pPr algn="ctr"/>
            <a:r>
              <a:rPr lang="en-US" b="1" dirty="0" smtClean="0">
                <a:solidFill>
                  <a:srgbClr val="FF0000"/>
                </a:solidFill>
              </a:rPr>
              <a:t>Causes of delirium</a:t>
            </a:r>
            <a:endParaRPr lang="en-US" b="1" dirty="0">
              <a:solidFill>
                <a:srgbClr val="FF0000"/>
              </a:solidFill>
            </a:endParaRPr>
          </a:p>
        </p:txBody>
      </p:sp>
      <p:sp>
        <p:nvSpPr>
          <p:cNvPr id="1087" name="Google Shape;1087;p176"/>
          <p:cNvSpPr txBox="1">
            <a:spLocks noGrp="1"/>
          </p:cNvSpPr>
          <p:nvPr>
            <p:ph idx="1"/>
          </p:nvPr>
        </p:nvSpPr>
        <p:spPr>
          <a:xfrm>
            <a:off x="1643270" y="1338125"/>
            <a:ext cx="10268314" cy="4910275"/>
          </a:xfrm>
        </p:spPr>
        <p:txBody>
          <a:bodyPr/>
          <a:lstStyle/>
          <a:p>
            <a:pPr algn="just"/>
            <a:r>
              <a:rPr lang="en-US" dirty="0" smtClean="0"/>
              <a:t>Endocrine and metabolic conditions like diabetic coma, uremia , hyperthyroidism and kidney failure</a:t>
            </a:r>
          </a:p>
          <a:p>
            <a:pPr algn="just"/>
            <a:r>
              <a:rPr lang="en-US" dirty="0" smtClean="0"/>
              <a:t>Thiamine deficiency</a:t>
            </a:r>
          </a:p>
          <a:p>
            <a:pPr algn="just"/>
            <a:r>
              <a:rPr lang="en-US" dirty="0" smtClean="0"/>
              <a:t>Traumatic events leading to : Subdural and epidural hematomas</a:t>
            </a:r>
          </a:p>
          <a:p>
            <a:pPr algn="just"/>
            <a:r>
              <a:rPr lang="en-US" dirty="0" smtClean="0"/>
              <a:t>Vascular problems cerebral arteriosclerosis</a:t>
            </a:r>
          </a:p>
          <a:p>
            <a:pPr algn="just"/>
            <a:r>
              <a:rPr lang="en-US" dirty="0" smtClean="0"/>
              <a:t>Infections like meningitis and encephalitis</a:t>
            </a:r>
            <a:endParaRPr lang="en-US" dirty="0"/>
          </a:p>
        </p:txBody>
      </p:sp>
    </p:spTree>
    <p:extLst>
      <p:ext uri="{BB962C8B-B14F-4D97-AF65-F5344CB8AC3E}">
        <p14:creationId xmlns:p14="http://schemas.microsoft.com/office/powerpoint/2010/main" val="4163880107"/>
      </p:ext>
    </p:extLst>
  </p:cSld>
  <p:clrMapOvr>
    <a:masterClrMapping/>
  </p:clrMapOvr>
  <p:transition spd="slow">
    <p:push dir="u"/>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092" name="Google Shape;1092;p177"/>
          <p:cNvSpPr txBox="1">
            <a:spLocks noGrp="1"/>
          </p:cNvSpPr>
          <p:nvPr>
            <p:ph type="title"/>
          </p:nvPr>
        </p:nvSpPr>
        <p:spPr/>
        <p:txBody>
          <a:bodyPr/>
          <a:lstStyle/>
          <a:p>
            <a:r>
              <a:rPr lang="en-US" smtClean="0"/>
              <a:t>cont</a:t>
            </a:r>
            <a:endParaRPr lang="en-US"/>
          </a:p>
        </p:txBody>
      </p:sp>
      <p:sp>
        <p:nvSpPr>
          <p:cNvPr id="1093" name="Google Shape;1093;p177"/>
          <p:cNvSpPr txBox="1">
            <a:spLocks noGrp="1"/>
          </p:cNvSpPr>
          <p:nvPr>
            <p:ph idx="1"/>
          </p:nvPr>
        </p:nvSpPr>
        <p:spPr/>
        <p:txBody>
          <a:bodyPr/>
          <a:lstStyle/>
          <a:p>
            <a:r>
              <a:rPr lang="en-US" smtClean="0"/>
              <a:t>Withdrawal effects of sedatives</a:t>
            </a:r>
          </a:p>
          <a:p>
            <a:r>
              <a:rPr lang="en-US" smtClean="0"/>
              <a:t>Neoplasm : space occupying lesions</a:t>
            </a:r>
          </a:p>
          <a:p>
            <a:r>
              <a:rPr lang="en-US" smtClean="0"/>
              <a:t>Anemia </a:t>
            </a:r>
          </a:p>
          <a:p>
            <a:r>
              <a:rPr lang="en-US" smtClean="0"/>
              <a:t>Toxins in the brain</a:t>
            </a:r>
          </a:p>
          <a:p>
            <a:endParaRPr lang="en-US" smtClean="0"/>
          </a:p>
          <a:p>
            <a:endParaRPr lang="en-US"/>
          </a:p>
        </p:txBody>
      </p:sp>
    </p:spTree>
    <p:extLst>
      <p:ext uri="{BB962C8B-B14F-4D97-AF65-F5344CB8AC3E}">
        <p14:creationId xmlns:p14="http://schemas.microsoft.com/office/powerpoint/2010/main" val="1082308371"/>
      </p:ext>
    </p:extLst>
  </p:cSld>
  <p:clrMapOvr>
    <a:masterClrMapping/>
  </p:clrMapOvr>
  <p:transition spd="slow">
    <p:push dir="u"/>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178"/>
          <p:cNvSpPr txBox="1">
            <a:spLocks noGrp="1"/>
          </p:cNvSpPr>
          <p:nvPr>
            <p:ph type="title"/>
          </p:nvPr>
        </p:nvSpPr>
        <p:spPr/>
        <p:txBody>
          <a:bodyPr/>
          <a:lstStyle/>
          <a:p>
            <a:r>
              <a:rPr lang="en-US" b="1" dirty="0" smtClean="0">
                <a:solidFill>
                  <a:srgbClr val="FF0000"/>
                </a:solidFill>
              </a:rPr>
              <a:t>Signs and symptoms</a:t>
            </a:r>
            <a:endParaRPr lang="en-US" b="1" dirty="0">
              <a:solidFill>
                <a:srgbClr val="FF0000"/>
              </a:solidFill>
            </a:endParaRPr>
          </a:p>
        </p:txBody>
      </p:sp>
      <p:sp>
        <p:nvSpPr>
          <p:cNvPr id="1099" name="Google Shape;1099;p178"/>
          <p:cNvSpPr txBox="1">
            <a:spLocks noGrp="1"/>
          </p:cNvSpPr>
          <p:nvPr>
            <p:ph idx="1"/>
          </p:nvPr>
        </p:nvSpPr>
        <p:spPr/>
        <p:txBody>
          <a:bodyPr/>
          <a:lstStyle/>
          <a:p>
            <a:r>
              <a:rPr lang="en-US" smtClean="0"/>
              <a:t>Impairment of consciousness : clouding of consciousness ranging from stupor to coma</a:t>
            </a:r>
          </a:p>
          <a:p>
            <a:r>
              <a:rPr lang="en-US" smtClean="0"/>
              <a:t>Clouding means  loss of clarity ..it means lowered level of consciousness</a:t>
            </a:r>
          </a:p>
          <a:p>
            <a:r>
              <a:rPr lang="en-US" smtClean="0"/>
              <a:t>Impairment in attention ; difficulty in focusing and sustaining attention</a:t>
            </a:r>
          </a:p>
          <a:p>
            <a:r>
              <a:rPr lang="en-US" smtClean="0"/>
              <a:t>Illusions and hallucinations esp visual</a:t>
            </a:r>
          </a:p>
          <a:p>
            <a:r>
              <a:rPr lang="en-US" smtClean="0"/>
              <a:t>Loss of recent and immediate memory  </a:t>
            </a:r>
            <a:endParaRPr lang="en-US"/>
          </a:p>
        </p:txBody>
      </p:sp>
    </p:spTree>
    <p:extLst>
      <p:ext uri="{BB962C8B-B14F-4D97-AF65-F5344CB8AC3E}">
        <p14:creationId xmlns:p14="http://schemas.microsoft.com/office/powerpoint/2010/main" val="4260621380"/>
      </p:ext>
    </p:extLst>
  </p:cSld>
  <p:clrMapOvr>
    <a:masterClrMapping/>
  </p:clrMapOvr>
  <p:transition spd="slow">
    <p:push dir="u"/>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Shape 1103"/>
        <p:cNvGrpSpPr/>
        <p:nvPr/>
      </p:nvGrpSpPr>
      <p:grpSpPr>
        <a:xfrm>
          <a:off x="0" y="0"/>
          <a:ext cx="0" cy="0"/>
          <a:chOff x="0" y="0"/>
          <a:chExt cx="0" cy="0"/>
        </a:xfrm>
      </p:grpSpPr>
      <p:sp>
        <p:nvSpPr>
          <p:cNvPr id="1104" name="Google Shape;1104;p179"/>
          <p:cNvSpPr txBox="1">
            <a:spLocks noGrp="1"/>
          </p:cNvSpPr>
          <p:nvPr>
            <p:ph type="title"/>
          </p:nvPr>
        </p:nvSpPr>
        <p:spPr/>
        <p:txBody>
          <a:bodyPr/>
          <a:lstStyle/>
          <a:p>
            <a:r>
              <a:rPr lang="en-US" smtClean="0"/>
              <a:t>cont</a:t>
            </a:r>
            <a:endParaRPr lang="en-US"/>
          </a:p>
        </p:txBody>
      </p:sp>
      <p:sp>
        <p:nvSpPr>
          <p:cNvPr id="1105" name="Google Shape;1105;p179"/>
          <p:cNvSpPr txBox="1">
            <a:spLocks noGrp="1"/>
          </p:cNvSpPr>
          <p:nvPr>
            <p:ph idx="1"/>
          </p:nvPr>
        </p:nvSpPr>
        <p:spPr/>
        <p:txBody>
          <a:bodyPr/>
          <a:lstStyle/>
          <a:p>
            <a:r>
              <a:rPr lang="en-US" smtClean="0"/>
              <a:t>Hypo activity or hyperactivity characterized by flocculation (aimless picking of bed clothes)</a:t>
            </a:r>
          </a:p>
          <a:p>
            <a:r>
              <a:rPr lang="en-US" smtClean="0"/>
              <a:t>Disturbances in sleep pattern including insomnia , disturbing dreams or nightmares</a:t>
            </a:r>
          </a:p>
          <a:p>
            <a:r>
              <a:rPr lang="en-US" smtClean="0"/>
              <a:t>Emotional disturbances including depression , anxiety , fear , irritability euphoria and apathy.</a:t>
            </a:r>
            <a:endParaRPr lang="en-US"/>
          </a:p>
        </p:txBody>
      </p:sp>
    </p:spTree>
    <p:extLst>
      <p:ext uri="{BB962C8B-B14F-4D97-AF65-F5344CB8AC3E}">
        <p14:creationId xmlns:p14="http://schemas.microsoft.com/office/powerpoint/2010/main" val="1901092409"/>
      </p:ext>
    </p:extLst>
  </p:cSld>
  <p:clrMapOvr>
    <a:masterClrMapping/>
  </p:clrMapOvr>
  <p:transition spd="slow">
    <p:push dir="u"/>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Shape 1109"/>
        <p:cNvGrpSpPr/>
        <p:nvPr/>
      </p:nvGrpSpPr>
      <p:grpSpPr>
        <a:xfrm>
          <a:off x="0" y="0"/>
          <a:ext cx="0" cy="0"/>
          <a:chOff x="0" y="0"/>
          <a:chExt cx="0" cy="0"/>
        </a:xfrm>
      </p:grpSpPr>
      <p:sp>
        <p:nvSpPr>
          <p:cNvPr id="1110" name="Google Shape;1110;p180"/>
          <p:cNvSpPr txBox="1">
            <a:spLocks noGrp="1"/>
          </p:cNvSpPr>
          <p:nvPr>
            <p:ph type="title"/>
          </p:nvPr>
        </p:nvSpPr>
        <p:spPr/>
        <p:txBody>
          <a:bodyPr/>
          <a:lstStyle/>
          <a:p>
            <a:r>
              <a:rPr lang="en-US" b="1" dirty="0" smtClean="0">
                <a:solidFill>
                  <a:schemeClr val="tx1"/>
                </a:solidFill>
              </a:rPr>
              <a:t>Course and prognosis</a:t>
            </a:r>
            <a:endParaRPr lang="en-US" b="1" dirty="0">
              <a:solidFill>
                <a:schemeClr val="tx1"/>
              </a:solidFill>
            </a:endParaRPr>
          </a:p>
        </p:txBody>
      </p:sp>
      <p:sp>
        <p:nvSpPr>
          <p:cNvPr id="1111" name="Google Shape;1111;p180"/>
          <p:cNvSpPr txBox="1">
            <a:spLocks noGrp="1"/>
          </p:cNvSpPr>
          <p:nvPr>
            <p:ph idx="1"/>
          </p:nvPr>
        </p:nvSpPr>
        <p:spPr>
          <a:xfrm>
            <a:off x="1696278" y="1417638"/>
            <a:ext cx="10215306" cy="4830762"/>
          </a:xfrm>
        </p:spPr>
        <p:txBody>
          <a:bodyPr/>
          <a:lstStyle/>
          <a:p>
            <a:pPr algn="just"/>
            <a:r>
              <a:rPr lang="en-US" dirty="0" smtClean="0"/>
              <a:t>It has abrupt onset</a:t>
            </a:r>
          </a:p>
          <a:p>
            <a:pPr algn="just"/>
            <a:r>
              <a:rPr lang="en-US" dirty="0" smtClean="0"/>
              <a:t>Duration of episode is brief lasting for about a week</a:t>
            </a:r>
          </a:p>
          <a:p>
            <a:pPr marL="82296" indent="0" algn="just">
              <a:buNone/>
            </a:pPr>
            <a:r>
              <a:rPr lang="en-US" b="1" u="sng" dirty="0" smtClean="0"/>
              <a:t>TREATMENT</a:t>
            </a:r>
          </a:p>
          <a:p>
            <a:pPr algn="just"/>
            <a:r>
              <a:rPr lang="en-US" dirty="0" smtClean="0"/>
              <a:t>Identification of a cause and its immediate correction </a:t>
            </a:r>
            <a:r>
              <a:rPr lang="en-US" dirty="0" err="1" smtClean="0"/>
              <a:t>e.g</a:t>
            </a:r>
            <a:r>
              <a:rPr lang="en-US" dirty="0" smtClean="0"/>
              <a:t> correction of hypoglycemia and vitamin deficiency.</a:t>
            </a:r>
          </a:p>
          <a:p>
            <a:pPr algn="just"/>
            <a:r>
              <a:rPr lang="en-US" dirty="0" smtClean="0"/>
              <a:t>Symptomatic treatment : </a:t>
            </a:r>
            <a:r>
              <a:rPr lang="en-US" b="1" dirty="0" smtClean="0"/>
              <a:t>Benzodiazepines</a:t>
            </a:r>
            <a:r>
              <a:rPr lang="en-US" dirty="0" smtClean="0"/>
              <a:t> e.g. lorazepam, Diazepam , and </a:t>
            </a:r>
            <a:r>
              <a:rPr lang="en-US" b="1" dirty="0" smtClean="0"/>
              <a:t>antipsychotics</a:t>
            </a:r>
            <a:r>
              <a:rPr lang="en-US" dirty="0" smtClean="0"/>
              <a:t> e.g. Haloperidol may be given </a:t>
            </a:r>
            <a:endParaRPr lang="en-US" dirty="0"/>
          </a:p>
        </p:txBody>
      </p:sp>
    </p:spTree>
    <p:extLst>
      <p:ext uri="{BB962C8B-B14F-4D97-AF65-F5344CB8AC3E}">
        <p14:creationId xmlns:p14="http://schemas.microsoft.com/office/powerpoint/2010/main" val="717923335"/>
      </p:ext>
    </p:extLst>
  </p:cSld>
  <p:clrMapOvr>
    <a:masterClrMapping/>
  </p:clrMapOvr>
  <p:transition spd="slow">
    <p:push dir="u"/>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Shape 1115"/>
        <p:cNvGrpSpPr/>
        <p:nvPr/>
      </p:nvGrpSpPr>
      <p:grpSpPr>
        <a:xfrm>
          <a:off x="0" y="0"/>
          <a:ext cx="0" cy="0"/>
          <a:chOff x="0" y="0"/>
          <a:chExt cx="0" cy="0"/>
        </a:xfrm>
      </p:grpSpPr>
      <p:sp>
        <p:nvSpPr>
          <p:cNvPr id="1116" name="Google Shape;1116;p181"/>
          <p:cNvSpPr txBox="1">
            <a:spLocks noGrp="1"/>
          </p:cNvSpPr>
          <p:nvPr>
            <p:ph type="title"/>
          </p:nvPr>
        </p:nvSpPr>
        <p:spPr/>
        <p:txBody>
          <a:bodyPr/>
          <a:lstStyle/>
          <a:p>
            <a:pPr algn="ctr"/>
            <a:r>
              <a:rPr lang="en-US" dirty="0" smtClean="0">
                <a:solidFill>
                  <a:schemeClr val="tx1"/>
                </a:solidFill>
              </a:rPr>
              <a:t>Nursing management</a:t>
            </a:r>
            <a:endParaRPr lang="en-US" dirty="0">
              <a:solidFill>
                <a:schemeClr val="tx1"/>
              </a:solidFill>
            </a:endParaRPr>
          </a:p>
        </p:txBody>
      </p:sp>
      <p:sp>
        <p:nvSpPr>
          <p:cNvPr id="1117" name="Google Shape;1117;p181"/>
          <p:cNvSpPr txBox="1">
            <a:spLocks noGrp="1"/>
          </p:cNvSpPr>
          <p:nvPr>
            <p:ph idx="1"/>
          </p:nvPr>
        </p:nvSpPr>
        <p:spPr>
          <a:xfrm>
            <a:off x="1590261" y="1417638"/>
            <a:ext cx="10321323" cy="4830762"/>
          </a:xfrm>
        </p:spPr>
        <p:txBody>
          <a:bodyPr/>
          <a:lstStyle/>
          <a:p>
            <a:pPr algn="just"/>
            <a:r>
              <a:rPr lang="en-US" dirty="0" smtClean="0"/>
              <a:t>Provide safety of the patient as the patient is responding to hallucinatory illusions and delusions</a:t>
            </a:r>
          </a:p>
          <a:p>
            <a:pPr algn="just"/>
            <a:r>
              <a:rPr lang="en-US" dirty="0" smtClean="0"/>
              <a:t>Restrict environmental stimuli, keep the unit calm and well illuminated</a:t>
            </a:r>
          </a:p>
          <a:p>
            <a:pPr algn="just"/>
            <a:r>
              <a:rPr lang="en-US" dirty="0" smtClean="0"/>
              <a:t>Keep the room well lighted especially at night</a:t>
            </a:r>
          </a:p>
          <a:p>
            <a:pPr algn="just"/>
            <a:r>
              <a:rPr lang="en-US" dirty="0" smtClean="0"/>
              <a:t>Provide a caregiver at the bed side of the patient at all times to provide security</a:t>
            </a:r>
          </a:p>
          <a:p>
            <a:pPr algn="just"/>
            <a:endParaRPr lang="en-US" dirty="0"/>
          </a:p>
        </p:txBody>
      </p:sp>
    </p:spTree>
    <p:extLst>
      <p:ext uri="{BB962C8B-B14F-4D97-AF65-F5344CB8AC3E}">
        <p14:creationId xmlns:p14="http://schemas.microsoft.com/office/powerpoint/2010/main" val="2038953642"/>
      </p:ext>
    </p:extLst>
  </p:cSld>
  <p:clrMapOvr>
    <a:masterClrMapping/>
  </p:clrMapOvr>
  <p:transition spd="slow">
    <p:push dir="u"/>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a:xfrm>
            <a:off x="1905000" y="228600"/>
            <a:ext cx="8305800" cy="1017588"/>
          </a:xfrm>
        </p:spPr>
        <p:txBody>
          <a:bodyPr/>
          <a:lstStyle/>
          <a:p>
            <a:r>
              <a:rPr lang="en-GB" altLang="en-US" sz="4000"/>
              <a:t>Cont’d.</a:t>
            </a:r>
          </a:p>
        </p:txBody>
      </p:sp>
      <p:sp>
        <p:nvSpPr>
          <p:cNvPr id="11267" name="Content Placeholder 2"/>
          <p:cNvSpPr>
            <a:spLocks noGrp="1"/>
          </p:cNvSpPr>
          <p:nvPr>
            <p:ph idx="1"/>
          </p:nvPr>
        </p:nvSpPr>
        <p:spPr>
          <a:xfrm>
            <a:off x="304799" y="1216027"/>
            <a:ext cx="11529391" cy="5140325"/>
          </a:xfrm>
        </p:spPr>
        <p:txBody>
          <a:bodyPr>
            <a:normAutofit/>
          </a:bodyPr>
          <a:lstStyle/>
          <a:p>
            <a:pPr marL="514350" indent="-514350" algn="just">
              <a:buFont typeface="Garamond" panose="02020404030301010803" pitchFamily="18" charset="0"/>
              <a:buAutoNum type="alphaLcParenR" startAt="4"/>
            </a:pPr>
            <a:r>
              <a:rPr lang="en-US" altLang="en-US" sz="3200" dirty="0" smtClean="0"/>
              <a:t>Infection, Disease and Toxins</a:t>
            </a:r>
          </a:p>
          <a:p>
            <a:pPr marL="514350" indent="-514350" algn="just">
              <a:buFont typeface="Garamond" panose="02020404030301010803" pitchFamily="18" charset="0"/>
              <a:buAutoNum type="alphaLcParenR" startAt="4"/>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Brain defects or injury: Defects in or injury to certain areas of the brain have also been linked to some mental illnesses</a:t>
            </a:r>
          </a:p>
          <a:p>
            <a:pPr marL="514350" indent="-514350" algn="just">
              <a:buFont typeface="Garamond" panose="02020404030301010803" pitchFamily="18" charset="0"/>
              <a:buAutoNum type="alphaLcParenR" startAt="5"/>
            </a:pPr>
            <a:endParaRPr lang="en-US" altLang="en-US" sz="3200" dirty="0" smtClean="0"/>
          </a:p>
          <a:p>
            <a:pPr marL="514350" indent="-514350" algn="just">
              <a:buFont typeface="Garamond" panose="02020404030301010803" pitchFamily="18" charset="0"/>
              <a:buAutoNum type="alphaLcParenR" startAt="5"/>
            </a:pPr>
            <a:r>
              <a:rPr lang="en-US" altLang="en-US" sz="3200" dirty="0" smtClean="0"/>
              <a:t>Others such as prenatal damage(autism), nutrition related, substance abuse </a:t>
            </a:r>
            <a:r>
              <a:rPr lang="en-US" altLang="en-US" sz="3200" dirty="0" err="1" smtClean="0"/>
              <a:t>etc</a:t>
            </a:r>
            <a:endParaRPr lang="en-US" altLang="en-US" sz="3200" dirty="0" smtClean="0"/>
          </a:p>
          <a:p>
            <a:pPr marL="514350" indent="-514350" algn="just">
              <a:buNone/>
            </a:pPr>
            <a:endParaRPr lang="en-US" altLang="en-US" sz="3200" dirty="0" smtClean="0"/>
          </a:p>
        </p:txBody>
      </p:sp>
      <p:sp>
        <p:nvSpPr>
          <p:cNvPr id="11268"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723E1C5E-340B-4BB9-BA97-3A9F6CBC9D06}" type="slidenum">
              <a:rPr lang="en-US" altLang="en-US" sz="1200">
                <a:latin typeface="Garamond" panose="02020404030301010803" pitchFamily="18" charset="0"/>
              </a:rPr>
              <a:pPr>
                <a:spcBef>
                  <a:spcPct val="0"/>
                </a:spcBef>
                <a:buClrTx/>
                <a:buSzTx/>
                <a:buFontTx/>
                <a:buNone/>
              </a:pPr>
              <a:t>26</a:t>
            </a:fld>
            <a:endParaRPr lang="en-US" altLang="en-US" sz="1200">
              <a:latin typeface="Garamond" panose="02020404030301010803" pitchFamily="18" charset="0"/>
            </a:endParaRPr>
          </a:p>
        </p:txBody>
      </p:sp>
    </p:spTree>
    <p:extLst>
      <p:ext uri="{BB962C8B-B14F-4D97-AF65-F5344CB8AC3E}">
        <p14:creationId xmlns:p14="http://schemas.microsoft.com/office/powerpoint/2010/main" val="1832660964"/>
      </p:ext>
    </p:extLst>
  </p:cSld>
  <p:clrMapOvr>
    <a:masterClrMapping/>
  </p:clrMapOvr>
  <p:transition spd="med">
    <p:pull/>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Shape 1121"/>
        <p:cNvGrpSpPr/>
        <p:nvPr/>
      </p:nvGrpSpPr>
      <p:grpSpPr>
        <a:xfrm>
          <a:off x="0" y="0"/>
          <a:ext cx="0" cy="0"/>
          <a:chOff x="0" y="0"/>
          <a:chExt cx="0" cy="0"/>
        </a:xfrm>
      </p:grpSpPr>
      <p:sp>
        <p:nvSpPr>
          <p:cNvPr id="1122" name="Google Shape;1122;p182"/>
          <p:cNvSpPr txBox="1">
            <a:spLocks noGrp="1"/>
          </p:cNvSpPr>
          <p:nvPr>
            <p:ph type="title"/>
          </p:nvPr>
        </p:nvSpPr>
        <p:spPr/>
        <p:txBody>
          <a:bodyPr/>
          <a:lstStyle/>
          <a:p>
            <a:r>
              <a:rPr lang="en-US" smtClean="0"/>
              <a:t>cont</a:t>
            </a:r>
            <a:endParaRPr lang="en-US"/>
          </a:p>
        </p:txBody>
      </p:sp>
      <p:sp>
        <p:nvSpPr>
          <p:cNvPr id="1123" name="Google Shape;1123;p182"/>
          <p:cNvSpPr txBox="1">
            <a:spLocks noGrp="1"/>
          </p:cNvSpPr>
          <p:nvPr>
            <p:ph idx="1"/>
          </p:nvPr>
        </p:nvSpPr>
        <p:spPr>
          <a:xfrm>
            <a:off x="1683026" y="1298713"/>
            <a:ext cx="10228558" cy="4949687"/>
          </a:xfrm>
        </p:spPr>
        <p:txBody>
          <a:bodyPr>
            <a:normAutofit fontScale="92500" lnSpcReduction="10000"/>
          </a:bodyPr>
          <a:lstStyle/>
          <a:p>
            <a:pPr algn="just"/>
            <a:r>
              <a:rPr lang="en-US" dirty="0" smtClean="0"/>
              <a:t>Observe the patient for extreme drowsiness and sleep as it may indicate the patient into coma.</a:t>
            </a:r>
          </a:p>
          <a:p>
            <a:pPr algn="just"/>
            <a:r>
              <a:rPr lang="en-US" dirty="0" smtClean="0"/>
              <a:t>Reduce fever if present</a:t>
            </a:r>
          </a:p>
          <a:p>
            <a:pPr algn="just"/>
            <a:r>
              <a:rPr lang="en-US" dirty="0" smtClean="0"/>
              <a:t>Hydrate the patient and maintain intake and output</a:t>
            </a:r>
          </a:p>
          <a:p>
            <a:pPr algn="just"/>
            <a:r>
              <a:rPr lang="en-US" dirty="0" smtClean="0"/>
              <a:t>Monitor vitals signs</a:t>
            </a:r>
          </a:p>
          <a:p>
            <a:pPr algn="just"/>
            <a:r>
              <a:rPr lang="en-US" dirty="0" smtClean="0"/>
              <a:t>Orient the patient by :</a:t>
            </a:r>
          </a:p>
          <a:p>
            <a:pPr lvl="1" algn="just"/>
            <a:r>
              <a:rPr lang="en-US" b="1" dirty="0" smtClean="0">
                <a:solidFill>
                  <a:srgbClr val="00B0F0"/>
                </a:solidFill>
              </a:rPr>
              <a:t>Repeatedly explaining to the patient where he is and what date ,day and time</a:t>
            </a:r>
          </a:p>
          <a:p>
            <a:pPr lvl="1" algn="just"/>
            <a:r>
              <a:rPr lang="en-US" b="1" dirty="0">
                <a:solidFill>
                  <a:srgbClr val="00B0F0"/>
                </a:solidFill>
              </a:rPr>
              <a:t>I</a:t>
            </a:r>
            <a:r>
              <a:rPr lang="en-US" b="1" dirty="0" smtClean="0">
                <a:solidFill>
                  <a:srgbClr val="00B0F0"/>
                </a:solidFill>
              </a:rPr>
              <a:t>ntroduce people with names</a:t>
            </a:r>
          </a:p>
          <a:p>
            <a:pPr lvl="1" algn="just"/>
            <a:r>
              <a:rPr lang="en-US" b="1" dirty="0" smtClean="0">
                <a:solidFill>
                  <a:srgbClr val="00B0F0"/>
                </a:solidFill>
              </a:rPr>
              <a:t>Have a calendar in room and tell the patient what day it is</a:t>
            </a:r>
            <a:endParaRPr lang="en-US" b="1" dirty="0">
              <a:solidFill>
                <a:srgbClr val="00B0F0"/>
              </a:solidFill>
            </a:endParaRPr>
          </a:p>
        </p:txBody>
      </p:sp>
    </p:spTree>
    <p:extLst>
      <p:ext uri="{BB962C8B-B14F-4D97-AF65-F5344CB8AC3E}">
        <p14:creationId xmlns:p14="http://schemas.microsoft.com/office/powerpoint/2010/main" val="2269643819"/>
      </p:ext>
    </p:extLst>
  </p:cSld>
  <p:clrMapOvr>
    <a:masterClrMapping/>
  </p:clrMapOvr>
  <p:transition spd="slow">
    <p:push dir="u"/>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2182736"/>
            <a:ext cx="8136904" cy="2038352"/>
          </a:xfrm>
        </p:spPr>
        <p:txBody>
          <a:bodyPr/>
          <a:lstStyle/>
          <a:p>
            <a:pPr algn="ctr"/>
            <a:r>
              <a:rPr lang="en-US" b="1" dirty="0" smtClean="0"/>
              <a:t>ANXIETY DISORDERS</a:t>
            </a:r>
            <a:endParaRPr lang="en-US" sz="3000" b="1" dirty="0"/>
          </a:p>
        </p:txBody>
      </p:sp>
      <p:sp>
        <p:nvSpPr>
          <p:cNvPr id="3" name="Subtitle 2"/>
          <p:cNvSpPr>
            <a:spLocks noGrp="1"/>
          </p:cNvSpPr>
          <p:nvPr>
            <p:ph type="subTitle" idx="1"/>
          </p:nvPr>
        </p:nvSpPr>
        <p:spPr>
          <a:xfrm>
            <a:off x="2666976" y="4500570"/>
            <a:ext cx="7339018" cy="1609724"/>
          </a:xfrm>
        </p:spPr>
        <p:txBody>
          <a:bodyPr>
            <a:normAutofit/>
          </a:bodyPr>
          <a:lstStyle/>
          <a:p>
            <a:pPr algn="ctr"/>
            <a:r>
              <a:rPr lang="en-US" b="1" dirty="0" smtClean="0">
                <a:solidFill>
                  <a:schemeClr val="tx2">
                    <a:lumMod val="60000"/>
                    <a:lumOff val="40000"/>
                  </a:schemeClr>
                </a:solidFill>
              </a:rPr>
              <a:t>Martha Kairu</a:t>
            </a:r>
          </a:p>
          <a:p>
            <a:endParaRPr lang="en-US" dirty="0" smtClean="0"/>
          </a:p>
          <a:p>
            <a:endParaRPr lang="en-US" dirty="0" smtClean="0"/>
          </a:p>
        </p:txBody>
      </p:sp>
    </p:spTree>
    <p:extLst>
      <p:ext uri="{BB962C8B-B14F-4D97-AF65-F5344CB8AC3E}">
        <p14:creationId xmlns:p14="http://schemas.microsoft.com/office/powerpoint/2010/main" val="2118200703"/>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Define anxiety</a:t>
            </a:r>
          </a:p>
          <a:p>
            <a:r>
              <a:rPr lang="en-US" sz="2900" dirty="0"/>
              <a:t>Differentiate between anxiety and fear</a:t>
            </a:r>
          </a:p>
          <a:p>
            <a:r>
              <a:rPr lang="en-US" sz="2900" dirty="0"/>
              <a:t>Theories explaining anxiety.</a:t>
            </a:r>
          </a:p>
          <a:p>
            <a:r>
              <a:rPr lang="en-US" sz="2900" dirty="0"/>
              <a:t>Describe the types of anxiety disorders in terms of criteria of diagnosis, signs and symptoms, factors associated with each and the management.</a:t>
            </a:r>
          </a:p>
          <a:p>
            <a:pPr>
              <a:buNone/>
            </a:pPr>
            <a:endParaRPr lang="en-US" dirty="0"/>
          </a:p>
        </p:txBody>
      </p:sp>
    </p:spTree>
    <p:extLst>
      <p:ext uri="{BB962C8B-B14F-4D97-AF65-F5344CB8AC3E}">
        <p14:creationId xmlns:p14="http://schemas.microsoft.com/office/powerpoint/2010/main" val="4020868087"/>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r>
              <a:rPr lang="en-US" dirty="0" smtClean="0"/>
              <a:t>Introduction</a:t>
            </a:r>
            <a:endParaRPr lang="en-US" dirty="0"/>
          </a:p>
        </p:txBody>
      </p:sp>
      <p:sp>
        <p:nvSpPr>
          <p:cNvPr id="3" name="Content Placeholder 2"/>
          <p:cNvSpPr>
            <a:spLocks noGrp="1"/>
          </p:cNvSpPr>
          <p:nvPr>
            <p:ph idx="1"/>
          </p:nvPr>
        </p:nvSpPr>
        <p:spPr>
          <a:xfrm>
            <a:off x="1981200" y="1196752"/>
            <a:ext cx="8219256" cy="4968552"/>
          </a:xfrm>
        </p:spPr>
        <p:txBody>
          <a:bodyPr/>
          <a:lstStyle/>
          <a:p>
            <a:pPr>
              <a:buFont typeface="Wingdings" pitchFamily="2" charset="2"/>
              <a:buChar char="v"/>
            </a:pPr>
            <a:r>
              <a:rPr lang="en-US" b="1" dirty="0" smtClean="0"/>
              <a:t>Anxiety </a:t>
            </a:r>
            <a:r>
              <a:rPr lang="en-US" b="1" dirty="0" err="1" smtClean="0"/>
              <a:t>vs</a:t>
            </a:r>
            <a:r>
              <a:rPr lang="en-US" b="1" dirty="0" smtClean="0"/>
              <a:t> Fear</a:t>
            </a:r>
          </a:p>
          <a:p>
            <a:pPr>
              <a:buFont typeface="Wingdings" pitchFamily="2" charset="2"/>
              <a:buChar char="v"/>
            </a:pPr>
            <a:endParaRPr lang="en-US" b="1" dirty="0" smtClean="0"/>
          </a:p>
          <a:p>
            <a:pPr marL="342900" lvl="1" indent="-342900">
              <a:buClr>
                <a:schemeClr val="accent1"/>
              </a:buClr>
              <a:buSzPct val="65000"/>
              <a:buFont typeface="Wingdings" pitchFamily="2" charset="2"/>
              <a:buChar char="v"/>
            </a:pPr>
            <a:r>
              <a:rPr lang="en-US" sz="3000" b="1" dirty="0"/>
              <a:t>Fear</a:t>
            </a:r>
            <a:r>
              <a:rPr lang="en-US" sz="3000" dirty="0"/>
              <a:t>: acute, immediate response to suddenly appearing, imminent danger (proximal threats)</a:t>
            </a:r>
            <a:endParaRPr lang="en-US" dirty="0" smtClean="0"/>
          </a:p>
          <a:p>
            <a:pPr>
              <a:buFont typeface="Wingdings" pitchFamily="2" charset="2"/>
              <a:buChar char="v"/>
            </a:pPr>
            <a:r>
              <a:rPr lang="en-US" dirty="0" smtClean="0"/>
              <a:t>Fear involves subjective feelings of apprehension  and objective physiological changes such as rapid heart beat, muscle tremor etc in preparation for flight or fight tendencies.</a:t>
            </a:r>
          </a:p>
        </p:txBody>
      </p:sp>
    </p:spTree>
    <p:extLst>
      <p:ext uri="{BB962C8B-B14F-4D97-AF65-F5344CB8AC3E}">
        <p14:creationId xmlns:p14="http://schemas.microsoft.com/office/powerpoint/2010/main" val="315847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checkerboard(across)">
                                      <p:cBhvr>
                                        <p:cTn id="10" dur="2000"/>
                                        <p:tgtEl>
                                          <p:spTgt spid="3">
                                            <p:txEl>
                                              <p:pRg st="3" end="3"/>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checkerboard(across)">
                                      <p:cBhvr>
                                        <p:cTn id="13" dur="20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620689"/>
            <a:ext cx="8229600" cy="5510237"/>
          </a:xfrm>
        </p:spPr>
        <p:txBody>
          <a:bodyPr/>
          <a:lstStyle/>
          <a:p>
            <a:pPr>
              <a:lnSpc>
                <a:spcPct val="90000"/>
              </a:lnSpc>
              <a:buFont typeface="Wingdings" pitchFamily="2" charset="2"/>
              <a:buChar char="v"/>
            </a:pPr>
            <a:r>
              <a:rPr lang="en-US" sz="3200" b="1" dirty="0"/>
              <a:t>Anxiety</a:t>
            </a:r>
            <a:r>
              <a:rPr lang="en-US" sz="3200" dirty="0"/>
              <a:t>: </a:t>
            </a:r>
          </a:p>
          <a:p>
            <a:pPr>
              <a:buFont typeface="Wingdings" pitchFamily="2" charset="2"/>
              <a:buChar char="v"/>
            </a:pPr>
            <a:r>
              <a:rPr lang="en-US" sz="3200" dirty="0"/>
              <a:t>A sustained feeling of uneasiness and apprehension about some undefined threat either physical or psychological with threats to self-esteem, wellbeing or bodily harm.</a:t>
            </a:r>
          </a:p>
          <a:p>
            <a:pPr>
              <a:buFont typeface="Wingdings" pitchFamily="2" charset="2"/>
              <a:buChar char="v"/>
            </a:pPr>
            <a:endParaRPr lang="en-US" dirty="0" smtClean="0"/>
          </a:p>
          <a:p>
            <a:pPr>
              <a:buFont typeface="Wingdings" pitchFamily="2" charset="2"/>
              <a:buChar char="v"/>
            </a:pPr>
            <a:r>
              <a:rPr lang="en-US" dirty="0" smtClean="0"/>
              <a:t>Unlike fear, anxiety stems from sources that are not obvious or seems minor to the person who suffers.</a:t>
            </a:r>
          </a:p>
          <a:p>
            <a:pPr>
              <a:lnSpc>
                <a:spcPct val="90000"/>
              </a:lnSpc>
              <a:buFont typeface="Wingdings" pitchFamily="2" charset="2"/>
              <a:buChar char="v"/>
            </a:pPr>
            <a:endParaRPr lang="en-US" dirty="0" smtClean="0"/>
          </a:p>
          <a:p>
            <a:endParaRPr lang="en-US" dirty="0"/>
          </a:p>
        </p:txBody>
      </p:sp>
    </p:spTree>
    <p:extLst>
      <p:ext uri="{BB962C8B-B14F-4D97-AF65-F5344CB8AC3E}">
        <p14:creationId xmlns:p14="http://schemas.microsoft.com/office/powerpoint/2010/main" val="266994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anim calcmode="lin" valueType="num">
                                      <p:cBhvr>
                                        <p:cTn id="8" dur="5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anim calcmode="lin" valueType="num">
                                      <p:cBhvr>
                                        <p:cTn id="15" dur="5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
                                            <p:txEl>
                                              <p:pRg st="3" end="3"/>
                                            </p:txEl>
                                          </p:spTgt>
                                        </p:tgtEl>
                                        <p:attrNameLst>
                                          <p:attrName>style.visibility</p:attrName>
                                        </p:attrNameLst>
                                      </p:cBhvr>
                                      <p:to>
                                        <p:strVal val="visible"/>
                                      </p:to>
                                    </p:set>
                                    <p:animEffect transition="in" filter="fade">
                                      <p:cBhvr>
                                        <p:cTn id="21" dur="500"/>
                                        <p:tgtEl>
                                          <p:spTgt spid="3">
                                            <p:txEl>
                                              <p:pRg st="3" end="3"/>
                                            </p:txEl>
                                          </p:spTgt>
                                        </p:tgtEl>
                                      </p:cBhvr>
                                    </p:animEffect>
                                    <p:anim calcmode="lin" valueType="num">
                                      <p:cBhvr>
                                        <p:cTn id="22" dur="5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3" dur="5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81200" y="116632"/>
            <a:ext cx="8229600" cy="778098"/>
          </a:xfrm>
        </p:spPr>
        <p:txBody>
          <a:bodyPr/>
          <a:lstStyle/>
          <a:p>
            <a:pPr eaLnBrk="1" hangingPunct="1"/>
            <a:r>
              <a:rPr lang="en-US" sz="4600" dirty="0"/>
              <a:t>Causes of anxiety</a:t>
            </a:r>
          </a:p>
        </p:txBody>
      </p:sp>
      <p:sp>
        <p:nvSpPr>
          <p:cNvPr id="4101" name="Rectangle 3"/>
          <p:cNvSpPr>
            <a:spLocks noGrp="1" noChangeArrowheads="1"/>
          </p:cNvSpPr>
          <p:nvPr>
            <p:ph type="body" idx="1"/>
          </p:nvPr>
        </p:nvSpPr>
        <p:spPr>
          <a:xfrm>
            <a:off x="1981200" y="1052736"/>
            <a:ext cx="8305800" cy="5112568"/>
          </a:xfrm>
        </p:spPr>
        <p:txBody>
          <a:bodyPr/>
          <a:lstStyle/>
          <a:p>
            <a:pPr eaLnBrk="1" hangingPunct="1">
              <a:buFontTx/>
              <a:buNone/>
            </a:pPr>
            <a:r>
              <a:rPr lang="en-US" dirty="0" smtClean="0"/>
              <a:t>Many theories exist since the advent of Freud's pioneering work identifying anxiety as a universal human emotion that directs human behaviour.</a:t>
            </a:r>
          </a:p>
          <a:p>
            <a:pPr eaLnBrk="1" hangingPunct="1">
              <a:buFontTx/>
              <a:buNone/>
            </a:pPr>
            <a:endParaRPr lang="en-US" dirty="0" smtClean="0"/>
          </a:p>
          <a:p>
            <a:pPr eaLnBrk="1" hangingPunct="1">
              <a:buFontTx/>
              <a:buNone/>
            </a:pPr>
            <a:r>
              <a:rPr lang="en-US" dirty="0" smtClean="0"/>
              <a:t>The cognitive model attributes anxiety to a disordered thinking (the cognitive triad)</a:t>
            </a:r>
          </a:p>
          <a:p>
            <a:pPr eaLnBrk="1" hangingPunct="1">
              <a:buFontTx/>
              <a:buNone/>
            </a:pPr>
            <a:r>
              <a:rPr lang="en-US" dirty="0" smtClean="0"/>
              <a:t>Other causes of anxiety include: Dysfunctional beliefs/rules, Biological basis i.e. the limbic system</a:t>
            </a:r>
          </a:p>
          <a:p>
            <a:pPr eaLnBrk="1" hangingPunct="1">
              <a:buFontTx/>
              <a:buChar char="-"/>
            </a:pPr>
            <a:endParaRPr lang="en-US" dirty="0" smtClean="0"/>
          </a:p>
        </p:txBody>
      </p:sp>
    </p:spTree>
    <p:extLst>
      <p:ext uri="{BB962C8B-B14F-4D97-AF65-F5344CB8AC3E}">
        <p14:creationId xmlns:p14="http://schemas.microsoft.com/office/powerpoint/2010/main" val="1172856359"/>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Levels of Anxiety</a:t>
            </a:r>
            <a:endParaRPr lang="en-US" dirty="0"/>
          </a:p>
        </p:txBody>
      </p:sp>
      <p:sp>
        <p:nvSpPr>
          <p:cNvPr id="3" name="Content Placeholder 2"/>
          <p:cNvSpPr>
            <a:spLocks noGrp="1"/>
          </p:cNvSpPr>
          <p:nvPr>
            <p:ph idx="1"/>
          </p:nvPr>
        </p:nvSpPr>
        <p:spPr>
          <a:xfrm>
            <a:off x="1919536" y="1159124"/>
            <a:ext cx="8424936" cy="5006181"/>
          </a:xfrm>
        </p:spPr>
        <p:txBody>
          <a:bodyPr/>
          <a:lstStyle/>
          <a:p>
            <a:pPr>
              <a:lnSpc>
                <a:spcPct val="120000"/>
              </a:lnSpc>
            </a:pPr>
            <a:r>
              <a:rPr lang="en-US" b="1" dirty="0" smtClean="0"/>
              <a:t>Mild: </a:t>
            </a:r>
            <a:r>
              <a:rPr lang="en-US" dirty="0" smtClean="0"/>
              <a:t>adaptive day to day tension</a:t>
            </a:r>
          </a:p>
          <a:p>
            <a:pPr>
              <a:lnSpc>
                <a:spcPct val="120000"/>
              </a:lnSpc>
            </a:pPr>
            <a:r>
              <a:rPr lang="en-US" b="1" dirty="0" smtClean="0"/>
              <a:t>Moderate: </a:t>
            </a:r>
            <a:r>
              <a:rPr lang="en-US" dirty="0" smtClean="0"/>
              <a:t>difficulty focusing with mild somatic complaints such as mild stomach upsets</a:t>
            </a:r>
          </a:p>
          <a:p>
            <a:pPr>
              <a:lnSpc>
                <a:spcPct val="120000"/>
              </a:lnSpc>
            </a:pPr>
            <a:r>
              <a:rPr lang="en-US" b="1" dirty="0" smtClean="0"/>
              <a:t>Severe: </a:t>
            </a:r>
            <a:r>
              <a:rPr lang="en-US" dirty="0" smtClean="0"/>
              <a:t>unable to focus on problem solving, increased physical discomfort, direction needed to focus attention</a:t>
            </a:r>
          </a:p>
          <a:p>
            <a:pPr>
              <a:lnSpc>
                <a:spcPct val="120000"/>
              </a:lnSpc>
            </a:pPr>
            <a:r>
              <a:rPr lang="en-US" b="1" dirty="0" smtClean="0"/>
              <a:t>Panic: </a:t>
            </a:r>
            <a:r>
              <a:rPr lang="en-US" dirty="0" smtClean="0"/>
              <a:t>awe, dread, terror, distortion of perception, disorganized personality </a:t>
            </a:r>
            <a:endParaRPr lang="en-US" dirty="0"/>
          </a:p>
        </p:txBody>
      </p:sp>
    </p:spTree>
    <p:extLst>
      <p:ext uri="{BB962C8B-B14F-4D97-AF65-F5344CB8AC3E}">
        <p14:creationId xmlns:p14="http://schemas.microsoft.com/office/powerpoint/2010/main" val="1321159739"/>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9"/>
            <a:ext cx="8229600" cy="5798269"/>
          </a:xfrm>
        </p:spPr>
        <p:txBody>
          <a:bodyPr/>
          <a:lstStyle/>
          <a:p>
            <a:pPr>
              <a:buNone/>
            </a:pPr>
            <a:r>
              <a:rPr lang="en-US" dirty="0" smtClean="0"/>
              <a:t>Maladaptive coping to anxiety leads to </a:t>
            </a:r>
            <a:r>
              <a:rPr lang="en-US" b="1" dirty="0" smtClean="0"/>
              <a:t>Anxiety disorders </a:t>
            </a:r>
            <a:r>
              <a:rPr lang="en-US" dirty="0" smtClean="0"/>
              <a:t>with a common feature of anxiety</a:t>
            </a:r>
            <a:r>
              <a:rPr lang="en-US" b="1" dirty="0" smtClean="0"/>
              <a:t>:</a:t>
            </a:r>
          </a:p>
          <a:p>
            <a:pPr>
              <a:buNone/>
            </a:pPr>
            <a:endParaRPr lang="en-US" sz="2000" dirty="0"/>
          </a:p>
          <a:p>
            <a:pPr lvl="1"/>
            <a:r>
              <a:rPr lang="en-US" sz="2800" dirty="0"/>
              <a:t>Generalized anxiety disorder</a:t>
            </a:r>
          </a:p>
          <a:p>
            <a:pPr lvl="1"/>
            <a:r>
              <a:rPr lang="en-US" sz="2800" dirty="0"/>
              <a:t>Selective </a:t>
            </a:r>
            <a:r>
              <a:rPr lang="en-US" sz="2800" dirty="0" err="1"/>
              <a:t>mutism</a:t>
            </a:r>
            <a:endParaRPr lang="en-US" sz="2800" dirty="0"/>
          </a:p>
          <a:p>
            <a:pPr lvl="1"/>
            <a:r>
              <a:rPr lang="en-US" sz="2800" dirty="0"/>
              <a:t>Separation anxiety disorder</a:t>
            </a:r>
          </a:p>
          <a:p>
            <a:pPr lvl="1"/>
            <a:r>
              <a:rPr lang="en-US" sz="2800" dirty="0"/>
              <a:t>Specific phobia</a:t>
            </a:r>
          </a:p>
          <a:p>
            <a:pPr lvl="1"/>
            <a:r>
              <a:rPr lang="en-US" sz="2800" dirty="0"/>
              <a:t>Social anxiety disorder (social phobia)</a:t>
            </a:r>
          </a:p>
          <a:p>
            <a:pPr lvl="1"/>
            <a:r>
              <a:rPr lang="en-US" sz="2800" dirty="0"/>
              <a:t>Panic disorder</a:t>
            </a:r>
          </a:p>
          <a:p>
            <a:pPr lvl="1"/>
            <a:r>
              <a:rPr lang="en-US" sz="2800" dirty="0"/>
              <a:t>Agoraphobia </a:t>
            </a:r>
          </a:p>
          <a:p>
            <a:pPr lvl="1"/>
            <a:r>
              <a:rPr lang="en-US" sz="2800" dirty="0"/>
              <a:t>Substance/medication-Induced Anxiety Disorder</a:t>
            </a:r>
            <a:r>
              <a:rPr lang="en-US" sz="2400" dirty="0"/>
              <a:t>.</a:t>
            </a:r>
          </a:p>
          <a:p>
            <a:endParaRPr lang="en-US" dirty="0"/>
          </a:p>
        </p:txBody>
      </p:sp>
    </p:spTree>
    <p:extLst>
      <p:ext uri="{BB962C8B-B14F-4D97-AF65-F5344CB8AC3E}">
        <p14:creationId xmlns:p14="http://schemas.microsoft.com/office/powerpoint/2010/main" val="1532758147"/>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disorder_generalized.jpg"/>
          <p:cNvPicPr>
            <a:picLocks noChangeAspect="1"/>
          </p:cNvPicPr>
          <p:nvPr/>
        </p:nvPicPr>
        <p:blipFill>
          <a:blip r:embed="rId2" cstate="print"/>
          <a:stretch>
            <a:fillRect/>
          </a:stretch>
        </p:blipFill>
        <p:spPr>
          <a:xfrm>
            <a:off x="7176120" y="2924944"/>
            <a:ext cx="3024336" cy="316835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19460" name="Rectangle 2"/>
          <p:cNvSpPr>
            <a:spLocks noGrp="1" noChangeArrowheads="1"/>
          </p:cNvSpPr>
          <p:nvPr>
            <p:ph type="title"/>
          </p:nvPr>
        </p:nvSpPr>
        <p:spPr>
          <a:xfrm>
            <a:off x="1919536" y="332656"/>
            <a:ext cx="8229600" cy="706090"/>
          </a:xfrm>
        </p:spPr>
        <p:txBody>
          <a:bodyPr/>
          <a:lstStyle/>
          <a:p>
            <a:pPr algn="ctr" eaLnBrk="1" hangingPunct="1"/>
            <a:r>
              <a:rPr lang="en-US" b="1" dirty="0" smtClean="0"/>
              <a:t>Generalized Anxiety Disorder</a:t>
            </a:r>
          </a:p>
        </p:txBody>
      </p:sp>
      <p:sp>
        <p:nvSpPr>
          <p:cNvPr id="19461" name="Rectangle 3"/>
          <p:cNvSpPr>
            <a:spLocks noGrp="1" noChangeArrowheads="1"/>
          </p:cNvSpPr>
          <p:nvPr>
            <p:ph type="body" idx="1"/>
          </p:nvPr>
        </p:nvSpPr>
        <p:spPr>
          <a:xfrm>
            <a:off x="1919536" y="1484785"/>
            <a:ext cx="8280920" cy="4641379"/>
          </a:xfrm>
        </p:spPr>
        <p:txBody>
          <a:bodyPr/>
          <a:lstStyle/>
          <a:p>
            <a:pPr eaLnBrk="1" hangingPunct="1">
              <a:buFontTx/>
              <a:buNone/>
            </a:pPr>
            <a:r>
              <a:rPr lang="en-US" dirty="0" smtClean="0"/>
              <a:t>This is an anxiety disorder characterized by excessive anxiety and worry occurring on most days for at least 6 months. </a:t>
            </a:r>
          </a:p>
          <a:p>
            <a:pPr eaLnBrk="1" hangingPunct="1">
              <a:buFontTx/>
              <a:buNone/>
            </a:pPr>
            <a:endParaRPr lang="en-US" dirty="0" smtClean="0"/>
          </a:p>
          <a:p>
            <a:pPr eaLnBrk="1" hangingPunct="1">
              <a:buFontTx/>
              <a:buNone/>
            </a:pPr>
            <a:r>
              <a:rPr lang="en-US" dirty="0" smtClean="0"/>
              <a:t>The anxiety is about a number </a:t>
            </a:r>
          </a:p>
          <a:p>
            <a:pPr eaLnBrk="1" hangingPunct="1">
              <a:buFontTx/>
              <a:buNone/>
            </a:pPr>
            <a:r>
              <a:rPr lang="en-US" dirty="0" smtClean="0"/>
              <a:t>of different events or activities </a:t>
            </a:r>
          </a:p>
          <a:p>
            <a:pPr eaLnBrk="1" hangingPunct="1">
              <a:buFontTx/>
              <a:buNone/>
            </a:pPr>
            <a:r>
              <a:rPr lang="en-US" dirty="0" smtClean="0"/>
              <a:t>and the individual finds it </a:t>
            </a:r>
          </a:p>
          <a:p>
            <a:pPr eaLnBrk="1" hangingPunct="1">
              <a:buFontTx/>
              <a:buNone/>
            </a:pPr>
            <a:r>
              <a:rPr lang="en-US" dirty="0" smtClean="0"/>
              <a:t>difficult to control. </a:t>
            </a:r>
            <a:endParaRPr lang="en-US" b="1" dirty="0" smtClean="0"/>
          </a:p>
        </p:txBody>
      </p:sp>
    </p:spTree>
    <p:extLst>
      <p:ext uri="{BB962C8B-B14F-4D97-AF65-F5344CB8AC3E}">
        <p14:creationId xmlns:p14="http://schemas.microsoft.com/office/powerpoint/2010/main" val="2735876721"/>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7"/>
          <p:cNvSpPr>
            <a:spLocks noGrp="1" noChangeArrowheads="1"/>
          </p:cNvSpPr>
          <p:nvPr>
            <p:ph type="body" idx="1"/>
          </p:nvPr>
        </p:nvSpPr>
        <p:spPr>
          <a:xfrm>
            <a:off x="1981200" y="620689"/>
            <a:ext cx="8229600" cy="5505475"/>
          </a:xfrm>
        </p:spPr>
        <p:txBody>
          <a:bodyPr/>
          <a:lstStyle/>
          <a:p>
            <a:pPr marL="609600" indent="-609600">
              <a:buNone/>
            </a:pPr>
            <a:r>
              <a:rPr lang="en-US" dirty="0" smtClean="0"/>
              <a:t>The affected person has at least three or more of the following:</a:t>
            </a:r>
          </a:p>
          <a:p>
            <a:pPr marL="936625" lvl="1" indent="-609600"/>
            <a:r>
              <a:rPr lang="en-US" sz="2800" dirty="0"/>
              <a:t>Restlessness or feeling keyed up</a:t>
            </a:r>
          </a:p>
          <a:p>
            <a:pPr marL="936625" lvl="1" indent="-609600"/>
            <a:r>
              <a:rPr lang="en-US" sz="2800" dirty="0"/>
              <a:t>Being easily fatigued</a:t>
            </a:r>
          </a:p>
          <a:p>
            <a:pPr marL="936625" lvl="1" indent="-609600"/>
            <a:r>
              <a:rPr lang="en-US" sz="2800" dirty="0"/>
              <a:t>Difficulty concentrating or mind going blank</a:t>
            </a:r>
          </a:p>
          <a:p>
            <a:pPr marL="936625" lvl="1" indent="-609600"/>
            <a:r>
              <a:rPr lang="en-US" sz="2800" dirty="0"/>
              <a:t>Irritability</a:t>
            </a:r>
          </a:p>
          <a:p>
            <a:pPr marL="936625" lvl="1" indent="-609600"/>
            <a:r>
              <a:rPr lang="en-US" sz="2800" dirty="0"/>
              <a:t>Muscle tension</a:t>
            </a:r>
          </a:p>
          <a:p>
            <a:pPr marL="936625" lvl="1" indent="-609600"/>
            <a:r>
              <a:rPr lang="en-US" sz="2800" dirty="0"/>
              <a:t>Sleep disturbance. </a:t>
            </a:r>
          </a:p>
          <a:p>
            <a:pPr marL="936625" lvl="1" indent="-609600">
              <a:buNone/>
            </a:pPr>
            <a:r>
              <a:rPr lang="en-US" sz="3000" dirty="0"/>
              <a:t>In children just one symptom.</a:t>
            </a:r>
          </a:p>
          <a:p>
            <a:pPr marL="936625" lvl="1" indent="-609600">
              <a:buNone/>
            </a:pPr>
            <a:r>
              <a:rPr lang="en-US" sz="3000" dirty="0"/>
              <a:t>Most common in adults and female.</a:t>
            </a:r>
          </a:p>
        </p:txBody>
      </p:sp>
    </p:spTree>
    <p:extLst>
      <p:ext uri="{BB962C8B-B14F-4D97-AF65-F5344CB8AC3E}">
        <p14:creationId xmlns:p14="http://schemas.microsoft.com/office/powerpoint/2010/main" val="363617184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609600" y="0"/>
            <a:ext cx="10972800" cy="1143000"/>
          </a:xfrm>
        </p:spPr>
        <p:txBody>
          <a:bodyPr>
            <a:normAutofit/>
          </a:bodyPr>
          <a:lstStyle/>
          <a:p>
            <a:pPr algn="ctr"/>
            <a:r>
              <a:rPr lang="en-US" altLang="en-US" sz="6000" b="1" dirty="0">
                <a:solidFill>
                  <a:schemeClr val="tx1"/>
                </a:solidFill>
              </a:rPr>
              <a:t>Psychological Factors </a:t>
            </a:r>
          </a:p>
        </p:txBody>
      </p:sp>
      <p:sp>
        <p:nvSpPr>
          <p:cNvPr id="12291" name="Content Placeholder 2"/>
          <p:cNvSpPr>
            <a:spLocks noGrp="1"/>
          </p:cNvSpPr>
          <p:nvPr>
            <p:ph idx="1"/>
          </p:nvPr>
        </p:nvSpPr>
        <p:spPr>
          <a:xfrm>
            <a:off x="609600" y="1311966"/>
            <a:ext cx="10972800" cy="4381639"/>
          </a:xfrm>
        </p:spPr>
        <p:txBody>
          <a:bodyPr>
            <a:normAutofit/>
          </a:bodyPr>
          <a:lstStyle/>
          <a:p>
            <a:pPr algn="just">
              <a:buFont typeface="Wingdings" panose="05000000000000000000" pitchFamily="2" charset="2"/>
              <a:buNone/>
            </a:pPr>
            <a:r>
              <a:rPr lang="en-US" altLang="en-US" sz="3200" dirty="0" smtClean="0"/>
              <a:t>Psychological factors that may contribute to mental illness include:</a:t>
            </a:r>
          </a:p>
          <a:p>
            <a:pPr algn="just"/>
            <a:r>
              <a:rPr lang="en-US" altLang="en-US" sz="3200" dirty="0" smtClean="0"/>
              <a:t>Severe psychological trauma suffered as a child, such as emotional, physical, or sexual abuse</a:t>
            </a:r>
          </a:p>
          <a:p>
            <a:pPr algn="just"/>
            <a:r>
              <a:rPr lang="en-US" altLang="en-US" sz="3200" dirty="0" smtClean="0"/>
              <a:t>An important early loss, such as the loss of a parent</a:t>
            </a:r>
          </a:p>
          <a:p>
            <a:pPr algn="just"/>
            <a:r>
              <a:rPr lang="en-US" altLang="en-US" sz="3200" dirty="0" smtClean="0"/>
              <a:t>Neglect</a:t>
            </a:r>
          </a:p>
          <a:p>
            <a:pPr algn="just"/>
            <a:r>
              <a:rPr lang="en-US" altLang="en-US" sz="3200" dirty="0" smtClean="0"/>
              <a:t>Poor ability to relate to others</a:t>
            </a:r>
          </a:p>
          <a:p>
            <a:pPr algn="just"/>
            <a:endParaRPr lang="en-US" altLang="en-US" sz="3200" dirty="0" smtClean="0"/>
          </a:p>
          <a:p>
            <a:pPr algn="just"/>
            <a:endParaRPr lang="en-US" altLang="en-US" sz="3200" dirty="0" smtClean="0"/>
          </a:p>
        </p:txBody>
      </p:sp>
      <p:sp>
        <p:nvSpPr>
          <p:cNvPr id="12292"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57C9E607-54DA-424D-9732-6D262C9D3782}" type="slidenum">
              <a:rPr lang="en-US" altLang="en-US" sz="1200">
                <a:latin typeface="Garamond" panose="02020404030301010803" pitchFamily="18" charset="0"/>
              </a:rPr>
              <a:pPr>
                <a:spcBef>
                  <a:spcPct val="0"/>
                </a:spcBef>
                <a:buClrTx/>
                <a:buSzTx/>
                <a:buFontTx/>
                <a:buNone/>
              </a:pPr>
              <a:t>27</a:t>
            </a:fld>
            <a:endParaRPr lang="en-US" altLang="en-US" sz="1200">
              <a:latin typeface="Garamond" panose="02020404030301010803" pitchFamily="18" charset="0"/>
            </a:endParaRPr>
          </a:p>
        </p:txBody>
      </p:sp>
    </p:spTree>
    <p:extLst>
      <p:ext uri="{BB962C8B-B14F-4D97-AF65-F5344CB8AC3E}">
        <p14:creationId xmlns:p14="http://schemas.microsoft.com/office/powerpoint/2010/main" val="3771172655"/>
      </p:ext>
    </p:extLst>
  </p:cSld>
  <p:clrMapOvr>
    <a:masterClrMapping/>
  </p:clrMapOvr>
  <p:transition spd="med">
    <p:pull/>
  </p:transition>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8" name="Rectangle 2"/>
          <p:cNvSpPr>
            <a:spLocks noGrp="1" noChangeArrowheads="1"/>
          </p:cNvSpPr>
          <p:nvPr>
            <p:ph type="title"/>
          </p:nvPr>
        </p:nvSpPr>
        <p:spPr>
          <a:xfrm>
            <a:off x="1981200" y="268958"/>
            <a:ext cx="8229600" cy="783779"/>
          </a:xfrm>
        </p:spPr>
        <p:txBody>
          <a:bodyPr/>
          <a:lstStyle/>
          <a:p>
            <a:pPr algn="ctr" eaLnBrk="1" hangingPunct="1"/>
            <a:r>
              <a:rPr lang="en-US" b="1" dirty="0" smtClean="0"/>
              <a:t>Panic disorder </a:t>
            </a:r>
          </a:p>
        </p:txBody>
      </p:sp>
      <p:sp>
        <p:nvSpPr>
          <p:cNvPr id="21509" name="Rectangle 3"/>
          <p:cNvSpPr>
            <a:spLocks noGrp="1" noChangeArrowheads="1"/>
          </p:cNvSpPr>
          <p:nvPr>
            <p:ph type="body" idx="1"/>
          </p:nvPr>
        </p:nvSpPr>
        <p:spPr>
          <a:xfrm>
            <a:off x="1991544" y="1196753"/>
            <a:ext cx="8219256" cy="4929411"/>
          </a:xfrm>
        </p:spPr>
        <p:txBody>
          <a:bodyPr/>
          <a:lstStyle/>
          <a:p>
            <a:pPr marL="609600" indent="-609600">
              <a:lnSpc>
                <a:spcPct val="90000"/>
              </a:lnSpc>
            </a:pPr>
            <a:r>
              <a:rPr lang="en-US" dirty="0" smtClean="0"/>
              <a:t>Recurrent unexpected panic attacks. </a:t>
            </a:r>
          </a:p>
          <a:p>
            <a:pPr marL="609600" indent="-609600">
              <a:lnSpc>
                <a:spcPct val="90000"/>
              </a:lnSpc>
            </a:pPr>
            <a:endParaRPr lang="en-US" sz="1500" dirty="0"/>
          </a:p>
          <a:p>
            <a:pPr marL="609600" indent="-609600">
              <a:lnSpc>
                <a:spcPct val="90000"/>
              </a:lnSpc>
            </a:pPr>
            <a:r>
              <a:rPr lang="en-US" dirty="0" smtClean="0"/>
              <a:t>A panic attack is an abrupt surge of intense fear or intense discomfort that reaches a peak within minutes, and during which time four (or more) of the following symptoms occur:</a:t>
            </a:r>
          </a:p>
          <a:p>
            <a:pPr marL="990600" lvl="1" indent="-533400">
              <a:lnSpc>
                <a:spcPct val="90000"/>
              </a:lnSpc>
            </a:pPr>
            <a:r>
              <a:rPr lang="en-US" sz="2800" dirty="0"/>
              <a:t>Palpitations, pounding heart, accelerated heart rate</a:t>
            </a:r>
          </a:p>
          <a:p>
            <a:pPr marL="990600" lvl="1" indent="-533400">
              <a:lnSpc>
                <a:spcPct val="90000"/>
              </a:lnSpc>
            </a:pPr>
            <a:r>
              <a:rPr lang="en-US" sz="2800" dirty="0"/>
              <a:t>Sweating</a:t>
            </a:r>
          </a:p>
          <a:p>
            <a:pPr marL="990600" lvl="1" indent="-533400">
              <a:lnSpc>
                <a:spcPct val="90000"/>
              </a:lnSpc>
            </a:pPr>
            <a:r>
              <a:rPr lang="en-US" sz="2800" dirty="0"/>
              <a:t>Trembling or shaking</a:t>
            </a:r>
          </a:p>
          <a:p>
            <a:pPr marL="990600" lvl="1" indent="-533400">
              <a:lnSpc>
                <a:spcPct val="90000"/>
              </a:lnSpc>
            </a:pPr>
            <a:endParaRPr lang="en-US" sz="3000" dirty="0"/>
          </a:p>
        </p:txBody>
      </p:sp>
    </p:spTree>
    <p:extLst>
      <p:ext uri="{BB962C8B-B14F-4D97-AF65-F5344CB8AC3E}">
        <p14:creationId xmlns:p14="http://schemas.microsoft.com/office/powerpoint/2010/main" val="3977418600"/>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mages.jpg"/>
          <p:cNvPicPr>
            <a:picLocks noChangeAspect="1"/>
          </p:cNvPicPr>
          <p:nvPr/>
        </p:nvPicPr>
        <p:blipFill>
          <a:blip r:embed="rId2" cstate="print"/>
          <a:stretch>
            <a:fillRect/>
          </a:stretch>
        </p:blipFill>
        <p:spPr>
          <a:xfrm>
            <a:off x="6023992" y="3933056"/>
            <a:ext cx="4248472" cy="216024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2533" name="Rectangle 3"/>
          <p:cNvSpPr>
            <a:spLocks noGrp="1" noChangeArrowheads="1"/>
          </p:cNvSpPr>
          <p:nvPr>
            <p:ph type="body" idx="1"/>
          </p:nvPr>
        </p:nvSpPr>
        <p:spPr>
          <a:xfrm>
            <a:off x="1847528" y="476672"/>
            <a:ext cx="8301608" cy="5544616"/>
          </a:xfrm>
        </p:spPr>
        <p:txBody>
          <a:bodyPr/>
          <a:lstStyle/>
          <a:p>
            <a:pPr marL="936625" lvl="1" indent="-609600"/>
            <a:r>
              <a:rPr lang="en-US" sz="2800" dirty="0"/>
              <a:t>Chest pain or discomfort</a:t>
            </a:r>
          </a:p>
          <a:p>
            <a:pPr marL="936625" lvl="1" indent="-609600"/>
            <a:r>
              <a:rPr lang="en-US" sz="2800" dirty="0"/>
              <a:t>Nausea or abdominal distress.</a:t>
            </a:r>
          </a:p>
          <a:p>
            <a:pPr marL="936625" lvl="1" indent="-609600"/>
            <a:r>
              <a:rPr lang="en-US" sz="2800" dirty="0"/>
              <a:t>Feeling dizzy, unsteady, lightheaded, or faint</a:t>
            </a:r>
          </a:p>
          <a:p>
            <a:pPr marL="936625" lvl="1" indent="-609600"/>
            <a:r>
              <a:rPr lang="en-US" sz="2800" dirty="0" err="1"/>
              <a:t>Derealization</a:t>
            </a:r>
            <a:r>
              <a:rPr lang="en-US" sz="2800" dirty="0"/>
              <a:t> or depersonalization</a:t>
            </a:r>
          </a:p>
          <a:p>
            <a:pPr marL="936625" lvl="1" indent="-609600"/>
            <a:r>
              <a:rPr lang="en-US" sz="2800" dirty="0"/>
              <a:t>Fear of losing control or going crazy</a:t>
            </a:r>
          </a:p>
          <a:p>
            <a:pPr marL="936625" lvl="1" indent="-609600"/>
            <a:r>
              <a:rPr lang="en-US" sz="2800" dirty="0"/>
              <a:t>Paresthesia (numbness or tingling sensation)</a:t>
            </a:r>
          </a:p>
          <a:p>
            <a:pPr marL="936625" lvl="1" indent="-609600"/>
            <a:r>
              <a:rPr lang="en-US" sz="2800" dirty="0"/>
              <a:t>Sensation of shortness of breath or smothering</a:t>
            </a:r>
          </a:p>
          <a:p>
            <a:pPr marL="936625" lvl="1" indent="-609600"/>
            <a:r>
              <a:rPr lang="en-US" sz="2800" dirty="0"/>
              <a:t>Fear of dying</a:t>
            </a:r>
          </a:p>
          <a:p>
            <a:pPr marL="936625" lvl="1" indent="-609600"/>
            <a:r>
              <a:rPr lang="en-US" sz="2800" dirty="0"/>
              <a:t>Chills or hot flushes </a:t>
            </a:r>
          </a:p>
          <a:p>
            <a:pPr marL="936625" lvl="1" indent="-609600"/>
            <a:r>
              <a:rPr lang="en-US" sz="2800" dirty="0"/>
              <a:t>Feeling of chocking</a:t>
            </a:r>
          </a:p>
          <a:p>
            <a:pPr marL="609600" indent="-609600">
              <a:buFont typeface="Wingdings" pitchFamily="2" charset="2"/>
              <a:buChar char="q"/>
            </a:pPr>
            <a:endParaRPr lang="en-US" sz="2700" dirty="0"/>
          </a:p>
        </p:txBody>
      </p:sp>
    </p:spTree>
    <p:extLst>
      <p:ext uri="{BB962C8B-B14F-4D97-AF65-F5344CB8AC3E}">
        <p14:creationId xmlns:p14="http://schemas.microsoft.com/office/powerpoint/2010/main" val="1181204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22533">
                                            <p:txEl>
                                              <p:pRg st="0" end="0"/>
                                            </p:txEl>
                                          </p:spTgt>
                                        </p:tgtEl>
                                        <p:attrNameLst>
                                          <p:attrName>style.visibility</p:attrName>
                                        </p:attrNameLst>
                                      </p:cBhvr>
                                      <p:to>
                                        <p:strVal val="visible"/>
                                      </p:to>
                                    </p:set>
                                    <p:animEffect transition="in" filter="fade">
                                      <p:cBhvr>
                                        <p:cTn id="7" dur="500"/>
                                        <p:tgtEl>
                                          <p:spTgt spid="22533">
                                            <p:txEl>
                                              <p:pRg st="0" end="0"/>
                                            </p:txEl>
                                          </p:spTgt>
                                        </p:tgtEl>
                                      </p:cBhvr>
                                    </p:animEffect>
                                    <p:anim calcmode="lin" valueType="num">
                                      <p:cBhvr>
                                        <p:cTn id="8" dur="500" fill="hold"/>
                                        <p:tgtEl>
                                          <p:spTgt spid="22533">
                                            <p:txEl>
                                              <p:pRg st="0" end="0"/>
                                            </p:txEl>
                                          </p:spTgt>
                                        </p:tgtEl>
                                        <p:attrNameLst>
                                          <p:attrName>ppt_w</p:attrName>
                                        </p:attrNameLst>
                                      </p:cBhvr>
                                      <p:tavLst>
                                        <p:tav tm="0" fmla="#ppt_w*sin(2.5*pi*$)">
                                          <p:val>
                                            <p:fltVal val="0"/>
                                          </p:val>
                                        </p:tav>
                                        <p:tav tm="100000">
                                          <p:val>
                                            <p:fltVal val="1"/>
                                          </p:val>
                                        </p:tav>
                                      </p:tavLst>
                                    </p:anim>
                                    <p:anim calcmode="lin" valueType="num">
                                      <p:cBhvr>
                                        <p:cTn id="9" dur="500" fill="hold"/>
                                        <p:tgtEl>
                                          <p:spTgt spid="2253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22533">
                                            <p:txEl>
                                              <p:pRg st="1" end="1"/>
                                            </p:txEl>
                                          </p:spTgt>
                                        </p:tgtEl>
                                        <p:attrNameLst>
                                          <p:attrName>style.visibility</p:attrName>
                                        </p:attrNameLst>
                                      </p:cBhvr>
                                      <p:to>
                                        <p:strVal val="visible"/>
                                      </p:to>
                                    </p:set>
                                    <p:animEffect transition="in" filter="fade">
                                      <p:cBhvr>
                                        <p:cTn id="14" dur="500"/>
                                        <p:tgtEl>
                                          <p:spTgt spid="22533">
                                            <p:txEl>
                                              <p:pRg st="1" end="1"/>
                                            </p:txEl>
                                          </p:spTgt>
                                        </p:tgtEl>
                                      </p:cBhvr>
                                    </p:animEffect>
                                    <p:anim calcmode="lin" valueType="num">
                                      <p:cBhvr>
                                        <p:cTn id="15" dur="500" fill="hold"/>
                                        <p:tgtEl>
                                          <p:spTgt spid="22533">
                                            <p:txEl>
                                              <p:pRg st="1" end="1"/>
                                            </p:txEl>
                                          </p:spTgt>
                                        </p:tgtEl>
                                        <p:attrNameLst>
                                          <p:attrName>ppt_w</p:attrName>
                                        </p:attrNameLst>
                                      </p:cBhvr>
                                      <p:tavLst>
                                        <p:tav tm="0" fmla="#ppt_w*sin(2.5*pi*$)">
                                          <p:val>
                                            <p:fltVal val="0"/>
                                          </p:val>
                                        </p:tav>
                                        <p:tav tm="100000">
                                          <p:val>
                                            <p:fltVal val="1"/>
                                          </p:val>
                                        </p:tav>
                                      </p:tavLst>
                                    </p:anim>
                                    <p:anim calcmode="lin" valueType="num">
                                      <p:cBhvr>
                                        <p:cTn id="16" dur="500" fill="hold"/>
                                        <p:tgtEl>
                                          <p:spTgt spid="22533">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22533">
                                            <p:txEl>
                                              <p:pRg st="2" end="2"/>
                                            </p:txEl>
                                          </p:spTgt>
                                        </p:tgtEl>
                                        <p:attrNameLst>
                                          <p:attrName>style.visibility</p:attrName>
                                        </p:attrNameLst>
                                      </p:cBhvr>
                                      <p:to>
                                        <p:strVal val="visible"/>
                                      </p:to>
                                    </p:set>
                                    <p:animEffect transition="in" filter="fade">
                                      <p:cBhvr>
                                        <p:cTn id="21" dur="500"/>
                                        <p:tgtEl>
                                          <p:spTgt spid="22533">
                                            <p:txEl>
                                              <p:pRg st="2" end="2"/>
                                            </p:txEl>
                                          </p:spTgt>
                                        </p:tgtEl>
                                      </p:cBhvr>
                                    </p:animEffect>
                                    <p:anim calcmode="lin" valueType="num">
                                      <p:cBhvr>
                                        <p:cTn id="22" dur="500" fill="hold"/>
                                        <p:tgtEl>
                                          <p:spTgt spid="22533">
                                            <p:txEl>
                                              <p:pRg st="2" end="2"/>
                                            </p:txEl>
                                          </p:spTgt>
                                        </p:tgtEl>
                                        <p:attrNameLst>
                                          <p:attrName>ppt_w</p:attrName>
                                        </p:attrNameLst>
                                      </p:cBhvr>
                                      <p:tavLst>
                                        <p:tav tm="0" fmla="#ppt_w*sin(2.5*pi*$)">
                                          <p:val>
                                            <p:fltVal val="0"/>
                                          </p:val>
                                        </p:tav>
                                        <p:tav tm="100000">
                                          <p:val>
                                            <p:fltVal val="1"/>
                                          </p:val>
                                        </p:tav>
                                      </p:tavLst>
                                    </p:anim>
                                    <p:anim calcmode="lin" valueType="num">
                                      <p:cBhvr>
                                        <p:cTn id="23" dur="500" fill="hold"/>
                                        <p:tgtEl>
                                          <p:spTgt spid="22533">
                                            <p:txEl>
                                              <p:pRg st="2" end="2"/>
                                            </p:txEl>
                                          </p:spTgt>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iterate type="lt">
                                    <p:tmPct val="10000"/>
                                  </p:iterate>
                                  <p:childTnLst>
                                    <p:set>
                                      <p:cBhvr>
                                        <p:cTn id="25" dur="1" fill="hold">
                                          <p:stCondLst>
                                            <p:cond delay="0"/>
                                          </p:stCondLst>
                                        </p:cTn>
                                        <p:tgtEl>
                                          <p:spTgt spid="22533">
                                            <p:txEl>
                                              <p:pRg st="3" end="3"/>
                                            </p:txEl>
                                          </p:spTgt>
                                        </p:tgtEl>
                                        <p:attrNameLst>
                                          <p:attrName>style.visibility</p:attrName>
                                        </p:attrNameLst>
                                      </p:cBhvr>
                                      <p:to>
                                        <p:strVal val="visible"/>
                                      </p:to>
                                    </p:set>
                                    <p:animEffect transition="in" filter="fade">
                                      <p:cBhvr>
                                        <p:cTn id="26" dur="500"/>
                                        <p:tgtEl>
                                          <p:spTgt spid="22533">
                                            <p:txEl>
                                              <p:pRg st="3" end="3"/>
                                            </p:txEl>
                                          </p:spTgt>
                                        </p:tgtEl>
                                      </p:cBhvr>
                                    </p:animEffect>
                                    <p:anim calcmode="lin" valueType="num">
                                      <p:cBhvr>
                                        <p:cTn id="27" dur="500" fill="hold"/>
                                        <p:tgtEl>
                                          <p:spTgt spid="22533">
                                            <p:txEl>
                                              <p:pRg st="3" end="3"/>
                                            </p:txEl>
                                          </p:spTgt>
                                        </p:tgtEl>
                                        <p:attrNameLst>
                                          <p:attrName>ppt_w</p:attrName>
                                        </p:attrNameLst>
                                      </p:cBhvr>
                                      <p:tavLst>
                                        <p:tav tm="0" fmla="#ppt_w*sin(2.5*pi*$)">
                                          <p:val>
                                            <p:fltVal val="0"/>
                                          </p:val>
                                        </p:tav>
                                        <p:tav tm="100000">
                                          <p:val>
                                            <p:fltVal val="1"/>
                                          </p:val>
                                        </p:tav>
                                      </p:tavLst>
                                    </p:anim>
                                    <p:anim calcmode="lin" valueType="num">
                                      <p:cBhvr>
                                        <p:cTn id="28" dur="500" fill="hold"/>
                                        <p:tgtEl>
                                          <p:spTgt spid="22533">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nodeType="clickEffect">
                                  <p:stCondLst>
                                    <p:cond delay="0"/>
                                  </p:stCondLst>
                                  <p:iterate type="lt">
                                    <p:tmPct val="10000"/>
                                  </p:iterate>
                                  <p:childTnLst>
                                    <p:set>
                                      <p:cBhvr>
                                        <p:cTn id="32" dur="1" fill="hold">
                                          <p:stCondLst>
                                            <p:cond delay="0"/>
                                          </p:stCondLst>
                                        </p:cTn>
                                        <p:tgtEl>
                                          <p:spTgt spid="22533">
                                            <p:txEl>
                                              <p:pRg st="4" end="4"/>
                                            </p:txEl>
                                          </p:spTgt>
                                        </p:tgtEl>
                                        <p:attrNameLst>
                                          <p:attrName>style.visibility</p:attrName>
                                        </p:attrNameLst>
                                      </p:cBhvr>
                                      <p:to>
                                        <p:strVal val="visible"/>
                                      </p:to>
                                    </p:set>
                                    <p:animEffect transition="in" filter="fade">
                                      <p:cBhvr>
                                        <p:cTn id="33" dur="500"/>
                                        <p:tgtEl>
                                          <p:spTgt spid="22533">
                                            <p:txEl>
                                              <p:pRg st="4" end="4"/>
                                            </p:txEl>
                                          </p:spTgt>
                                        </p:tgtEl>
                                      </p:cBhvr>
                                    </p:animEffect>
                                    <p:anim calcmode="lin" valueType="num">
                                      <p:cBhvr>
                                        <p:cTn id="34" dur="500" fill="hold"/>
                                        <p:tgtEl>
                                          <p:spTgt spid="22533">
                                            <p:txEl>
                                              <p:pRg st="4" end="4"/>
                                            </p:txEl>
                                          </p:spTgt>
                                        </p:tgtEl>
                                        <p:attrNameLst>
                                          <p:attrName>ppt_w</p:attrName>
                                        </p:attrNameLst>
                                      </p:cBhvr>
                                      <p:tavLst>
                                        <p:tav tm="0" fmla="#ppt_w*sin(2.5*pi*$)">
                                          <p:val>
                                            <p:fltVal val="0"/>
                                          </p:val>
                                        </p:tav>
                                        <p:tav tm="100000">
                                          <p:val>
                                            <p:fltVal val="1"/>
                                          </p:val>
                                        </p:tav>
                                      </p:tavLst>
                                    </p:anim>
                                    <p:anim calcmode="lin" valueType="num">
                                      <p:cBhvr>
                                        <p:cTn id="35" dur="500" fill="hold"/>
                                        <p:tgtEl>
                                          <p:spTgt spid="22533">
                                            <p:txEl>
                                              <p:pRg st="4" end="4"/>
                                            </p:txEl>
                                          </p:spTgt>
                                        </p:tgtEl>
                                        <p:attrNameLst>
                                          <p:attrName>ppt_h</p:attrName>
                                        </p:attrNameLst>
                                      </p:cBhvr>
                                      <p:tavLst>
                                        <p:tav tm="0">
                                          <p:val>
                                            <p:strVal val="#ppt_h"/>
                                          </p:val>
                                        </p:tav>
                                        <p:tav tm="100000">
                                          <p:val>
                                            <p:strVal val="#ppt_h"/>
                                          </p:val>
                                        </p:tav>
                                      </p:tavLst>
                                    </p:anim>
                                  </p:childTnLst>
                                </p:cTn>
                              </p:par>
                              <p:par>
                                <p:cTn id="36" presetID="45" presetClass="entr" presetSubtype="0" fill="hold" nodeType="withEffect">
                                  <p:stCondLst>
                                    <p:cond delay="0"/>
                                  </p:stCondLst>
                                  <p:iterate type="lt">
                                    <p:tmPct val="10000"/>
                                  </p:iterate>
                                  <p:childTnLst>
                                    <p:set>
                                      <p:cBhvr>
                                        <p:cTn id="37" dur="1" fill="hold">
                                          <p:stCondLst>
                                            <p:cond delay="0"/>
                                          </p:stCondLst>
                                        </p:cTn>
                                        <p:tgtEl>
                                          <p:spTgt spid="22533">
                                            <p:txEl>
                                              <p:pRg st="5" end="5"/>
                                            </p:txEl>
                                          </p:spTgt>
                                        </p:tgtEl>
                                        <p:attrNameLst>
                                          <p:attrName>style.visibility</p:attrName>
                                        </p:attrNameLst>
                                      </p:cBhvr>
                                      <p:to>
                                        <p:strVal val="visible"/>
                                      </p:to>
                                    </p:set>
                                    <p:animEffect transition="in" filter="fade">
                                      <p:cBhvr>
                                        <p:cTn id="38" dur="500"/>
                                        <p:tgtEl>
                                          <p:spTgt spid="22533">
                                            <p:txEl>
                                              <p:pRg st="5" end="5"/>
                                            </p:txEl>
                                          </p:spTgt>
                                        </p:tgtEl>
                                      </p:cBhvr>
                                    </p:animEffect>
                                    <p:anim calcmode="lin" valueType="num">
                                      <p:cBhvr>
                                        <p:cTn id="39" dur="500" fill="hold"/>
                                        <p:tgtEl>
                                          <p:spTgt spid="22533">
                                            <p:txEl>
                                              <p:pRg st="5" end="5"/>
                                            </p:txEl>
                                          </p:spTgt>
                                        </p:tgtEl>
                                        <p:attrNameLst>
                                          <p:attrName>ppt_w</p:attrName>
                                        </p:attrNameLst>
                                      </p:cBhvr>
                                      <p:tavLst>
                                        <p:tav tm="0" fmla="#ppt_w*sin(2.5*pi*$)">
                                          <p:val>
                                            <p:fltVal val="0"/>
                                          </p:val>
                                        </p:tav>
                                        <p:tav tm="100000">
                                          <p:val>
                                            <p:fltVal val="1"/>
                                          </p:val>
                                        </p:tav>
                                      </p:tavLst>
                                    </p:anim>
                                    <p:anim calcmode="lin" valueType="num">
                                      <p:cBhvr>
                                        <p:cTn id="40" dur="500" fill="hold"/>
                                        <p:tgtEl>
                                          <p:spTgt spid="22533">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nodeType="clickEffect">
                                  <p:stCondLst>
                                    <p:cond delay="0"/>
                                  </p:stCondLst>
                                  <p:iterate type="lt">
                                    <p:tmPct val="10000"/>
                                  </p:iterate>
                                  <p:childTnLst>
                                    <p:set>
                                      <p:cBhvr>
                                        <p:cTn id="44" dur="1" fill="hold">
                                          <p:stCondLst>
                                            <p:cond delay="0"/>
                                          </p:stCondLst>
                                        </p:cTn>
                                        <p:tgtEl>
                                          <p:spTgt spid="22533">
                                            <p:txEl>
                                              <p:pRg st="6" end="6"/>
                                            </p:txEl>
                                          </p:spTgt>
                                        </p:tgtEl>
                                        <p:attrNameLst>
                                          <p:attrName>style.visibility</p:attrName>
                                        </p:attrNameLst>
                                      </p:cBhvr>
                                      <p:to>
                                        <p:strVal val="visible"/>
                                      </p:to>
                                    </p:set>
                                    <p:animEffect transition="in" filter="fade">
                                      <p:cBhvr>
                                        <p:cTn id="45" dur="500"/>
                                        <p:tgtEl>
                                          <p:spTgt spid="22533">
                                            <p:txEl>
                                              <p:pRg st="6" end="6"/>
                                            </p:txEl>
                                          </p:spTgt>
                                        </p:tgtEl>
                                      </p:cBhvr>
                                    </p:animEffect>
                                    <p:anim calcmode="lin" valueType="num">
                                      <p:cBhvr>
                                        <p:cTn id="46" dur="500" fill="hold"/>
                                        <p:tgtEl>
                                          <p:spTgt spid="22533">
                                            <p:txEl>
                                              <p:pRg st="6" end="6"/>
                                            </p:txEl>
                                          </p:spTgt>
                                        </p:tgtEl>
                                        <p:attrNameLst>
                                          <p:attrName>ppt_w</p:attrName>
                                        </p:attrNameLst>
                                      </p:cBhvr>
                                      <p:tavLst>
                                        <p:tav tm="0" fmla="#ppt_w*sin(2.5*pi*$)">
                                          <p:val>
                                            <p:fltVal val="0"/>
                                          </p:val>
                                        </p:tav>
                                        <p:tav tm="100000">
                                          <p:val>
                                            <p:fltVal val="1"/>
                                          </p:val>
                                        </p:tav>
                                      </p:tavLst>
                                    </p:anim>
                                    <p:anim calcmode="lin" valueType="num">
                                      <p:cBhvr>
                                        <p:cTn id="47" dur="500" fill="hold"/>
                                        <p:tgtEl>
                                          <p:spTgt spid="22533">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45" presetClass="entr" presetSubtype="0" fill="hold" nodeType="clickEffect">
                                  <p:stCondLst>
                                    <p:cond delay="0"/>
                                  </p:stCondLst>
                                  <p:iterate type="lt">
                                    <p:tmPct val="10000"/>
                                  </p:iterate>
                                  <p:childTnLst>
                                    <p:set>
                                      <p:cBhvr>
                                        <p:cTn id="51" dur="1" fill="hold">
                                          <p:stCondLst>
                                            <p:cond delay="0"/>
                                          </p:stCondLst>
                                        </p:cTn>
                                        <p:tgtEl>
                                          <p:spTgt spid="22533">
                                            <p:txEl>
                                              <p:pRg st="7" end="7"/>
                                            </p:txEl>
                                          </p:spTgt>
                                        </p:tgtEl>
                                        <p:attrNameLst>
                                          <p:attrName>style.visibility</p:attrName>
                                        </p:attrNameLst>
                                      </p:cBhvr>
                                      <p:to>
                                        <p:strVal val="visible"/>
                                      </p:to>
                                    </p:set>
                                    <p:animEffect transition="in" filter="fade">
                                      <p:cBhvr>
                                        <p:cTn id="52" dur="500"/>
                                        <p:tgtEl>
                                          <p:spTgt spid="22533">
                                            <p:txEl>
                                              <p:pRg st="7" end="7"/>
                                            </p:txEl>
                                          </p:spTgt>
                                        </p:tgtEl>
                                      </p:cBhvr>
                                    </p:animEffect>
                                    <p:anim calcmode="lin" valueType="num">
                                      <p:cBhvr>
                                        <p:cTn id="53" dur="500" fill="hold"/>
                                        <p:tgtEl>
                                          <p:spTgt spid="22533">
                                            <p:txEl>
                                              <p:pRg st="7" end="7"/>
                                            </p:txEl>
                                          </p:spTgt>
                                        </p:tgtEl>
                                        <p:attrNameLst>
                                          <p:attrName>ppt_w</p:attrName>
                                        </p:attrNameLst>
                                      </p:cBhvr>
                                      <p:tavLst>
                                        <p:tav tm="0" fmla="#ppt_w*sin(2.5*pi*$)">
                                          <p:val>
                                            <p:fltVal val="0"/>
                                          </p:val>
                                        </p:tav>
                                        <p:tav tm="100000">
                                          <p:val>
                                            <p:fltVal val="1"/>
                                          </p:val>
                                        </p:tav>
                                      </p:tavLst>
                                    </p:anim>
                                    <p:anim calcmode="lin" valueType="num">
                                      <p:cBhvr>
                                        <p:cTn id="54" dur="500" fill="hold"/>
                                        <p:tgtEl>
                                          <p:spTgt spid="22533">
                                            <p:txEl>
                                              <p:pRg st="7" end="7"/>
                                            </p:txEl>
                                          </p:spTgt>
                                        </p:tgtEl>
                                        <p:attrNameLst>
                                          <p:attrName>ppt_h</p:attrName>
                                        </p:attrNameLst>
                                      </p:cBhvr>
                                      <p:tavLst>
                                        <p:tav tm="0">
                                          <p:val>
                                            <p:strVal val="#ppt_h"/>
                                          </p:val>
                                        </p:tav>
                                        <p:tav tm="100000">
                                          <p:val>
                                            <p:strVal val="#ppt_h"/>
                                          </p:val>
                                        </p:tav>
                                      </p:tavLst>
                                    </p:anim>
                                  </p:childTnLst>
                                </p:cTn>
                              </p:par>
                              <p:par>
                                <p:cTn id="55" presetID="45" presetClass="entr" presetSubtype="0" fill="hold" nodeType="withEffect">
                                  <p:stCondLst>
                                    <p:cond delay="0"/>
                                  </p:stCondLst>
                                  <p:iterate type="lt">
                                    <p:tmPct val="10000"/>
                                  </p:iterate>
                                  <p:childTnLst>
                                    <p:set>
                                      <p:cBhvr>
                                        <p:cTn id="56" dur="1" fill="hold">
                                          <p:stCondLst>
                                            <p:cond delay="0"/>
                                          </p:stCondLst>
                                        </p:cTn>
                                        <p:tgtEl>
                                          <p:spTgt spid="22533">
                                            <p:txEl>
                                              <p:pRg st="8" end="8"/>
                                            </p:txEl>
                                          </p:spTgt>
                                        </p:tgtEl>
                                        <p:attrNameLst>
                                          <p:attrName>style.visibility</p:attrName>
                                        </p:attrNameLst>
                                      </p:cBhvr>
                                      <p:to>
                                        <p:strVal val="visible"/>
                                      </p:to>
                                    </p:set>
                                    <p:animEffect transition="in" filter="fade">
                                      <p:cBhvr>
                                        <p:cTn id="57" dur="500"/>
                                        <p:tgtEl>
                                          <p:spTgt spid="22533">
                                            <p:txEl>
                                              <p:pRg st="8" end="8"/>
                                            </p:txEl>
                                          </p:spTgt>
                                        </p:tgtEl>
                                      </p:cBhvr>
                                    </p:animEffect>
                                    <p:anim calcmode="lin" valueType="num">
                                      <p:cBhvr>
                                        <p:cTn id="58" dur="500" fill="hold"/>
                                        <p:tgtEl>
                                          <p:spTgt spid="22533">
                                            <p:txEl>
                                              <p:pRg st="8" end="8"/>
                                            </p:txEl>
                                          </p:spTgt>
                                        </p:tgtEl>
                                        <p:attrNameLst>
                                          <p:attrName>ppt_w</p:attrName>
                                        </p:attrNameLst>
                                      </p:cBhvr>
                                      <p:tavLst>
                                        <p:tav tm="0" fmla="#ppt_w*sin(2.5*pi*$)">
                                          <p:val>
                                            <p:fltVal val="0"/>
                                          </p:val>
                                        </p:tav>
                                        <p:tav tm="100000">
                                          <p:val>
                                            <p:fltVal val="1"/>
                                          </p:val>
                                        </p:tav>
                                      </p:tavLst>
                                    </p:anim>
                                    <p:anim calcmode="lin" valueType="num">
                                      <p:cBhvr>
                                        <p:cTn id="59" dur="500" fill="hold"/>
                                        <p:tgtEl>
                                          <p:spTgt spid="22533">
                                            <p:txEl>
                                              <p:pRg st="8" end="8"/>
                                            </p:txEl>
                                          </p:spTgt>
                                        </p:tgtEl>
                                        <p:attrNameLst>
                                          <p:attrName>ppt_h</p:attrName>
                                        </p:attrNameLst>
                                      </p:cBhvr>
                                      <p:tavLst>
                                        <p:tav tm="0">
                                          <p:val>
                                            <p:strVal val="#ppt_h"/>
                                          </p:val>
                                        </p:tav>
                                        <p:tav tm="100000">
                                          <p:val>
                                            <p:strVal val="#ppt_h"/>
                                          </p:val>
                                        </p:tav>
                                      </p:tavLst>
                                    </p:anim>
                                  </p:childTnLst>
                                </p:cTn>
                              </p:par>
                              <p:par>
                                <p:cTn id="60" presetID="45" presetClass="entr" presetSubtype="0" fill="hold" nodeType="withEffect">
                                  <p:stCondLst>
                                    <p:cond delay="0"/>
                                  </p:stCondLst>
                                  <p:iterate type="lt">
                                    <p:tmPct val="10000"/>
                                  </p:iterate>
                                  <p:childTnLst>
                                    <p:set>
                                      <p:cBhvr>
                                        <p:cTn id="61" dur="1" fill="hold">
                                          <p:stCondLst>
                                            <p:cond delay="0"/>
                                          </p:stCondLst>
                                        </p:cTn>
                                        <p:tgtEl>
                                          <p:spTgt spid="22533">
                                            <p:txEl>
                                              <p:pRg st="9" end="9"/>
                                            </p:txEl>
                                          </p:spTgt>
                                        </p:tgtEl>
                                        <p:attrNameLst>
                                          <p:attrName>style.visibility</p:attrName>
                                        </p:attrNameLst>
                                      </p:cBhvr>
                                      <p:to>
                                        <p:strVal val="visible"/>
                                      </p:to>
                                    </p:set>
                                    <p:animEffect transition="in" filter="fade">
                                      <p:cBhvr>
                                        <p:cTn id="62" dur="500"/>
                                        <p:tgtEl>
                                          <p:spTgt spid="22533">
                                            <p:txEl>
                                              <p:pRg st="9" end="9"/>
                                            </p:txEl>
                                          </p:spTgt>
                                        </p:tgtEl>
                                      </p:cBhvr>
                                    </p:animEffect>
                                    <p:anim calcmode="lin" valueType="num">
                                      <p:cBhvr>
                                        <p:cTn id="63" dur="500" fill="hold"/>
                                        <p:tgtEl>
                                          <p:spTgt spid="22533">
                                            <p:txEl>
                                              <p:pRg st="9" end="9"/>
                                            </p:txEl>
                                          </p:spTgt>
                                        </p:tgtEl>
                                        <p:attrNameLst>
                                          <p:attrName>ppt_w</p:attrName>
                                        </p:attrNameLst>
                                      </p:cBhvr>
                                      <p:tavLst>
                                        <p:tav tm="0" fmla="#ppt_w*sin(2.5*pi*$)">
                                          <p:val>
                                            <p:fltVal val="0"/>
                                          </p:val>
                                        </p:tav>
                                        <p:tav tm="100000">
                                          <p:val>
                                            <p:fltVal val="1"/>
                                          </p:val>
                                        </p:tav>
                                      </p:tavLst>
                                    </p:anim>
                                    <p:anim calcmode="lin" valueType="num">
                                      <p:cBhvr>
                                        <p:cTn id="64" dur="500" fill="hold"/>
                                        <p:tgtEl>
                                          <p:spTgt spid="22533">
                                            <p:txEl>
                                              <p:pRg st="9" end="9"/>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r>
              <a:rPr lang="en-US" dirty="0" smtClean="0"/>
              <a:t>At least one of the attacks has been followed by 1 month or more of either :</a:t>
            </a:r>
          </a:p>
          <a:p>
            <a:endParaRPr lang="en-US" sz="1500" dirty="0"/>
          </a:p>
          <a:p>
            <a:pPr lvl="1"/>
            <a:r>
              <a:rPr lang="en-US" sz="2800" dirty="0"/>
              <a:t>Persistent concern or worry about additional panic attacks or their consequences or</a:t>
            </a:r>
          </a:p>
          <a:p>
            <a:pPr lvl="1"/>
            <a:r>
              <a:rPr lang="en-US" sz="2800" dirty="0"/>
              <a:t> A significant maladaptive change in behavior related to the attacks</a:t>
            </a:r>
          </a:p>
          <a:p>
            <a:pPr lvl="1"/>
            <a:endParaRPr lang="en-US" sz="2800" dirty="0"/>
          </a:p>
          <a:p>
            <a:r>
              <a:rPr lang="en-US" dirty="0" smtClean="0"/>
              <a:t>Not attributed to substance effect, medical condition or another mental disorder.</a:t>
            </a:r>
            <a:endParaRPr lang="en-US" dirty="0"/>
          </a:p>
        </p:txBody>
      </p:sp>
    </p:spTree>
    <p:extLst>
      <p:ext uri="{BB962C8B-B14F-4D97-AF65-F5344CB8AC3E}">
        <p14:creationId xmlns:p14="http://schemas.microsoft.com/office/powerpoint/2010/main" val="1141914769"/>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Separation Anxiety Disorder</a:t>
            </a:r>
            <a:endParaRPr lang="en-US" b="1" dirty="0"/>
          </a:p>
        </p:txBody>
      </p:sp>
      <p:sp>
        <p:nvSpPr>
          <p:cNvPr id="3" name="Content Placeholder 2"/>
          <p:cNvSpPr>
            <a:spLocks noGrp="1"/>
          </p:cNvSpPr>
          <p:nvPr>
            <p:ph idx="1"/>
          </p:nvPr>
        </p:nvSpPr>
        <p:spPr>
          <a:xfrm>
            <a:off x="1981200" y="1412777"/>
            <a:ext cx="8229600" cy="4718149"/>
          </a:xfrm>
        </p:spPr>
        <p:txBody>
          <a:bodyPr/>
          <a:lstStyle/>
          <a:p>
            <a:r>
              <a:rPr lang="en-US" dirty="0" smtClean="0"/>
              <a:t>Essential feature is excessive fear or anxiety concerning separation from home or attachment figures exceeding what may be expected at the given developmental level.</a:t>
            </a:r>
          </a:p>
          <a:p>
            <a:endParaRPr lang="en-US" dirty="0" smtClean="0"/>
          </a:p>
          <a:p>
            <a:r>
              <a:rPr lang="en-US" dirty="0" smtClean="0"/>
              <a:t>Individuals with separation anxiety disorder have symptoms that meet at least three of the following criteria: they experience persistent excessive fear when;</a:t>
            </a:r>
            <a:endParaRPr lang="en-US" dirty="0"/>
          </a:p>
        </p:txBody>
      </p:sp>
    </p:spTree>
    <p:extLst>
      <p:ext uri="{BB962C8B-B14F-4D97-AF65-F5344CB8AC3E}">
        <p14:creationId xmlns:p14="http://schemas.microsoft.com/office/powerpoint/2010/main" val="402472061"/>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lvl="1"/>
            <a:r>
              <a:rPr lang="en-US" sz="2800" dirty="0"/>
              <a:t>separation from home or major attachment figures</a:t>
            </a:r>
          </a:p>
          <a:p>
            <a:pPr lvl="1"/>
            <a:r>
              <a:rPr lang="en-US" sz="2800" dirty="0"/>
              <a:t>worry about the well-being or death of attachment figures</a:t>
            </a:r>
          </a:p>
          <a:p>
            <a:pPr lvl="1"/>
            <a:r>
              <a:rPr lang="en-US" sz="2800" dirty="0"/>
              <a:t>worry about untoward events to themselves</a:t>
            </a:r>
          </a:p>
          <a:p>
            <a:pPr lvl="1"/>
            <a:r>
              <a:rPr lang="en-US" sz="2800" dirty="0"/>
              <a:t>reluctance or refusal to go out by themselves or being alone</a:t>
            </a:r>
          </a:p>
          <a:p>
            <a:pPr lvl="1"/>
            <a:r>
              <a:rPr lang="en-US" sz="2800" dirty="0"/>
              <a:t>reluctance or refusal to go to sleep alone</a:t>
            </a:r>
          </a:p>
          <a:p>
            <a:pPr lvl="1"/>
            <a:r>
              <a:rPr lang="en-US" sz="2800" dirty="0"/>
              <a:t>repeated nightmares</a:t>
            </a:r>
          </a:p>
          <a:p>
            <a:pPr lvl="1"/>
            <a:r>
              <a:rPr lang="en-US" sz="2800" dirty="0"/>
              <a:t>Physiological features such as headache upon separation</a:t>
            </a:r>
          </a:p>
        </p:txBody>
      </p:sp>
    </p:spTree>
    <p:extLst>
      <p:ext uri="{BB962C8B-B14F-4D97-AF65-F5344CB8AC3E}">
        <p14:creationId xmlns:p14="http://schemas.microsoft.com/office/powerpoint/2010/main" val="400408235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1"/>
            <a:ext cx="8229600" cy="5582245"/>
          </a:xfrm>
        </p:spPr>
        <p:txBody>
          <a:bodyPr/>
          <a:lstStyle/>
          <a:p>
            <a:r>
              <a:rPr lang="en-US" dirty="0" smtClean="0"/>
              <a:t>The disturbance must last for a period of at least 4 weeks in children and adolescents and 6 months or more in adults</a:t>
            </a:r>
          </a:p>
          <a:p>
            <a:endParaRPr lang="en-US" sz="1500" dirty="0"/>
          </a:p>
          <a:p>
            <a:r>
              <a:rPr lang="en-US" dirty="0" smtClean="0"/>
              <a:t>It causes significant distress or impairment in social, academic and occupational life.</a:t>
            </a:r>
          </a:p>
          <a:p>
            <a:endParaRPr lang="en-US" sz="1500" dirty="0"/>
          </a:p>
          <a:p>
            <a:r>
              <a:rPr lang="en-US" dirty="0" smtClean="0"/>
              <a:t>Risk factors include: after life stress, parental overprotection and intrusiveness.</a:t>
            </a:r>
          </a:p>
          <a:p>
            <a:endParaRPr lang="en-US" sz="1500" dirty="0"/>
          </a:p>
          <a:p>
            <a:r>
              <a:rPr lang="en-US" dirty="0" smtClean="0"/>
              <a:t>The most prevalent anxiety disorder in children under 12yrs.</a:t>
            </a:r>
            <a:endParaRPr lang="en-US" dirty="0"/>
          </a:p>
        </p:txBody>
      </p:sp>
    </p:spTree>
    <p:extLst>
      <p:ext uri="{BB962C8B-B14F-4D97-AF65-F5344CB8AC3E}">
        <p14:creationId xmlns:p14="http://schemas.microsoft.com/office/powerpoint/2010/main" val="328322823"/>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Selective </a:t>
            </a:r>
            <a:r>
              <a:rPr lang="en-US" b="1" dirty="0" err="1" smtClean="0"/>
              <a:t>Mutism</a:t>
            </a:r>
            <a:endParaRPr lang="en-US" b="1" dirty="0"/>
          </a:p>
        </p:txBody>
      </p:sp>
      <p:sp>
        <p:nvSpPr>
          <p:cNvPr id="3" name="Content Placeholder 2"/>
          <p:cNvSpPr>
            <a:spLocks noGrp="1"/>
          </p:cNvSpPr>
          <p:nvPr>
            <p:ph idx="1"/>
          </p:nvPr>
        </p:nvSpPr>
        <p:spPr>
          <a:xfrm>
            <a:off x="1981200" y="1268761"/>
            <a:ext cx="8229600" cy="4862165"/>
          </a:xfrm>
        </p:spPr>
        <p:txBody>
          <a:bodyPr/>
          <a:lstStyle/>
          <a:p>
            <a:r>
              <a:rPr lang="en-US" dirty="0" smtClean="0"/>
              <a:t>Consistent failure to speak in specific social situations in which there is an expectation for speaking (e.g., at school) despite speaking in other situations for at least 1 month.</a:t>
            </a:r>
          </a:p>
          <a:p>
            <a:endParaRPr lang="en-US" dirty="0" smtClean="0"/>
          </a:p>
          <a:p>
            <a:r>
              <a:rPr lang="en-US" dirty="0" smtClean="0"/>
              <a:t>Such children do not initiate speech or reciprocally respond when spoken to by others except the very close family members or friends.</a:t>
            </a:r>
            <a:endParaRPr lang="en-US" dirty="0"/>
          </a:p>
        </p:txBody>
      </p:sp>
    </p:spTree>
    <p:extLst>
      <p:ext uri="{BB962C8B-B14F-4D97-AF65-F5344CB8AC3E}">
        <p14:creationId xmlns:p14="http://schemas.microsoft.com/office/powerpoint/2010/main" val="2600464542"/>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229600" cy="5726261"/>
          </a:xfrm>
        </p:spPr>
        <p:txBody>
          <a:bodyPr/>
          <a:lstStyle/>
          <a:p>
            <a:endParaRPr lang="en-US" sz="1500" dirty="0"/>
          </a:p>
          <a:p>
            <a:r>
              <a:rPr lang="en-US" dirty="0" smtClean="0"/>
              <a:t>It interferes with educational or occupational achievement or with social communication.</a:t>
            </a:r>
          </a:p>
          <a:p>
            <a:endParaRPr lang="en-US" sz="1500" dirty="0"/>
          </a:p>
          <a:p>
            <a:r>
              <a:rPr lang="en-US" dirty="0" smtClean="0"/>
              <a:t>The failure to speak is not attributable to a lack of knowledge of, or comfort with, the spoken language required in the social situation.</a:t>
            </a:r>
          </a:p>
          <a:p>
            <a:endParaRPr lang="en-US" sz="1500" dirty="0"/>
          </a:p>
          <a:p>
            <a:r>
              <a:rPr lang="en-US" dirty="0" smtClean="0"/>
              <a:t>The disturbance is not better explained by a communication disorder</a:t>
            </a:r>
            <a:endParaRPr lang="en-US" dirty="0"/>
          </a:p>
        </p:txBody>
      </p:sp>
    </p:spTree>
    <p:extLst>
      <p:ext uri="{BB962C8B-B14F-4D97-AF65-F5344CB8AC3E}">
        <p14:creationId xmlns:p14="http://schemas.microsoft.com/office/powerpoint/2010/main" val="907287354"/>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Specific Phobia</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dirty="0" smtClean="0"/>
              <a:t>Revolves around specific or single feared objects or situation that is not in fact objectively dangerous</a:t>
            </a:r>
          </a:p>
          <a:p>
            <a:endParaRPr lang="en-US" sz="2000" dirty="0"/>
          </a:p>
          <a:p>
            <a:r>
              <a:rPr lang="en-US" dirty="0" smtClean="0"/>
              <a:t>There’s active avoidance of the phobic objects or situations lasting for 6 or more months.</a:t>
            </a:r>
          </a:p>
          <a:p>
            <a:endParaRPr lang="en-US" sz="2000" dirty="0"/>
          </a:p>
          <a:p>
            <a:r>
              <a:rPr lang="en-US" dirty="0" smtClean="0"/>
              <a:t>The fear and anxiety is out of proportion and is the immediate response to the object or situation. </a:t>
            </a:r>
          </a:p>
          <a:p>
            <a:endParaRPr lang="en-US" dirty="0"/>
          </a:p>
        </p:txBody>
      </p:sp>
    </p:spTree>
    <p:extLst>
      <p:ext uri="{BB962C8B-B14F-4D97-AF65-F5344CB8AC3E}">
        <p14:creationId xmlns:p14="http://schemas.microsoft.com/office/powerpoint/2010/main" val="318816586"/>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583060"/>
            <a:ext cx="4464496" cy="5726261"/>
          </a:xfrm>
        </p:spPr>
        <p:txBody>
          <a:bodyPr/>
          <a:lstStyle/>
          <a:p>
            <a:pPr lvl="1">
              <a:buFont typeface="Courier New" pitchFamily="49" charset="0"/>
              <a:buChar char="o"/>
            </a:pPr>
            <a:r>
              <a:rPr lang="en-US" i="1" dirty="0" smtClean="0"/>
              <a:t>Acrophobia</a:t>
            </a:r>
            <a:r>
              <a:rPr lang="en-US" dirty="0" smtClean="0"/>
              <a:t> – heights</a:t>
            </a:r>
          </a:p>
          <a:p>
            <a:pPr lvl="1">
              <a:buFont typeface="Courier New" pitchFamily="49" charset="0"/>
              <a:buChar char="o"/>
            </a:pPr>
            <a:r>
              <a:rPr lang="en-US" i="1" dirty="0" err="1" smtClean="0"/>
              <a:t>Apiphobia</a:t>
            </a:r>
            <a:r>
              <a:rPr lang="en-US" dirty="0" smtClean="0"/>
              <a:t> – bees</a:t>
            </a:r>
          </a:p>
          <a:p>
            <a:pPr lvl="1">
              <a:buFont typeface="Courier New" pitchFamily="49" charset="0"/>
              <a:buChar char="o"/>
            </a:pPr>
            <a:r>
              <a:rPr lang="en-US" i="1" dirty="0" err="1" smtClean="0"/>
              <a:t>Ailurophobia</a:t>
            </a:r>
            <a:r>
              <a:rPr lang="en-US" dirty="0" smtClean="0"/>
              <a:t> – cats</a:t>
            </a:r>
          </a:p>
          <a:p>
            <a:pPr lvl="1">
              <a:buFont typeface="Courier New" pitchFamily="49" charset="0"/>
              <a:buChar char="o"/>
            </a:pPr>
            <a:r>
              <a:rPr lang="en-US" i="1" dirty="0" err="1" smtClean="0"/>
              <a:t>Astrophobia</a:t>
            </a:r>
            <a:r>
              <a:rPr lang="en-US" dirty="0" smtClean="0"/>
              <a:t> – lightning</a:t>
            </a:r>
          </a:p>
          <a:p>
            <a:pPr lvl="1">
              <a:buFont typeface="Courier New" pitchFamily="49" charset="0"/>
              <a:buChar char="o"/>
            </a:pPr>
            <a:r>
              <a:rPr lang="en-US" i="1" dirty="0" err="1" smtClean="0"/>
              <a:t>Aviophobia</a:t>
            </a:r>
            <a:r>
              <a:rPr lang="en-US" dirty="0" smtClean="0"/>
              <a:t> – flying</a:t>
            </a:r>
          </a:p>
          <a:p>
            <a:pPr lvl="1">
              <a:buFont typeface="Courier New" pitchFamily="49" charset="0"/>
              <a:buChar char="o"/>
            </a:pPr>
            <a:r>
              <a:rPr lang="en-US" i="1" dirty="0" smtClean="0"/>
              <a:t>Claustrophobia</a:t>
            </a:r>
            <a:r>
              <a:rPr lang="en-US" dirty="0" smtClean="0"/>
              <a:t> – closed spaces</a:t>
            </a:r>
          </a:p>
          <a:p>
            <a:pPr lvl="1">
              <a:buFont typeface="Courier New" pitchFamily="49" charset="0"/>
              <a:buChar char="o"/>
            </a:pPr>
            <a:r>
              <a:rPr lang="en-US" i="1" dirty="0" err="1" smtClean="0"/>
              <a:t>Cynophobia</a:t>
            </a:r>
            <a:r>
              <a:rPr lang="en-US" dirty="0" smtClean="0"/>
              <a:t> – dogs</a:t>
            </a:r>
          </a:p>
          <a:p>
            <a:pPr lvl="1">
              <a:buFont typeface="Courier New" pitchFamily="49" charset="0"/>
              <a:buChar char="o"/>
            </a:pPr>
            <a:r>
              <a:rPr lang="en-US" i="1" dirty="0" err="1" smtClean="0"/>
              <a:t>Entomophobia</a:t>
            </a:r>
            <a:r>
              <a:rPr lang="en-US" dirty="0" smtClean="0"/>
              <a:t> – insects</a:t>
            </a:r>
          </a:p>
          <a:p>
            <a:pPr lvl="1">
              <a:buFont typeface="Courier New" pitchFamily="49" charset="0"/>
              <a:buChar char="o"/>
            </a:pPr>
            <a:r>
              <a:rPr lang="en-US" i="1" dirty="0" err="1" smtClean="0"/>
              <a:t>Pyrophobia</a:t>
            </a:r>
            <a:r>
              <a:rPr lang="en-US" dirty="0" smtClean="0"/>
              <a:t> – fire </a:t>
            </a:r>
          </a:p>
          <a:p>
            <a:pPr lvl="1">
              <a:buFont typeface="Courier New" pitchFamily="49" charset="0"/>
              <a:buChar char="o"/>
            </a:pPr>
            <a:endParaRPr lang="en-US" dirty="0" smtClean="0"/>
          </a:p>
        </p:txBody>
      </p:sp>
      <p:sp>
        <p:nvSpPr>
          <p:cNvPr id="4" name="TextBox 3"/>
          <p:cNvSpPr txBox="1"/>
          <p:nvPr/>
        </p:nvSpPr>
        <p:spPr>
          <a:xfrm>
            <a:off x="5735960" y="620689"/>
            <a:ext cx="4392488" cy="5293757"/>
          </a:xfrm>
          <a:prstGeom prst="rect">
            <a:avLst/>
          </a:prstGeom>
          <a:noFill/>
        </p:spPr>
        <p:txBody>
          <a:bodyPr wrap="square" rtlCol="0">
            <a:spAutoFit/>
          </a:bodyPr>
          <a:lstStyle/>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Gephyrophobia</a:t>
            </a:r>
            <a:r>
              <a:rPr lang="en-US" sz="2600" dirty="0">
                <a:solidFill>
                  <a:srgbClr val="000000"/>
                </a:solidFill>
                <a:latin typeface="Arial"/>
                <a:cs typeface="Arial"/>
              </a:rPr>
              <a:t> – 	bridge crossing</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Hematophobia</a:t>
            </a:r>
            <a:r>
              <a:rPr lang="en-US" sz="2600" dirty="0">
                <a:solidFill>
                  <a:srgbClr val="000000"/>
                </a:solidFill>
                <a:latin typeface="Arial"/>
                <a:cs typeface="Arial"/>
              </a:rPr>
              <a:t> – blood</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Hydrophobia</a:t>
            </a:r>
            <a:r>
              <a:rPr lang="en-US" sz="2600" dirty="0">
                <a:solidFill>
                  <a:srgbClr val="000000"/>
                </a:solidFill>
                <a:latin typeface="Arial"/>
                <a:cs typeface="Arial"/>
              </a:rPr>
              <a:t> – water</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Microphobia</a:t>
            </a:r>
            <a:r>
              <a:rPr lang="en-US" sz="2600" dirty="0">
                <a:solidFill>
                  <a:srgbClr val="000000"/>
                </a:solidFill>
                <a:latin typeface="Arial"/>
                <a:cs typeface="Arial"/>
              </a:rPr>
              <a:t> – germs</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Monophobia or 	</a:t>
            </a:r>
            <a:r>
              <a:rPr lang="en-US" sz="2600" i="1" dirty="0" err="1">
                <a:solidFill>
                  <a:srgbClr val="000000"/>
                </a:solidFill>
                <a:latin typeface="Arial"/>
                <a:cs typeface="Arial"/>
              </a:rPr>
              <a:t>autophobia</a:t>
            </a:r>
            <a:r>
              <a:rPr lang="en-US" sz="2600" dirty="0">
                <a:solidFill>
                  <a:srgbClr val="000000"/>
                </a:solidFill>
                <a:latin typeface="Arial"/>
                <a:cs typeface="Arial"/>
              </a:rPr>
              <a:t> – being 	alone.</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err="1">
                <a:solidFill>
                  <a:srgbClr val="000000"/>
                </a:solidFill>
                <a:latin typeface="Arial"/>
                <a:cs typeface="Arial"/>
              </a:rPr>
              <a:t>Nyctophobia</a:t>
            </a:r>
            <a:r>
              <a:rPr lang="en-US" sz="2600" dirty="0">
                <a:solidFill>
                  <a:srgbClr val="000000"/>
                </a:solidFill>
                <a:latin typeface="Arial"/>
                <a:cs typeface="Arial"/>
              </a:rPr>
              <a:t> – night</a:t>
            </a:r>
          </a:p>
          <a:p>
            <a:pPr lvl="1">
              <a:buClr>
                <a:srgbClr val="3B812F"/>
              </a:buClr>
              <a:buSzPct val="60000"/>
              <a:buFont typeface="Courier New" pitchFamily="49" charset="0"/>
              <a:buChar char="o"/>
            </a:pPr>
            <a:r>
              <a:rPr lang="en-US" sz="2600" dirty="0">
                <a:solidFill>
                  <a:srgbClr val="000000"/>
                </a:solidFill>
                <a:latin typeface="Arial"/>
                <a:cs typeface="Arial"/>
              </a:rPr>
              <a:t>   </a:t>
            </a:r>
            <a:r>
              <a:rPr lang="en-US" sz="2600" i="1" dirty="0">
                <a:solidFill>
                  <a:srgbClr val="000000"/>
                </a:solidFill>
                <a:latin typeface="Arial"/>
                <a:cs typeface="Arial"/>
              </a:rPr>
              <a:t>Xenophobia</a:t>
            </a:r>
            <a:r>
              <a:rPr lang="en-US" sz="2600" dirty="0">
                <a:solidFill>
                  <a:srgbClr val="000000"/>
                </a:solidFill>
                <a:latin typeface="Arial"/>
                <a:cs typeface="Arial"/>
              </a:rPr>
              <a:t> – 	strangers</a:t>
            </a:r>
          </a:p>
          <a:p>
            <a:pPr lvl="1">
              <a:buClr>
                <a:srgbClr val="3B812F"/>
              </a:buClr>
              <a:buSzPct val="60000"/>
              <a:buFont typeface="Courier New" pitchFamily="49" charset="0"/>
              <a:buChar char="o"/>
            </a:pPr>
            <a:endParaRPr lang="en-US" sz="2600" dirty="0">
              <a:solidFill>
                <a:srgbClr val="000000"/>
              </a:solidFill>
              <a:latin typeface="Arial"/>
              <a:cs typeface="Arial"/>
            </a:endParaRPr>
          </a:p>
          <a:p>
            <a:pPr>
              <a:buClr>
                <a:srgbClr val="3B812F"/>
              </a:buClr>
              <a:buSzPct val="60000"/>
              <a:buFont typeface="Courier New" pitchFamily="49" charset="0"/>
              <a:buChar char="o"/>
            </a:pPr>
            <a:endParaRPr lang="en-US" sz="2600" dirty="0">
              <a:solidFill>
                <a:srgbClr val="000000"/>
              </a:solidFill>
              <a:latin typeface="Arial"/>
              <a:cs typeface="Arial"/>
            </a:endParaRPr>
          </a:p>
        </p:txBody>
      </p:sp>
    </p:spTree>
    <p:extLst>
      <p:ext uri="{BB962C8B-B14F-4D97-AF65-F5344CB8AC3E}">
        <p14:creationId xmlns:p14="http://schemas.microsoft.com/office/powerpoint/2010/main" val="126652437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a:xfrm>
            <a:off x="609600" y="0"/>
            <a:ext cx="10972800" cy="1143000"/>
          </a:xfrm>
        </p:spPr>
        <p:txBody>
          <a:bodyPr>
            <a:noAutofit/>
          </a:bodyPr>
          <a:lstStyle/>
          <a:p>
            <a:pPr algn="ctr"/>
            <a:r>
              <a:rPr lang="en-US" altLang="en-US" sz="5400" b="1" dirty="0">
                <a:solidFill>
                  <a:schemeClr val="tx1"/>
                </a:solidFill>
              </a:rPr>
              <a:t>Social-cultural </a:t>
            </a:r>
            <a:r>
              <a:rPr lang="en-US" altLang="en-US" sz="5400" b="1" dirty="0" smtClean="0">
                <a:solidFill>
                  <a:schemeClr val="tx1"/>
                </a:solidFill>
              </a:rPr>
              <a:t>factors</a:t>
            </a:r>
            <a:endParaRPr lang="en-US" altLang="en-US" sz="5400" b="1" dirty="0">
              <a:solidFill>
                <a:schemeClr val="tx1"/>
              </a:solidFill>
            </a:endParaRPr>
          </a:p>
        </p:txBody>
      </p:sp>
      <p:sp>
        <p:nvSpPr>
          <p:cNvPr id="13315" name="Content Placeholder 2"/>
          <p:cNvSpPr>
            <a:spLocks noGrp="1"/>
          </p:cNvSpPr>
          <p:nvPr>
            <p:ph idx="1"/>
          </p:nvPr>
        </p:nvSpPr>
        <p:spPr>
          <a:xfrm>
            <a:off x="410817" y="1277244"/>
            <a:ext cx="11383618" cy="5295833"/>
          </a:xfrm>
        </p:spPr>
        <p:txBody>
          <a:bodyPr>
            <a:normAutofit/>
          </a:bodyPr>
          <a:lstStyle/>
          <a:p>
            <a:pPr algn="just"/>
            <a:r>
              <a:rPr lang="en-US" altLang="en-US" sz="3200" dirty="0" smtClean="0"/>
              <a:t>Social influence- maladaptive behaviour</a:t>
            </a:r>
          </a:p>
          <a:p>
            <a:pPr algn="just"/>
            <a:r>
              <a:rPr lang="en-US" altLang="en-US" sz="3200" dirty="0" smtClean="0"/>
              <a:t>Low socio-economic class. </a:t>
            </a:r>
          </a:p>
          <a:p>
            <a:pPr algn="just"/>
            <a:r>
              <a:rPr lang="en-US" altLang="en-US" sz="3200" dirty="0" smtClean="0"/>
              <a:t>Social role- a soldier kills then later develops guilty conscious leading to mental illness</a:t>
            </a:r>
          </a:p>
          <a:p>
            <a:pPr algn="just"/>
            <a:r>
              <a:rPr lang="en-US" altLang="en-US" sz="3200" dirty="0" smtClean="0"/>
              <a:t>Violence</a:t>
            </a:r>
          </a:p>
          <a:p>
            <a:pPr algn="just"/>
            <a:r>
              <a:rPr lang="en-US" altLang="en-US" sz="3200" dirty="0" smtClean="0"/>
              <a:t>Unemployment</a:t>
            </a:r>
          </a:p>
          <a:p>
            <a:pPr algn="just"/>
            <a:r>
              <a:rPr lang="en-US" altLang="en-US" sz="3200" dirty="0" smtClean="0"/>
              <a:t>Broken homes</a:t>
            </a:r>
          </a:p>
          <a:p>
            <a:pPr algn="just"/>
            <a:endParaRPr lang="en-US" altLang="en-US" sz="3200" dirty="0" smtClean="0"/>
          </a:p>
        </p:txBody>
      </p:sp>
      <p:sp>
        <p:nvSpPr>
          <p:cNvPr id="13316" name="Slide Number Placeholder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anose="05000000000000000000" pitchFamily="2" charset="2"/>
              <a:buChar char="n"/>
              <a:defRPr sz="3000">
                <a:solidFill>
                  <a:schemeClr val="tx1"/>
                </a:solidFill>
                <a:latin typeface="Arial" panose="020B0604020202020204" pitchFamily="34" charset="0"/>
                <a:cs typeface="Arial" panose="020B0604020202020204" pitchFamily="34" charset="0"/>
              </a:defRPr>
            </a:lvl1pPr>
            <a:lvl2pPr marL="742950" indent="-285750">
              <a:spcBef>
                <a:spcPct val="20000"/>
              </a:spcBef>
              <a:buClr>
                <a:schemeClr val="accent2"/>
              </a:buClr>
              <a:buSzPct val="60000"/>
              <a:buFont typeface="Wingdings" panose="05000000000000000000" pitchFamily="2" charset="2"/>
              <a:buChar char="q"/>
              <a:defRPr sz="2600">
                <a:solidFill>
                  <a:schemeClr val="tx1"/>
                </a:solidFill>
                <a:latin typeface="Arial" panose="020B0604020202020204" pitchFamily="34" charset="0"/>
                <a:cs typeface="Arial" panose="020B0604020202020204" pitchFamily="34" charset="0"/>
              </a:defRPr>
            </a:lvl2pPr>
            <a:lvl3pPr marL="1143000" indent="-228600">
              <a:spcBef>
                <a:spcPct val="20000"/>
              </a:spcBef>
              <a:buClr>
                <a:schemeClr val="accent1"/>
              </a:buClr>
              <a:buSzPct val="65000"/>
              <a:buFont typeface="Wingdings" panose="05000000000000000000" pitchFamily="2" charset="2"/>
              <a:buChar char="n"/>
              <a:defRPr sz="2200">
                <a:solidFill>
                  <a:schemeClr val="tx1"/>
                </a:solidFill>
                <a:latin typeface="Arial" panose="020B0604020202020204" pitchFamily="34" charset="0"/>
                <a:cs typeface="Arial" panose="020B0604020202020204" pitchFamily="34" charset="0"/>
              </a:defRPr>
            </a:lvl3pPr>
            <a:lvl4pPr marL="1600200" indent="-228600">
              <a:spcBef>
                <a:spcPct val="20000"/>
              </a:spcBef>
              <a:buClr>
                <a:schemeClr val="accent2"/>
              </a:buClr>
              <a:buSzPct val="70000"/>
              <a:buFont typeface="Wingdings" panose="05000000000000000000" pitchFamily="2" charset="2"/>
              <a:buChar char="q"/>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lr>
                <a:schemeClr val="accent1"/>
              </a:buClr>
              <a:buSzPct val="75000"/>
              <a:buFont typeface="Wingdings" panose="05000000000000000000" pitchFamily="2" charset="2"/>
              <a:buChar char="§"/>
              <a:defRPr sz="2000">
                <a:solidFill>
                  <a:schemeClr val="tx1"/>
                </a:solidFill>
                <a:latin typeface="Arial" panose="020B0604020202020204" pitchFamily="34" charset="0"/>
                <a:cs typeface="Arial" panose="020B0604020202020204" pitchFamily="34" charset="0"/>
              </a:defRPr>
            </a:lvl9pPr>
          </a:lstStyle>
          <a:p>
            <a:pPr>
              <a:spcBef>
                <a:spcPct val="0"/>
              </a:spcBef>
              <a:buClrTx/>
              <a:buSzTx/>
              <a:buFontTx/>
              <a:buNone/>
            </a:pPr>
            <a:fld id="{A0802392-4AF7-46D7-BB14-A111E1730A70}" type="slidenum">
              <a:rPr lang="en-US" altLang="en-US" sz="1200">
                <a:latin typeface="Garamond" panose="02020404030301010803" pitchFamily="18" charset="0"/>
              </a:rPr>
              <a:pPr>
                <a:spcBef>
                  <a:spcPct val="0"/>
                </a:spcBef>
                <a:buClrTx/>
                <a:buSzTx/>
                <a:buFontTx/>
                <a:buNone/>
              </a:pPr>
              <a:t>28</a:t>
            </a:fld>
            <a:endParaRPr lang="en-US" altLang="en-US" sz="1200">
              <a:latin typeface="Garamond" panose="02020404030301010803" pitchFamily="18" charset="0"/>
            </a:endParaRPr>
          </a:p>
        </p:txBody>
      </p:sp>
    </p:spTree>
    <p:extLst>
      <p:ext uri="{BB962C8B-B14F-4D97-AF65-F5344CB8AC3E}">
        <p14:creationId xmlns:p14="http://schemas.microsoft.com/office/powerpoint/2010/main" val="2090943425"/>
      </p:ext>
    </p:extLst>
  </p:cSld>
  <p:clrMapOvr>
    <a:masterClrMapping/>
  </p:clrMapOvr>
  <p:transition spd="med">
    <p:pull/>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1919536" y="1556793"/>
            <a:ext cx="8208912" cy="4358109"/>
          </a:xfrm>
        </p:spPr>
        <p:txBody>
          <a:bodyPr/>
          <a:lstStyle/>
          <a:p>
            <a:pPr>
              <a:buNone/>
            </a:pPr>
            <a:endParaRPr lang="en-US" dirty="0" smtClean="0"/>
          </a:p>
          <a:p>
            <a:r>
              <a:rPr lang="en-US" dirty="0" smtClean="0"/>
              <a:t>READ AND MAKE NOTES:</a:t>
            </a:r>
          </a:p>
          <a:p>
            <a:pPr lvl="1"/>
            <a:r>
              <a:rPr lang="en-US" sz="2800" dirty="0"/>
              <a:t>Social anxiety disorder(social phobia)</a:t>
            </a:r>
          </a:p>
          <a:p>
            <a:pPr lvl="1"/>
            <a:r>
              <a:rPr lang="en-US" sz="2800" dirty="0"/>
              <a:t>Agoraphobia</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74738259"/>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2"/>
          <p:cNvSpPr>
            <a:spLocks noGrp="1" noChangeArrowheads="1"/>
          </p:cNvSpPr>
          <p:nvPr>
            <p:ph type="title"/>
          </p:nvPr>
        </p:nvSpPr>
        <p:spPr>
          <a:xfrm>
            <a:off x="1981200" y="228600"/>
            <a:ext cx="8229600" cy="533400"/>
          </a:xfrm>
        </p:spPr>
        <p:txBody>
          <a:bodyPr/>
          <a:lstStyle/>
          <a:p>
            <a:pPr algn="ctr" eaLnBrk="1" hangingPunct="1"/>
            <a:r>
              <a:rPr lang="en-US" sz="4000" b="1" dirty="0"/>
              <a:t>Management of Anxiety Disorders</a:t>
            </a:r>
          </a:p>
        </p:txBody>
      </p:sp>
      <p:sp>
        <p:nvSpPr>
          <p:cNvPr id="30725" name="Rectangle 3"/>
          <p:cNvSpPr>
            <a:spLocks noGrp="1" noChangeArrowheads="1"/>
          </p:cNvSpPr>
          <p:nvPr>
            <p:ph type="body" idx="1"/>
          </p:nvPr>
        </p:nvSpPr>
        <p:spPr>
          <a:xfrm>
            <a:off x="1981200" y="1124745"/>
            <a:ext cx="8229600" cy="5001419"/>
          </a:xfrm>
        </p:spPr>
        <p:txBody>
          <a:bodyPr/>
          <a:lstStyle/>
          <a:p>
            <a:pPr marL="342900" lvl="1" indent="-342900">
              <a:buClr>
                <a:schemeClr val="accent1"/>
              </a:buClr>
              <a:buSzPct val="65000"/>
              <a:buFont typeface="Wingdings" pitchFamily="2" charset="2"/>
              <a:buChar char="n"/>
            </a:pPr>
            <a:r>
              <a:rPr lang="en-US" sz="3000" dirty="0"/>
              <a:t>CBT : Challenge negative thinking patterns that contribute to anxiety, replacing them with positive, realistic thoughts</a:t>
            </a:r>
          </a:p>
          <a:p>
            <a:pPr eaLnBrk="1" hangingPunct="1"/>
            <a:endParaRPr lang="en-US" sz="1500" dirty="0"/>
          </a:p>
          <a:p>
            <a:pPr eaLnBrk="1" hangingPunct="1"/>
            <a:r>
              <a:rPr lang="en-US" dirty="0" smtClean="0"/>
              <a:t>Habituation, flooding and implosive therapies</a:t>
            </a:r>
          </a:p>
          <a:p>
            <a:pPr eaLnBrk="1" hangingPunct="1"/>
            <a:endParaRPr lang="en-US" sz="1500" dirty="0"/>
          </a:p>
          <a:p>
            <a:pPr eaLnBrk="1" hangingPunct="1"/>
            <a:r>
              <a:rPr lang="en-US" dirty="0" smtClean="0"/>
              <a:t>Train patient relaxation techniques: </a:t>
            </a:r>
          </a:p>
          <a:p>
            <a:pPr lvl="1" eaLnBrk="1" hangingPunct="1"/>
            <a:r>
              <a:rPr lang="en-US" sz="2800" dirty="0"/>
              <a:t>Recognize your own feelings of anxiety</a:t>
            </a:r>
          </a:p>
          <a:p>
            <a:pPr lvl="1" eaLnBrk="1" hangingPunct="1"/>
            <a:r>
              <a:rPr lang="en-US" sz="2800" dirty="0"/>
              <a:t>Mental exercises: crossword puzzle or playing general knowledge games.</a:t>
            </a:r>
            <a:endParaRPr lang="en-US" dirty="0" smtClean="0"/>
          </a:p>
        </p:txBody>
      </p:sp>
    </p:spTree>
    <p:extLst>
      <p:ext uri="{BB962C8B-B14F-4D97-AF65-F5344CB8AC3E}">
        <p14:creationId xmlns:p14="http://schemas.microsoft.com/office/powerpoint/2010/main" val="300696838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Rectangle 3"/>
          <p:cNvSpPr>
            <a:spLocks noGrp="1" noChangeArrowheads="1"/>
          </p:cNvSpPr>
          <p:nvPr>
            <p:ph type="body" idx="1"/>
          </p:nvPr>
        </p:nvSpPr>
        <p:spPr>
          <a:xfrm>
            <a:off x="1919536" y="764704"/>
            <a:ext cx="8208912" cy="5400600"/>
          </a:xfrm>
        </p:spPr>
        <p:txBody>
          <a:bodyPr/>
          <a:lstStyle/>
          <a:p>
            <a:pPr lvl="1">
              <a:lnSpc>
                <a:spcPct val="90000"/>
              </a:lnSpc>
            </a:pPr>
            <a:r>
              <a:rPr lang="en-US" sz="3000" dirty="0"/>
              <a:t>Focusing on a neutral object with as much detail as possible.</a:t>
            </a:r>
          </a:p>
          <a:p>
            <a:pPr lvl="1">
              <a:lnSpc>
                <a:spcPct val="90000"/>
              </a:lnSpc>
            </a:pPr>
            <a:endParaRPr lang="en-US" sz="3000" dirty="0"/>
          </a:p>
          <a:p>
            <a:pPr lvl="1">
              <a:lnSpc>
                <a:spcPct val="90000"/>
              </a:lnSpc>
            </a:pPr>
            <a:r>
              <a:rPr lang="en-US" sz="3000" dirty="0"/>
              <a:t>Progressive relaxation 15- 20 minutes. Jacobson 1938(tensing and relax muscles)</a:t>
            </a:r>
          </a:p>
          <a:p>
            <a:pPr lvl="1">
              <a:lnSpc>
                <a:spcPct val="90000"/>
              </a:lnSpc>
            </a:pPr>
            <a:endParaRPr lang="en-US" sz="3000" dirty="0"/>
          </a:p>
          <a:p>
            <a:pPr lvl="1">
              <a:lnSpc>
                <a:spcPct val="90000"/>
              </a:lnSpc>
            </a:pPr>
            <a:r>
              <a:rPr lang="en-US" sz="3000" dirty="0"/>
              <a:t>Benson’s meditation (1975)  technique</a:t>
            </a:r>
          </a:p>
          <a:p>
            <a:pPr lvl="1">
              <a:lnSpc>
                <a:spcPct val="90000"/>
              </a:lnSpc>
            </a:pPr>
            <a:endParaRPr lang="en-US" sz="3000" dirty="0"/>
          </a:p>
          <a:p>
            <a:pPr lvl="1">
              <a:lnSpc>
                <a:spcPct val="90000"/>
              </a:lnSpc>
            </a:pPr>
            <a:r>
              <a:rPr lang="en-US" sz="3000" dirty="0"/>
              <a:t>Develop a set of verbal and nonverbal and environmental manipulation skills</a:t>
            </a:r>
          </a:p>
          <a:p>
            <a:pPr lvl="1">
              <a:lnSpc>
                <a:spcPct val="90000"/>
              </a:lnSpc>
            </a:pPr>
            <a:endParaRPr lang="en-US" sz="2800" dirty="0"/>
          </a:p>
        </p:txBody>
      </p:sp>
    </p:spTree>
    <p:extLst>
      <p:ext uri="{BB962C8B-B14F-4D97-AF65-F5344CB8AC3E}">
        <p14:creationId xmlns:p14="http://schemas.microsoft.com/office/powerpoint/2010/main" val="1484270686"/>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2"/>
          <p:cNvSpPr>
            <a:spLocks noGrp="1" noChangeArrowheads="1"/>
          </p:cNvSpPr>
          <p:nvPr>
            <p:ph type="title"/>
          </p:nvPr>
        </p:nvSpPr>
        <p:spPr>
          <a:xfrm>
            <a:off x="1981200" y="274638"/>
            <a:ext cx="8229600" cy="634082"/>
          </a:xfrm>
        </p:spPr>
        <p:txBody>
          <a:bodyPr/>
          <a:lstStyle/>
          <a:p>
            <a:pPr eaLnBrk="1" hangingPunct="1"/>
            <a:r>
              <a:rPr lang="en-US" sz="3600" b="1" dirty="0"/>
              <a:t>Use of anti-anxiety agents</a:t>
            </a:r>
          </a:p>
        </p:txBody>
      </p:sp>
      <p:sp>
        <p:nvSpPr>
          <p:cNvPr id="32773" name="Rectangle 3"/>
          <p:cNvSpPr>
            <a:spLocks noGrp="1" noChangeArrowheads="1"/>
          </p:cNvSpPr>
          <p:nvPr>
            <p:ph type="body" idx="1"/>
          </p:nvPr>
        </p:nvSpPr>
        <p:spPr>
          <a:xfrm>
            <a:off x="2135560" y="1124745"/>
            <a:ext cx="7776864" cy="4713387"/>
          </a:xfrm>
        </p:spPr>
        <p:txBody>
          <a:bodyPr/>
          <a:lstStyle/>
          <a:p>
            <a:pPr eaLnBrk="1" hangingPunct="1"/>
            <a:r>
              <a:rPr lang="en-US" sz="2900" dirty="0" err="1"/>
              <a:t>Propranolol</a:t>
            </a:r>
            <a:r>
              <a:rPr lang="en-US" sz="2900" dirty="0"/>
              <a:t> for physical symptoms of anxiety</a:t>
            </a:r>
          </a:p>
          <a:p>
            <a:pPr eaLnBrk="1" hangingPunct="1"/>
            <a:r>
              <a:rPr lang="en-US" sz="2900" dirty="0" err="1"/>
              <a:t>Alprazolam</a:t>
            </a:r>
            <a:r>
              <a:rPr lang="en-US" sz="2900" dirty="0"/>
              <a:t> is the treatment of choice for panic disorder; others include </a:t>
            </a:r>
            <a:r>
              <a:rPr lang="en-US" sz="2900" dirty="0" err="1"/>
              <a:t>clomipramine</a:t>
            </a:r>
            <a:r>
              <a:rPr lang="en-US" sz="2900" dirty="0"/>
              <a:t>, </a:t>
            </a:r>
            <a:r>
              <a:rPr lang="en-US" sz="2900" dirty="0" err="1"/>
              <a:t>fluoxetine</a:t>
            </a:r>
            <a:r>
              <a:rPr lang="en-US" sz="2900" dirty="0"/>
              <a:t>, </a:t>
            </a:r>
            <a:r>
              <a:rPr lang="en-US" sz="2900" dirty="0" err="1"/>
              <a:t>imipramine</a:t>
            </a:r>
            <a:r>
              <a:rPr lang="en-US" sz="2900" dirty="0"/>
              <a:t> and </a:t>
            </a:r>
            <a:r>
              <a:rPr lang="en-US" sz="2900" dirty="0" err="1"/>
              <a:t>phenelzine</a:t>
            </a:r>
            <a:r>
              <a:rPr lang="en-US" sz="2900" dirty="0"/>
              <a:t>.</a:t>
            </a:r>
          </a:p>
          <a:p>
            <a:pPr eaLnBrk="1" hangingPunct="1"/>
            <a:r>
              <a:rPr lang="en-US" sz="2900" dirty="0"/>
              <a:t>Others include </a:t>
            </a:r>
            <a:r>
              <a:rPr lang="en-US" sz="2900" dirty="0" err="1"/>
              <a:t>imipramine</a:t>
            </a:r>
            <a:r>
              <a:rPr lang="en-US" sz="2900" dirty="0"/>
              <a:t> and </a:t>
            </a:r>
            <a:r>
              <a:rPr lang="en-US" sz="2900" dirty="0" err="1"/>
              <a:t>buspirone</a:t>
            </a:r>
            <a:r>
              <a:rPr lang="en-US" sz="2900" dirty="0"/>
              <a:t> for generalized anxiety disorder, </a:t>
            </a:r>
            <a:r>
              <a:rPr lang="en-US" sz="2900" dirty="0" err="1"/>
              <a:t>phenelzine</a:t>
            </a:r>
            <a:r>
              <a:rPr lang="en-US" sz="2900" dirty="0"/>
              <a:t> for phobias</a:t>
            </a:r>
          </a:p>
          <a:p>
            <a:pPr eaLnBrk="1" hangingPunct="1"/>
            <a:r>
              <a:rPr lang="en-US" sz="2900" dirty="0"/>
              <a:t>Benzodiazepines sparingly.</a:t>
            </a:r>
          </a:p>
        </p:txBody>
      </p:sp>
    </p:spTree>
    <p:extLst>
      <p:ext uri="{BB962C8B-B14F-4D97-AF65-F5344CB8AC3E}">
        <p14:creationId xmlns:p14="http://schemas.microsoft.com/office/powerpoint/2010/main" val="365354648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pic>
        <p:nvPicPr>
          <p:cNvPr id="5" name="Content Placeholder 3" descr="social-anxiety-disorder.jpg"/>
          <p:cNvPicPr>
            <a:picLocks noChangeAspect="1"/>
          </p:cNvPicPr>
          <p:nvPr/>
        </p:nvPicPr>
        <p:blipFill>
          <a:blip r:embed="rId2" cstate="print"/>
          <a:stretch>
            <a:fillRect/>
          </a:stretch>
        </p:blipFill>
        <p:spPr bwMode="auto">
          <a:xfrm>
            <a:off x="2351584" y="1196752"/>
            <a:ext cx="7560840" cy="482453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6318703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4800" b="1" dirty="0"/>
              <a:t>PERSONALITY </a:t>
            </a:r>
            <a:br>
              <a:rPr lang="en-US" sz="4800" b="1" dirty="0"/>
            </a:br>
            <a:r>
              <a:rPr lang="en-US" sz="4800" b="1" dirty="0"/>
              <a:t>DISORDERS</a:t>
            </a:r>
          </a:p>
        </p:txBody>
      </p:sp>
      <p:sp>
        <p:nvSpPr>
          <p:cNvPr id="4099" name="Rectangle 3"/>
          <p:cNvSpPr>
            <a:spLocks noGrp="1" noChangeArrowheads="1"/>
          </p:cNvSpPr>
          <p:nvPr>
            <p:ph type="subTitle" idx="1"/>
          </p:nvPr>
        </p:nvSpPr>
        <p:spPr>
          <a:xfrm>
            <a:off x="2999656" y="4077072"/>
            <a:ext cx="6781800" cy="2209800"/>
          </a:xfrm>
        </p:spPr>
        <p:txBody>
          <a:bodyPr/>
          <a:lstStyle/>
          <a:p>
            <a:pPr algn="ctr" eaLnBrk="1" hangingPunct="1">
              <a:defRPr/>
            </a:pPr>
            <a:endParaRPr lang="en-US" sz="2300" b="1" dirty="0"/>
          </a:p>
          <a:p>
            <a:pPr algn="ctr" eaLnBrk="1" hangingPunct="1">
              <a:defRPr/>
            </a:pPr>
            <a:endParaRPr lang="en-US" b="1" dirty="0">
              <a:solidFill>
                <a:schemeClr val="tx2">
                  <a:lumMod val="60000"/>
                  <a:lumOff val="40000"/>
                </a:schemeClr>
              </a:solidFill>
            </a:endParaRPr>
          </a:p>
          <a:p>
            <a:pPr algn="ctr" eaLnBrk="1" hangingPunct="1">
              <a:defRPr/>
            </a:pPr>
            <a:endParaRPr lang="en-US" b="1" dirty="0" smtClean="0">
              <a:solidFill>
                <a:schemeClr val="tx2">
                  <a:lumMod val="60000"/>
                  <a:lumOff val="40000"/>
                </a:schemeClr>
              </a:solidFill>
            </a:endParaRPr>
          </a:p>
          <a:p>
            <a:pPr algn="ctr" eaLnBrk="1" hangingPunct="1">
              <a:defRPr/>
            </a:pPr>
            <a:r>
              <a:rPr lang="en-US" b="1" dirty="0" smtClean="0">
                <a:latin typeface="Footlight MT Light" panose="0204060206030A020304" pitchFamily="18" charset="0"/>
              </a:rPr>
              <a:t>Martha Kairu</a:t>
            </a:r>
          </a:p>
          <a:p>
            <a:pPr algn="ctr" eaLnBrk="1" hangingPunct="1">
              <a:defRPr/>
            </a:pPr>
            <a:endParaRPr lang="en-US" sz="2300" b="1" dirty="0"/>
          </a:p>
          <a:p>
            <a:pPr algn="ctr" eaLnBrk="1" hangingPunct="1">
              <a:defRPr/>
            </a:pPr>
            <a:endParaRPr lang="en-US" sz="2300" b="1" dirty="0"/>
          </a:p>
          <a:p>
            <a:pPr algn="ctr" eaLnBrk="1" hangingPunct="1">
              <a:defRPr/>
            </a:pPr>
            <a:r>
              <a:rPr lang="en-US" sz="1800" b="1" i="1" dirty="0">
                <a:solidFill>
                  <a:schemeClr val="accent6">
                    <a:lumMod val="75000"/>
                  </a:schemeClr>
                </a:solidFill>
              </a:rPr>
              <a:t>			</a:t>
            </a:r>
          </a:p>
        </p:txBody>
      </p:sp>
    </p:spTree>
    <p:extLst>
      <p:ext uri="{BB962C8B-B14F-4D97-AF65-F5344CB8AC3E}">
        <p14:creationId xmlns:p14="http://schemas.microsoft.com/office/powerpoint/2010/main" val="986314591"/>
      </p:ext>
    </p:extLst>
  </p:cSld>
  <p:clrMapOvr>
    <a:masterClrMapping/>
  </p:clrMapOvr>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buNone/>
            </a:pPr>
            <a:r>
              <a:rPr lang="en-US" b="1" dirty="0" smtClean="0"/>
              <a:t>By the end of the lesson, learners should be able to:</a:t>
            </a:r>
          </a:p>
          <a:p>
            <a:r>
              <a:rPr lang="en-US" sz="2900" dirty="0"/>
              <a:t>Define personality and personality disorder.</a:t>
            </a:r>
          </a:p>
          <a:p>
            <a:r>
              <a:rPr lang="en-US" sz="2900" dirty="0"/>
              <a:t>Classify personality disorders and outline the characteristics of each cluster.</a:t>
            </a:r>
          </a:p>
          <a:p>
            <a:r>
              <a:rPr lang="en-US" sz="2900" dirty="0"/>
              <a:t>Describe the characteristics of individual personality disorders and their management.</a:t>
            </a:r>
          </a:p>
        </p:txBody>
      </p:sp>
    </p:spTree>
    <p:extLst>
      <p:ext uri="{BB962C8B-B14F-4D97-AF65-F5344CB8AC3E}">
        <p14:creationId xmlns:p14="http://schemas.microsoft.com/office/powerpoint/2010/main" val="3172741348"/>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1905000" y="116632"/>
            <a:ext cx="7772400" cy="1143000"/>
          </a:xfrm>
        </p:spPr>
        <p:txBody>
          <a:bodyPr/>
          <a:lstStyle/>
          <a:p>
            <a:pPr algn="l"/>
            <a:r>
              <a:rPr lang="en-US" altLang="en-US" dirty="0"/>
              <a:t>Definition of Personality </a:t>
            </a:r>
            <a:r>
              <a:rPr lang="en-US" altLang="en-US" dirty="0" smtClean="0"/>
              <a:t>Disorder</a:t>
            </a:r>
            <a:endParaRPr lang="en-US" altLang="en-US" dirty="0"/>
          </a:p>
        </p:txBody>
      </p:sp>
      <p:sp>
        <p:nvSpPr>
          <p:cNvPr id="3075" name="Rectangle 3"/>
          <p:cNvSpPr>
            <a:spLocks noGrp="1" noChangeArrowheads="1"/>
          </p:cNvSpPr>
          <p:nvPr>
            <p:ph type="body" idx="1"/>
          </p:nvPr>
        </p:nvSpPr>
        <p:spPr>
          <a:xfrm>
            <a:off x="2068016" y="1124744"/>
            <a:ext cx="7772400" cy="4824536"/>
          </a:xfrm>
        </p:spPr>
        <p:txBody>
          <a:bodyPr/>
          <a:lstStyle/>
          <a:p>
            <a:r>
              <a:rPr lang="en-US" altLang="en-US" dirty="0" smtClean="0"/>
              <a:t>Enduring pattern of inner experience and behavior that deviates markedly from the expectations of the individual’s culture:</a:t>
            </a:r>
          </a:p>
          <a:p>
            <a:endParaRPr lang="en-US" altLang="en-US" sz="2000" dirty="0"/>
          </a:p>
          <a:p>
            <a:r>
              <a:rPr lang="en-US" altLang="en-US" dirty="0"/>
              <a:t>Cognition, Affect, Interpersonal Functioning, Impulse Control</a:t>
            </a:r>
          </a:p>
          <a:p>
            <a:pPr>
              <a:buNone/>
            </a:pPr>
            <a:endParaRPr lang="en-US" altLang="en-US" sz="2000" dirty="0"/>
          </a:p>
          <a:p>
            <a:r>
              <a:rPr lang="en-US" altLang="en-US" dirty="0"/>
              <a:t>Cross-situation stability </a:t>
            </a:r>
            <a:r>
              <a:rPr lang="en-US" altLang="en-US" dirty="0" smtClean="0"/>
              <a:t>– inflexibility</a:t>
            </a:r>
          </a:p>
          <a:p>
            <a:endParaRPr lang="en-US" altLang="en-US" dirty="0"/>
          </a:p>
          <a:p>
            <a:r>
              <a:rPr lang="en-US" altLang="en-US" dirty="0"/>
              <a:t>Leads to impaired functioning, distress</a:t>
            </a:r>
          </a:p>
        </p:txBody>
      </p:sp>
    </p:spTree>
    <p:extLst>
      <p:ext uri="{BB962C8B-B14F-4D97-AF65-F5344CB8AC3E}">
        <p14:creationId xmlns:p14="http://schemas.microsoft.com/office/powerpoint/2010/main" val="16032278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5">
                                            <p:txEl>
                                              <p:pRg st="0" end="0"/>
                                            </p:txEl>
                                          </p:spTgt>
                                        </p:tgtEl>
                                        <p:attrNameLst>
                                          <p:attrName>style.visibility</p:attrName>
                                        </p:attrNameLst>
                                      </p:cBhvr>
                                      <p:to>
                                        <p:strVal val="visible"/>
                                      </p:to>
                                    </p:set>
                                    <p:anim calcmode="lin" valueType="num">
                                      <p:cBhvr additive="base">
                                        <p:cTn id="7" dur="500" fill="hold"/>
                                        <p:tgtEl>
                                          <p:spTgt spid="30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0" end="0"/>
                                            </p:txEl>
                                          </p:spTgt>
                                        </p:tgtEl>
                                        <p:attrNameLst>
                                          <p:attrName>ppt_c</p:attrName>
                                        </p:attrNameLst>
                                      </p:cBhvr>
                                      <p:to>
                                        <a:schemeClr val="accent2"/>
                                      </p:to>
                                    </p:animClr>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5">
                                            <p:txEl>
                                              <p:pRg st="2" end="2"/>
                                            </p:txEl>
                                          </p:spTgt>
                                        </p:tgtEl>
                                        <p:attrNameLst>
                                          <p:attrName>style.visibility</p:attrName>
                                        </p:attrNameLst>
                                      </p:cBhvr>
                                      <p:to>
                                        <p:strVal val="visible"/>
                                      </p:to>
                                    </p:set>
                                    <p:anim calcmode="lin" valueType="num">
                                      <p:cBhvr additive="base">
                                        <p:cTn id="13" dur="500" fill="hold"/>
                                        <p:tgtEl>
                                          <p:spTgt spid="307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2" end="2"/>
                                            </p:txEl>
                                          </p:spTgt>
                                        </p:tgtEl>
                                        <p:attrNameLst>
                                          <p:attrName>ppt_c</p:attrName>
                                        </p:attrNameLst>
                                      </p:cBhvr>
                                      <p:to>
                                        <a:schemeClr val="accent2"/>
                                      </p:to>
                                    </p:animClr>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5">
                                            <p:txEl>
                                              <p:pRg st="4" end="4"/>
                                            </p:txEl>
                                          </p:spTgt>
                                        </p:tgtEl>
                                        <p:attrNameLst>
                                          <p:attrName>style.visibility</p:attrName>
                                        </p:attrNameLst>
                                      </p:cBhvr>
                                      <p:to>
                                        <p:strVal val="visible"/>
                                      </p:to>
                                    </p:set>
                                    <p:anim calcmode="lin" valueType="num">
                                      <p:cBhvr additive="base">
                                        <p:cTn id="19" dur="500" fill="hold"/>
                                        <p:tgtEl>
                                          <p:spTgt spid="307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7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4" end="4"/>
                                            </p:txEl>
                                          </p:spTgt>
                                        </p:tgtEl>
                                        <p:attrNameLst>
                                          <p:attrName>ppt_c</p:attrName>
                                        </p:attrNameLst>
                                      </p:cBhvr>
                                      <p:to>
                                        <a:schemeClr val="accent2"/>
                                      </p:to>
                                    </p:animClr>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5">
                                            <p:txEl>
                                              <p:pRg st="6" end="6"/>
                                            </p:txEl>
                                          </p:spTgt>
                                        </p:tgtEl>
                                        <p:attrNameLst>
                                          <p:attrName>style.visibility</p:attrName>
                                        </p:attrNameLst>
                                      </p:cBhvr>
                                      <p:to>
                                        <p:strVal val="visible"/>
                                      </p:to>
                                    </p:set>
                                    <p:anim calcmode="lin" valueType="num">
                                      <p:cBhvr additive="base">
                                        <p:cTn id="25" dur="500" fill="hold"/>
                                        <p:tgtEl>
                                          <p:spTgt spid="3075">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75">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6" end="6"/>
                                            </p:txEl>
                                          </p:spTgt>
                                        </p:tgtEl>
                                        <p:attrNameLst>
                                          <p:attrName>ppt_c</p:attrName>
                                        </p:attrNameLst>
                                      </p:cBhvr>
                                      <p:to>
                                        <a:schemeClr val="accent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 grpId="0" build="p" bldLvl="2" autoUpdateAnimBg="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ChangeArrowheads="1"/>
          </p:cNvSpPr>
          <p:nvPr/>
        </p:nvSpPr>
        <p:spPr bwMode="auto">
          <a:xfrm>
            <a:off x="1905000" y="365448"/>
            <a:ext cx="7772400" cy="615280"/>
          </a:xfrm>
          <a:prstGeom prst="rect">
            <a:avLst/>
          </a:prstGeom>
          <a:noFill/>
          <a:ln w="9525">
            <a:noFill/>
            <a:miter lim="800000"/>
            <a:headEnd/>
            <a:tailEnd/>
          </a:ln>
          <a:effectLst/>
        </p:spPr>
        <p:txBody>
          <a:bodyPr lIns="92075" tIns="46038" rIns="92075" bIns="46038" anchor="b"/>
          <a:lstStyle/>
          <a:p>
            <a:pPr algn="ctr"/>
            <a:r>
              <a:rPr lang="en-US" altLang="en-US" sz="4200" b="1" dirty="0">
                <a:solidFill>
                  <a:srgbClr val="006633"/>
                </a:solidFill>
                <a:latin typeface="Garamond"/>
                <a:cs typeface="Arial"/>
              </a:rPr>
              <a:t>Classifying Personality Disorders</a:t>
            </a:r>
          </a:p>
        </p:txBody>
      </p:sp>
      <p:sp>
        <p:nvSpPr>
          <p:cNvPr id="33795" name="Text Box 3"/>
          <p:cNvSpPr txBox="1">
            <a:spLocks noChangeArrowheads="1"/>
          </p:cNvSpPr>
          <p:nvPr/>
        </p:nvSpPr>
        <p:spPr bwMode="auto">
          <a:xfrm>
            <a:off x="2063554" y="1399123"/>
            <a:ext cx="7992887" cy="4939814"/>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Based on descriptive similarities.</a:t>
            </a:r>
          </a:p>
          <a:p>
            <a:endParaRPr lang="en-US" sz="3000" dirty="0">
              <a:solidFill>
                <a:srgbClr val="000000"/>
              </a:solidFill>
              <a:latin typeface="Arial"/>
              <a:cs typeface="Arial"/>
            </a:endParaRPr>
          </a:p>
          <a:p>
            <a:endParaRPr lang="en-US" sz="1500" dirty="0">
              <a:solidFill>
                <a:srgbClr val="000000"/>
              </a:solidFill>
              <a:latin typeface="Arial"/>
              <a:cs typeface="Arial"/>
            </a:endParaRPr>
          </a:p>
          <a:p>
            <a:r>
              <a:rPr lang="en-US" sz="3000" b="1" dirty="0">
                <a:solidFill>
                  <a:srgbClr val="000000"/>
                </a:solidFill>
                <a:latin typeface="Arial"/>
                <a:cs typeface="Arial"/>
              </a:rPr>
              <a:t>Cluster A</a:t>
            </a:r>
            <a:r>
              <a:rPr lang="en-US" sz="3000" dirty="0">
                <a:solidFill>
                  <a:srgbClr val="000000"/>
                </a:solidFill>
                <a:latin typeface="Arial"/>
                <a:cs typeface="Arial"/>
              </a:rPr>
              <a:t>:  </a:t>
            </a:r>
          </a:p>
          <a:p>
            <a:r>
              <a:rPr lang="en-US" sz="3000" dirty="0">
                <a:solidFill>
                  <a:srgbClr val="000000"/>
                </a:solidFill>
                <a:latin typeface="Arial"/>
                <a:cs typeface="Arial"/>
              </a:rPr>
              <a:t>These persons appear odd or eccentric. Includes: </a:t>
            </a:r>
          </a:p>
          <a:p>
            <a:pPr lvl="2">
              <a:buClr>
                <a:srgbClr val="006633"/>
              </a:buClr>
              <a:buSzPct val="50000"/>
              <a:buFont typeface="Wingdings" pitchFamily="2" charset="2"/>
              <a:buChar char="q"/>
            </a:pPr>
            <a:r>
              <a:rPr lang="en-US" sz="3000" dirty="0">
                <a:solidFill>
                  <a:srgbClr val="000000"/>
                </a:solidFill>
                <a:latin typeface="Arial"/>
                <a:cs typeface="Arial"/>
              </a:rPr>
              <a:t>Paranoid, </a:t>
            </a:r>
          </a:p>
          <a:p>
            <a:pPr lvl="2">
              <a:buClr>
                <a:srgbClr val="006633"/>
              </a:buClr>
              <a:buSzPct val="50000"/>
              <a:buFont typeface="Wingdings" pitchFamily="2" charset="2"/>
              <a:buChar char="q"/>
            </a:pPr>
            <a:r>
              <a:rPr lang="en-US" sz="3000" dirty="0">
                <a:solidFill>
                  <a:srgbClr val="000000"/>
                </a:solidFill>
                <a:latin typeface="Arial"/>
                <a:cs typeface="Arial"/>
              </a:rPr>
              <a:t>Schizoid, and </a:t>
            </a:r>
          </a:p>
          <a:p>
            <a:pPr lvl="2">
              <a:buClr>
                <a:srgbClr val="006633"/>
              </a:buClr>
              <a:buSzPct val="50000"/>
              <a:buFont typeface="Wingdings" pitchFamily="2" charset="2"/>
              <a:buChar char="q"/>
            </a:pPr>
            <a:r>
              <a:rPr lang="en-US" sz="3000" dirty="0" err="1">
                <a:solidFill>
                  <a:srgbClr val="000000"/>
                </a:solidFill>
                <a:latin typeface="Arial"/>
                <a:cs typeface="Arial"/>
              </a:rPr>
              <a:t>Schizotypal</a:t>
            </a:r>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dirty="0">
                <a:solidFill>
                  <a:srgbClr val="000000"/>
                </a:solidFill>
                <a:latin typeface="Arial"/>
                <a:cs typeface="Arial"/>
              </a:rPr>
              <a:t>	</a:t>
            </a:r>
          </a:p>
        </p:txBody>
      </p:sp>
    </p:spTree>
    <p:extLst>
      <p:ext uri="{BB962C8B-B14F-4D97-AF65-F5344CB8AC3E}">
        <p14:creationId xmlns:p14="http://schemas.microsoft.com/office/powerpoint/2010/main" val="33831036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3795">
                                            <p:txEl>
                                              <p:pRg st="3" end="3"/>
                                            </p:txEl>
                                          </p:spTgt>
                                        </p:tgtEl>
                                        <p:attrNameLst>
                                          <p:attrName>style.visibility</p:attrName>
                                        </p:attrNameLst>
                                      </p:cBhvr>
                                      <p:to>
                                        <p:strVal val="visible"/>
                                      </p:to>
                                    </p:set>
                                    <p:animEffect transition="in" filter="fade">
                                      <p:cBhvr>
                                        <p:cTn id="7" dur="1000"/>
                                        <p:tgtEl>
                                          <p:spTgt spid="33795">
                                            <p:txEl>
                                              <p:pRg st="3" end="3"/>
                                            </p:txEl>
                                          </p:spTgt>
                                        </p:tgtEl>
                                      </p:cBhvr>
                                    </p:animEffect>
                                    <p:anim calcmode="lin" valueType="num">
                                      <p:cBhvr>
                                        <p:cTn id="8" dur="1000" fill="hold"/>
                                        <p:tgtEl>
                                          <p:spTgt spid="33795">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3795">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3795">
                                            <p:txEl>
                                              <p:pRg st="4" end="4"/>
                                            </p:txEl>
                                          </p:spTgt>
                                        </p:tgtEl>
                                        <p:attrNameLst>
                                          <p:attrName>style.visibility</p:attrName>
                                        </p:attrNameLst>
                                      </p:cBhvr>
                                      <p:to>
                                        <p:strVal val="visible"/>
                                      </p:to>
                                    </p:set>
                                    <p:animEffect transition="in" filter="fade">
                                      <p:cBhvr>
                                        <p:cTn id="12" dur="1000"/>
                                        <p:tgtEl>
                                          <p:spTgt spid="33795">
                                            <p:txEl>
                                              <p:pRg st="4" end="4"/>
                                            </p:txEl>
                                          </p:spTgt>
                                        </p:tgtEl>
                                      </p:cBhvr>
                                    </p:animEffect>
                                    <p:anim calcmode="lin" valueType="num">
                                      <p:cBhvr>
                                        <p:cTn id="13" dur="1000" fill="hold"/>
                                        <p:tgtEl>
                                          <p:spTgt spid="33795">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3795">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3795">
                                            <p:txEl>
                                              <p:pRg st="5" end="5"/>
                                            </p:txEl>
                                          </p:spTgt>
                                        </p:tgtEl>
                                        <p:attrNameLst>
                                          <p:attrName>style.visibility</p:attrName>
                                        </p:attrNameLst>
                                      </p:cBhvr>
                                      <p:to>
                                        <p:strVal val="visible"/>
                                      </p:to>
                                    </p:set>
                                    <p:animEffect transition="in" filter="fade">
                                      <p:cBhvr>
                                        <p:cTn id="17" dur="1000"/>
                                        <p:tgtEl>
                                          <p:spTgt spid="33795">
                                            <p:txEl>
                                              <p:pRg st="5" end="5"/>
                                            </p:txEl>
                                          </p:spTgt>
                                        </p:tgtEl>
                                      </p:cBhvr>
                                    </p:animEffect>
                                    <p:anim calcmode="lin" valueType="num">
                                      <p:cBhvr>
                                        <p:cTn id="18" dur="1000" fill="hold"/>
                                        <p:tgtEl>
                                          <p:spTgt spid="33795">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3795">
                                            <p:txEl>
                                              <p:pRg st="5" end="5"/>
                                            </p:txEl>
                                          </p:spTgt>
                                        </p:tgtEl>
                                        <p:attrNameLst>
                                          <p:attrName>ppt_h</p:attrName>
                                        </p:attrNameLst>
                                      </p:cBhvr>
                                      <p:tavLst>
                                        <p:tav tm="0">
                                          <p:val>
                                            <p:strVal val="#ppt_h"/>
                                          </p:val>
                                        </p:tav>
                                        <p:tav tm="100000">
                                          <p:val>
                                            <p:strVal val="#ppt_h"/>
                                          </p:val>
                                        </p:tav>
                                      </p:tavLst>
                                    </p:anim>
                                  </p:childTnLst>
                                </p:cTn>
                              </p:par>
                              <p:par>
                                <p:cTn id="20" presetID="45" presetClass="entr" presetSubtype="0" fill="hold" nodeType="withEffect">
                                  <p:stCondLst>
                                    <p:cond delay="0"/>
                                  </p:stCondLst>
                                  <p:iterate type="lt">
                                    <p:tmPct val="10000"/>
                                  </p:iterate>
                                  <p:childTnLst>
                                    <p:set>
                                      <p:cBhvr>
                                        <p:cTn id="21" dur="1" fill="hold">
                                          <p:stCondLst>
                                            <p:cond delay="0"/>
                                          </p:stCondLst>
                                        </p:cTn>
                                        <p:tgtEl>
                                          <p:spTgt spid="33795">
                                            <p:txEl>
                                              <p:pRg st="6" end="6"/>
                                            </p:txEl>
                                          </p:spTgt>
                                        </p:tgtEl>
                                        <p:attrNameLst>
                                          <p:attrName>style.visibility</p:attrName>
                                        </p:attrNameLst>
                                      </p:cBhvr>
                                      <p:to>
                                        <p:strVal val="visible"/>
                                      </p:to>
                                    </p:set>
                                    <p:animEffect transition="in" filter="fade">
                                      <p:cBhvr>
                                        <p:cTn id="22" dur="1000"/>
                                        <p:tgtEl>
                                          <p:spTgt spid="33795">
                                            <p:txEl>
                                              <p:pRg st="6" end="6"/>
                                            </p:txEl>
                                          </p:spTgt>
                                        </p:tgtEl>
                                      </p:cBhvr>
                                    </p:animEffect>
                                    <p:anim calcmode="lin" valueType="num">
                                      <p:cBhvr>
                                        <p:cTn id="23" dur="1000" fill="hold"/>
                                        <p:tgtEl>
                                          <p:spTgt spid="33795">
                                            <p:txEl>
                                              <p:pRg st="6" end="6"/>
                                            </p:txEl>
                                          </p:spTgt>
                                        </p:tgtEl>
                                        <p:attrNameLst>
                                          <p:attrName>ppt_w</p:attrName>
                                        </p:attrNameLst>
                                      </p:cBhvr>
                                      <p:tavLst>
                                        <p:tav tm="0" fmla="#ppt_w*sin(2.5*pi*$)">
                                          <p:val>
                                            <p:fltVal val="0"/>
                                          </p:val>
                                        </p:tav>
                                        <p:tav tm="100000">
                                          <p:val>
                                            <p:fltVal val="1"/>
                                          </p:val>
                                        </p:tav>
                                      </p:tavLst>
                                    </p:anim>
                                    <p:anim calcmode="lin" valueType="num">
                                      <p:cBhvr>
                                        <p:cTn id="24" dur="1000" fill="hold"/>
                                        <p:tgtEl>
                                          <p:spTgt spid="33795">
                                            <p:txEl>
                                              <p:pRg st="6" end="6"/>
                                            </p:txEl>
                                          </p:spTgt>
                                        </p:tgtEl>
                                        <p:attrNameLst>
                                          <p:attrName>ppt_h</p:attrName>
                                        </p:attrNameLst>
                                      </p:cBhvr>
                                      <p:tavLst>
                                        <p:tav tm="0">
                                          <p:val>
                                            <p:strVal val="#ppt_h"/>
                                          </p:val>
                                        </p:tav>
                                        <p:tav tm="100000">
                                          <p:val>
                                            <p:strVal val="#ppt_h"/>
                                          </p:val>
                                        </p:tav>
                                      </p:tavLst>
                                    </p:anim>
                                  </p:childTnLst>
                                </p:cTn>
                              </p:par>
                              <p:par>
                                <p:cTn id="25" presetID="45" presetClass="entr" presetSubtype="0" fill="hold" nodeType="withEffect">
                                  <p:stCondLst>
                                    <p:cond delay="0"/>
                                  </p:stCondLst>
                                  <p:iterate type="lt">
                                    <p:tmPct val="10000"/>
                                  </p:iterate>
                                  <p:childTnLst>
                                    <p:set>
                                      <p:cBhvr>
                                        <p:cTn id="26" dur="1" fill="hold">
                                          <p:stCondLst>
                                            <p:cond delay="0"/>
                                          </p:stCondLst>
                                        </p:cTn>
                                        <p:tgtEl>
                                          <p:spTgt spid="33795">
                                            <p:txEl>
                                              <p:pRg st="7" end="7"/>
                                            </p:txEl>
                                          </p:spTgt>
                                        </p:tgtEl>
                                        <p:attrNameLst>
                                          <p:attrName>style.visibility</p:attrName>
                                        </p:attrNameLst>
                                      </p:cBhvr>
                                      <p:to>
                                        <p:strVal val="visible"/>
                                      </p:to>
                                    </p:set>
                                    <p:animEffect transition="in" filter="fade">
                                      <p:cBhvr>
                                        <p:cTn id="27" dur="1000"/>
                                        <p:tgtEl>
                                          <p:spTgt spid="33795">
                                            <p:txEl>
                                              <p:pRg st="7" end="7"/>
                                            </p:txEl>
                                          </p:spTgt>
                                        </p:tgtEl>
                                      </p:cBhvr>
                                    </p:animEffect>
                                    <p:anim calcmode="lin" valueType="num">
                                      <p:cBhvr>
                                        <p:cTn id="28" dur="1000" fill="hold"/>
                                        <p:tgtEl>
                                          <p:spTgt spid="33795">
                                            <p:txEl>
                                              <p:pRg st="7" end="7"/>
                                            </p:txEl>
                                          </p:spTgt>
                                        </p:tgtEl>
                                        <p:attrNameLst>
                                          <p:attrName>ppt_w</p:attrName>
                                        </p:attrNameLst>
                                      </p:cBhvr>
                                      <p:tavLst>
                                        <p:tav tm="0" fmla="#ppt_w*sin(2.5*pi*$)">
                                          <p:val>
                                            <p:fltVal val="0"/>
                                          </p:val>
                                        </p:tav>
                                        <p:tav tm="100000">
                                          <p:val>
                                            <p:fltVal val="1"/>
                                          </p:val>
                                        </p:tav>
                                      </p:tavLst>
                                    </p:anim>
                                    <p:anim calcmode="lin" valueType="num">
                                      <p:cBhvr>
                                        <p:cTn id="29" dur="1000" fill="hold"/>
                                        <p:tgtEl>
                                          <p:spTgt spid="33795">
                                            <p:txEl>
                                              <p:pRg st="7" end="7"/>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b="1" dirty="0" smtClean="0"/>
              <a:t>Cluster B</a:t>
            </a:r>
            <a:r>
              <a:rPr lang="en-US" dirty="0" smtClean="0"/>
              <a:t>:  </a:t>
            </a:r>
          </a:p>
          <a:p>
            <a:pPr>
              <a:buNone/>
            </a:pPr>
            <a:r>
              <a:rPr lang="en-US" dirty="0" smtClean="0"/>
              <a:t>	These persons appear dramatic, emotional, or erratic. </a:t>
            </a:r>
          </a:p>
          <a:p>
            <a:pPr>
              <a:buNone/>
            </a:pPr>
            <a:r>
              <a:rPr lang="en-US" dirty="0" smtClean="0"/>
              <a:t>	Includes: Antisocial, Borderline, Histrionic, and Narcissistic</a:t>
            </a:r>
          </a:p>
          <a:p>
            <a:pPr>
              <a:buNone/>
            </a:pPr>
            <a:endParaRPr lang="en-US" dirty="0" smtClean="0"/>
          </a:p>
          <a:p>
            <a:r>
              <a:rPr lang="en-US" b="1" dirty="0" smtClean="0"/>
              <a:t>Cluster C</a:t>
            </a:r>
            <a:r>
              <a:rPr lang="en-US" dirty="0" smtClean="0"/>
              <a:t>: </a:t>
            </a:r>
          </a:p>
          <a:p>
            <a:pPr>
              <a:buNone/>
            </a:pPr>
            <a:r>
              <a:rPr lang="en-US" dirty="0" smtClean="0"/>
              <a:t>	These persons appear anxious or fearful. </a:t>
            </a:r>
          </a:p>
          <a:p>
            <a:pPr>
              <a:buNone/>
            </a:pPr>
            <a:r>
              <a:rPr lang="en-US" dirty="0" smtClean="0"/>
              <a:t>	Includes: Avoidant, Dependent, and Obsessive-Compulsive</a:t>
            </a:r>
            <a:endParaRPr lang="en-US" dirty="0"/>
          </a:p>
        </p:txBody>
      </p:sp>
    </p:spTree>
    <p:extLst>
      <p:ext uri="{BB962C8B-B14F-4D97-AF65-F5344CB8AC3E}">
        <p14:creationId xmlns:p14="http://schemas.microsoft.com/office/powerpoint/2010/main" val="333671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1000"/>
                                        <p:tgtEl>
                                          <p:spTgt spid="3">
                                            <p:txEl>
                                              <p:pRg st="1" end="1"/>
                                            </p:txEl>
                                          </p:spTgt>
                                        </p:tgtEl>
                                      </p:cBhvr>
                                    </p:animEffect>
                                    <p:anim calcmode="lin" valueType="num">
                                      <p:cBhvr>
                                        <p:cTn id="13" dur="1000" fill="hold"/>
                                        <p:tgtEl>
                                          <p:spTgt spid="3">
                                            <p:txEl>
                                              <p:pRg st="1" end="1"/>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
                                            <p:txEl>
                                              <p:pRg st="1" end="1"/>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1000"/>
                                        <p:tgtEl>
                                          <p:spTgt spid="3">
                                            <p:txEl>
                                              <p:pRg st="2" end="2"/>
                                            </p:txEl>
                                          </p:spTgt>
                                        </p:tgtEl>
                                      </p:cBhvr>
                                    </p:animEffect>
                                    <p:anim calcmode="lin" valueType="num">
                                      <p:cBhvr>
                                        <p:cTn id="18"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45" presetClass="entr" presetSubtype="0" fill="hold" nodeType="clickEffect">
                                  <p:stCondLst>
                                    <p:cond delay="0"/>
                                  </p:stCondLst>
                                  <p:iterate type="lt">
                                    <p:tmPct val="10000"/>
                                  </p:iterate>
                                  <p:childTnLst>
                                    <p:set>
                                      <p:cBhvr>
                                        <p:cTn id="23" dur="1" fill="hold">
                                          <p:stCondLst>
                                            <p:cond delay="0"/>
                                          </p:stCondLst>
                                        </p:cTn>
                                        <p:tgtEl>
                                          <p:spTgt spid="3">
                                            <p:txEl>
                                              <p:pRg st="4" end="4"/>
                                            </p:txEl>
                                          </p:spTgt>
                                        </p:tgtEl>
                                        <p:attrNameLst>
                                          <p:attrName>style.visibility</p:attrName>
                                        </p:attrNameLst>
                                      </p:cBhvr>
                                      <p:to>
                                        <p:strVal val="visible"/>
                                      </p:to>
                                    </p:set>
                                    <p:animEffect transition="in" filter="fade">
                                      <p:cBhvr>
                                        <p:cTn id="24" dur="1000"/>
                                        <p:tgtEl>
                                          <p:spTgt spid="3">
                                            <p:txEl>
                                              <p:pRg st="4" end="4"/>
                                            </p:txEl>
                                          </p:spTgt>
                                        </p:tgtEl>
                                      </p:cBhvr>
                                    </p:animEffect>
                                    <p:anim calcmode="lin" valueType="num">
                                      <p:cBhvr>
                                        <p:cTn id="25" dur="1000" fill="hold"/>
                                        <p:tgtEl>
                                          <p:spTgt spid="3">
                                            <p:txEl>
                                              <p:pRg st="4" end="4"/>
                                            </p:txEl>
                                          </p:spTgt>
                                        </p:tgtEl>
                                        <p:attrNameLst>
                                          <p:attrName>ppt_w</p:attrName>
                                        </p:attrNameLst>
                                      </p:cBhvr>
                                      <p:tavLst>
                                        <p:tav tm="0" fmla="#ppt_w*sin(2.5*pi*$)">
                                          <p:val>
                                            <p:fltVal val="0"/>
                                          </p:val>
                                        </p:tav>
                                        <p:tav tm="100000">
                                          <p:val>
                                            <p:fltVal val="1"/>
                                          </p:val>
                                        </p:tav>
                                      </p:tavLst>
                                    </p:anim>
                                    <p:anim calcmode="lin" valueType="num">
                                      <p:cBhvr>
                                        <p:cTn id="26" dur="1000" fill="hold"/>
                                        <p:tgtEl>
                                          <p:spTgt spid="3">
                                            <p:txEl>
                                              <p:pRg st="4" end="4"/>
                                            </p:txEl>
                                          </p:spTgt>
                                        </p:tgtEl>
                                        <p:attrNameLst>
                                          <p:attrName>ppt_h</p:attrName>
                                        </p:attrNameLst>
                                      </p:cBhvr>
                                      <p:tavLst>
                                        <p:tav tm="0">
                                          <p:val>
                                            <p:strVal val="#ppt_h"/>
                                          </p:val>
                                        </p:tav>
                                        <p:tav tm="100000">
                                          <p:val>
                                            <p:strVal val="#ppt_h"/>
                                          </p:val>
                                        </p:tav>
                                      </p:tavLst>
                                    </p:anim>
                                  </p:childTnLst>
                                </p:cTn>
                              </p:par>
                              <p:par>
                                <p:cTn id="27" presetID="45" presetClass="entr" presetSubtype="0" fill="hold" nodeType="withEffect">
                                  <p:stCondLst>
                                    <p:cond delay="0"/>
                                  </p:stCondLst>
                                  <p:iterate type="lt">
                                    <p:tmPct val="10000"/>
                                  </p:iterate>
                                  <p:childTnLst>
                                    <p:set>
                                      <p:cBhvr>
                                        <p:cTn id="28" dur="1" fill="hold">
                                          <p:stCondLst>
                                            <p:cond delay="0"/>
                                          </p:stCondLst>
                                        </p:cTn>
                                        <p:tgtEl>
                                          <p:spTgt spid="3">
                                            <p:txEl>
                                              <p:pRg st="5" end="5"/>
                                            </p:txEl>
                                          </p:spTgt>
                                        </p:tgtEl>
                                        <p:attrNameLst>
                                          <p:attrName>style.visibility</p:attrName>
                                        </p:attrNameLst>
                                      </p:cBhvr>
                                      <p:to>
                                        <p:strVal val="visible"/>
                                      </p:to>
                                    </p:set>
                                    <p:animEffect transition="in" filter="fade">
                                      <p:cBhvr>
                                        <p:cTn id="29" dur="1000"/>
                                        <p:tgtEl>
                                          <p:spTgt spid="3">
                                            <p:txEl>
                                              <p:pRg st="5" end="5"/>
                                            </p:txEl>
                                          </p:spTgt>
                                        </p:tgtEl>
                                      </p:cBhvr>
                                    </p:animEffect>
                                    <p:anim calcmode="lin" valueType="num">
                                      <p:cBhvr>
                                        <p:cTn id="30" dur="1000" fill="hold"/>
                                        <p:tgtEl>
                                          <p:spTgt spid="3">
                                            <p:txEl>
                                              <p:pRg st="5" end="5"/>
                                            </p:txEl>
                                          </p:spTgt>
                                        </p:tgtEl>
                                        <p:attrNameLst>
                                          <p:attrName>ppt_w</p:attrName>
                                        </p:attrNameLst>
                                      </p:cBhvr>
                                      <p:tavLst>
                                        <p:tav tm="0" fmla="#ppt_w*sin(2.5*pi*$)">
                                          <p:val>
                                            <p:fltVal val="0"/>
                                          </p:val>
                                        </p:tav>
                                        <p:tav tm="100000">
                                          <p:val>
                                            <p:fltVal val="1"/>
                                          </p:val>
                                        </p:tav>
                                      </p:tavLst>
                                    </p:anim>
                                    <p:anim calcmode="lin" valueType="num">
                                      <p:cBhvr>
                                        <p:cTn id="31" dur="1000" fill="hold"/>
                                        <p:tgtEl>
                                          <p:spTgt spid="3">
                                            <p:txEl>
                                              <p:pRg st="5" end="5"/>
                                            </p:txEl>
                                          </p:spTgt>
                                        </p:tgtEl>
                                        <p:attrNameLst>
                                          <p:attrName>ppt_h</p:attrName>
                                        </p:attrNameLst>
                                      </p:cBhvr>
                                      <p:tavLst>
                                        <p:tav tm="0">
                                          <p:val>
                                            <p:strVal val="#ppt_h"/>
                                          </p:val>
                                        </p:tav>
                                        <p:tav tm="100000">
                                          <p:val>
                                            <p:strVal val="#ppt_h"/>
                                          </p:val>
                                        </p:tav>
                                      </p:tavLst>
                                    </p:anim>
                                  </p:childTnLst>
                                </p:cTn>
                              </p:par>
                              <p:par>
                                <p:cTn id="32" presetID="45" presetClass="entr" presetSubtype="0" fill="hold" nodeType="withEffect">
                                  <p:stCondLst>
                                    <p:cond delay="0"/>
                                  </p:stCondLst>
                                  <p:iterate type="lt">
                                    <p:tmPct val="10000"/>
                                  </p:iterate>
                                  <p:childTnLst>
                                    <p:set>
                                      <p:cBhvr>
                                        <p:cTn id="33" dur="1" fill="hold">
                                          <p:stCondLst>
                                            <p:cond delay="0"/>
                                          </p:stCondLst>
                                        </p:cTn>
                                        <p:tgtEl>
                                          <p:spTgt spid="3">
                                            <p:txEl>
                                              <p:pRg st="6" end="6"/>
                                            </p:txEl>
                                          </p:spTgt>
                                        </p:tgtEl>
                                        <p:attrNameLst>
                                          <p:attrName>style.visibility</p:attrName>
                                        </p:attrNameLst>
                                      </p:cBhvr>
                                      <p:to>
                                        <p:strVal val="visible"/>
                                      </p:to>
                                    </p:set>
                                    <p:animEffect transition="in" filter="fade">
                                      <p:cBhvr>
                                        <p:cTn id="34" dur="1000"/>
                                        <p:tgtEl>
                                          <p:spTgt spid="3">
                                            <p:txEl>
                                              <p:pRg st="6" end="6"/>
                                            </p:txEl>
                                          </p:spTgt>
                                        </p:tgtEl>
                                      </p:cBhvr>
                                    </p:animEffect>
                                    <p:anim calcmode="lin" valueType="num">
                                      <p:cBhvr>
                                        <p:cTn id="35" dur="1000" fill="hold"/>
                                        <p:tgtEl>
                                          <p:spTgt spid="3">
                                            <p:txEl>
                                              <p:pRg st="6" end="6"/>
                                            </p:txEl>
                                          </p:spTgt>
                                        </p:tgtEl>
                                        <p:attrNameLst>
                                          <p:attrName>ppt_w</p:attrName>
                                        </p:attrNameLst>
                                      </p:cBhvr>
                                      <p:tavLst>
                                        <p:tav tm="0" fmla="#ppt_w*sin(2.5*pi*$)">
                                          <p:val>
                                            <p:fltVal val="0"/>
                                          </p:val>
                                        </p:tav>
                                        <p:tav tm="100000">
                                          <p:val>
                                            <p:fltVal val="1"/>
                                          </p:val>
                                        </p:tav>
                                      </p:tavLst>
                                    </p:anim>
                                    <p:anim calcmode="lin" valueType="num">
                                      <p:cBhvr>
                                        <p:cTn id="36" dur="1000" fill="hold"/>
                                        <p:tgtEl>
                                          <p:spTgt spid="3">
                                            <p:txEl>
                                              <p:pRg st="6" end="6"/>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8296" y="0"/>
            <a:ext cx="11595652" cy="1510748"/>
          </a:xfrm>
        </p:spPr>
        <p:txBody>
          <a:bodyPr>
            <a:noAutofit/>
          </a:bodyPr>
          <a:lstStyle/>
          <a:p>
            <a:pPr algn="ctr">
              <a:defRPr/>
            </a:pPr>
            <a:r>
              <a:rPr lang="en-US" sz="4800" b="1" dirty="0" smtClean="0">
                <a:solidFill>
                  <a:schemeClr val="tx1"/>
                </a:solidFill>
              </a:rPr>
              <a:t>Factors that Influence Attitudes towards Mental Health and Mental Illness</a:t>
            </a:r>
            <a:endParaRPr lang="en-US" sz="4800" b="1" dirty="0">
              <a:solidFill>
                <a:schemeClr val="tx1"/>
              </a:solidFill>
            </a:endParaRPr>
          </a:p>
        </p:txBody>
      </p:sp>
      <p:sp>
        <p:nvSpPr>
          <p:cNvPr id="31747" name="Content Placeholder 2"/>
          <p:cNvSpPr>
            <a:spLocks noGrp="1"/>
          </p:cNvSpPr>
          <p:nvPr>
            <p:ph idx="1"/>
          </p:nvPr>
        </p:nvSpPr>
        <p:spPr>
          <a:xfrm>
            <a:off x="2054087" y="2146852"/>
            <a:ext cx="6858000" cy="3581400"/>
          </a:xfrm>
        </p:spPr>
        <p:txBody>
          <a:bodyPr>
            <a:normAutofit/>
          </a:bodyPr>
          <a:lstStyle/>
          <a:p>
            <a:pPr lvl="1"/>
            <a:r>
              <a:rPr lang="en-US" altLang="en-US" sz="3600" dirty="0"/>
              <a:t>Culture</a:t>
            </a:r>
          </a:p>
          <a:p>
            <a:pPr lvl="1"/>
            <a:r>
              <a:rPr lang="en-US" altLang="en-US" sz="3600" dirty="0"/>
              <a:t>Health Beliefs</a:t>
            </a:r>
          </a:p>
          <a:p>
            <a:pPr lvl="1"/>
            <a:r>
              <a:rPr lang="en-US" altLang="en-US" sz="3600" dirty="0"/>
              <a:t>Religion</a:t>
            </a:r>
          </a:p>
          <a:p>
            <a:pPr lvl="1"/>
            <a:r>
              <a:rPr lang="en-US" altLang="en-US" sz="3600" dirty="0"/>
              <a:t>Education </a:t>
            </a:r>
          </a:p>
          <a:p>
            <a:pPr>
              <a:buFont typeface="Wingdings" panose="05000000000000000000" pitchFamily="2" charset="2"/>
              <a:buNone/>
            </a:pPr>
            <a:endParaRPr lang="en-US" altLang="en-US" sz="3200" dirty="0" smtClean="0"/>
          </a:p>
        </p:txBody>
      </p:sp>
    </p:spTree>
    <p:extLst>
      <p:ext uri="{BB962C8B-B14F-4D97-AF65-F5344CB8AC3E}">
        <p14:creationId xmlns:p14="http://schemas.microsoft.com/office/powerpoint/2010/main" val="3781426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1747">
                                            <p:txEl>
                                              <p:pRg st="0" end="0"/>
                                            </p:txEl>
                                          </p:spTgt>
                                        </p:tgtEl>
                                        <p:attrNameLst>
                                          <p:attrName>style.visibility</p:attrName>
                                        </p:attrNameLst>
                                      </p:cBhvr>
                                      <p:to>
                                        <p:strVal val="visible"/>
                                      </p:to>
                                    </p:set>
                                    <p:animEffect transition="in" filter="fade">
                                      <p:cBhvr>
                                        <p:cTn id="7" dur="2000"/>
                                        <p:tgtEl>
                                          <p:spTgt spid="31747">
                                            <p:txEl>
                                              <p:pRg st="0" end="0"/>
                                            </p:txEl>
                                          </p:spTgt>
                                        </p:tgtEl>
                                      </p:cBhvr>
                                    </p:animEffect>
                                    <p:anim calcmode="lin" valueType="num">
                                      <p:cBhvr>
                                        <p:cTn id="8" dur="2000" fill="hold"/>
                                        <p:tgtEl>
                                          <p:spTgt spid="31747">
                                            <p:txEl>
                                              <p:pRg st="0" end="0"/>
                                            </p:txEl>
                                          </p:spTgt>
                                        </p:tgtEl>
                                        <p:attrNameLst>
                                          <p:attrName>ppt_w</p:attrName>
                                        </p:attrNameLst>
                                      </p:cBhvr>
                                      <p:tavLst>
                                        <p:tav tm="0" fmla="#ppt_w*sin(2.5*pi*$)">
                                          <p:val>
                                            <p:fltVal val="0"/>
                                          </p:val>
                                        </p:tav>
                                        <p:tav tm="100000">
                                          <p:val>
                                            <p:fltVal val="1"/>
                                          </p:val>
                                        </p:tav>
                                      </p:tavLst>
                                    </p:anim>
                                    <p:anim calcmode="lin" valueType="num">
                                      <p:cBhvr>
                                        <p:cTn id="9" dur="2000" fill="hold"/>
                                        <p:tgtEl>
                                          <p:spTgt spid="31747">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1747">
                                            <p:txEl>
                                              <p:pRg st="1" end="1"/>
                                            </p:txEl>
                                          </p:spTgt>
                                        </p:tgtEl>
                                        <p:attrNameLst>
                                          <p:attrName>style.visibility</p:attrName>
                                        </p:attrNameLst>
                                      </p:cBhvr>
                                      <p:to>
                                        <p:strVal val="visible"/>
                                      </p:to>
                                    </p:set>
                                    <p:animEffect transition="in" filter="fade">
                                      <p:cBhvr>
                                        <p:cTn id="14" dur="2000"/>
                                        <p:tgtEl>
                                          <p:spTgt spid="31747">
                                            <p:txEl>
                                              <p:pRg st="1" end="1"/>
                                            </p:txEl>
                                          </p:spTgt>
                                        </p:tgtEl>
                                      </p:cBhvr>
                                    </p:animEffect>
                                    <p:anim calcmode="lin" valueType="num">
                                      <p:cBhvr>
                                        <p:cTn id="15" dur="2000" fill="hold"/>
                                        <p:tgtEl>
                                          <p:spTgt spid="31747">
                                            <p:txEl>
                                              <p:pRg st="1" end="1"/>
                                            </p:txEl>
                                          </p:spTgt>
                                        </p:tgtEl>
                                        <p:attrNameLst>
                                          <p:attrName>ppt_w</p:attrName>
                                        </p:attrNameLst>
                                      </p:cBhvr>
                                      <p:tavLst>
                                        <p:tav tm="0" fmla="#ppt_w*sin(2.5*pi*$)">
                                          <p:val>
                                            <p:fltVal val="0"/>
                                          </p:val>
                                        </p:tav>
                                        <p:tav tm="100000">
                                          <p:val>
                                            <p:fltVal val="1"/>
                                          </p:val>
                                        </p:tav>
                                      </p:tavLst>
                                    </p:anim>
                                    <p:anim calcmode="lin" valueType="num">
                                      <p:cBhvr>
                                        <p:cTn id="16" dur="2000" fill="hold"/>
                                        <p:tgtEl>
                                          <p:spTgt spid="31747">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5" presetClass="entr" presetSubtype="0" fill="hold" nodeType="clickEffect">
                                  <p:stCondLst>
                                    <p:cond delay="0"/>
                                  </p:stCondLst>
                                  <p:iterate type="lt">
                                    <p:tmPct val="10000"/>
                                  </p:iterate>
                                  <p:childTnLst>
                                    <p:set>
                                      <p:cBhvr>
                                        <p:cTn id="20" dur="1" fill="hold">
                                          <p:stCondLst>
                                            <p:cond delay="0"/>
                                          </p:stCondLst>
                                        </p:cTn>
                                        <p:tgtEl>
                                          <p:spTgt spid="31747">
                                            <p:txEl>
                                              <p:pRg st="2" end="2"/>
                                            </p:txEl>
                                          </p:spTgt>
                                        </p:tgtEl>
                                        <p:attrNameLst>
                                          <p:attrName>style.visibility</p:attrName>
                                        </p:attrNameLst>
                                      </p:cBhvr>
                                      <p:to>
                                        <p:strVal val="visible"/>
                                      </p:to>
                                    </p:set>
                                    <p:animEffect transition="in" filter="fade">
                                      <p:cBhvr>
                                        <p:cTn id="21" dur="2000"/>
                                        <p:tgtEl>
                                          <p:spTgt spid="31747">
                                            <p:txEl>
                                              <p:pRg st="2" end="2"/>
                                            </p:txEl>
                                          </p:spTgt>
                                        </p:tgtEl>
                                      </p:cBhvr>
                                    </p:animEffect>
                                    <p:anim calcmode="lin" valueType="num">
                                      <p:cBhvr>
                                        <p:cTn id="22" dur="2000" fill="hold"/>
                                        <p:tgtEl>
                                          <p:spTgt spid="31747">
                                            <p:txEl>
                                              <p:pRg st="2" end="2"/>
                                            </p:txEl>
                                          </p:spTgt>
                                        </p:tgtEl>
                                        <p:attrNameLst>
                                          <p:attrName>ppt_w</p:attrName>
                                        </p:attrNameLst>
                                      </p:cBhvr>
                                      <p:tavLst>
                                        <p:tav tm="0" fmla="#ppt_w*sin(2.5*pi*$)">
                                          <p:val>
                                            <p:fltVal val="0"/>
                                          </p:val>
                                        </p:tav>
                                        <p:tav tm="100000">
                                          <p:val>
                                            <p:fltVal val="1"/>
                                          </p:val>
                                        </p:tav>
                                      </p:tavLst>
                                    </p:anim>
                                    <p:anim calcmode="lin" valueType="num">
                                      <p:cBhvr>
                                        <p:cTn id="23" dur="2000" fill="hold"/>
                                        <p:tgtEl>
                                          <p:spTgt spid="31747">
                                            <p:txEl>
                                              <p:pRg st="2" end="2"/>
                                            </p:txEl>
                                          </p:spTgt>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45" presetClass="entr" presetSubtype="0" fill="hold" nodeType="clickEffect">
                                  <p:stCondLst>
                                    <p:cond delay="0"/>
                                  </p:stCondLst>
                                  <p:iterate type="lt">
                                    <p:tmPct val="10000"/>
                                  </p:iterate>
                                  <p:childTnLst>
                                    <p:set>
                                      <p:cBhvr>
                                        <p:cTn id="27" dur="1" fill="hold">
                                          <p:stCondLst>
                                            <p:cond delay="0"/>
                                          </p:stCondLst>
                                        </p:cTn>
                                        <p:tgtEl>
                                          <p:spTgt spid="31747">
                                            <p:txEl>
                                              <p:pRg st="3" end="3"/>
                                            </p:txEl>
                                          </p:spTgt>
                                        </p:tgtEl>
                                        <p:attrNameLst>
                                          <p:attrName>style.visibility</p:attrName>
                                        </p:attrNameLst>
                                      </p:cBhvr>
                                      <p:to>
                                        <p:strVal val="visible"/>
                                      </p:to>
                                    </p:set>
                                    <p:animEffect transition="in" filter="fade">
                                      <p:cBhvr>
                                        <p:cTn id="28" dur="2000"/>
                                        <p:tgtEl>
                                          <p:spTgt spid="31747">
                                            <p:txEl>
                                              <p:pRg st="3" end="3"/>
                                            </p:txEl>
                                          </p:spTgt>
                                        </p:tgtEl>
                                      </p:cBhvr>
                                    </p:animEffect>
                                    <p:anim calcmode="lin" valueType="num">
                                      <p:cBhvr>
                                        <p:cTn id="29" dur="2000" fill="hold"/>
                                        <p:tgtEl>
                                          <p:spTgt spid="31747">
                                            <p:txEl>
                                              <p:pRg st="3" end="3"/>
                                            </p:txEl>
                                          </p:spTgt>
                                        </p:tgtEl>
                                        <p:attrNameLst>
                                          <p:attrName>ppt_w</p:attrName>
                                        </p:attrNameLst>
                                      </p:cBhvr>
                                      <p:tavLst>
                                        <p:tav tm="0" fmla="#ppt_w*sin(2.5*pi*$)">
                                          <p:val>
                                            <p:fltVal val="0"/>
                                          </p:val>
                                        </p:tav>
                                        <p:tav tm="100000">
                                          <p:val>
                                            <p:fltVal val="1"/>
                                          </p:val>
                                        </p:tav>
                                      </p:tavLst>
                                    </p:anim>
                                    <p:anim calcmode="lin" valueType="num">
                                      <p:cBhvr>
                                        <p:cTn id="30" dur="2000" fill="hold"/>
                                        <p:tgtEl>
                                          <p:spTgt spid="31747">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ChangeArrowheads="1"/>
          </p:cNvSpPr>
          <p:nvPr/>
        </p:nvSpPr>
        <p:spPr bwMode="auto">
          <a:xfrm>
            <a:off x="1905000" y="188640"/>
            <a:ext cx="7772400" cy="759296"/>
          </a:xfrm>
          <a:prstGeom prst="rect">
            <a:avLst/>
          </a:prstGeom>
          <a:noFill/>
          <a:ln w="9525">
            <a:noFill/>
            <a:miter lim="800000"/>
            <a:headEnd/>
            <a:tailEnd/>
          </a:ln>
          <a:effectLst/>
        </p:spPr>
        <p:txBody>
          <a:bodyPr lIns="92075" tIns="46038" rIns="92075" bIns="46038" anchor="b"/>
          <a:lstStyle/>
          <a:p>
            <a:pPr algn="ctr"/>
            <a:r>
              <a:rPr lang="en-US" altLang="en-US" sz="4200" dirty="0">
                <a:solidFill>
                  <a:srgbClr val="006633"/>
                </a:solidFill>
                <a:latin typeface="Garamond"/>
                <a:cs typeface="Arial"/>
              </a:rPr>
              <a:t>Etiology of Personality Disorders</a:t>
            </a:r>
          </a:p>
        </p:txBody>
      </p:sp>
      <p:sp>
        <p:nvSpPr>
          <p:cNvPr id="36867" name="Text Box 3"/>
          <p:cNvSpPr txBox="1">
            <a:spLocks noChangeArrowheads="1"/>
          </p:cNvSpPr>
          <p:nvPr/>
        </p:nvSpPr>
        <p:spPr bwMode="auto">
          <a:xfrm>
            <a:off x="2063554" y="1268761"/>
            <a:ext cx="7848871" cy="4708981"/>
          </a:xfrm>
          <a:prstGeom prst="rect">
            <a:avLst/>
          </a:prstGeom>
          <a:noFill/>
          <a:ln w="12700">
            <a:noFill/>
            <a:miter lim="800000"/>
            <a:headEnd type="none" w="sm" len="sm"/>
            <a:tailEnd type="none" w="sm" len="sm"/>
          </a:ln>
          <a:effectLst/>
        </p:spPr>
        <p:txBody>
          <a:bodyPr wrap="square">
            <a:spAutoFit/>
          </a:bodyPr>
          <a:lstStyle/>
          <a:p>
            <a:r>
              <a:rPr lang="en-US" sz="3000" b="1" dirty="0">
                <a:solidFill>
                  <a:srgbClr val="000000"/>
                </a:solidFill>
                <a:latin typeface="Arial"/>
                <a:cs typeface="Arial"/>
              </a:rPr>
              <a:t>Genetics</a:t>
            </a:r>
          </a:p>
          <a:p>
            <a:endParaRPr lang="en-US" sz="3000" b="1" dirty="0">
              <a:solidFill>
                <a:srgbClr val="000000"/>
              </a:solidFill>
              <a:latin typeface="Arial"/>
              <a:cs typeface="Arial"/>
            </a:endParaRPr>
          </a:p>
          <a:p>
            <a:r>
              <a:rPr lang="en-US" sz="3000" dirty="0">
                <a:solidFill>
                  <a:srgbClr val="000000"/>
                </a:solidFill>
                <a:latin typeface="Arial"/>
                <a:cs typeface="Arial"/>
              </a:rPr>
              <a:t>Monozygotic twins reared apart have nearly same personalities.</a:t>
            </a:r>
          </a:p>
          <a:p>
            <a:endParaRPr lang="en-US" sz="3000" dirty="0">
              <a:solidFill>
                <a:srgbClr val="000000"/>
              </a:solidFill>
              <a:latin typeface="Arial"/>
              <a:cs typeface="Arial"/>
            </a:endParaRPr>
          </a:p>
          <a:p>
            <a:r>
              <a:rPr lang="en-US" sz="3000" dirty="0">
                <a:solidFill>
                  <a:srgbClr val="000000"/>
                </a:solidFill>
                <a:latin typeface="Arial"/>
                <a:cs typeface="Arial"/>
              </a:rPr>
              <a:t>Cluster A: more common in the biological relatives of patients with schizophrenia.</a:t>
            </a:r>
          </a:p>
          <a:p>
            <a:endParaRPr lang="en-US" sz="3000" dirty="0">
              <a:solidFill>
                <a:srgbClr val="000000"/>
              </a:solidFill>
              <a:latin typeface="Arial"/>
              <a:cs typeface="Arial"/>
            </a:endParaRPr>
          </a:p>
          <a:p>
            <a:r>
              <a:rPr lang="en-US" sz="3000" dirty="0">
                <a:solidFill>
                  <a:srgbClr val="000000"/>
                </a:solidFill>
                <a:latin typeface="Arial"/>
                <a:cs typeface="Arial"/>
              </a:rPr>
              <a:t>Cluster B: Antisocial personality disorder is associated with alcohol use disorders; </a:t>
            </a:r>
          </a:p>
        </p:txBody>
      </p:sp>
    </p:spTree>
    <p:extLst>
      <p:ext uri="{BB962C8B-B14F-4D97-AF65-F5344CB8AC3E}">
        <p14:creationId xmlns:p14="http://schemas.microsoft.com/office/powerpoint/2010/main" val="1040512006"/>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Text Box 3"/>
          <p:cNvSpPr txBox="1">
            <a:spLocks noChangeArrowheads="1"/>
          </p:cNvSpPr>
          <p:nvPr/>
        </p:nvSpPr>
        <p:spPr bwMode="auto">
          <a:xfrm>
            <a:off x="1919536" y="476674"/>
            <a:ext cx="8290694" cy="5632311"/>
          </a:xfrm>
          <a:prstGeom prst="rect">
            <a:avLst/>
          </a:prstGeom>
          <a:noFill/>
          <a:ln w="12700">
            <a:noFill/>
            <a:miter lim="800000"/>
            <a:headEnd type="none" w="sm" len="sm"/>
            <a:tailEnd type="none" w="sm" len="sm"/>
          </a:ln>
          <a:effectLst/>
        </p:spPr>
        <p:txBody>
          <a:bodyPr wrap="square">
            <a:spAutoFit/>
          </a:bodyPr>
          <a:lstStyle/>
          <a:p>
            <a:r>
              <a:rPr lang="en-US" sz="3000" dirty="0">
                <a:solidFill>
                  <a:srgbClr val="000000"/>
                </a:solidFill>
                <a:latin typeface="Arial"/>
                <a:cs typeface="Arial"/>
              </a:rPr>
              <a:t>Cluster C: obsessive-compulsive traits are more common in monozygotic twins than in </a:t>
            </a:r>
            <a:r>
              <a:rPr lang="en-US" sz="3000" dirty="0" err="1">
                <a:solidFill>
                  <a:srgbClr val="000000"/>
                </a:solidFill>
                <a:latin typeface="Arial"/>
                <a:cs typeface="Arial"/>
              </a:rPr>
              <a:t>dizygotic</a:t>
            </a:r>
            <a:r>
              <a:rPr lang="en-US" sz="3000" dirty="0">
                <a:solidFill>
                  <a:srgbClr val="000000"/>
                </a:solidFill>
                <a:latin typeface="Arial"/>
                <a:cs typeface="Arial"/>
              </a:rPr>
              <a:t> twins - they also show some signs of depression.</a:t>
            </a:r>
          </a:p>
          <a:p>
            <a:endParaRPr lang="en-US" sz="3000" dirty="0">
              <a:solidFill>
                <a:srgbClr val="000000"/>
              </a:solidFill>
              <a:latin typeface="Arial"/>
              <a:cs typeface="Arial"/>
            </a:endParaRPr>
          </a:p>
          <a:p>
            <a:endParaRPr lang="en-US" sz="3000" dirty="0">
              <a:solidFill>
                <a:srgbClr val="000000"/>
              </a:solidFill>
              <a:latin typeface="Arial"/>
              <a:cs typeface="Arial"/>
            </a:endParaRPr>
          </a:p>
          <a:p>
            <a:r>
              <a:rPr lang="en-US" sz="3000" b="1" dirty="0">
                <a:solidFill>
                  <a:srgbClr val="000000"/>
                </a:solidFill>
                <a:latin typeface="Arial"/>
                <a:cs typeface="Arial"/>
              </a:rPr>
              <a:t>Environmental</a:t>
            </a:r>
          </a:p>
          <a:p>
            <a:r>
              <a:rPr lang="en-US" sz="3000" dirty="0">
                <a:solidFill>
                  <a:srgbClr val="000000"/>
                </a:solidFill>
                <a:latin typeface="Arial"/>
                <a:cs typeface="Arial"/>
              </a:rPr>
              <a:t>Link between fearful children raised by fearful mothers and avoidant personality disorder;</a:t>
            </a:r>
          </a:p>
          <a:p>
            <a:r>
              <a:rPr lang="en-US" sz="3000" dirty="0">
                <a:solidFill>
                  <a:srgbClr val="000000"/>
                </a:solidFill>
                <a:latin typeface="Arial"/>
                <a:cs typeface="Arial"/>
              </a:rPr>
              <a:t>Cultures that encourage aggression may contribute to paranoid and antisocial personality disorders.</a:t>
            </a:r>
          </a:p>
        </p:txBody>
      </p:sp>
    </p:spTree>
    <p:extLst>
      <p:ext uri="{BB962C8B-B14F-4D97-AF65-F5344CB8AC3E}">
        <p14:creationId xmlns:p14="http://schemas.microsoft.com/office/powerpoint/2010/main" val="955893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7891">
                                            <p:txEl>
                                              <p:pRg st="3" end="3"/>
                                            </p:txEl>
                                          </p:spTgt>
                                        </p:tgtEl>
                                        <p:attrNameLst>
                                          <p:attrName>style.visibility</p:attrName>
                                        </p:attrNameLst>
                                      </p:cBhvr>
                                      <p:to>
                                        <p:strVal val="visible"/>
                                      </p:to>
                                    </p:set>
                                    <p:animEffect transition="in" filter="fade">
                                      <p:cBhvr>
                                        <p:cTn id="7" dur="1000"/>
                                        <p:tgtEl>
                                          <p:spTgt spid="37891">
                                            <p:txEl>
                                              <p:pRg st="3" end="3"/>
                                            </p:txEl>
                                          </p:spTgt>
                                        </p:tgtEl>
                                      </p:cBhvr>
                                    </p:animEffect>
                                    <p:anim calcmode="lin" valueType="num">
                                      <p:cBhvr>
                                        <p:cTn id="8" dur="1000" fill="hold"/>
                                        <p:tgtEl>
                                          <p:spTgt spid="37891">
                                            <p:txEl>
                                              <p:pRg st="3" end="3"/>
                                            </p:txEl>
                                          </p:spTgt>
                                        </p:tgtEl>
                                        <p:attrNameLst>
                                          <p:attrName>ppt_w</p:attrName>
                                        </p:attrNameLst>
                                      </p:cBhvr>
                                      <p:tavLst>
                                        <p:tav tm="0" fmla="#ppt_w*sin(2.5*pi*$)">
                                          <p:val>
                                            <p:fltVal val="0"/>
                                          </p:val>
                                        </p:tav>
                                        <p:tav tm="100000">
                                          <p:val>
                                            <p:fltVal val="1"/>
                                          </p:val>
                                        </p:tav>
                                      </p:tavLst>
                                    </p:anim>
                                    <p:anim calcmode="lin" valueType="num">
                                      <p:cBhvr>
                                        <p:cTn id="9" dur="1000" fill="hold"/>
                                        <p:tgtEl>
                                          <p:spTgt spid="37891">
                                            <p:txEl>
                                              <p:pRg st="3" end="3"/>
                                            </p:txEl>
                                          </p:spTgt>
                                        </p:tgtEl>
                                        <p:attrNameLst>
                                          <p:attrName>ppt_h</p:attrName>
                                        </p:attrNameLst>
                                      </p:cBhvr>
                                      <p:tavLst>
                                        <p:tav tm="0">
                                          <p:val>
                                            <p:strVal val="#ppt_h"/>
                                          </p:val>
                                        </p:tav>
                                        <p:tav tm="100000">
                                          <p:val>
                                            <p:strVal val="#ppt_h"/>
                                          </p:val>
                                        </p:tav>
                                      </p:tavLst>
                                    </p:anim>
                                  </p:childTnLst>
                                </p:cTn>
                              </p:par>
                              <p:par>
                                <p:cTn id="10" presetID="45" presetClass="entr" presetSubtype="0" fill="hold" nodeType="withEffect">
                                  <p:stCondLst>
                                    <p:cond delay="0"/>
                                  </p:stCondLst>
                                  <p:iterate type="lt">
                                    <p:tmPct val="10000"/>
                                  </p:iterate>
                                  <p:childTnLst>
                                    <p:set>
                                      <p:cBhvr>
                                        <p:cTn id="11" dur="1" fill="hold">
                                          <p:stCondLst>
                                            <p:cond delay="0"/>
                                          </p:stCondLst>
                                        </p:cTn>
                                        <p:tgtEl>
                                          <p:spTgt spid="37891">
                                            <p:txEl>
                                              <p:pRg st="4" end="4"/>
                                            </p:txEl>
                                          </p:spTgt>
                                        </p:tgtEl>
                                        <p:attrNameLst>
                                          <p:attrName>style.visibility</p:attrName>
                                        </p:attrNameLst>
                                      </p:cBhvr>
                                      <p:to>
                                        <p:strVal val="visible"/>
                                      </p:to>
                                    </p:set>
                                    <p:animEffect transition="in" filter="fade">
                                      <p:cBhvr>
                                        <p:cTn id="12" dur="1000"/>
                                        <p:tgtEl>
                                          <p:spTgt spid="37891">
                                            <p:txEl>
                                              <p:pRg st="4" end="4"/>
                                            </p:txEl>
                                          </p:spTgt>
                                        </p:tgtEl>
                                      </p:cBhvr>
                                    </p:animEffect>
                                    <p:anim calcmode="lin" valueType="num">
                                      <p:cBhvr>
                                        <p:cTn id="13" dur="1000" fill="hold"/>
                                        <p:tgtEl>
                                          <p:spTgt spid="37891">
                                            <p:txEl>
                                              <p:pRg st="4" end="4"/>
                                            </p:txEl>
                                          </p:spTgt>
                                        </p:tgtEl>
                                        <p:attrNameLst>
                                          <p:attrName>ppt_w</p:attrName>
                                        </p:attrNameLst>
                                      </p:cBhvr>
                                      <p:tavLst>
                                        <p:tav tm="0" fmla="#ppt_w*sin(2.5*pi*$)">
                                          <p:val>
                                            <p:fltVal val="0"/>
                                          </p:val>
                                        </p:tav>
                                        <p:tav tm="100000">
                                          <p:val>
                                            <p:fltVal val="1"/>
                                          </p:val>
                                        </p:tav>
                                      </p:tavLst>
                                    </p:anim>
                                    <p:anim calcmode="lin" valueType="num">
                                      <p:cBhvr>
                                        <p:cTn id="14" dur="1000" fill="hold"/>
                                        <p:tgtEl>
                                          <p:spTgt spid="37891">
                                            <p:txEl>
                                              <p:pRg st="4" end="4"/>
                                            </p:txEl>
                                          </p:spTgt>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iterate type="lt">
                                    <p:tmPct val="10000"/>
                                  </p:iterate>
                                  <p:childTnLst>
                                    <p:set>
                                      <p:cBhvr>
                                        <p:cTn id="16" dur="1" fill="hold">
                                          <p:stCondLst>
                                            <p:cond delay="0"/>
                                          </p:stCondLst>
                                        </p:cTn>
                                        <p:tgtEl>
                                          <p:spTgt spid="37891">
                                            <p:txEl>
                                              <p:pRg st="5" end="5"/>
                                            </p:txEl>
                                          </p:spTgt>
                                        </p:tgtEl>
                                        <p:attrNameLst>
                                          <p:attrName>style.visibility</p:attrName>
                                        </p:attrNameLst>
                                      </p:cBhvr>
                                      <p:to>
                                        <p:strVal val="visible"/>
                                      </p:to>
                                    </p:set>
                                    <p:animEffect transition="in" filter="fade">
                                      <p:cBhvr>
                                        <p:cTn id="17" dur="1000"/>
                                        <p:tgtEl>
                                          <p:spTgt spid="37891">
                                            <p:txEl>
                                              <p:pRg st="5" end="5"/>
                                            </p:txEl>
                                          </p:spTgt>
                                        </p:tgtEl>
                                      </p:cBhvr>
                                    </p:animEffect>
                                    <p:anim calcmode="lin" valueType="num">
                                      <p:cBhvr>
                                        <p:cTn id="18" dur="1000" fill="hold"/>
                                        <p:tgtEl>
                                          <p:spTgt spid="37891">
                                            <p:txEl>
                                              <p:pRg st="5" end="5"/>
                                            </p:txEl>
                                          </p:spTgt>
                                        </p:tgtEl>
                                        <p:attrNameLst>
                                          <p:attrName>ppt_w</p:attrName>
                                        </p:attrNameLst>
                                      </p:cBhvr>
                                      <p:tavLst>
                                        <p:tav tm="0" fmla="#ppt_w*sin(2.5*pi*$)">
                                          <p:val>
                                            <p:fltVal val="0"/>
                                          </p:val>
                                        </p:tav>
                                        <p:tav tm="100000">
                                          <p:val>
                                            <p:fltVal val="1"/>
                                          </p:val>
                                        </p:tav>
                                      </p:tavLst>
                                    </p:anim>
                                    <p:anim calcmode="lin" valueType="num">
                                      <p:cBhvr>
                                        <p:cTn id="19" dur="1000" fill="hold"/>
                                        <p:tgtEl>
                                          <p:spTgt spid="37891">
                                            <p:txEl>
                                              <p:pRg st="5" end="5"/>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r>
              <a:rPr lang="en-US" smtClean="0"/>
              <a:t>Paranoid Personality Disorder</a:t>
            </a:r>
          </a:p>
        </p:txBody>
      </p:sp>
      <p:sp>
        <p:nvSpPr>
          <p:cNvPr id="26627" name="Rectangle 3"/>
          <p:cNvSpPr>
            <a:spLocks noGrp="1" noChangeArrowheads="1"/>
          </p:cNvSpPr>
          <p:nvPr>
            <p:ph type="body" idx="1"/>
          </p:nvPr>
        </p:nvSpPr>
        <p:spPr>
          <a:xfrm>
            <a:off x="1981200" y="1556793"/>
            <a:ext cx="8229600" cy="4574133"/>
          </a:xfrm>
        </p:spPr>
        <p:txBody>
          <a:bodyPr/>
          <a:lstStyle/>
          <a:p>
            <a:pPr eaLnBrk="1" hangingPunct="1"/>
            <a:r>
              <a:rPr lang="en-US" dirty="0" smtClean="0"/>
              <a:t>Characterized by long-standing suspiciousness and mistrust of persons in general. </a:t>
            </a:r>
          </a:p>
          <a:p>
            <a:pPr eaLnBrk="1" hangingPunct="1">
              <a:buFont typeface="Wingdings" pitchFamily="2" charset="2"/>
              <a:buNone/>
            </a:pPr>
            <a:endParaRPr lang="en-US" dirty="0" smtClean="0"/>
          </a:p>
          <a:p>
            <a:pPr eaLnBrk="1" hangingPunct="1"/>
            <a:r>
              <a:rPr lang="en-US" dirty="0" smtClean="0"/>
              <a:t>Often hostile, irritable, and angry.</a:t>
            </a:r>
          </a:p>
          <a:p>
            <a:pPr eaLnBrk="1" hangingPunct="1"/>
            <a:endParaRPr lang="en-US" dirty="0" smtClean="0"/>
          </a:p>
          <a:p>
            <a:r>
              <a:rPr lang="en-US" dirty="0" smtClean="0"/>
              <a:t>More common in men than in women </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2158335959"/>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Rectangle 3"/>
          <p:cNvSpPr>
            <a:spLocks noGrp="1" noChangeArrowheads="1"/>
          </p:cNvSpPr>
          <p:nvPr>
            <p:ph type="body" idx="1"/>
          </p:nvPr>
        </p:nvSpPr>
        <p:spPr>
          <a:xfrm>
            <a:off x="1919536" y="692696"/>
            <a:ext cx="8147248" cy="4800600"/>
          </a:xfrm>
        </p:spPr>
        <p:txBody>
          <a:bodyPr/>
          <a:lstStyle/>
          <a:p>
            <a:pPr eaLnBrk="1" hangingPunct="1"/>
            <a:r>
              <a:rPr lang="en-US" dirty="0" smtClean="0"/>
              <a:t>Prevalence - 0.5 to 2.5% of the general population.</a:t>
            </a:r>
          </a:p>
          <a:p>
            <a:pPr eaLnBrk="1" hangingPunct="1">
              <a:buFont typeface="Wingdings" pitchFamily="2" charset="2"/>
              <a:buNone/>
            </a:pPr>
            <a:endParaRPr lang="en-US" dirty="0" smtClean="0"/>
          </a:p>
          <a:p>
            <a:pPr eaLnBrk="1" hangingPunct="1"/>
            <a:r>
              <a:rPr lang="en-US" dirty="0" smtClean="0"/>
              <a:t>Hallmarks are excessive suspiciousness and distrust of others expressed as a pervasive tendency to interpret actions of others as deliberately demeaning, malevolent, threatening, exploiting, or deceiving. </a:t>
            </a:r>
          </a:p>
        </p:txBody>
      </p:sp>
    </p:spTree>
    <p:extLst>
      <p:ext uri="{BB962C8B-B14F-4D97-AF65-F5344CB8AC3E}">
        <p14:creationId xmlns:p14="http://schemas.microsoft.com/office/powerpoint/2010/main" val="3078182769"/>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Rectangle 3"/>
          <p:cNvSpPr>
            <a:spLocks noGrp="1" noChangeArrowheads="1"/>
          </p:cNvSpPr>
          <p:nvPr>
            <p:ph type="body" idx="1"/>
          </p:nvPr>
        </p:nvSpPr>
        <p:spPr>
          <a:xfrm>
            <a:off x="1981200" y="332657"/>
            <a:ext cx="8229600" cy="5798269"/>
          </a:xfrm>
        </p:spPr>
        <p:txBody>
          <a:bodyPr/>
          <a:lstStyle/>
          <a:p>
            <a:pPr eaLnBrk="1" hangingPunct="1">
              <a:buNone/>
            </a:pPr>
            <a:r>
              <a:rPr lang="en-US" b="1" dirty="0" smtClean="0"/>
              <a:t>Management</a:t>
            </a:r>
          </a:p>
          <a:p>
            <a:pPr eaLnBrk="1" hangingPunct="1">
              <a:buNone/>
            </a:pPr>
            <a:endParaRPr lang="en-US" b="1" dirty="0" smtClean="0"/>
          </a:p>
          <a:p>
            <a:pPr lvl="1"/>
            <a:r>
              <a:rPr lang="en-US" sz="2800" dirty="0"/>
              <a:t>Psychotherapy is the treatment of choice </a:t>
            </a:r>
          </a:p>
          <a:p>
            <a:pPr lvl="1"/>
            <a:r>
              <a:rPr lang="en-US" sz="2800" dirty="0"/>
              <a:t>Pharmacotherapy is useful in dealing with agitation and anxiety. </a:t>
            </a:r>
          </a:p>
          <a:p>
            <a:pPr lvl="1"/>
            <a:r>
              <a:rPr lang="en-US" sz="2800" dirty="0"/>
              <a:t>Acknowledge mistakes.</a:t>
            </a:r>
          </a:p>
          <a:p>
            <a:pPr lvl="1"/>
            <a:r>
              <a:rPr lang="en-US" sz="2800" dirty="0"/>
              <a:t>Be open and honest.</a:t>
            </a:r>
          </a:p>
          <a:p>
            <a:pPr lvl="1"/>
            <a:r>
              <a:rPr lang="en-US" sz="2800" dirty="0"/>
              <a:t>Don’t confront.</a:t>
            </a:r>
          </a:p>
          <a:p>
            <a:pPr lvl="1"/>
            <a:r>
              <a:rPr lang="en-US" sz="2800" dirty="0"/>
              <a:t>Set limits.</a:t>
            </a:r>
          </a:p>
          <a:p>
            <a:pPr lvl="1"/>
            <a:r>
              <a:rPr lang="en-US" sz="2800" dirty="0"/>
              <a:t>Clearly explain procedures, medications and results.</a:t>
            </a:r>
          </a:p>
          <a:p>
            <a:pPr eaLnBrk="1" hangingPunct="1"/>
            <a:endParaRPr lang="en-US" dirty="0" smtClean="0"/>
          </a:p>
          <a:p>
            <a:pPr eaLnBrk="1" hangingPunct="1"/>
            <a:endParaRPr lang="en-US" dirty="0" smtClean="0"/>
          </a:p>
        </p:txBody>
      </p:sp>
    </p:spTree>
    <p:extLst>
      <p:ext uri="{BB962C8B-B14F-4D97-AF65-F5344CB8AC3E}">
        <p14:creationId xmlns:p14="http://schemas.microsoft.com/office/powerpoint/2010/main" val="3474396077"/>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smtClean="0"/>
              <a:t>Schizoid Personality Disorder </a:t>
            </a:r>
          </a:p>
        </p:txBody>
      </p:sp>
      <p:sp>
        <p:nvSpPr>
          <p:cNvPr id="30723" name="Rectangle 3"/>
          <p:cNvSpPr>
            <a:spLocks noGrp="1" noChangeArrowheads="1"/>
          </p:cNvSpPr>
          <p:nvPr>
            <p:ph type="body" idx="1"/>
          </p:nvPr>
        </p:nvSpPr>
        <p:spPr>
          <a:xfrm>
            <a:off x="1919536" y="1231132"/>
            <a:ext cx="8229600" cy="5150197"/>
          </a:xfrm>
        </p:spPr>
        <p:txBody>
          <a:bodyPr/>
          <a:lstStyle/>
          <a:p>
            <a:pPr eaLnBrk="1" hangingPunct="1"/>
            <a:r>
              <a:rPr lang="en-US" dirty="0" smtClean="0"/>
              <a:t>Display a lifelong pattern of social withdrawal. </a:t>
            </a:r>
          </a:p>
          <a:p>
            <a:pPr eaLnBrk="1" hangingPunct="1"/>
            <a:endParaRPr lang="en-US" sz="2000" dirty="0"/>
          </a:p>
          <a:p>
            <a:pPr eaLnBrk="1" hangingPunct="1"/>
            <a:r>
              <a:rPr lang="en-US" dirty="0" smtClean="0"/>
              <a:t>Discomfort with human interaction, their introversion, and their bland, constricted affect </a:t>
            </a:r>
          </a:p>
          <a:p>
            <a:pPr eaLnBrk="1" hangingPunct="1"/>
            <a:endParaRPr lang="en-US" sz="2000" dirty="0"/>
          </a:p>
          <a:p>
            <a:pPr eaLnBrk="1" hangingPunct="1"/>
            <a:r>
              <a:rPr lang="en-US" dirty="0" smtClean="0"/>
              <a:t>Eccentric, isolated, or lonely. </a:t>
            </a:r>
          </a:p>
          <a:p>
            <a:r>
              <a:rPr lang="en-US" dirty="0" smtClean="0"/>
              <a:t>Solitary interests and success at noncompetitive, lonely jobs that others find difficult to tolerate.</a:t>
            </a:r>
          </a:p>
          <a:p>
            <a:pPr eaLnBrk="1" hangingPunct="1"/>
            <a:endParaRPr lang="en-US" dirty="0" smtClean="0"/>
          </a:p>
        </p:txBody>
      </p:sp>
    </p:spTree>
    <p:extLst>
      <p:ext uri="{BB962C8B-B14F-4D97-AF65-F5344CB8AC3E}">
        <p14:creationId xmlns:p14="http://schemas.microsoft.com/office/powerpoint/2010/main" val="2259510609"/>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3"/>
          <p:cNvSpPr>
            <a:spLocks noGrp="1" noChangeArrowheads="1"/>
          </p:cNvSpPr>
          <p:nvPr>
            <p:ph type="body" idx="1"/>
          </p:nvPr>
        </p:nvSpPr>
        <p:spPr>
          <a:xfrm>
            <a:off x="1919536" y="511052"/>
            <a:ext cx="8229600" cy="5510237"/>
          </a:xfrm>
        </p:spPr>
        <p:txBody>
          <a:bodyPr/>
          <a:lstStyle/>
          <a:p>
            <a:pPr eaLnBrk="1" hangingPunct="1"/>
            <a:r>
              <a:rPr lang="en-US" dirty="0" smtClean="0"/>
              <a:t>Prevalence is 7.5 % of the general population</a:t>
            </a:r>
          </a:p>
          <a:p>
            <a:pPr eaLnBrk="1" hangingPunct="1"/>
            <a:r>
              <a:rPr lang="en-US" dirty="0" smtClean="0"/>
              <a:t>Treatment is similar to that of those with paranoid personality disorder. </a:t>
            </a:r>
          </a:p>
          <a:p>
            <a:pPr eaLnBrk="1" hangingPunct="1">
              <a:buNone/>
            </a:pPr>
            <a:r>
              <a:rPr lang="en-US" dirty="0" smtClean="0"/>
              <a:t> </a:t>
            </a:r>
          </a:p>
          <a:p>
            <a:pPr eaLnBrk="1" hangingPunct="1">
              <a:buNone/>
            </a:pPr>
            <a:r>
              <a:rPr lang="en-US" b="1" dirty="0" smtClean="0"/>
              <a:t>Management</a:t>
            </a:r>
          </a:p>
          <a:p>
            <a:pPr lvl="1"/>
            <a:r>
              <a:rPr lang="en-US" sz="2800" dirty="0"/>
              <a:t>Understand their need for isolation.</a:t>
            </a:r>
          </a:p>
          <a:p>
            <a:pPr lvl="1"/>
            <a:r>
              <a:rPr lang="en-US" sz="2800" dirty="0"/>
              <a:t>Minimize new contacts and intrusions.</a:t>
            </a:r>
          </a:p>
          <a:p>
            <a:pPr lvl="1"/>
            <a:r>
              <a:rPr lang="en-US" sz="2800" dirty="0"/>
              <a:t>Maintain a quiet, reassuring, and considerate interest in them.</a:t>
            </a:r>
          </a:p>
          <a:p>
            <a:pPr lvl="1"/>
            <a:r>
              <a:rPr lang="en-US" sz="2800" dirty="0"/>
              <a:t>Don’t insist on reciprocal responses.</a:t>
            </a:r>
          </a:p>
          <a:p>
            <a:pPr eaLnBrk="1" hangingPunct="1"/>
            <a:endParaRPr lang="en-US" b="1" dirty="0" smtClean="0"/>
          </a:p>
          <a:p>
            <a:pPr eaLnBrk="1" hangingPunct="1"/>
            <a:endParaRPr lang="en-US" b="1" dirty="0" smtClean="0"/>
          </a:p>
        </p:txBody>
      </p:sp>
    </p:spTree>
    <p:extLst>
      <p:ext uri="{BB962C8B-B14F-4D97-AF65-F5344CB8AC3E}">
        <p14:creationId xmlns:p14="http://schemas.microsoft.com/office/powerpoint/2010/main" val="3053887980"/>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1919536" y="188641"/>
            <a:ext cx="8229600" cy="846931"/>
          </a:xfrm>
        </p:spPr>
        <p:txBody>
          <a:bodyPr/>
          <a:lstStyle/>
          <a:p>
            <a:pPr eaLnBrk="1" hangingPunct="1"/>
            <a:r>
              <a:rPr lang="en-US" smtClean="0"/>
              <a:t>Schizotypal Personality Disorder </a:t>
            </a:r>
          </a:p>
        </p:txBody>
      </p:sp>
      <p:sp>
        <p:nvSpPr>
          <p:cNvPr id="33795" name="Rectangle 3"/>
          <p:cNvSpPr>
            <a:spLocks noGrp="1" noChangeArrowheads="1"/>
          </p:cNvSpPr>
          <p:nvPr>
            <p:ph type="body" idx="1"/>
          </p:nvPr>
        </p:nvSpPr>
        <p:spPr>
          <a:xfrm>
            <a:off x="1981200" y="1124745"/>
            <a:ext cx="8229600" cy="5006181"/>
          </a:xfrm>
        </p:spPr>
        <p:txBody>
          <a:bodyPr/>
          <a:lstStyle/>
          <a:p>
            <a:pPr eaLnBrk="1" hangingPunct="1">
              <a:lnSpc>
                <a:spcPct val="90000"/>
              </a:lnSpc>
            </a:pPr>
            <a:r>
              <a:rPr lang="en-US" dirty="0" smtClean="0"/>
              <a:t>Strikingly odd or strange </a:t>
            </a:r>
          </a:p>
          <a:p>
            <a:pPr eaLnBrk="1" hangingPunct="1">
              <a:lnSpc>
                <a:spcPct val="90000"/>
              </a:lnSpc>
            </a:pPr>
            <a:endParaRPr lang="en-US" dirty="0" smtClean="0"/>
          </a:p>
          <a:p>
            <a:pPr eaLnBrk="1" hangingPunct="1">
              <a:lnSpc>
                <a:spcPct val="90000"/>
              </a:lnSpc>
            </a:pPr>
            <a:r>
              <a:rPr lang="en-US" dirty="0" smtClean="0"/>
              <a:t>Magical thinking, peculiar notions, ideas of reference, illusions, and </a:t>
            </a:r>
            <a:r>
              <a:rPr lang="en-US" dirty="0" err="1" smtClean="0"/>
              <a:t>derealization</a:t>
            </a:r>
            <a:r>
              <a:rPr lang="en-US" dirty="0" smtClean="0"/>
              <a:t> </a:t>
            </a:r>
          </a:p>
          <a:p>
            <a:pPr eaLnBrk="1" hangingPunct="1">
              <a:lnSpc>
                <a:spcPct val="90000"/>
              </a:lnSpc>
            </a:pPr>
            <a:endParaRPr lang="en-US" dirty="0" smtClean="0"/>
          </a:p>
          <a:p>
            <a:pPr eaLnBrk="1" hangingPunct="1">
              <a:lnSpc>
                <a:spcPct val="90000"/>
              </a:lnSpc>
            </a:pPr>
            <a:r>
              <a:rPr lang="en-US" dirty="0" smtClean="0"/>
              <a:t>Occurs in about 3 percent of the population </a:t>
            </a:r>
          </a:p>
          <a:p>
            <a:pPr eaLnBrk="1" hangingPunct="1">
              <a:lnSpc>
                <a:spcPct val="90000"/>
              </a:lnSpc>
            </a:pPr>
            <a:endParaRPr lang="en-US" dirty="0" smtClean="0"/>
          </a:p>
          <a:p>
            <a:pPr eaLnBrk="1" hangingPunct="1">
              <a:lnSpc>
                <a:spcPct val="90000"/>
              </a:lnSpc>
            </a:pPr>
            <a:r>
              <a:rPr lang="en-US" dirty="0" smtClean="0"/>
              <a:t>Diagnosed on the basis of the patients' peculiarities of thinking, behavior, and appearance. </a:t>
            </a:r>
          </a:p>
        </p:txBody>
      </p:sp>
    </p:spTree>
    <p:extLst>
      <p:ext uri="{BB962C8B-B14F-4D97-AF65-F5344CB8AC3E}">
        <p14:creationId xmlns:p14="http://schemas.microsoft.com/office/powerpoint/2010/main" val="3444986119"/>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Content Placeholder 2"/>
          <p:cNvSpPr>
            <a:spLocks noGrp="1"/>
          </p:cNvSpPr>
          <p:nvPr>
            <p:ph idx="1"/>
          </p:nvPr>
        </p:nvSpPr>
        <p:spPr>
          <a:xfrm>
            <a:off x="1991544" y="836712"/>
            <a:ext cx="8075240" cy="5157192"/>
          </a:xfrm>
        </p:spPr>
        <p:txBody>
          <a:bodyPr/>
          <a:lstStyle/>
          <a:p>
            <a:pPr>
              <a:buNone/>
            </a:pPr>
            <a:r>
              <a:rPr lang="en-US" b="1" dirty="0" smtClean="0"/>
              <a:t>Management</a:t>
            </a:r>
          </a:p>
          <a:p>
            <a:pPr>
              <a:buNone/>
            </a:pPr>
            <a:endParaRPr lang="en-US" b="1" dirty="0" smtClean="0"/>
          </a:p>
          <a:p>
            <a:r>
              <a:rPr lang="en-US" dirty="0" smtClean="0"/>
              <a:t>Similar to Schizoid PD.</a:t>
            </a:r>
          </a:p>
          <a:p>
            <a:r>
              <a:rPr lang="en-US" dirty="0" smtClean="0"/>
              <a:t>Misperceptions of physical symptoms</a:t>
            </a:r>
          </a:p>
          <a:p>
            <a:pPr>
              <a:buFont typeface="Wingdings" pitchFamily="2" charset="2"/>
              <a:buNone/>
            </a:pPr>
            <a:r>
              <a:rPr lang="en-US" dirty="0" smtClean="0"/>
              <a:t>	and treatment.</a:t>
            </a:r>
          </a:p>
          <a:p>
            <a:r>
              <a:rPr lang="en-US" dirty="0" smtClean="0"/>
              <a:t>Do not ridicule or judge.</a:t>
            </a:r>
          </a:p>
          <a:p>
            <a:r>
              <a:rPr lang="en-US" dirty="0" smtClean="0"/>
              <a:t>Respect their need for privacy.</a:t>
            </a:r>
          </a:p>
        </p:txBody>
      </p:sp>
    </p:spTree>
    <p:extLst>
      <p:ext uri="{BB962C8B-B14F-4D97-AF65-F5344CB8AC3E}">
        <p14:creationId xmlns:p14="http://schemas.microsoft.com/office/powerpoint/2010/main" val="233692399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p:txBody>
          <a:bodyPr/>
          <a:lstStyle/>
          <a:p>
            <a:pPr eaLnBrk="1" hangingPunct="1"/>
            <a:r>
              <a:rPr lang="en-US" smtClean="0"/>
              <a:t>Antisocial Personality Disorder </a:t>
            </a:r>
          </a:p>
        </p:txBody>
      </p:sp>
      <p:sp>
        <p:nvSpPr>
          <p:cNvPr id="35843" name="Rectangle 3"/>
          <p:cNvSpPr>
            <a:spLocks noGrp="1" noChangeArrowheads="1"/>
          </p:cNvSpPr>
          <p:nvPr>
            <p:ph type="body" idx="1"/>
          </p:nvPr>
        </p:nvSpPr>
        <p:spPr/>
        <p:txBody>
          <a:bodyPr/>
          <a:lstStyle/>
          <a:p>
            <a:pPr eaLnBrk="1" hangingPunct="1"/>
            <a:r>
              <a:rPr lang="en-US" dirty="0" smtClean="0"/>
              <a:t>An inability to conform to the social norms that ordinarily govern many aspects of a person's adolescent and adult behavior. </a:t>
            </a:r>
          </a:p>
          <a:p>
            <a:pPr eaLnBrk="1" hangingPunct="1"/>
            <a:endParaRPr lang="en-US" dirty="0" smtClean="0"/>
          </a:p>
          <a:p>
            <a:pPr eaLnBrk="1" hangingPunct="1"/>
            <a:r>
              <a:rPr lang="en-US" dirty="0" smtClean="0"/>
              <a:t>Prevalence is 3% in men and 1% in women.</a:t>
            </a:r>
          </a:p>
          <a:p>
            <a:pPr eaLnBrk="1" hangingPunct="1"/>
            <a:endParaRPr lang="en-US" dirty="0" smtClean="0"/>
          </a:p>
          <a:p>
            <a:pPr eaLnBrk="1" hangingPunct="1"/>
            <a:r>
              <a:rPr lang="en-US" dirty="0" smtClean="0"/>
              <a:t>Onset of the disorder is before the age of 15. </a:t>
            </a:r>
          </a:p>
        </p:txBody>
      </p:sp>
    </p:spTree>
    <p:extLst>
      <p:ext uri="{BB962C8B-B14F-4D97-AF65-F5344CB8AC3E}">
        <p14:creationId xmlns:p14="http://schemas.microsoft.com/office/powerpoint/2010/main" val="25188544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9601" y="160749"/>
            <a:ext cx="10972800" cy="992190"/>
          </a:xfrm>
        </p:spPr>
        <p:txBody>
          <a:bodyPr>
            <a:normAutofit fontScale="90000"/>
          </a:bodyPr>
          <a:lstStyle/>
          <a:p>
            <a:pPr algn="ctr"/>
            <a:r>
              <a:rPr lang="en-US" b="1" dirty="0" smtClean="0">
                <a:solidFill>
                  <a:srgbClr val="FF0000"/>
                </a:solidFill>
                <a:latin typeface="Arial Black" panose="020B0A04020102020204" pitchFamily="34" charset="0"/>
              </a:rPr>
              <a:t>MODULE LEARNING OUTCOMES </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357810" y="1418645"/>
            <a:ext cx="10972800" cy="4389120"/>
          </a:xfrm>
        </p:spPr>
        <p:txBody>
          <a:bodyPr>
            <a:normAutofit/>
          </a:bodyPr>
          <a:lstStyle/>
          <a:p>
            <a:pPr algn="just"/>
            <a:r>
              <a:rPr lang="en-US" sz="3200" dirty="0" smtClean="0">
                <a:latin typeface="+mj-lt"/>
              </a:rPr>
              <a:t>BY the end of this module, the learner should be able to:</a:t>
            </a:r>
          </a:p>
          <a:p>
            <a:pPr lvl="1" algn="just">
              <a:buFont typeface="Wingdings" panose="05000000000000000000" pitchFamily="2" charset="2"/>
              <a:buChar char="Ø"/>
            </a:pPr>
            <a:r>
              <a:rPr lang="en-US" sz="3000" dirty="0" smtClean="0">
                <a:latin typeface="+mj-lt"/>
              </a:rPr>
              <a:t>Explain the basic concepts, principles and trends in mental health care.</a:t>
            </a:r>
          </a:p>
          <a:p>
            <a:pPr lvl="1" algn="just">
              <a:buFont typeface="Wingdings" panose="05000000000000000000" pitchFamily="2" charset="2"/>
              <a:buChar char="Ø"/>
            </a:pPr>
            <a:r>
              <a:rPr lang="en-US" sz="3000" dirty="0" smtClean="0">
                <a:latin typeface="+mj-lt"/>
              </a:rPr>
              <a:t>Discuss and apply the legal aspects relating to mental health.</a:t>
            </a:r>
          </a:p>
          <a:p>
            <a:pPr lvl="1" algn="just">
              <a:buFont typeface="Wingdings" panose="05000000000000000000" pitchFamily="2" charset="2"/>
              <a:buChar char="Ø"/>
            </a:pPr>
            <a:r>
              <a:rPr lang="en-US" sz="3000" dirty="0" smtClean="0">
                <a:latin typeface="+mj-lt"/>
              </a:rPr>
              <a:t>Assess, diagnose and manage common psychiatric disorders.</a:t>
            </a:r>
          </a:p>
          <a:p>
            <a:pPr lvl="1" algn="just">
              <a:buFont typeface="Wingdings" panose="05000000000000000000" pitchFamily="2" charset="2"/>
              <a:buChar char="Ø"/>
            </a:pPr>
            <a:r>
              <a:rPr lang="en-US" sz="3000" dirty="0" smtClean="0">
                <a:latin typeface="+mj-lt"/>
              </a:rPr>
              <a:t>Diagnose, manage and rehabilitate patients with mental health conditions.</a:t>
            </a:r>
          </a:p>
          <a:p>
            <a:pPr lvl="1" algn="just">
              <a:buFont typeface="Wingdings" panose="05000000000000000000" pitchFamily="2" charset="2"/>
              <a:buChar char="Ø"/>
            </a:pPr>
            <a:r>
              <a:rPr lang="en-US" sz="3000" dirty="0" smtClean="0">
                <a:latin typeface="+mj-lt"/>
              </a:rPr>
              <a:t>Participate in community mental health nursing. </a:t>
            </a:r>
            <a:endParaRPr lang="en-US" sz="3000" dirty="0">
              <a:latin typeface="+mj-lt"/>
            </a:endParaRPr>
          </a:p>
        </p:txBody>
      </p:sp>
    </p:spTree>
    <p:extLst>
      <p:ext uri="{BB962C8B-B14F-4D97-AF65-F5344CB8AC3E}">
        <p14:creationId xmlns:p14="http://schemas.microsoft.com/office/powerpoint/2010/main" val="2161927177"/>
      </p:ext>
    </p:extLst>
  </p:cSld>
  <p:clrMapOvr>
    <a:masterClrMapping/>
  </p:clrMapOvr>
  <p:transition spd="med">
    <p:pull/>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44939" y="1384852"/>
            <a:ext cx="10468864" cy="1828800"/>
          </a:xfrm>
        </p:spPr>
        <p:txBody>
          <a:bodyPr>
            <a:noAutofit/>
          </a:bodyPr>
          <a:lstStyle/>
          <a:p>
            <a:pPr marL="0" indent="0" algn="ctr"/>
            <a:r>
              <a:rPr lang="en-US" altLang="en-US" sz="7200" dirty="0">
                <a:solidFill>
                  <a:schemeClr val="tx1">
                    <a:lumMod val="95000"/>
                  </a:schemeClr>
                </a:solidFill>
                <a:latin typeface="Berlin Sans FB Demi" panose="020E0802020502020306" pitchFamily="34" charset="0"/>
                <a:cs typeface="Times New Roman" panose="02020603050405020304" pitchFamily="18" charset="0"/>
              </a:rPr>
              <a:t>CLASSIFICATION OF MENTAL </a:t>
            </a:r>
            <a:r>
              <a:rPr lang="en-US" altLang="en-US" sz="7200" dirty="0" smtClean="0">
                <a:solidFill>
                  <a:schemeClr val="tx1">
                    <a:lumMod val="95000"/>
                  </a:schemeClr>
                </a:solidFill>
                <a:latin typeface="Berlin Sans FB Demi" panose="020E0802020502020306" pitchFamily="34" charset="0"/>
                <a:cs typeface="Times New Roman" panose="02020603050405020304" pitchFamily="18" charset="0"/>
              </a:rPr>
              <a:t>DISORDERS</a:t>
            </a:r>
            <a:endParaRPr lang="en-US" sz="6600" dirty="0">
              <a:solidFill>
                <a:schemeClr val="tx1">
                  <a:lumMod val="95000"/>
                </a:schemeClr>
              </a:solidFill>
              <a:latin typeface="Berlin Sans FB Demi" panose="020E0802020502020306" pitchFamily="34" charset="0"/>
            </a:endParaRPr>
          </a:p>
        </p:txBody>
      </p:sp>
      <p:sp>
        <p:nvSpPr>
          <p:cNvPr id="46083" name="Content Placeholder 2"/>
          <p:cNvSpPr>
            <a:spLocks noGrp="1"/>
          </p:cNvSpPr>
          <p:nvPr>
            <p:ph type="subTitle" idx="1"/>
          </p:nvPr>
        </p:nvSpPr>
        <p:spPr>
          <a:xfrm>
            <a:off x="989495" y="4938066"/>
            <a:ext cx="10472928" cy="1752600"/>
          </a:xfrm>
        </p:spPr>
        <p:txBody>
          <a:bodyPr>
            <a:normAutofit/>
          </a:bodyPr>
          <a:lstStyle/>
          <a:p>
            <a:pPr marL="0" indent="0" algn="ctr">
              <a:buNone/>
            </a:pPr>
            <a:r>
              <a:rPr lang="en-US" altLang="en-US" sz="5400" b="1" dirty="0" smtClean="0">
                <a:latin typeface="Vladimir Script" panose="03050402040407070305" pitchFamily="66" charset="0"/>
                <a:cs typeface="Times New Roman" panose="02020603050405020304" pitchFamily="18" charset="0"/>
              </a:rPr>
              <a:t>Martha Kairu</a:t>
            </a:r>
            <a:endParaRPr lang="en-US" altLang="en-US" sz="5400" b="1" dirty="0">
              <a:latin typeface="Vladimir Script" panose="03050402040407070305" pitchFamily="66" charset="0"/>
              <a:cs typeface="Times New Roman" panose="02020603050405020304" pitchFamily="18" charset="0"/>
            </a:endParaRPr>
          </a:p>
        </p:txBody>
      </p:sp>
    </p:spTree>
    <p:extLst>
      <p:ext uri="{BB962C8B-B14F-4D97-AF65-F5344CB8AC3E}">
        <p14:creationId xmlns:p14="http://schemas.microsoft.com/office/powerpoint/2010/main" val="102974193"/>
      </p:ext>
    </p:extLst>
  </p:cSld>
  <p:clrMapOvr>
    <a:masterClrMapping/>
  </p:clrMapOvr>
  <p:transition spd="med">
    <p:pull/>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Rectangle 3"/>
          <p:cNvSpPr>
            <a:spLocks noGrp="1" noChangeArrowheads="1"/>
          </p:cNvSpPr>
          <p:nvPr>
            <p:ph type="body" idx="1"/>
          </p:nvPr>
        </p:nvSpPr>
        <p:spPr>
          <a:xfrm>
            <a:off x="1981200" y="980729"/>
            <a:ext cx="8229600" cy="5150197"/>
          </a:xfrm>
        </p:spPr>
        <p:txBody>
          <a:bodyPr/>
          <a:lstStyle/>
          <a:p>
            <a:pPr eaLnBrk="1" hangingPunct="1"/>
            <a:r>
              <a:rPr lang="en-US" dirty="0" smtClean="0"/>
              <a:t>Lying, truancy, running away from home, thefts, fights, substance abuse, and illegal activities </a:t>
            </a:r>
          </a:p>
          <a:p>
            <a:pPr eaLnBrk="1" hangingPunct="1"/>
            <a:endParaRPr lang="en-US" dirty="0" smtClean="0"/>
          </a:p>
          <a:p>
            <a:pPr eaLnBrk="1" hangingPunct="1"/>
            <a:r>
              <a:rPr lang="en-US" dirty="0" smtClean="0"/>
              <a:t>Highly representative of so-called con men </a:t>
            </a:r>
          </a:p>
          <a:p>
            <a:pPr eaLnBrk="1" hangingPunct="1"/>
            <a:endParaRPr lang="en-US" dirty="0" smtClean="0"/>
          </a:p>
          <a:p>
            <a:pPr eaLnBrk="1" hangingPunct="1"/>
            <a:r>
              <a:rPr lang="en-US" dirty="0" smtClean="0"/>
              <a:t>Notable finding is a lack of remorse for these actions; that is, they appear to lack a conscience. </a:t>
            </a:r>
          </a:p>
        </p:txBody>
      </p:sp>
    </p:spTree>
    <p:extLst>
      <p:ext uri="{BB962C8B-B14F-4D97-AF65-F5344CB8AC3E}">
        <p14:creationId xmlns:p14="http://schemas.microsoft.com/office/powerpoint/2010/main" val="252139958"/>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Rectangle 3"/>
          <p:cNvSpPr>
            <a:spLocks noGrp="1" noChangeArrowheads="1"/>
          </p:cNvSpPr>
          <p:nvPr>
            <p:ph type="body" idx="1"/>
          </p:nvPr>
        </p:nvSpPr>
        <p:spPr>
          <a:xfrm>
            <a:off x="1981200" y="836713"/>
            <a:ext cx="8229600" cy="5294213"/>
          </a:xfrm>
        </p:spPr>
        <p:txBody>
          <a:bodyPr/>
          <a:lstStyle/>
          <a:p>
            <a:pPr eaLnBrk="1" hangingPunct="1">
              <a:buNone/>
            </a:pPr>
            <a:r>
              <a:rPr lang="en-US" b="1" dirty="0" smtClean="0"/>
              <a:t>Management</a:t>
            </a:r>
          </a:p>
          <a:p>
            <a:pPr lvl="1"/>
            <a:r>
              <a:rPr lang="en-US" sz="2800" dirty="0"/>
              <a:t>Set firm limits.</a:t>
            </a:r>
          </a:p>
          <a:p>
            <a:pPr lvl="1"/>
            <a:r>
              <a:rPr lang="en-US" sz="2800" dirty="0"/>
              <a:t>Try not to be manipulated.</a:t>
            </a:r>
          </a:p>
          <a:p>
            <a:pPr lvl="1"/>
            <a:r>
              <a:rPr lang="en-US" sz="2800" dirty="0"/>
              <a:t>Have high level of skepticism.</a:t>
            </a:r>
          </a:p>
          <a:p>
            <a:pPr lvl="1"/>
            <a:r>
              <a:rPr lang="en-US" sz="2800" dirty="0"/>
              <a:t>self-help groups </a:t>
            </a:r>
          </a:p>
          <a:p>
            <a:pPr lvl="1"/>
            <a:r>
              <a:rPr lang="en-US" sz="2800" dirty="0"/>
              <a:t>firm limits are essential</a:t>
            </a:r>
          </a:p>
          <a:p>
            <a:pPr lvl="1"/>
            <a:r>
              <a:rPr lang="en-US" sz="2800" dirty="0"/>
              <a:t>Pharmacotherapy </a:t>
            </a:r>
          </a:p>
        </p:txBody>
      </p:sp>
    </p:spTree>
    <p:extLst>
      <p:ext uri="{BB962C8B-B14F-4D97-AF65-F5344CB8AC3E}">
        <p14:creationId xmlns:p14="http://schemas.microsoft.com/office/powerpoint/2010/main" val="1458422746"/>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r>
              <a:rPr lang="en-US" smtClean="0"/>
              <a:t>Borderline Personality Disorder </a:t>
            </a:r>
          </a:p>
        </p:txBody>
      </p:sp>
      <p:sp>
        <p:nvSpPr>
          <p:cNvPr id="39939" name="Rectangle 3"/>
          <p:cNvSpPr>
            <a:spLocks noGrp="1" noChangeArrowheads="1"/>
          </p:cNvSpPr>
          <p:nvPr>
            <p:ph type="body" idx="1"/>
          </p:nvPr>
        </p:nvSpPr>
        <p:spPr>
          <a:xfrm>
            <a:off x="1981200" y="1340769"/>
            <a:ext cx="8229600" cy="4790157"/>
          </a:xfrm>
        </p:spPr>
        <p:txBody>
          <a:bodyPr/>
          <a:lstStyle/>
          <a:p>
            <a:pPr eaLnBrk="1" hangingPunct="1"/>
            <a:r>
              <a:rPr lang="en-US" dirty="0" smtClean="0"/>
              <a:t>Emotionally unstable personality disorder </a:t>
            </a:r>
          </a:p>
          <a:p>
            <a:pPr eaLnBrk="1" hangingPunct="1"/>
            <a:endParaRPr lang="en-US" dirty="0" smtClean="0"/>
          </a:p>
          <a:p>
            <a:pPr eaLnBrk="1" hangingPunct="1"/>
            <a:r>
              <a:rPr lang="en-US" dirty="0" smtClean="0"/>
              <a:t>1 to 2 percent of the population </a:t>
            </a:r>
          </a:p>
          <a:p>
            <a:pPr eaLnBrk="1" hangingPunct="1"/>
            <a:endParaRPr lang="en-US" dirty="0" smtClean="0"/>
          </a:p>
          <a:p>
            <a:pPr eaLnBrk="1" hangingPunct="1"/>
            <a:r>
              <a:rPr lang="en-US" dirty="0" smtClean="0"/>
              <a:t>Twice as common in women as in men</a:t>
            </a:r>
          </a:p>
          <a:p>
            <a:pPr eaLnBrk="1" hangingPunct="1"/>
            <a:endParaRPr lang="en-US" dirty="0" smtClean="0"/>
          </a:p>
          <a:p>
            <a:pPr eaLnBrk="1" hangingPunct="1"/>
            <a:r>
              <a:rPr lang="en-US" dirty="0" smtClean="0"/>
              <a:t>Almost always appear to be in a state of crisis. </a:t>
            </a:r>
          </a:p>
        </p:txBody>
      </p:sp>
    </p:spTree>
    <p:extLst>
      <p:ext uri="{BB962C8B-B14F-4D97-AF65-F5344CB8AC3E}">
        <p14:creationId xmlns:p14="http://schemas.microsoft.com/office/powerpoint/2010/main" val="3733893871"/>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Rectangle 3"/>
          <p:cNvSpPr>
            <a:spLocks noGrp="1" noChangeArrowheads="1"/>
          </p:cNvSpPr>
          <p:nvPr>
            <p:ph type="body" idx="1"/>
          </p:nvPr>
        </p:nvSpPr>
        <p:spPr>
          <a:xfrm>
            <a:off x="1981200" y="764705"/>
            <a:ext cx="8229600" cy="5366221"/>
          </a:xfrm>
        </p:spPr>
        <p:txBody>
          <a:bodyPr/>
          <a:lstStyle/>
          <a:p>
            <a:pPr eaLnBrk="1" hangingPunct="1"/>
            <a:r>
              <a:rPr lang="en-US" dirty="0" smtClean="0"/>
              <a:t>Mood swings are common.  </a:t>
            </a:r>
          </a:p>
          <a:p>
            <a:pPr eaLnBrk="1" hangingPunct="1"/>
            <a:endParaRPr lang="en-US" dirty="0" smtClean="0"/>
          </a:p>
          <a:p>
            <a:pPr eaLnBrk="1" hangingPunct="1"/>
            <a:r>
              <a:rPr lang="en-US" dirty="0" err="1" smtClean="0"/>
              <a:t>Micropsychotic</a:t>
            </a:r>
            <a:r>
              <a:rPr lang="en-US" dirty="0" smtClean="0"/>
              <a:t> episodes  - short-lived psychotic episodes </a:t>
            </a:r>
          </a:p>
          <a:p>
            <a:pPr eaLnBrk="1" hangingPunct="1"/>
            <a:endParaRPr lang="en-US" dirty="0" smtClean="0"/>
          </a:p>
          <a:p>
            <a:pPr eaLnBrk="1" hangingPunct="1"/>
            <a:r>
              <a:rPr lang="en-US" dirty="0" smtClean="0"/>
              <a:t>Have tumultuous interpersonal relationships. </a:t>
            </a:r>
          </a:p>
          <a:p>
            <a:pPr eaLnBrk="1" hangingPunct="1"/>
            <a:endParaRPr lang="en-US" dirty="0" smtClean="0"/>
          </a:p>
          <a:p>
            <a:pPr eaLnBrk="1" hangingPunct="1"/>
            <a:r>
              <a:rPr lang="en-US" dirty="0" smtClean="0"/>
              <a:t>Shifts of allegiance from one person or group to another are frequent. </a:t>
            </a:r>
          </a:p>
        </p:txBody>
      </p:sp>
    </p:spTree>
    <p:extLst>
      <p:ext uri="{BB962C8B-B14F-4D97-AF65-F5344CB8AC3E}">
        <p14:creationId xmlns:p14="http://schemas.microsoft.com/office/powerpoint/2010/main" val="53700792"/>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Content Placeholder 2"/>
          <p:cNvSpPr>
            <a:spLocks noGrp="1"/>
          </p:cNvSpPr>
          <p:nvPr>
            <p:ph idx="1"/>
          </p:nvPr>
        </p:nvSpPr>
        <p:spPr>
          <a:xfrm>
            <a:off x="1981200" y="692697"/>
            <a:ext cx="8229600" cy="5438229"/>
          </a:xfrm>
        </p:spPr>
        <p:txBody>
          <a:bodyPr/>
          <a:lstStyle/>
          <a:p>
            <a:pPr>
              <a:buNone/>
            </a:pPr>
            <a:r>
              <a:rPr lang="en-US" b="1" dirty="0" smtClean="0"/>
              <a:t>Management</a:t>
            </a:r>
          </a:p>
          <a:p>
            <a:pPr>
              <a:buNone/>
            </a:pPr>
            <a:endParaRPr lang="en-US" b="1" dirty="0" smtClean="0"/>
          </a:p>
          <a:p>
            <a:pPr lvl="1"/>
            <a:r>
              <a:rPr lang="en-US" sz="2800" dirty="0"/>
              <a:t>Be aware of and anticipate defenses.</a:t>
            </a:r>
          </a:p>
          <a:p>
            <a:pPr lvl="1"/>
            <a:r>
              <a:rPr lang="en-US" sz="2800" dirty="0"/>
              <a:t>Often regress.</a:t>
            </a:r>
          </a:p>
          <a:p>
            <a:pPr lvl="1"/>
            <a:r>
              <a:rPr lang="en-US" sz="2800" dirty="0"/>
              <a:t>Open and continuous communication with.</a:t>
            </a:r>
          </a:p>
          <a:p>
            <a:pPr lvl="1"/>
            <a:r>
              <a:rPr lang="en-US" sz="2800" dirty="0"/>
              <a:t>Stable and calm reaction.</a:t>
            </a:r>
          </a:p>
          <a:p>
            <a:pPr lvl="1"/>
            <a:r>
              <a:rPr lang="en-US" sz="2800" dirty="0"/>
              <a:t>Gently confront.</a:t>
            </a:r>
          </a:p>
          <a:p>
            <a:pPr lvl="1"/>
            <a:r>
              <a:rPr lang="en-US" sz="2800" dirty="0"/>
              <a:t>Set fair and consistent limits on acting out.</a:t>
            </a:r>
          </a:p>
        </p:txBody>
      </p:sp>
    </p:spTree>
    <p:extLst>
      <p:ext uri="{BB962C8B-B14F-4D97-AF65-F5344CB8AC3E}">
        <p14:creationId xmlns:p14="http://schemas.microsoft.com/office/powerpoint/2010/main" val="191432824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smtClean="0"/>
              <a:t>Histrionic Personality Disorder </a:t>
            </a:r>
          </a:p>
        </p:txBody>
      </p:sp>
      <p:sp>
        <p:nvSpPr>
          <p:cNvPr id="43011" name="Rectangle 3"/>
          <p:cNvSpPr>
            <a:spLocks noGrp="1" noChangeArrowheads="1"/>
          </p:cNvSpPr>
          <p:nvPr>
            <p:ph type="body" idx="1"/>
          </p:nvPr>
        </p:nvSpPr>
        <p:spPr/>
        <p:txBody>
          <a:bodyPr/>
          <a:lstStyle/>
          <a:p>
            <a:pPr eaLnBrk="1" hangingPunct="1"/>
            <a:r>
              <a:rPr lang="en-US" dirty="0" smtClean="0"/>
              <a:t>Excitable and emotional and behave in a colorful, dramatic, extroverted fashion </a:t>
            </a:r>
          </a:p>
          <a:p>
            <a:pPr eaLnBrk="1" hangingPunct="1"/>
            <a:endParaRPr lang="en-US" dirty="0" smtClean="0"/>
          </a:p>
          <a:p>
            <a:pPr eaLnBrk="1" hangingPunct="1"/>
            <a:r>
              <a:rPr lang="en-US" dirty="0" smtClean="0"/>
              <a:t>Inability to maintain deep, long-lasting attachments </a:t>
            </a:r>
          </a:p>
          <a:p>
            <a:pPr eaLnBrk="1" hangingPunct="1"/>
            <a:endParaRPr lang="en-US" dirty="0" smtClean="0"/>
          </a:p>
          <a:p>
            <a:pPr eaLnBrk="1" hangingPunct="1"/>
            <a:r>
              <a:rPr lang="en-US" dirty="0" smtClean="0"/>
              <a:t>Prevalence - 2 to 3% </a:t>
            </a:r>
          </a:p>
        </p:txBody>
      </p:sp>
    </p:spTree>
    <p:extLst>
      <p:ext uri="{BB962C8B-B14F-4D97-AF65-F5344CB8AC3E}">
        <p14:creationId xmlns:p14="http://schemas.microsoft.com/office/powerpoint/2010/main" val="3083070330"/>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3"/>
          <p:cNvSpPr>
            <a:spLocks noGrp="1" noChangeArrowheads="1"/>
          </p:cNvSpPr>
          <p:nvPr>
            <p:ph type="body" idx="1"/>
          </p:nvPr>
        </p:nvSpPr>
        <p:spPr>
          <a:xfrm>
            <a:off x="1981200" y="836713"/>
            <a:ext cx="8229600" cy="5294213"/>
          </a:xfrm>
        </p:spPr>
        <p:txBody>
          <a:bodyPr/>
          <a:lstStyle/>
          <a:p>
            <a:pPr eaLnBrk="1" hangingPunct="1"/>
            <a:r>
              <a:rPr lang="en-US" dirty="0" smtClean="0"/>
              <a:t>High degree of attention-seeking behavior </a:t>
            </a:r>
          </a:p>
          <a:p>
            <a:pPr eaLnBrk="1" hangingPunct="1"/>
            <a:endParaRPr lang="en-US" dirty="0" smtClean="0"/>
          </a:p>
          <a:p>
            <a:pPr eaLnBrk="1" hangingPunct="1"/>
            <a:r>
              <a:rPr lang="en-US" dirty="0" smtClean="0"/>
              <a:t>Display temper tantrums, tears, and accusations when they are not the center of attention or are not receiving praise or approval. </a:t>
            </a:r>
          </a:p>
          <a:p>
            <a:pPr eaLnBrk="1" hangingPunct="1"/>
            <a:endParaRPr lang="en-US" dirty="0" smtClean="0"/>
          </a:p>
          <a:p>
            <a:pPr eaLnBrk="1" hangingPunct="1"/>
            <a:r>
              <a:rPr lang="en-US" dirty="0" smtClean="0"/>
              <a:t>Seductive behavior is common </a:t>
            </a:r>
          </a:p>
        </p:txBody>
      </p:sp>
    </p:spTree>
    <p:extLst>
      <p:ext uri="{BB962C8B-B14F-4D97-AF65-F5344CB8AC3E}">
        <p14:creationId xmlns:p14="http://schemas.microsoft.com/office/powerpoint/2010/main" val="1515772716"/>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3"/>
          <p:cNvSpPr>
            <a:spLocks noGrp="1" noChangeArrowheads="1"/>
          </p:cNvSpPr>
          <p:nvPr>
            <p:ph type="body" idx="1"/>
          </p:nvPr>
        </p:nvSpPr>
        <p:spPr/>
        <p:txBody>
          <a:bodyPr/>
          <a:lstStyle/>
          <a:p>
            <a:pPr eaLnBrk="1" hangingPunct="1"/>
            <a:r>
              <a:rPr lang="en-US" smtClean="0"/>
              <a:t>major defenses are repression and dissociation. </a:t>
            </a:r>
          </a:p>
          <a:p>
            <a:pPr eaLnBrk="1" hangingPunct="1"/>
            <a:endParaRPr lang="en-US" smtClean="0"/>
          </a:p>
          <a:p>
            <a:pPr eaLnBrk="1" hangingPunct="1"/>
            <a:r>
              <a:rPr lang="en-US" smtClean="0"/>
              <a:t>With age, show fewer symptoms, but because they lack the energy of earlier years, the difference in number of symptoms may be more apparent than real </a:t>
            </a:r>
          </a:p>
        </p:txBody>
      </p:sp>
    </p:spTree>
    <p:extLst>
      <p:ext uri="{BB962C8B-B14F-4D97-AF65-F5344CB8AC3E}">
        <p14:creationId xmlns:p14="http://schemas.microsoft.com/office/powerpoint/2010/main" val="3862650342"/>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pPr eaLnBrk="1" hangingPunct="1"/>
            <a:r>
              <a:rPr lang="en-US" smtClean="0"/>
              <a:t>Narcissistic Personality Disorder </a:t>
            </a:r>
          </a:p>
        </p:txBody>
      </p:sp>
      <p:sp>
        <p:nvSpPr>
          <p:cNvPr id="47107" name="Rectangle 3"/>
          <p:cNvSpPr>
            <a:spLocks noGrp="1" noChangeArrowheads="1"/>
          </p:cNvSpPr>
          <p:nvPr>
            <p:ph type="body" idx="1"/>
          </p:nvPr>
        </p:nvSpPr>
        <p:spPr/>
        <p:txBody>
          <a:bodyPr/>
          <a:lstStyle/>
          <a:p>
            <a:pPr eaLnBrk="1" hangingPunct="1"/>
            <a:r>
              <a:rPr lang="en-US" dirty="0" smtClean="0"/>
              <a:t>Characterized by a heightened sense of self-importance and grandiose feelings of uniqueness </a:t>
            </a:r>
          </a:p>
          <a:p>
            <a:pPr eaLnBrk="1" hangingPunct="1"/>
            <a:endParaRPr lang="en-US" dirty="0" smtClean="0"/>
          </a:p>
          <a:p>
            <a:pPr eaLnBrk="1" hangingPunct="1"/>
            <a:r>
              <a:rPr lang="en-US" dirty="0" smtClean="0"/>
              <a:t>About 1 percent in the general population </a:t>
            </a:r>
          </a:p>
          <a:p>
            <a:pPr eaLnBrk="1" hangingPunct="1"/>
            <a:endParaRPr lang="en-US" dirty="0" smtClean="0"/>
          </a:p>
          <a:p>
            <a:pPr eaLnBrk="1" hangingPunct="1"/>
            <a:r>
              <a:rPr lang="en-US" dirty="0" smtClean="0"/>
              <a:t>Sense of entitlement is striking </a:t>
            </a:r>
          </a:p>
        </p:txBody>
      </p:sp>
    </p:spTree>
    <p:extLst>
      <p:ext uri="{BB962C8B-B14F-4D97-AF65-F5344CB8AC3E}">
        <p14:creationId xmlns:p14="http://schemas.microsoft.com/office/powerpoint/2010/main" val="2616753629"/>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3"/>
          <p:cNvSpPr>
            <a:spLocks noGrp="1" noChangeArrowheads="1"/>
          </p:cNvSpPr>
          <p:nvPr>
            <p:ph type="body" idx="1"/>
          </p:nvPr>
        </p:nvSpPr>
        <p:spPr>
          <a:xfrm>
            <a:off x="1981200" y="908721"/>
            <a:ext cx="8229600" cy="5222205"/>
          </a:xfrm>
        </p:spPr>
        <p:txBody>
          <a:bodyPr/>
          <a:lstStyle/>
          <a:p>
            <a:pPr eaLnBrk="1" hangingPunct="1"/>
            <a:r>
              <a:rPr lang="en-US" dirty="0" smtClean="0"/>
              <a:t>Handle criticism poorly and may become enraged when someone dares to criticize them </a:t>
            </a:r>
          </a:p>
          <a:p>
            <a:pPr eaLnBrk="1" hangingPunct="1"/>
            <a:endParaRPr lang="en-US" dirty="0" smtClean="0"/>
          </a:p>
          <a:p>
            <a:pPr eaLnBrk="1" hangingPunct="1"/>
            <a:r>
              <a:rPr lang="en-US" dirty="0" smtClean="0"/>
              <a:t>Interpersonal </a:t>
            </a:r>
            <a:r>
              <a:rPr lang="en-US" dirty="0" err="1" smtClean="0"/>
              <a:t>exploitiveness</a:t>
            </a:r>
            <a:r>
              <a:rPr lang="en-US" dirty="0" smtClean="0"/>
              <a:t> is common place </a:t>
            </a:r>
          </a:p>
          <a:p>
            <a:pPr eaLnBrk="1" hangingPunct="1"/>
            <a:endParaRPr lang="en-US" dirty="0" smtClean="0"/>
          </a:p>
          <a:p>
            <a:pPr eaLnBrk="1" hangingPunct="1"/>
            <a:r>
              <a:rPr lang="en-US" dirty="0" smtClean="0"/>
              <a:t>Cannot show empathy, and they feign sympathy only to achieve their own selfish ends. </a:t>
            </a:r>
          </a:p>
        </p:txBody>
      </p:sp>
    </p:spTree>
    <p:extLst>
      <p:ext uri="{BB962C8B-B14F-4D97-AF65-F5344CB8AC3E}">
        <p14:creationId xmlns:p14="http://schemas.microsoft.com/office/powerpoint/2010/main" val="195713487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itle 1"/>
          <p:cNvSpPr>
            <a:spLocks noGrp="1"/>
          </p:cNvSpPr>
          <p:nvPr>
            <p:ph type="title"/>
          </p:nvPr>
        </p:nvSpPr>
        <p:spPr>
          <a:xfrm>
            <a:off x="2014330" y="122238"/>
            <a:ext cx="7510670" cy="951188"/>
          </a:xfrm>
        </p:spPr>
        <p:txBody>
          <a:bodyPr>
            <a:noAutofit/>
          </a:bodyPr>
          <a:lstStyle/>
          <a:p>
            <a:pPr algn="ctr"/>
            <a:r>
              <a:rPr lang="en-US" altLang="en-US" sz="6000" b="1" dirty="0" smtClean="0">
                <a:solidFill>
                  <a:schemeClr val="tx1"/>
                </a:solidFill>
              </a:rPr>
              <a:t>Objective </a:t>
            </a:r>
          </a:p>
        </p:txBody>
      </p:sp>
      <p:sp>
        <p:nvSpPr>
          <p:cNvPr id="3" name="Content Placeholder 2"/>
          <p:cNvSpPr>
            <a:spLocks noGrp="1"/>
          </p:cNvSpPr>
          <p:nvPr>
            <p:ph idx="1"/>
          </p:nvPr>
        </p:nvSpPr>
        <p:spPr>
          <a:xfrm>
            <a:off x="344557" y="1457739"/>
            <a:ext cx="11529391" cy="5066886"/>
          </a:xfrm>
        </p:spPr>
        <p:txBody>
          <a:bodyPr>
            <a:normAutofit/>
          </a:bodyPr>
          <a:lstStyle/>
          <a:p>
            <a:pPr algn="just" eaLnBrk="1" hangingPunct="1">
              <a:defRPr/>
            </a:pPr>
            <a:r>
              <a:rPr lang="en-US" sz="3200" dirty="0" smtClean="0">
                <a:latin typeface="Times New Roman" pitchFamily="18" charset="0"/>
                <a:cs typeface="Times New Roman" pitchFamily="18" charset="0"/>
              </a:rPr>
              <a:t>By the end of the lesson learners will be able to:-</a:t>
            </a:r>
          </a:p>
          <a:p>
            <a:pPr lvl="1" algn="just" eaLnBrk="1" hangingPunct="1">
              <a:defRPr/>
            </a:pPr>
            <a:r>
              <a:rPr lang="en-US" sz="3200" dirty="0">
                <a:latin typeface="Times New Roman" pitchFamily="18" charset="0"/>
                <a:cs typeface="Times New Roman" pitchFamily="18" charset="0"/>
              </a:rPr>
              <a:t>Differentiate between the two major systems of classifying mental disorders</a:t>
            </a:r>
          </a:p>
          <a:p>
            <a:pPr lvl="1" algn="just" eaLnBrk="1" hangingPunct="1">
              <a:defRPr/>
            </a:pPr>
            <a:r>
              <a:rPr lang="en-US" sz="3200" dirty="0">
                <a:latin typeface="Times New Roman" pitchFamily="18" charset="0"/>
                <a:cs typeface="Times New Roman" pitchFamily="18" charset="0"/>
              </a:rPr>
              <a:t>Classify mental disorders according to each classification system</a:t>
            </a:r>
          </a:p>
          <a:p>
            <a:pPr algn="just" eaLnBrk="1" hangingPunct="1">
              <a:defRPr/>
            </a:pPr>
            <a:endParaRPr lang="en-US" sz="3200" dirty="0" smtClean="0">
              <a:latin typeface="Times New Roman" pitchFamily="18" charset="0"/>
              <a:cs typeface="Times New Roman" pitchFamily="18" charset="0"/>
            </a:endParaRPr>
          </a:p>
          <a:p>
            <a:pPr marL="0" indent="0" algn="just">
              <a:buNone/>
              <a:defRPr/>
            </a:pPr>
            <a:endParaRPr lang="en-US" sz="3200" b="1" dirty="0">
              <a:latin typeface="Times New Roman" pitchFamily="18" charset="0"/>
              <a:cs typeface="Times New Roman" pitchFamily="18" charset="0"/>
            </a:endParaRPr>
          </a:p>
        </p:txBody>
      </p:sp>
    </p:spTree>
    <p:extLst>
      <p:ext uri="{BB962C8B-B14F-4D97-AF65-F5344CB8AC3E}">
        <p14:creationId xmlns:p14="http://schemas.microsoft.com/office/powerpoint/2010/main" val="1562709068"/>
      </p:ext>
    </p:extLst>
  </p:cSld>
  <p:clrMapOvr>
    <a:masterClrMapping/>
  </p:clrMapOvr>
  <p:transition spd="med">
    <p:pull/>
  </p:transition>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5" name="Content Placeholder 2"/>
          <p:cNvSpPr>
            <a:spLocks noGrp="1"/>
          </p:cNvSpPr>
          <p:nvPr>
            <p:ph idx="1"/>
          </p:nvPr>
        </p:nvSpPr>
        <p:spPr>
          <a:xfrm>
            <a:off x="1981200" y="908721"/>
            <a:ext cx="8229600" cy="5222205"/>
          </a:xfrm>
        </p:spPr>
        <p:txBody>
          <a:bodyPr/>
          <a:lstStyle/>
          <a:p>
            <a:pPr>
              <a:buNone/>
            </a:pPr>
            <a:r>
              <a:rPr lang="en-US" b="1" dirty="0" smtClean="0"/>
              <a:t>Management</a:t>
            </a:r>
          </a:p>
          <a:p>
            <a:pPr>
              <a:buNone/>
            </a:pPr>
            <a:endParaRPr lang="en-US" b="1" dirty="0" smtClean="0"/>
          </a:p>
          <a:p>
            <a:r>
              <a:rPr lang="en-US" dirty="0" smtClean="0"/>
              <a:t>Help handle criticism better to avoid becoming easily enraged.</a:t>
            </a:r>
          </a:p>
          <a:p>
            <a:r>
              <a:rPr lang="en-US" dirty="0" smtClean="0"/>
              <a:t>Reinforce that they are respected</a:t>
            </a:r>
          </a:p>
          <a:p>
            <a:pPr>
              <a:buFont typeface="Wingdings" pitchFamily="2" charset="2"/>
              <a:buNone/>
            </a:pPr>
            <a:r>
              <a:rPr lang="en-US" dirty="0" smtClean="0"/>
              <a:t>	and appreciated.</a:t>
            </a:r>
          </a:p>
          <a:p>
            <a:r>
              <a:rPr lang="en-US" dirty="0" smtClean="0"/>
              <a:t>Set limits on demanding behavior.</a:t>
            </a:r>
          </a:p>
        </p:txBody>
      </p:sp>
    </p:spTree>
    <p:extLst>
      <p:ext uri="{BB962C8B-B14F-4D97-AF65-F5344CB8AC3E}">
        <p14:creationId xmlns:p14="http://schemas.microsoft.com/office/powerpoint/2010/main" val="158148420"/>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p:txBody>
          <a:bodyPr/>
          <a:lstStyle/>
          <a:p>
            <a:pPr eaLnBrk="1" hangingPunct="1"/>
            <a:r>
              <a:rPr lang="en-US" smtClean="0"/>
              <a:t>Avoidant Personality Disorder </a:t>
            </a:r>
          </a:p>
        </p:txBody>
      </p:sp>
      <p:sp>
        <p:nvSpPr>
          <p:cNvPr id="50179" name="Rectangle 3"/>
          <p:cNvSpPr>
            <a:spLocks noGrp="1" noChangeArrowheads="1"/>
          </p:cNvSpPr>
          <p:nvPr>
            <p:ph type="body" idx="1"/>
          </p:nvPr>
        </p:nvSpPr>
        <p:spPr/>
        <p:txBody>
          <a:bodyPr/>
          <a:lstStyle/>
          <a:p>
            <a:pPr eaLnBrk="1" hangingPunct="1"/>
            <a:r>
              <a:rPr lang="en-US" dirty="0" smtClean="0"/>
              <a:t>Show extreme sensitivity to rejection and may lead a socially withdrawn life. </a:t>
            </a:r>
          </a:p>
          <a:p>
            <a:pPr eaLnBrk="1" hangingPunct="1"/>
            <a:endParaRPr lang="en-US" dirty="0" smtClean="0"/>
          </a:p>
          <a:p>
            <a:pPr eaLnBrk="1" hangingPunct="1"/>
            <a:r>
              <a:rPr lang="en-US" dirty="0" smtClean="0"/>
              <a:t>Not asocial and show a great desire for companionship, but they need unusually strong guarantees of uncritical acceptance. </a:t>
            </a:r>
          </a:p>
          <a:p>
            <a:pPr eaLnBrk="1" hangingPunct="1"/>
            <a:endParaRPr lang="en-US" dirty="0" smtClean="0"/>
          </a:p>
          <a:p>
            <a:pPr eaLnBrk="1" hangingPunct="1"/>
            <a:r>
              <a:rPr lang="en-US" dirty="0" smtClean="0"/>
              <a:t>Prevalence - 1-10% of the general population </a:t>
            </a:r>
          </a:p>
        </p:txBody>
      </p:sp>
    </p:spTree>
    <p:extLst>
      <p:ext uri="{BB962C8B-B14F-4D97-AF65-F5344CB8AC3E}">
        <p14:creationId xmlns:p14="http://schemas.microsoft.com/office/powerpoint/2010/main" val="2388880472"/>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Rectangle 3"/>
          <p:cNvSpPr>
            <a:spLocks noGrp="1" noChangeArrowheads="1"/>
          </p:cNvSpPr>
          <p:nvPr>
            <p:ph type="body" idx="1"/>
          </p:nvPr>
        </p:nvSpPr>
        <p:spPr/>
        <p:txBody>
          <a:bodyPr/>
          <a:lstStyle/>
          <a:p>
            <a:pPr eaLnBrk="1" hangingPunct="1"/>
            <a:r>
              <a:rPr lang="en-US" dirty="0" smtClean="0"/>
              <a:t>Most striking aspect is anxiety </a:t>
            </a:r>
          </a:p>
          <a:p>
            <a:pPr eaLnBrk="1" hangingPunct="1"/>
            <a:endParaRPr lang="en-US" dirty="0" smtClean="0"/>
          </a:p>
          <a:p>
            <a:pPr eaLnBrk="1" hangingPunct="1"/>
            <a:r>
              <a:rPr lang="en-US" dirty="0" smtClean="0"/>
              <a:t>Hypersensitivity to rejection by others is the central clinical feature </a:t>
            </a:r>
          </a:p>
          <a:p>
            <a:pPr eaLnBrk="1" hangingPunct="1"/>
            <a:endParaRPr lang="en-US" dirty="0" smtClean="0"/>
          </a:p>
          <a:p>
            <a:pPr eaLnBrk="1" hangingPunct="1"/>
            <a:r>
              <a:rPr lang="en-US" dirty="0" smtClean="0"/>
              <a:t>Main personality trait is timidity </a:t>
            </a:r>
          </a:p>
        </p:txBody>
      </p:sp>
    </p:spTree>
    <p:extLst>
      <p:ext uri="{BB962C8B-B14F-4D97-AF65-F5344CB8AC3E}">
        <p14:creationId xmlns:p14="http://schemas.microsoft.com/office/powerpoint/2010/main" val="324714553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Content Placeholder 2"/>
          <p:cNvSpPr>
            <a:spLocks noGrp="1"/>
          </p:cNvSpPr>
          <p:nvPr>
            <p:ph idx="1"/>
          </p:nvPr>
        </p:nvSpPr>
        <p:spPr>
          <a:xfrm>
            <a:off x="1981200" y="548681"/>
            <a:ext cx="8229600" cy="5582245"/>
          </a:xfrm>
        </p:spPr>
        <p:txBody>
          <a:bodyPr/>
          <a:lstStyle/>
          <a:p>
            <a:pPr>
              <a:buNone/>
            </a:pPr>
            <a:r>
              <a:rPr lang="en-US" b="1" dirty="0" smtClean="0"/>
              <a:t>Management</a:t>
            </a:r>
          </a:p>
          <a:p>
            <a:pPr>
              <a:buNone/>
            </a:pPr>
            <a:endParaRPr lang="en-US" b="1" dirty="0" smtClean="0"/>
          </a:p>
          <a:p>
            <a:r>
              <a:rPr lang="en-US" dirty="0" smtClean="0"/>
              <a:t>Have patience and understanding.</a:t>
            </a:r>
          </a:p>
          <a:p>
            <a:r>
              <a:rPr lang="en-US" dirty="0" smtClean="0"/>
              <a:t>Medical illnesses may be</a:t>
            </a:r>
          </a:p>
          <a:p>
            <a:pPr>
              <a:buFont typeface="Wingdings" pitchFamily="2" charset="2"/>
              <a:buNone/>
            </a:pPr>
            <a:r>
              <a:rPr lang="en-US" dirty="0" smtClean="0"/>
              <a:t>	embarrassing.</a:t>
            </a:r>
          </a:p>
          <a:p>
            <a:r>
              <a:rPr lang="en-US" dirty="0" smtClean="0"/>
              <a:t>Minimize new and unfamiliar staff</a:t>
            </a:r>
          </a:p>
          <a:p>
            <a:pPr>
              <a:buFont typeface="Wingdings" pitchFamily="2" charset="2"/>
              <a:buNone/>
            </a:pPr>
            <a:r>
              <a:rPr lang="en-US" dirty="0" smtClean="0"/>
              <a:t>	contacts.</a:t>
            </a:r>
          </a:p>
          <a:p>
            <a:r>
              <a:rPr lang="en-US" dirty="0" smtClean="0"/>
              <a:t>Respond with a calm and reassuring</a:t>
            </a:r>
          </a:p>
          <a:p>
            <a:pPr>
              <a:buFont typeface="Wingdings" pitchFamily="2" charset="2"/>
              <a:buNone/>
            </a:pPr>
            <a:r>
              <a:rPr lang="en-US" dirty="0" smtClean="0"/>
              <a:t>	demeanor.</a:t>
            </a:r>
          </a:p>
          <a:p>
            <a:r>
              <a:rPr lang="en-US" dirty="0" smtClean="0"/>
              <a:t>Do not criticize them.</a:t>
            </a:r>
          </a:p>
        </p:txBody>
      </p:sp>
    </p:spTree>
    <p:extLst>
      <p:ext uri="{BB962C8B-B14F-4D97-AF65-F5344CB8AC3E}">
        <p14:creationId xmlns:p14="http://schemas.microsoft.com/office/powerpoint/2010/main" val="3322570683"/>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p:txBody>
          <a:bodyPr/>
          <a:lstStyle/>
          <a:p>
            <a:pPr eaLnBrk="1" hangingPunct="1"/>
            <a:r>
              <a:rPr lang="en-US" smtClean="0"/>
              <a:t>Dependent Personality Disorder </a:t>
            </a:r>
          </a:p>
        </p:txBody>
      </p:sp>
      <p:sp>
        <p:nvSpPr>
          <p:cNvPr id="53251" name="Rectangle 3"/>
          <p:cNvSpPr>
            <a:spLocks noGrp="1" noChangeArrowheads="1"/>
          </p:cNvSpPr>
          <p:nvPr>
            <p:ph type="body" idx="1"/>
          </p:nvPr>
        </p:nvSpPr>
        <p:spPr/>
        <p:txBody>
          <a:bodyPr/>
          <a:lstStyle/>
          <a:p>
            <a:pPr eaLnBrk="1" hangingPunct="1"/>
            <a:r>
              <a:rPr lang="en-US" dirty="0" smtClean="0"/>
              <a:t>Characterized by a pervasive pattern of dependent and submissive behavior. </a:t>
            </a:r>
          </a:p>
          <a:p>
            <a:pPr eaLnBrk="1" hangingPunct="1"/>
            <a:endParaRPr lang="en-US" dirty="0" smtClean="0"/>
          </a:p>
          <a:p>
            <a:pPr eaLnBrk="1" hangingPunct="1"/>
            <a:r>
              <a:rPr lang="en-US" dirty="0" smtClean="0"/>
              <a:t>Cannot make decisions without an excessive amount of advice and reassurance from others. </a:t>
            </a:r>
          </a:p>
          <a:p>
            <a:pPr eaLnBrk="1" hangingPunct="1"/>
            <a:endParaRPr lang="en-US" dirty="0" smtClean="0"/>
          </a:p>
          <a:p>
            <a:pPr eaLnBrk="1" hangingPunct="1"/>
            <a:r>
              <a:rPr lang="en-US" dirty="0" smtClean="0"/>
              <a:t>More common in women than in men.</a:t>
            </a:r>
          </a:p>
          <a:p>
            <a:pPr eaLnBrk="1" hangingPunct="1">
              <a:buFont typeface="Wingdings" pitchFamily="2" charset="2"/>
              <a:buNone/>
            </a:pPr>
            <a:endParaRPr lang="en-US" dirty="0" smtClean="0"/>
          </a:p>
        </p:txBody>
      </p:sp>
    </p:spTree>
    <p:extLst>
      <p:ext uri="{BB962C8B-B14F-4D97-AF65-F5344CB8AC3E}">
        <p14:creationId xmlns:p14="http://schemas.microsoft.com/office/powerpoint/2010/main" val="1202179320"/>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Rectangle 3"/>
          <p:cNvSpPr>
            <a:spLocks noGrp="1" noChangeArrowheads="1"/>
          </p:cNvSpPr>
          <p:nvPr>
            <p:ph type="body" idx="1"/>
          </p:nvPr>
        </p:nvSpPr>
        <p:spPr>
          <a:xfrm>
            <a:off x="1981200" y="1052737"/>
            <a:ext cx="8229600" cy="5078189"/>
          </a:xfrm>
        </p:spPr>
        <p:txBody>
          <a:bodyPr/>
          <a:lstStyle/>
          <a:p>
            <a:pPr eaLnBrk="1" hangingPunct="1"/>
            <a:r>
              <a:rPr lang="en-US" dirty="0" smtClean="0"/>
              <a:t>Pessimism, self-doubt, passivity, and fears of expressing sexual and aggressive feelings all typify the behavior </a:t>
            </a:r>
          </a:p>
          <a:p>
            <a:pPr eaLnBrk="1" hangingPunct="1"/>
            <a:endParaRPr lang="en-US" dirty="0" smtClean="0"/>
          </a:p>
          <a:p>
            <a:pPr eaLnBrk="1" hangingPunct="1"/>
            <a:endParaRPr lang="en-US" dirty="0" smtClean="0"/>
          </a:p>
          <a:p>
            <a:pPr eaLnBrk="1" hangingPunct="1"/>
            <a:r>
              <a:rPr lang="en-US" dirty="0" smtClean="0"/>
              <a:t>An abusive, unfaithful, or alcoholic spouse may be tolerated for long periods to avoid disturbing the sense of attachment. </a:t>
            </a:r>
          </a:p>
        </p:txBody>
      </p:sp>
    </p:spTree>
    <p:extLst>
      <p:ext uri="{BB962C8B-B14F-4D97-AF65-F5344CB8AC3E}">
        <p14:creationId xmlns:p14="http://schemas.microsoft.com/office/powerpoint/2010/main" val="2502257994"/>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Content Placeholder 2"/>
          <p:cNvSpPr>
            <a:spLocks noGrp="1"/>
          </p:cNvSpPr>
          <p:nvPr>
            <p:ph idx="1"/>
          </p:nvPr>
        </p:nvSpPr>
        <p:spPr>
          <a:xfrm>
            <a:off x="1981200" y="476673"/>
            <a:ext cx="8229600" cy="5654253"/>
          </a:xfrm>
        </p:spPr>
        <p:txBody>
          <a:bodyPr/>
          <a:lstStyle/>
          <a:p>
            <a:pPr>
              <a:buNone/>
            </a:pPr>
            <a:r>
              <a:rPr lang="en-US" b="1" dirty="0" smtClean="0"/>
              <a:t>Management</a:t>
            </a:r>
          </a:p>
          <a:p>
            <a:pPr>
              <a:buNone/>
            </a:pPr>
            <a:endParaRPr lang="en-US" b="1" dirty="0" smtClean="0"/>
          </a:p>
          <a:p>
            <a:r>
              <a:rPr lang="en-US" dirty="0" smtClean="0"/>
              <a:t>Respect their feelings of attachment.</a:t>
            </a:r>
          </a:p>
          <a:p>
            <a:r>
              <a:rPr lang="en-US" dirty="0" smtClean="0"/>
              <a:t>Be careful when encouraging a patient</a:t>
            </a:r>
          </a:p>
          <a:p>
            <a:pPr>
              <a:buFont typeface="Wingdings" pitchFamily="2" charset="2"/>
              <a:buNone/>
            </a:pPr>
            <a:r>
              <a:rPr lang="en-US" dirty="0" smtClean="0"/>
              <a:t>	to change the dynamics of an abusive</a:t>
            </a:r>
          </a:p>
          <a:p>
            <a:pPr>
              <a:buFont typeface="Wingdings" pitchFamily="2" charset="2"/>
              <a:buNone/>
            </a:pPr>
            <a:r>
              <a:rPr lang="en-US" dirty="0" smtClean="0"/>
              <a:t>	relationship.</a:t>
            </a:r>
          </a:p>
          <a:p>
            <a:r>
              <a:rPr lang="en-US" dirty="0" smtClean="0"/>
              <a:t>When medically ill they may become</a:t>
            </a:r>
          </a:p>
          <a:p>
            <a:pPr>
              <a:buFont typeface="Wingdings" pitchFamily="2" charset="2"/>
              <a:buNone/>
            </a:pPr>
            <a:r>
              <a:rPr lang="en-US" dirty="0" smtClean="0"/>
              <a:t>	frustrated that they are not being helped, hence show concern.</a:t>
            </a:r>
          </a:p>
          <a:p>
            <a:r>
              <a:rPr lang="en-US" dirty="0" smtClean="0"/>
              <a:t>Be active in the treatment planning.</a:t>
            </a:r>
          </a:p>
        </p:txBody>
      </p:sp>
    </p:spTree>
    <p:extLst>
      <p:ext uri="{BB962C8B-B14F-4D97-AF65-F5344CB8AC3E}">
        <p14:creationId xmlns:p14="http://schemas.microsoft.com/office/powerpoint/2010/main" val="2150341358"/>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pPr eaLnBrk="1" hangingPunct="1"/>
            <a:r>
              <a:rPr lang="en-US" sz="3800"/>
              <a:t>Obsessive-Compulsive Personality Disorder </a:t>
            </a:r>
          </a:p>
        </p:txBody>
      </p:sp>
      <p:sp>
        <p:nvSpPr>
          <p:cNvPr id="56323" name="Rectangle 3"/>
          <p:cNvSpPr>
            <a:spLocks noGrp="1" noChangeArrowheads="1"/>
          </p:cNvSpPr>
          <p:nvPr>
            <p:ph type="body" idx="1"/>
          </p:nvPr>
        </p:nvSpPr>
        <p:spPr/>
        <p:txBody>
          <a:bodyPr/>
          <a:lstStyle/>
          <a:p>
            <a:pPr eaLnBrk="1" hangingPunct="1"/>
            <a:r>
              <a:rPr lang="en-US" dirty="0" smtClean="0"/>
              <a:t>Characterized by emotional constriction, orderliness, perseverance, stubbornness, and indecisiveness </a:t>
            </a:r>
          </a:p>
          <a:p>
            <a:pPr eaLnBrk="1" hangingPunct="1"/>
            <a:endParaRPr lang="en-US" dirty="0" smtClean="0"/>
          </a:p>
          <a:p>
            <a:pPr eaLnBrk="1" hangingPunct="1"/>
            <a:r>
              <a:rPr lang="en-US" dirty="0" smtClean="0"/>
              <a:t>Essential feature of the disorder is a pervasive pattern of perfectionism and inflexibility </a:t>
            </a:r>
          </a:p>
        </p:txBody>
      </p:sp>
    </p:spTree>
    <p:extLst>
      <p:ext uri="{BB962C8B-B14F-4D97-AF65-F5344CB8AC3E}">
        <p14:creationId xmlns:p14="http://schemas.microsoft.com/office/powerpoint/2010/main" val="3445827057"/>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Rectangle 3"/>
          <p:cNvSpPr>
            <a:spLocks noGrp="1" noChangeArrowheads="1"/>
          </p:cNvSpPr>
          <p:nvPr>
            <p:ph type="body" idx="1"/>
          </p:nvPr>
        </p:nvSpPr>
        <p:spPr>
          <a:xfrm>
            <a:off x="1981200" y="980729"/>
            <a:ext cx="8229600" cy="5150197"/>
          </a:xfrm>
        </p:spPr>
        <p:txBody>
          <a:bodyPr/>
          <a:lstStyle/>
          <a:p>
            <a:pPr eaLnBrk="1" hangingPunct="1"/>
            <a:r>
              <a:rPr lang="en-US" dirty="0" smtClean="0"/>
              <a:t>Preoccupied with rules, regulations, orderliness, neatness, details, and the achievement of perfection. </a:t>
            </a:r>
          </a:p>
          <a:p>
            <a:pPr eaLnBrk="1" hangingPunct="1"/>
            <a:endParaRPr lang="en-US" dirty="0" smtClean="0"/>
          </a:p>
          <a:p>
            <a:pPr eaLnBrk="1" hangingPunct="1"/>
            <a:r>
              <a:rPr lang="en-US" dirty="0" smtClean="0"/>
              <a:t>Lack flexibility and are intolerant. </a:t>
            </a:r>
          </a:p>
          <a:p>
            <a:pPr eaLnBrk="1" hangingPunct="1"/>
            <a:endParaRPr lang="en-US" dirty="0" smtClean="0"/>
          </a:p>
          <a:p>
            <a:pPr eaLnBrk="1" hangingPunct="1"/>
            <a:r>
              <a:rPr lang="en-US" dirty="0" smtClean="0"/>
              <a:t>Capable of prolonged work, provided it is </a:t>
            </a:r>
            <a:r>
              <a:rPr lang="en-US" dirty="0" err="1" smtClean="0"/>
              <a:t>routinized</a:t>
            </a:r>
            <a:r>
              <a:rPr lang="en-US" dirty="0" smtClean="0"/>
              <a:t> and does not require changes to which they cannot adapt. </a:t>
            </a:r>
          </a:p>
        </p:txBody>
      </p:sp>
    </p:spTree>
    <p:extLst>
      <p:ext uri="{BB962C8B-B14F-4D97-AF65-F5344CB8AC3E}">
        <p14:creationId xmlns:p14="http://schemas.microsoft.com/office/powerpoint/2010/main" val="903945765"/>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Content Placeholder 2"/>
          <p:cNvSpPr>
            <a:spLocks noGrp="1"/>
          </p:cNvSpPr>
          <p:nvPr>
            <p:ph idx="1"/>
          </p:nvPr>
        </p:nvSpPr>
        <p:spPr>
          <a:xfrm>
            <a:off x="1981200" y="404665"/>
            <a:ext cx="8229600" cy="5726261"/>
          </a:xfrm>
        </p:spPr>
        <p:txBody>
          <a:bodyPr/>
          <a:lstStyle/>
          <a:p>
            <a:pPr>
              <a:buNone/>
            </a:pPr>
            <a:r>
              <a:rPr lang="en-US" b="1" dirty="0" smtClean="0"/>
              <a:t>Management</a:t>
            </a:r>
          </a:p>
          <a:p>
            <a:pPr>
              <a:buNone/>
            </a:pPr>
            <a:endParaRPr lang="en-US" b="1" dirty="0" smtClean="0"/>
          </a:p>
          <a:p>
            <a:pPr lvl="1"/>
            <a:r>
              <a:rPr lang="en-US" dirty="0" smtClean="0"/>
              <a:t>Give precise and rational explanations.</a:t>
            </a:r>
          </a:p>
          <a:p>
            <a:pPr lvl="1"/>
            <a:r>
              <a:rPr lang="en-US" dirty="0" smtClean="0"/>
              <a:t>Value efficiency and punctuality.</a:t>
            </a:r>
          </a:p>
          <a:p>
            <a:pPr lvl="1"/>
            <a:r>
              <a:rPr lang="en-US" dirty="0" smtClean="0"/>
              <a:t>Acknowledge the importance of work, but point out how avoiding treatment  may have harmful consequences.</a:t>
            </a:r>
          </a:p>
          <a:p>
            <a:pPr lvl="1"/>
            <a:r>
              <a:rPr lang="en-US" dirty="0" smtClean="0"/>
              <a:t>Allow the patient to control his or her care as much as possible.</a:t>
            </a:r>
          </a:p>
          <a:p>
            <a:pPr lvl="1"/>
            <a:r>
              <a:rPr lang="en-US" dirty="0" smtClean="0"/>
              <a:t>Provide them with information.</a:t>
            </a:r>
          </a:p>
          <a:p>
            <a:pPr lvl="1"/>
            <a:r>
              <a:rPr lang="en-US" dirty="0" smtClean="0"/>
              <a:t>Avoid power struggles.</a:t>
            </a:r>
          </a:p>
          <a:p>
            <a:pPr lvl="1"/>
            <a:r>
              <a:rPr lang="en-US" dirty="0" smtClean="0"/>
              <a:t>Understand their need for order and control.</a:t>
            </a:r>
          </a:p>
          <a:p>
            <a:endParaRPr lang="en-US" dirty="0" smtClean="0"/>
          </a:p>
        </p:txBody>
      </p:sp>
    </p:spTree>
    <p:extLst>
      <p:ext uri="{BB962C8B-B14F-4D97-AF65-F5344CB8AC3E}">
        <p14:creationId xmlns:p14="http://schemas.microsoft.com/office/powerpoint/2010/main" val="3065849620"/>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a:xfrm>
            <a:off x="609600" y="174001"/>
            <a:ext cx="10972800" cy="1143000"/>
          </a:xfrm>
        </p:spPr>
        <p:txBody>
          <a:bodyPr>
            <a:normAutofit/>
          </a:bodyPr>
          <a:lstStyle/>
          <a:p>
            <a:pPr algn="ctr"/>
            <a:r>
              <a:rPr lang="en-US" altLang="en-US" sz="6000" b="1" dirty="0" smtClean="0">
                <a:solidFill>
                  <a:srgbClr val="FF0000"/>
                </a:solidFill>
              </a:rPr>
              <a:t>2 main systems </a:t>
            </a:r>
          </a:p>
        </p:txBody>
      </p:sp>
      <p:sp>
        <p:nvSpPr>
          <p:cNvPr id="48131" name="Content Placeholder 2"/>
          <p:cNvSpPr>
            <a:spLocks noGrp="1"/>
          </p:cNvSpPr>
          <p:nvPr>
            <p:ph idx="1"/>
          </p:nvPr>
        </p:nvSpPr>
        <p:spPr>
          <a:xfrm>
            <a:off x="477078" y="1412877"/>
            <a:ext cx="11555896" cy="4974672"/>
          </a:xfrm>
        </p:spPr>
        <p:txBody>
          <a:bodyPr>
            <a:normAutofit/>
          </a:bodyPr>
          <a:lstStyle/>
          <a:p>
            <a:pPr eaLnBrk="1" hangingPunct="1">
              <a:buFontTx/>
              <a:buNone/>
            </a:pPr>
            <a:r>
              <a:rPr lang="en-US" altLang="en-US" sz="3200" dirty="0" smtClean="0">
                <a:latin typeface="Times New Roman" panose="02020603050405020304" pitchFamily="18" charset="0"/>
                <a:cs typeface="Times New Roman" panose="02020603050405020304" pitchFamily="18" charset="0"/>
              </a:rPr>
              <a:t>1. </a:t>
            </a:r>
            <a:r>
              <a:rPr lang="en-US" altLang="en-US" sz="3200" b="1" dirty="0" smtClean="0">
                <a:latin typeface="Times New Roman" panose="02020603050405020304" pitchFamily="18" charset="0"/>
                <a:cs typeface="Times New Roman" panose="02020603050405020304" pitchFamily="18" charset="0"/>
              </a:rPr>
              <a:t>International classification of diseases(ICD)-</a:t>
            </a:r>
            <a:r>
              <a:rPr lang="en-US" altLang="en-US" sz="3200" dirty="0" smtClean="0">
                <a:latin typeface="Times New Roman" panose="02020603050405020304" pitchFamily="18" charset="0"/>
                <a:cs typeface="Times New Roman" panose="02020603050405020304" pitchFamily="18" charset="0"/>
              </a:rPr>
              <a:t>by world health organization.</a:t>
            </a:r>
          </a:p>
          <a:p>
            <a:pPr lvl="1" eaLnBrk="1" hangingPunct="1"/>
            <a:r>
              <a:rPr lang="en-US" altLang="en-US" sz="3200" dirty="0" smtClean="0">
                <a:latin typeface="Times New Roman" panose="02020603050405020304" pitchFamily="18" charset="0"/>
                <a:cs typeface="Times New Roman" panose="02020603050405020304" pitchFamily="18" charset="0"/>
              </a:rPr>
              <a:t>Currently revised to 11</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 </a:t>
            </a:r>
          </a:p>
          <a:p>
            <a:pPr marL="393192" lvl="1" indent="0" eaLnBrk="1" hangingPunct="1">
              <a:buNone/>
            </a:pPr>
            <a:endParaRPr lang="en-US" altLang="en-US" sz="3200" dirty="0">
              <a:latin typeface="Times New Roman" panose="02020603050405020304" pitchFamily="18" charset="0"/>
              <a:cs typeface="Times New Roman" panose="02020603050405020304" pitchFamily="18" charset="0"/>
            </a:endParaRPr>
          </a:p>
          <a:p>
            <a:pPr marL="27432" indent="0">
              <a:buNone/>
            </a:pPr>
            <a:r>
              <a:rPr lang="en-US" altLang="en-US" sz="3400" dirty="0" smtClean="0">
                <a:latin typeface="Times New Roman" panose="02020603050405020304" pitchFamily="18" charset="0"/>
                <a:cs typeface="Times New Roman" panose="02020603050405020304" pitchFamily="18" charset="0"/>
              </a:rPr>
              <a:t>2. </a:t>
            </a:r>
            <a:r>
              <a:rPr lang="en-US" altLang="en-US" sz="3400" b="1" dirty="0" smtClean="0">
                <a:latin typeface="Times New Roman" panose="02020603050405020304" pitchFamily="18" charset="0"/>
                <a:cs typeface="Times New Roman" panose="02020603050405020304" pitchFamily="18" charset="0"/>
              </a:rPr>
              <a:t>Diagnostic Statistical Manual of mental disorders(DSM)-</a:t>
            </a:r>
            <a:r>
              <a:rPr lang="en-US" altLang="en-US" sz="3400" dirty="0" smtClean="0">
                <a:latin typeface="Times New Roman" panose="02020603050405020304" pitchFamily="18" charset="0"/>
                <a:cs typeface="Times New Roman" panose="02020603050405020304" pitchFamily="18" charset="0"/>
              </a:rPr>
              <a:t>by American Psychiatric Association.</a:t>
            </a:r>
          </a:p>
          <a:p>
            <a:pPr lvl="1" eaLnBrk="1" hangingPunct="1"/>
            <a:r>
              <a:rPr lang="en-US" altLang="en-US" sz="3200" dirty="0" smtClean="0">
                <a:latin typeface="Times New Roman" panose="02020603050405020304" pitchFamily="18" charset="0"/>
                <a:cs typeface="Times New Roman" panose="02020603050405020304" pitchFamily="18" charset="0"/>
              </a:rPr>
              <a:t>Currently in its 5</a:t>
            </a:r>
            <a:r>
              <a:rPr lang="en-US" altLang="en-US" sz="3200" baseline="30000" dirty="0" smtClean="0">
                <a:latin typeface="Times New Roman" panose="02020603050405020304" pitchFamily="18" charset="0"/>
                <a:cs typeface="Times New Roman" panose="02020603050405020304" pitchFamily="18" charset="0"/>
              </a:rPr>
              <a:t>th</a:t>
            </a:r>
            <a:r>
              <a:rPr lang="en-US" altLang="en-US" sz="3200" dirty="0" smtClean="0">
                <a:latin typeface="Times New Roman" panose="02020603050405020304" pitchFamily="18" charset="0"/>
                <a:cs typeface="Times New Roman" panose="02020603050405020304" pitchFamily="18" charset="0"/>
              </a:rPr>
              <a:t> edition.</a:t>
            </a:r>
          </a:p>
          <a:p>
            <a:endParaRPr lang="en-US" altLang="en-US" sz="3200"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6342491"/>
      </p:ext>
    </p:extLst>
  </p:cSld>
  <p:clrMapOvr>
    <a:masterClrMapping/>
  </p:clrMapOvr>
  <p:transition spd="med">
    <p:pull/>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2056"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4" name="TextBox 3"/>
          <p:cNvSpPr txBox="1"/>
          <p:nvPr/>
        </p:nvSpPr>
        <p:spPr>
          <a:xfrm>
            <a:off x="3124200" y="6172200"/>
            <a:ext cx="5638800" cy="584200"/>
          </a:xfrm>
          <a:prstGeom prst="rect">
            <a:avLst/>
          </a:prstGeom>
          <a:noFill/>
        </p:spPr>
        <p:txBody>
          <a:bodyPr>
            <a:spAutoFit/>
          </a:bodyPr>
          <a:lstStyle/>
          <a:p>
            <a:pPr algn="ctr">
              <a:defRPr/>
            </a:pPr>
            <a:r>
              <a:rPr lang="en-US" sz="3200" dirty="0">
                <a:solidFill>
                  <a:srgbClr val="E2CAAA">
                    <a:lumMod val="40000"/>
                    <a:lumOff val="60000"/>
                  </a:srgbClr>
                </a:solidFill>
                <a:latin typeface="Arial Black" pitchFamily="34" charset="0"/>
                <a:cs typeface="Arial"/>
              </a:rPr>
              <a:t>GOOD….. I AM OUT!!!</a:t>
            </a:r>
          </a:p>
        </p:txBody>
      </p:sp>
    </p:spTree>
    <p:extLst>
      <p:ext uri="{BB962C8B-B14F-4D97-AF65-F5344CB8AC3E}">
        <p14:creationId xmlns:p14="http://schemas.microsoft.com/office/powerpoint/2010/main" val="24213590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1000" fill="hold"/>
                                        <p:tgtEl>
                                          <p:spTgt spid="4">
                                            <p:txEl>
                                              <p:pRg st="0" end="0"/>
                                            </p:txEl>
                                          </p:spTgt>
                                        </p:tgtEl>
                                        <p:attrNameLst>
                                          <p:attrName>ppt_x</p:attrName>
                                        </p:attrNameLst>
                                      </p:cBhvr>
                                      <p:tavLst>
                                        <p:tav tm="0">
                                          <p:val>
                                            <p:strVal val="1+#ppt_w/2"/>
                                          </p:val>
                                        </p:tav>
                                        <p:tav tm="100000">
                                          <p:val>
                                            <p:strVal val="#ppt_x"/>
                                          </p:val>
                                        </p:tav>
                                      </p:tavLst>
                                    </p:anim>
                                    <p:anim calcmode="lin" valueType="num">
                                      <p:cBhvr additive="base">
                                        <p:cTn id="8" dur="1000" fill="hold"/>
                                        <p:tgtEl>
                                          <p:spTgt spid="4">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063552" y="1916832"/>
            <a:ext cx="8136904" cy="1944216"/>
          </a:xfrm>
        </p:spPr>
        <p:txBody>
          <a:bodyPr/>
          <a:lstStyle/>
          <a:p>
            <a:pPr algn="ctr"/>
            <a:r>
              <a:rPr lang="en-US" sz="4200" b="1" dirty="0"/>
              <a:t>SEXUAL DYSFUNCTION</a:t>
            </a:r>
            <a:br>
              <a:rPr lang="en-US" sz="4200" b="1" dirty="0"/>
            </a:br>
            <a:r>
              <a:rPr lang="en-US" sz="4200" b="1" dirty="0"/>
              <a:t>DISORDERS</a:t>
            </a:r>
          </a:p>
        </p:txBody>
      </p:sp>
      <p:sp>
        <p:nvSpPr>
          <p:cNvPr id="3" name="Subtitle 2"/>
          <p:cNvSpPr>
            <a:spLocks noGrp="1"/>
          </p:cNvSpPr>
          <p:nvPr>
            <p:ph type="subTitle" idx="1"/>
          </p:nvPr>
        </p:nvSpPr>
        <p:spPr>
          <a:xfrm>
            <a:off x="2666976" y="4500570"/>
            <a:ext cx="7339018" cy="1609724"/>
          </a:xfrm>
        </p:spPr>
        <p:txBody>
          <a:bodyPr>
            <a:normAutofit/>
          </a:bodyPr>
          <a:lstStyle/>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endParaRPr lang="en-US" sz="1800" b="1" i="1" dirty="0">
              <a:solidFill>
                <a:schemeClr val="accent6">
                  <a:lumMod val="75000"/>
                </a:schemeClr>
              </a:solidFill>
            </a:endParaRPr>
          </a:p>
          <a:p>
            <a:pPr algn="ctr"/>
            <a:r>
              <a:rPr lang="en-US" sz="1800" b="1" i="1" dirty="0">
                <a:latin typeface="Courier New" panose="02070309020205020404" pitchFamily="49" charset="0"/>
                <a:cs typeface="Courier New" panose="02070309020205020404" pitchFamily="49" charset="0"/>
              </a:rPr>
              <a:t>Martha Kairu</a:t>
            </a:r>
          </a:p>
        </p:txBody>
      </p:sp>
    </p:spTree>
    <p:extLst>
      <p:ext uri="{BB962C8B-B14F-4D97-AF65-F5344CB8AC3E}">
        <p14:creationId xmlns:p14="http://schemas.microsoft.com/office/powerpoint/2010/main" val="3323085205"/>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980729"/>
            <a:ext cx="8208912" cy="5130817"/>
          </a:xfrm>
        </p:spPr>
        <p:txBody>
          <a:bodyPr/>
          <a:lstStyle/>
          <a:p>
            <a:pPr>
              <a:buNone/>
            </a:pPr>
            <a:r>
              <a:rPr lang="en-US" b="1" dirty="0" smtClean="0"/>
              <a:t>By the end of the lesson, the learner should be able to:-</a:t>
            </a:r>
          </a:p>
          <a:p>
            <a:r>
              <a:rPr lang="en-US" sz="2900" dirty="0"/>
              <a:t>Describe the sexual response cycle</a:t>
            </a:r>
          </a:p>
          <a:p>
            <a:r>
              <a:rPr lang="en-US" sz="2900" dirty="0"/>
              <a:t>Describe the types of sexual dysfunction disorders, signs and symptoms, factors associated with each and the management.</a:t>
            </a:r>
          </a:p>
          <a:p>
            <a:r>
              <a:rPr lang="en-US" sz="2900" dirty="0"/>
              <a:t>Describe the psychosexual therapy.</a:t>
            </a:r>
          </a:p>
          <a:p>
            <a:pPr>
              <a:buNone/>
            </a:pPr>
            <a:endParaRPr lang="en-US" dirty="0"/>
          </a:p>
        </p:txBody>
      </p:sp>
    </p:spTree>
    <p:extLst>
      <p:ext uri="{BB962C8B-B14F-4D97-AF65-F5344CB8AC3E}">
        <p14:creationId xmlns:p14="http://schemas.microsoft.com/office/powerpoint/2010/main" val="2813209933"/>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Sexual Response Cycle</a:t>
            </a:r>
            <a:endParaRPr lang="en-US" dirty="0"/>
          </a:p>
        </p:txBody>
      </p:sp>
      <p:pic>
        <p:nvPicPr>
          <p:cNvPr id="4" name="Content Placeholder 3"/>
          <p:cNvPicPr>
            <a:picLocks noGrp="1" noChangeAspect="1" noChangeArrowheads="1"/>
          </p:cNvPicPr>
          <p:nvPr>
            <p:ph idx="1"/>
          </p:nvPr>
        </p:nvPicPr>
        <p:blipFill>
          <a:blip r:embed="rId2" cstate="print"/>
          <a:srcRect/>
          <a:stretch>
            <a:fillRect/>
          </a:stretch>
        </p:blipFill>
        <p:spPr bwMode="auto">
          <a:xfrm>
            <a:off x="1919536" y="1052736"/>
            <a:ext cx="8424936" cy="5805264"/>
          </a:xfrm>
          <a:prstGeom prst="rect">
            <a:avLst/>
          </a:prstGeom>
          <a:noFill/>
        </p:spPr>
      </p:pic>
    </p:spTree>
    <p:extLst>
      <p:ext uri="{BB962C8B-B14F-4D97-AF65-F5344CB8AC3E}">
        <p14:creationId xmlns:p14="http://schemas.microsoft.com/office/powerpoint/2010/main" val="680107142"/>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b="1" dirty="0" smtClean="0"/>
              <a:t>SEXUAL DYSFUNCTION</a:t>
            </a:r>
            <a:endParaRPr lang="en-US" b="1" dirty="0"/>
          </a:p>
        </p:txBody>
      </p:sp>
      <p:sp>
        <p:nvSpPr>
          <p:cNvPr id="3" name="Content Placeholder 2"/>
          <p:cNvSpPr>
            <a:spLocks noGrp="1"/>
          </p:cNvSpPr>
          <p:nvPr>
            <p:ph idx="1"/>
          </p:nvPr>
        </p:nvSpPr>
        <p:spPr>
          <a:xfrm>
            <a:off x="1981200" y="1484785"/>
            <a:ext cx="8229600" cy="4646141"/>
          </a:xfrm>
        </p:spPr>
        <p:txBody>
          <a:bodyPr/>
          <a:lstStyle/>
          <a:p>
            <a:r>
              <a:rPr lang="en-US" dirty="0" smtClean="0"/>
              <a:t>This is characterized by a disturbance in sexual response cycle or by pain associated with sexual intercourse and cause marked distress and interpersonal difficulty:</a:t>
            </a:r>
          </a:p>
          <a:p>
            <a:pPr>
              <a:buNone/>
            </a:pPr>
            <a:endParaRPr lang="en-US" sz="2000" dirty="0"/>
          </a:p>
          <a:p>
            <a:pPr lvl="3"/>
            <a:r>
              <a:rPr lang="en-US" sz="2800" dirty="0"/>
              <a:t>Sexual desire disorders</a:t>
            </a:r>
          </a:p>
          <a:p>
            <a:pPr lvl="3"/>
            <a:r>
              <a:rPr lang="en-US" sz="2800" dirty="0"/>
              <a:t>Sexual arousal disorders</a:t>
            </a:r>
          </a:p>
          <a:p>
            <a:pPr lvl="3"/>
            <a:r>
              <a:rPr lang="en-US" sz="2800" dirty="0"/>
              <a:t>Orgasmic disorders</a:t>
            </a:r>
          </a:p>
          <a:p>
            <a:pPr lvl="3"/>
            <a:r>
              <a:rPr lang="en-US" sz="2800" dirty="0"/>
              <a:t>Sexual pain disorders</a:t>
            </a:r>
          </a:p>
          <a:p>
            <a:endParaRPr lang="en-US" dirty="0"/>
          </a:p>
        </p:txBody>
      </p:sp>
    </p:spTree>
    <p:extLst>
      <p:ext uri="{BB962C8B-B14F-4D97-AF65-F5344CB8AC3E}">
        <p14:creationId xmlns:p14="http://schemas.microsoft.com/office/powerpoint/2010/main" val="1083043368"/>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Diagnostic </a:t>
            </a:r>
            <a:r>
              <a:rPr lang="en-US" dirty="0" err="1" smtClean="0"/>
              <a:t>Judgement</a:t>
            </a:r>
            <a:r>
              <a:rPr lang="en-US" dirty="0" smtClean="0"/>
              <a:t>:</a:t>
            </a:r>
            <a:endParaRPr lang="en-US" dirty="0"/>
          </a:p>
        </p:txBody>
      </p:sp>
      <p:sp>
        <p:nvSpPr>
          <p:cNvPr id="3" name="Content Placeholder 2"/>
          <p:cNvSpPr>
            <a:spLocks noGrp="1"/>
          </p:cNvSpPr>
          <p:nvPr>
            <p:ph idx="1"/>
          </p:nvPr>
        </p:nvSpPr>
        <p:spPr>
          <a:xfrm>
            <a:off x="1981200" y="1268761"/>
            <a:ext cx="8229600" cy="4530725"/>
          </a:xfrm>
        </p:spPr>
        <p:txBody>
          <a:bodyPr/>
          <a:lstStyle/>
          <a:p>
            <a:r>
              <a:rPr lang="en-US" dirty="0" smtClean="0"/>
              <a:t>Age, culture, religion and experience of the client</a:t>
            </a:r>
          </a:p>
          <a:p>
            <a:r>
              <a:rPr lang="en-US" dirty="0" err="1" smtClean="0"/>
              <a:t>Chronicity</a:t>
            </a:r>
            <a:r>
              <a:rPr lang="en-US" dirty="0" smtClean="0"/>
              <a:t> and frequency of the symptom</a:t>
            </a:r>
          </a:p>
          <a:p>
            <a:r>
              <a:rPr lang="en-US" dirty="0" smtClean="0"/>
              <a:t>Subjective distress and the effect on other areas of functioning.</a:t>
            </a:r>
          </a:p>
          <a:p>
            <a:r>
              <a:rPr lang="en-US" dirty="0" smtClean="0"/>
              <a:t>If sexual stimulation is inadequate in either focus, intensity or duration, the diagnosis of sexual dysfunction involving excitement or orgasm is not made.</a:t>
            </a:r>
          </a:p>
          <a:p>
            <a:endParaRPr lang="en-US" dirty="0"/>
          </a:p>
        </p:txBody>
      </p:sp>
    </p:spTree>
    <p:extLst>
      <p:ext uri="{BB962C8B-B14F-4D97-AF65-F5344CB8AC3E}">
        <p14:creationId xmlns:p14="http://schemas.microsoft.com/office/powerpoint/2010/main" val="1161970077"/>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A: Sexual Desire Disorders</a:t>
            </a:r>
            <a:endParaRPr lang="en-US" b="1" dirty="0"/>
          </a:p>
        </p:txBody>
      </p:sp>
      <p:sp>
        <p:nvSpPr>
          <p:cNvPr id="3" name="Content Placeholder 2"/>
          <p:cNvSpPr>
            <a:spLocks noGrp="1"/>
          </p:cNvSpPr>
          <p:nvPr>
            <p:ph idx="1"/>
          </p:nvPr>
        </p:nvSpPr>
        <p:spPr>
          <a:xfrm>
            <a:off x="1981200" y="980729"/>
            <a:ext cx="8229600" cy="5150197"/>
          </a:xfrm>
        </p:spPr>
        <p:txBody>
          <a:bodyPr/>
          <a:lstStyle/>
          <a:p>
            <a:r>
              <a:rPr lang="en-US" sz="3200" b="1" dirty="0">
                <a:solidFill>
                  <a:schemeClr val="accent2"/>
                </a:solidFill>
              </a:rPr>
              <a:t>Hypoactive sexual desire disorder</a:t>
            </a:r>
          </a:p>
          <a:p>
            <a:pPr lvl="1"/>
            <a:r>
              <a:rPr lang="en-US" sz="2900" dirty="0"/>
              <a:t>Persistent or recurrent deficient (or absent) sexual fantasies and desire for sexual activity. </a:t>
            </a:r>
          </a:p>
          <a:p>
            <a:pPr lvl="1"/>
            <a:r>
              <a:rPr lang="en-US" sz="2900" dirty="0"/>
              <a:t>The disturbance causes marked distress or interpersonal difficulty.</a:t>
            </a:r>
          </a:p>
          <a:p>
            <a:pPr lvl="1"/>
            <a:r>
              <a:rPr lang="en-US" sz="2900" dirty="0"/>
              <a:t>The sexual dysfunction is not better accounted for by another disorder and is not exclusively due to the direct physiological effects of a substance or a general medical condition.</a:t>
            </a:r>
          </a:p>
          <a:p>
            <a:endParaRPr lang="en-US" dirty="0"/>
          </a:p>
        </p:txBody>
      </p:sp>
    </p:spTree>
    <p:extLst>
      <p:ext uri="{BB962C8B-B14F-4D97-AF65-F5344CB8AC3E}">
        <p14:creationId xmlns:p14="http://schemas.microsoft.com/office/powerpoint/2010/main" val="1986185064"/>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solidFill>
                  <a:schemeClr val="accent2"/>
                </a:solidFill>
              </a:rPr>
              <a:t>Sexual aversion disorder*</a:t>
            </a:r>
          </a:p>
          <a:p>
            <a:pPr>
              <a:buNone/>
            </a:pPr>
            <a:endParaRPr lang="en-US" sz="2000" b="1" dirty="0">
              <a:solidFill>
                <a:schemeClr val="accent2"/>
              </a:solidFill>
            </a:endParaRPr>
          </a:p>
          <a:p>
            <a:pPr lvl="1"/>
            <a:r>
              <a:rPr lang="en-US" sz="3000" dirty="0"/>
              <a:t>Persistent or extreme aversion to, and avoidance of, all (or almost all) genital sexual contact with a sexual contact.</a:t>
            </a:r>
          </a:p>
          <a:p>
            <a:pPr lvl="1"/>
            <a:r>
              <a:rPr lang="en-US" sz="3000" dirty="0"/>
              <a:t>The disturbance causes marked distress or interpersonal difficulty.</a:t>
            </a:r>
          </a:p>
          <a:p>
            <a:pPr lvl="1"/>
            <a:r>
              <a:rPr lang="en-US" sz="3000" dirty="0"/>
              <a:t>The sexual dysfunction is not accounted for by another mental disorder except by another sexual dysfunction.</a:t>
            </a:r>
          </a:p>
          <a:p>
            <a:endParaRPr lang="en-US" dirty="0"/>
          </a:p>
        </p:txBody>
      </p:sp>
    </p:spTree>
    <p:extLst>
      <p:ext uri="{BB962C8B-B14F-4D97-AF65-F5344CB8AC3E}">
        <p14:creationId xmlns:p14="http://schemas.microsoft.com/office/powerpoint/2010/main" val="1523753556"/>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b="1" dirty="0" smtClean="0"/>
              <a:t>B. Sexual Arousal Disorder</a:t>
            </a:r>
            <a:endParaRPr lang="en-US" b="1" dirty="0"/>
          </a:p>
        </p:txBody>
      </p:sp>
      <p:sp>
        <p:nvSpPr>
          <p:cNvPr id="3" name="Content Placeholder 2"/>
          <p:cNvSpPr>
            <a:spLocks noGrp="1"/>
          </p:cNvSpPr>
          <p:nvPr>
            <p:ph idx="1"/>
          </p:nvPr>
        </p:nvSpPr>
        <p:spPr>
          <a:xfrm>
            <a:off x="1981200" y="1196753"/>
            <a:ext cx="8229600" cy="4934173"/>
          </a:xfrm>
        </p:spPr>
        <p:txBody>
          <a:bodyPr/>
          <a:lstStyle/>
          <a:p>
            <a:pPr>
              <a:lnSpc>
                <a:spcPct val="90000"/>
              </a:lnSpc>
            </a:pPr>
            <a:r>
              <a:rPr lang="en-US" sz="3200" b="1" dirty="0">
                <a:solidFill>
                  <a:schemeClr val="accent2"/>
                </a:solidFill>
              </a:rPr>
              <a:t>Female sexual interest/arousal disorder</a:t>
            </a:r>
          </a:p>
          <a:p>
            <a:pPr lvl="1">
              <a:lnSpc>
                <a:spcPct val="90000"/>
              </a:lnSpc>
            </a:pPr>
            <a:r>
              <a:rPr lang="en-US" sz="2900" dirty="0"/>
              <a:t>Persistent or recurrent inability to attain, or to maintain until completion of the sexual activity, an adequate lubrication-swelling response of sexual excitement.</a:t>
            </a:r>
          </a:p>
          <a:p>
            <a:pPr lvl="1">
              <a:lnSpc>
                <a:spcPct val="90000"/>
              </a:lnSpc>
            </a:pPr>
            <a:r>
              <a:rPr lang="en-US" sz="2900" dirty="0"/>
              <a:t>The disorder may result in painful intercourse, sexual avoidance, and the disturbance of marital or sexual relationships.</a:t>
            </a:r>
          </a:p>
          <a:p>
            <a:pPr lvl="1">
              <a:lnSpc>
                <a:spcPct val="90000"/>
              </a:lnSpc>
            </a:pPr>
            <a:r>
              <a:rPr lang="en-US" sz="2900" dirty="0"/>
              <a:t> The disturbance causes marked distress or interpersonal difficulty.</a:t>
            </a:r>
          </a:p>
          <a:p>
            <a:pPr lvl="1">
              <a:lnSpc>
                <a:spcPct val="90000"/>
              </a:lnSpc>
            </a:pPr>
            <a:endParaRPr lang="en-US" sz="2900" dirty="0"/>
          </a:p>
          <a:p>
            <a:endParaRPr lang="en-US" dirty="0"/>
          </a:p>
        </p:txBody>
      </p:sp>
    </p:spTree>
    <p:extLst>
      <p:ext uri="{BB962C8B-B14F-4D97-AF65-F5344CB8AC3E}">
        <p14:creationId xmlns:p14="http://schemas.microsoft.com/office/powerpoint/2010/main" val="1430267851"/>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lnSpc>
                <a:spcPct val="90000"/>
              </a:lnSpc>
            </a:pPr>
            <a:r>
              <a:rPr lang="en-US" sz="3200" b="1" dirty="0">
                <a:solidFill>
                  <a:schemeClr val="accent2"/>
                </a:solidFill>
              </a:rPr>
              <a:t>Male erectile disorder</a:t>
            </a:r>
          </a:p>
          <a:p>
            <a:pPr>
              <a:lnSpc>
                <a:spcPct val="90000"/>
              </a:lnSpc>
            </a:pPr>
            <a:endParaRPr lang="en-US" sz="2000" b="1" dirty="0">
              <a:solidFill>
                <a:schemeClr val="accent2"/>
              </a:solidFill>
            </a:endParaRPr>
          </a:p>
          <a:p>
            <a:pPr lvl="1">
              <a:lnSpc>
                <a:spcPct val="90000"/>
              </a:lnSpc>
            </a:pPr>
            <a:r>
              <a:rPr lang="en-US" sz="3000" dirty="0"/>
              <a:t>Persistent or recurrent inability to attain, or to maintain until completion of the sexual activity, an adequate erection. </a:t>
            </a:r>
          </a:p>
          <a:p>
            <a:pPr lvl="1">
              <a:lnSpc>
                <a:spcPct val="90000"/>
              </a:lnSpc>
            </a:pPr>
            <a:endParaRPr lang="en-US" sz="2000" dirty="0"/>
          </a:p>
          <a:p>
            <a:pPr lvl="1">
              <a:lnSpc>
                <a:spcPct val="90000"/>
              </a:lnSpc>
            </a:pPr>
            <a:r>
              <a:rPr lang="en-US" sz="3000" dirty="0"/>
              <a:t>Is associated with sexual anxiety, fear of failure, concerns about sexual performance and decreased subjective sense of sexual excitement and pleasure.</a:t>
            </a:r>
          </a:p>
          <a:p>
            <a:pPr lvl="1">
              <a:lnSpc>
                <a:spcPct val="90000"/>
              </a:lnSpc>
            </a:pPr>
            <a:endParaRPr lang="en-US" sz="2000" dirty="0"/>
          </a:p>
          <a:p>
            <a:pPr lvl="1">
              <a:lnSpc>
                <a:spcPct val="90000"/>
              </a:lnSpc>
            </a:pPr>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346770957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itle 1"/>
          <p:cNvSpPr>
            <a:spLocks noGrp="1"/>
          </p:cNvSpPr>
          <p:nvPr>
            <p:ph type="title"/>
          </p:nvPr>
        </p:nvSpPr>
        <p:spPr>
          <a:xfrm>
            <a:off x="1987826" y="122239"/>
            <a:ext cx="7537174" cy="964439"/>
          </a:xfrm>
        </p:spPr>
        <p:txBody>
          <a:bodyPr>
            <a:normAutofit/>
          </a:bodyPr>
          <a:lstStyle/>
          <a:p>
            <a:pPr algn="ctr"/>
            <a:r>
              <a:rPr lang="en-US" altLang="en-US" sz="4400" b="1" dirty="0">
                <a:solidFill>
                  <a:srgbClr val="FF0000"/>
                </a:solidFill>
                <a:latin typeface="Arial Black" panose="020B0A04020102020204" pitchFamily="34" charset="0"/>
              </a:rPr>
              <a:t>DSM-V class List</a:t>
            </a:r>
          </a:p>
        </p:txBody>
      </p:sp>
      <p:sp>
        <p:nvSpPr>
          <p:cNvPr id="3" name="Content Placeholder 2"/>
          <p:cNvSpPr>
            <a:spLocks noGrp="1"/>
          </p:cNvSpPr>
          <p:nvPr>
            <p:ph idx="1"/>
          </p:nvPr>
        </p:nvSpPr>
        <p:spPr>
          <a:xfrm>
            <a:off x="212035" y="1298713"/>
            <a:ext cx="9998765" cy="5443400"/>
          </a:xfrm>
        </p:spPr>
        <p:txBody>
          <a:bodyPr>
            <a:normAutofit lnSpcReduction="10000"/>
          </a:bodyPr>
          <a:lstStyle/>
          <a:p>
            <a:pPr algn="just" eaLnBrk="1" hangingPunct="1">
              <a:lnSpc>
                <a:spcPct val="110000"/>
              </a:lnSpc>
            </a:pPr>
            <a:r>
              <a:rPr lang="en-US" altLang="en-US" sz="3200" dirty="0"/>
              <a:t>Neurodevelopmental Disorders.</a:t>
            </a:r>
          </a:p>
          <a:p>
            <a:pPr algn="just" eaLnBrk="1" hangingPunct="1">
              <a:lnSpc>
                <a:spcPct val="110000"/>
              </a:lnSpc>
            </a:pPr>
            <a:r>
              <a:rPr lang="en-US" altLang="en-US" sz="3200" dirty="0"/>
              <a:t>Schizophrenia Spectrum and Other Psychotic Disorders.</a:t>
            </a:r>
          </a:p>
          <a:p>
            <a:pPr algn="just" eaLnBrk="1" hangingPunct="1">
              <a:lnSpc>
                <a:spcPct val="110000"/>
              </a:lnSpc>
            </a:pPr>
            <a:r>
              <a:rPr lang="en-US" altLang="en-US" sz="3200" dirty="0"/>
              <a:t>Bipolar and Related Disorders.</a:t>
            </a:r>
          </a:p>
          <a:p>
            <a:pPr algn="just" eaLnBrk="1" hangingPunct="1">
              <a:lnSpc>
                <a:spcPct val="110000"/>
              </a:lnSpc>
            </a:pPr>
            <a:r>
              <a:rPr lang="en-US" altLang="en-US" sz="3200" dirty="0"/>
              <a:t>Depressive Disorders.</a:t>
            </a:r>
          </a:p>
          <a:p>
            <a:pPr algn="just" eaLnBrk="1" hangingPunct="1">
              <a:lnSpc>
                <a:spcPct val="110000"/>
              </a:lnSpc>
            </a:pPr>
            <a:r>
              <a:rPr lang="en-US" altLang="en-US" sz="3200" dirty="0"/>
              <a:t>Anxiety Disorders.</a:t>
            </a:r>
          </a:p>
          <a:p>
            <a:pPr algn="just" eaLnBrk="1" hangingPunct="1">
              <a:lnSpc>
                <a:spcPct val="110000"/>
              </a:lnSpc>
            </a:pPr>
            <a:r>
              <a:rPr lang="en-US" altLang="en-US" sz="3200" dirty="0"/>
              <a:t>Obsessive-Compulsive and Related Disorders.</a:t>
            </a:r>
          </a:p>
          <a:p>
            <a:pPr algn="just" eaLnBrk="1" hangingPunct="1">
              <a:lnSpc>
                <a:spcPct val="110000"/>
              </a:lnSpc>
            </a:pPr>
            <a:r>
              <a:rPr lang="en-US" altLang="en-US" sz="3200" dirty="0"/>
              <a:t>Trauma- and Stressor-Related Disorders.</a:t>
            </a:r>
          </a:p>
          <a:p>
            <a:pPr algn="just" eaLnBrk="1" hangingPunct="1">
              <a:lnSpc>
                <a:spcPct val="110000"/>
              </a:lnSpc>
            </a:pPr>
            <a:r>
              <a:rPr lang="en-US" altLang="en-US" sz="3200" dirty="0"/>
              <a:t>Dissociative Disorders</a:t>
            </a:r>
          </a:p>
          <a:p>
            <a:pPr algn="just">
              <a:lnSpc>
                <a:spcPct val="110000"/>
              </a:lnSpc>
            </a:pPr>
            <a:endParaRPr lang="en-US" altLang="en-US" sz="3200" dirty="0"/>
          </a:p>
        </p:txBody>
      </p:sp>
    </p:spTree>
    <p:extLst>
      <p:ext uri="{BB962C8B-B14F-4D97-AF65-F5344CB8AC3E}">
        <p14:creationId xmlns:p14="http://schemas.microsoft.com/office/powerpoint/2010/main" val="13322081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b="1" dirty="0" smtClean="0"/>
              <a:t>C: Orgasmic Disorders</a:t>
            </a:r>
            <a:endParaRPr lang="en-US" b="1" dirty="0"/>
          </a:p>
        </p:txBody>
      </p:sp>
      <p:sp>
        <p:nvSpPr>
          <p:cNvPr id="3" name="Content Placeholder 2"/>
          <p:cNvSpPr>
            <a:spLocks noGrp="1"/>
          </p:cNvSpPr>
          <p:nvPr>
            <p:ph idx="1"/>
          </p:nvPr>
        </p:nvSpPr>
        <p:spPr>
          <a:xfrm>
            <a:off x="1981200" y="1052737"/>
            <a:ext cx="8229600" cy="5078189"/>
          </a:xfrm>
        </p:spPr>
        <p:txBody>
          <a:bodyPr/>
          <a:lstStyle/>
          <a:p>
            <a:r>
              <a:rPr lang="en-US" sz="3200" b="1" dirty="0">
                <a:solidFill>
                  <a:schemeClr val="accent2"/>
                </a:solidFill>
              </a:rPr>
              <a:t>Female orgasmic disorder.</a:t>
            </a:r>
          </a:p>
          <a:p>
            <a:endParaRPr lang="en-US" sz="2000" b="1" dirty="0">
              <a:solidFill>
                <a:schemeClr val="accent2"/>
              </a:solidFill>
            </a:endParaRPr>
          </a:p>
          <a:p>
            <a:pPr lvl="1"/>
            <a:r>
              <a:rPr lang="en-US" sz="3000" dirty="0"/>
              <a:t>Persistent or recurrent delay in, or absence of, orgasm following a normal sexual excitement phase. This is based on the age, sexual experience and adequacy of sexual stimulation a woman receives. </a:t>
            </a:r>
          </a:p>
          <a:p>
            <a:pPr lvl="1"/>
            <a:endParaRPr lang="en-US" sz="2000" dirty="0"/>
          </a:p>
          <a:p>
            <a:pPr lvl="1"/>
            <a:r>
              <a:rPr lang="en-US" sz="3000" dirty="0"/>
              <a:t>The disturbance causes marked distress or interpersonal difficulty.</a:t>
            </a:r>
          </a:p>
          <a:p>
            <a:endParaRPr lang="en-US" dirty="0"/>
          </a:p>
        </p:txBody>
      </p:sp>
    </p:spTree>
    <p:extLst>
      <p:ext uri="{BB962C8B-B14F-4D97-AF65-F5344CB8AC3E}">
        <p14:creationId xmlns:p14="http://schemas.microsoft.com/office/powerpoint/2010/main" val="611493108"/>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1"/>
            <a:ext cx="8229600" cy="807169"/>
          </a:xfrm>
        </p:spPr>
        <p:txBody>
          <a:bodyPr/>
          <a:lstStyle/>
          <a:p>
            <a:r>
              <a:rPr lang="en-US" dirty="0" smtClean="0"/>
              <a:t>Premature/Early Ejaculation Disorder</a:t>
            </a:r>
            <a:endParaRPr lang="en-US" dirty="0"/>
          </a:p>
        </p:txBody>
      </p:sp>
      <p:sp>
        <p:nvSpPr>
          <p:cNvPr id="3" name="Content Placeholder 2"/>
          <p:cNvSpPr>
            <a:spLocks noGrp="1"/>
          </p:cNvSpPr>
          <p:nvPr>
            <p:ph idx="1"/>
          </p:nvPr>
        </p:nvSpPr>
        <p:spPr>
          <a:xfrm>
            <a:off x="1981200" y="1052737"/>
            <a:ext cx="8229600" cy="5078189"/>
          </a:xfrm>
        </p:spPr>
        <p:txBody>
          <a:bodyPr/>
          <a:lstStyle/>
          <a:p>
            <a:pPr lvl="1"/>
            <a:r>
              <a:rPr lang="en-US" sz="3000" dirty="0"/>
              <a:t>Persistent or recurrent ejaculation with minimal sexual stimulation before, on, or shortly after penetration and before the person wishes it. </a:t>
            </a:r>
          </a:p>
          <a:p>
            <a:pPr lvl="1"/>
            <a:r>
              <a:rPr lang="en-US" sz="3000" dirty="0"/>
              <a:t>psychological factors - newly married, fear about performance, stressful relationships etc.</a:t>
            </a:r>
          </a:p>
          <a:p>
            <a:pPr lvl="1"/>
            <a:r>
              <a:rPr lang="en-US" sz="3000" dirty="0"/>
              <a:t>Physical factors- some men may be tactilely sensitive, responding more intensely to stimulation.</a:t>
            </a:r>
          </a:p>
          <a:p>
            <a:pPr lvl="1"/>
            <a:endParaRPr lang="en-US" sz="3000" dirty="0"/>
          </a:p>
          <a:p>
            <a:endParaRPr lang="en-US" dirty="0"/>
          </a:p>
        </p:txBody>
      </p:sp>
    </p:spTree>
    <p:extLst>
      <p:ext uri="{BB962C8B-B14F-4D97-AF65-F5344CB8AC3E}">
        <p14:creationId xmlns:p14="http://schemas.microsoft.com/office/powerpoint/2010/main" val="4094751390"/>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Genito</a:t>
            </a:r>
            <a:r>
              <a:rPr lang="en-US" dirty="0" smtClean="0"/>
              <a:t>-pelvic pain/penetration Disorder</a:t>
            </a:r>
            <a:endParaRPr lang="en-US" dirty="0"/>
          </a:p>
        </p:txBody>
      </p:sp>
      <p:sp>
        <p:nvSpPr>
          <p:cNvPr id="3" name="Content Placeholder 2"/>
          <p:cNvSpPr>
            <a:spLocks noGrp="1"/>
          </p:cNvSpPr>
          <p:nvPr>
            <p:ph idx="1"/>
          </p:nvPr>
        </p:nvSpPr>
        <p:spPr/>
        <p:txBody>
          <a:bodyPr/>
          <a:lstStyle/>
          <a:p>
            <a:r>
              <a:rPr lang="en-US" b="1" dirty="0" err="1" smtClean="0"/>
              <a:t>Dyspareunia</a:t>
            </a:r>
            <a:r>
              <a:rPr lang="en-US" b="1" dirty="0" smtClean="0"/>
              <a:t> </a:t>
            </a:r>
            <a:r>
              <a:rPr lang="en-US" dirty="0" smtClean="0"/>
              <a:t>(</a:t>
            </a:r>
            <a:r>
              <a:rPr lang="en-US" sz="2200" i="1" dirty="0"/>
              <a:t>not due to general medical condition</a:t>
            </a:r>
            <a:r>
              <a:rPr lang="en-US" dirty="0" smtClean="0"/>
              <a:t>)</a:t>
            </a:r>
          </a:p>
          <a:p>
            <a:pPr lvl="1"/>
            <a:r>
              <a:rPr lang="en-US" sz="3000" dirty="0"/>
              <a:t>Recurrent or persistent pain associated with sexual intercourse in either male or a female.</a:t>
            </a:r>
          </a:p>
          <a:p>
            <a:r>
              <a:rPr lang="en-US" b="1" dirty="0" err="1" smtClean="0"/>
              <a:t>Vaginismus</a:t>
            </a:r>
            <a:r>
              <a:rPr lang="en-US" b="1" dirty="0" smtClean="0"/>
              <a:t> </a:t>
            </a:r>
            <a:r>
              <a:rPr lang="en-US" dirty="0" smtClean="0"/>
              <a:t>(</a:t>
            </a:r>
            <a:r>
              <a:rPr lang="en-US" sz="2200" i="1" dirty="0"/>
              <a:t>not due to general medical condition</a:t>
            </a:r>
            <a:r>
              <a:rPr lang="en-US" dirty="0" smtClean="0"/>
              <a:t>)</a:t>
            </a:r>
            <a:endParaRPr lang="en-US" b="1" dirty="0" smtClean="0"/>
          </a:p>
          <a:p>
            <a:pPr lvl="1"/>
            <a:r>
              <a:rPr lang="en-US" sz="3000" dirty="0"/>
              <a:t>Recurrent or persistent involuntary spasm of the musculature of the outer third of the vagina that interferes with sexual intercourse.</a:t>
            </a:r>
          </a:p>
          <a:p>
            <a:endParaRPr lang="en-US" dirty="0"/>
          </a:p>
        </p:txBody>
      </p:sp>
    </p:spTree>
    <p:extLst>
      <p:ext uri="{BB962C8B-B14F-4D97-AF65-F5344CB8AC3E}">
        <p14:creationId xmlns:p14="http://schemas.microsoft.com/office/powerpoint/2010/main" val="392724917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1981200" y="197768"/>
            <a:ext cx="8229600" cy="1143000"/>
          </a:xfrm>
        </p:spPr>
        <p:txBody>
          <a:bodyPr/>
          <a:lstStyle/>
          <a:p>
            <a:r>
              <a:rPr lang="en-US" dirty="0" smtClean="0">
                <a:latin typeface="Georgia" pitchFamily="18" charset="0"/>
              </a:rPr>
              <a:t>General Treatment </a:t>
            </a:r>
            <a:endParaRPr lang="en-US" dirty="0">
              <a:latin typeface="Georgia" pitchFamily="18" charset="0"/>
            </a:endParaRPr>
          </a:p>
        </p:txBody>
      </p:sp>
      <p:sp>
        <p:nvSpPr>
          <p:cNvPr id="19459" name="Rectangle 3"/>
          <p:cNvSpPr>
            <a:spLocks noGrp="1" noChangeArrowheads="1"/>
          </p:cNvSpPr>
          <p:nvPr>
            <p:ph type="body" idx="1"/>
          </p:nvPr>
        </p:nvSpPr>
        <p:spPr>
          <a:xfrm>
            <a:off x="2063552" y="980728"/>
            <a:ext cx="8352928" cy="5184576"/>
          </a:xfrm>
        </p:spPr>
        <p:txBody>
          <a:bodyPr/>
          <a:lstStyle/>
          <a:p>
            <a:pPr>
              <a:lnSpc>
                <a:spcPct val="80000"/>
              </a:lnSpc>
            </a:pPr>
            <a:r>
              <a:rPr lang="en-US" sz="2600" dirty="0"/>
              <a:t>Medication</a:t>
            </a:r>
          </a:p>
          <a:p>
            <a:pPr lvl="1">
              <a:lnSpc>
                <a:spcPct val="80000"/>
              </a:lnSpc>
            </a:pPr>
            <a:r>
              <a:rPr lang="en-US" dirty="0"/>
              <a:t>Hormone shots, pills, or creams</a:t>
            </a:r>
          </a:p>
          <a:p>
            <a:pPr lvl="1">
              <a:lnSpc>
                <a:spcPct val="80000"/>
              </a:lnSpc>
            </a:pPr>
            <a:r>
              <a:rPr lang="en-US" dirty="0"/>
              <a:t>Viagra </a:t>
            </a:r>
          </a:p>
          <a:p>
            <a:pPr>
              <a:lnSpc>
                <a:spcPct val="80000"/>
              </a:lnSpc>
            </a:pPr>
            <a:r>
              <a:rPr lang="en-US" sz="2600" dirty="0"/>
              <a:t>Mechanical aids</a:t>
            </a:r>
          </a:p>
          <a:p>
            <a:pPr lvl="1">
              <a:lnSpc>
                <a:spcPct val="80000"/>
              </a:lnSpc>
            </a:pPr>
            <a:r>
              <a:rPr lang="en-US" dirty="0"/>
              <a:t>Penile implants, dilators </a:t>
            </a:r>
          </a:p>
          <a:p>
            <a:pPr>
              <a:lnSpc>
                <a:spcPct val="80000"/>
              </a:lnSpc>
            </a:pPr>
            <a:r>
              <a:rPr lang="en-US" sz="2600" dirty="0"/>
              <a:t>Sex therapy </a:t>
            </a:r>
          </a:p>
          <a:p>
            <a:pPr>
              <a:lnSpc>
                <a:spcPct val="80000"/>
              </a:lnSpc>
            </a:pPr>
            <a:r>
              <a:rPr lang="en-US" sz="2600" dirty="0"/>
              <a:t>Behavioral treatments</a:t>
            </a:r>
          </a:p>
          <a:p>
            <a:pPr>
              <a:lnSpc>
                <a:spcPct val="80000"/>
              </a:lnSpc>
            </a:pPr>
            <a:r>
              <a:rPr lang="en-US" sz="2600" dirty="0"/>
              <a:t>Avoid smoking, drinking, or drug use </a:t>
            </a:r>
          </a:p>
          <a:p>
            <a:pPr>
              <a:lnSpc>
                <a:spcPct val="80000"/>
              </a:lnSpc>
            </a:pPr>
            <a:r>
              <a:rPr lang="en-US" sz="2600" dirty="0"/>
              <a:t>Psychotherapy</a:t>
            </a:r>
          </a:p>
          <a:p>
            <a:pPr lvl="1">
              <a:lnSpc>
                <a:spcPct val="80000"/>
              </a:lnSpc>
            </a:pPr>
            <a:r>
              <a:rPr lang="en-US" dirty="0"/>
              <a:t>Manage stress, anxiety, and concerns</a:t>
            </a:r>
          </a:p>
          <a:p>
            <a:pPr>
              <a:lnSpc>
                <a:spcPct val="80000"/>
              </a:lnSpc>
            </a:pPr>
            <a:r>
              <a:rPr lang="en-US" sz="2600" dirty="0"/>
              <a:t>Education and communication </a:t>
            </a:r>
          </a:p>
          <a:p>
            <a:pPr lvl="1">
              <a:lnSpc>
                <a:spcPct val="80000"/>
              </a:lnSpc>
            </a:pPr>
            <a:r>
              <a:rPr lang="en-US" dirty="0"/>
              <a:t>About sex and sexual </a:t>
            </a:r>
            <a:r>
              <a:rPr lang="en-US" dirty="0" smtClean="0"/>
              <a:t>behaviors </a:t>
            </a:r>
            <a:endParaRPr lang="en-US" dirty="0"/>
          </a:p>
          <a:p>
            <a:pPr lvl="1">
              <a:lnSpc>
                <a:spcPct val="80000"/>
              </a:lnSpc>
            </a:pPr>
            <a:r>
              <a:rPr lang="en-US" dirty="0"/>
              <a:t>Create an open dialogue</a:t>
            </a:r>
          </a:p>
          <a:p>
            <a:pPr>
              <a:lnSpc>
                <a:spcPct val="80000"/>
              </a:lnSpc>
            </a:pPr>
            <a:endParaRPr lang="en-US" sz="2600" dirty="0"/>
          </a:p>
        </p:txBody>
      </p:sp>
    </p:spTree>
    <p:extLst>
      <p:ext uri="{BB962C8B-B14F-4D97-AF65-F5344CB8AC3E}">
        <p14:creationId xmlns:p14="http://schemas.microsoft.com/office/powerpoint/2010/main" val="2427096459"/>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4638"/>
            <a:ext cx="8229600" cy="850106"/>
          </a:xfrm>
        </p:spPr>
        <p:txBody>
          <a:bodyPr/>
          <a:lstStyle/>
          <a:p>
            <a:pPr algn="ctr"/>
            <a:r>
              <a:rPr lang="en-US" sz="4000" b="1" dirty="0"/>
              <a:t>Management of sexual dysfunction disorders</a:t>
            </a:r>
            <a:br>
              <a:rPr lang="en-US" sz="4000" b="1" dirty="0"/>
            </a:br>
            <a:endParaRPr lang="en-US" sz="4000" b="1" dirty="0"/>
          </a:p>
        </p:txBody>
      </p:sp>
      <p:sp>
        <p:nvSpPr>
          <p:cNvPr id="11270" name="Rectangle 3"/>
          <p:cNvSpPr>
            <a:spLocks noGrp="1" noChangeArrowheads="1"/>
          </p:cNvSpPr>
          <p:nvPr>
            <p:ph type="body" idx="1"/>
          </p:nvPr>
        </p:nvSpPr>
        <p:spPr>
          <a:xfrm>
            <a:off x="1981200" y="1600126"/>
            <a:ext cx="8458200" cy="4565179"/>
          </a:xfrm>
        </p:spPr>
        <p:txBody>
          <a:bodyPr/>
          <a:lstStyle/>
          <a:p>
            <a:pPr eaLnBrk="1" hangingPunct="1">
              <a:lnSpc>
                <a:spcPct val="90000"/>
              </a:lnSpc>
              <a:buFontTx/>
              <a:buNone/>
            </a:pPr>
            <a:r>
              <a:rPr lang="en-US" b="1" u="sng" dirty="0" smtClean="0"/>
              <a:t>Assessment</a:t>
            </a:r>
            <a:r>
              <a:rPr lang="en-US" b="1" dirty="0" smtClean="0"/>
              <a:t> </a:t>
            </a:r>
          </a:p>
          <a:p>
            <a:pPr eaLnBrk="1" hangingPunct="1">
              <a:lnSpc>
                <a:spcPct val="90000"/>
              </a:lnSpc>
              <a:buFontTx/>
              <a:buNone/>
            </a:pPr>
            <a:r>
              <a:rPr lang="en-US" dirty="0" smtClean="0"/>
              <a:t>The following are some of the factors to be covered during the assessment interview:</a:t>
            </a:r>
          </a:p>
          <a:p>
            <a:pPr eaLnBrk="1" hangingPunct="1">
              <a:lnSpc>
                <a:spcPct val="90000"/>
              </a:lnSpc>
            </a:pPr>
            <a:r>
              <a:rPr lang="en-US" dirty="0" smtClean="0"/>
              <a:t>Adopt </a:t>
            </a:r>
            <a:r>
              <a:rPr lang="en-US" dirty="0" err="1" smtClean="0"/>
              <a:t>Annon’s</a:t>
            </a:r>
            <a:r>
              <a:rPr lang="en-US" dirty="0" smtClean="0"/>
              <a:t> PLISSIT model</a:t>
            </a:r>
          </a:p>
          <a:p>
            <a:pPr eaLnBrk="1" hangingPunct="1">
              <a:lnSpc>
                <a:spcPct val="90000"/>
              </a:lnSpc>
            </a:pPr>
            <a:r>
              <a:rPr lang="en-US" dirty="0" smtClean="0"/>
              <a:t>The nature and development of the sexual problem</a:t>
            </a:r>
          </a:p>
          <a:p>
            <a:pPr eaLnBrk="1" hangingPunct="1">
              <a:lnSpc>
                <a:spcPct val="90000"/>
              </a:lnSpc>
            </a:pPr>
            <a:r>
              <a:rPr lang="en-US" dirty="0" smtClean="0"/>
              <a:t>Family attitudes towards sexuality – “taboo” element</a:t>
            </a:r>
          </a:p>
          <a:p>
            <a:pPr eaLnBrk="1" hangingPunct="1">
              <a:lnSpc>
                <a:spcPct val="90000"/>
              </a:lnSpc>
            </a:pPr>
            <a:r>
              <a:rPr lang="en-US" dirty="0" smtClean="0"/>
              <a:t>Sexual knowledge: how and from where was it gained</a:t>
            </a:r>
          </a:p>
        </p:txBody>
      </p:sp>
    </p:spTree>
    <p:extLst>
      <p:ext uri="{BB962C8B-B14F-4D97-AF65-F5344CB8AC3E}">
        <p14:creationId xmlns:p14="http://schemas.microsoft.com/office/powerpoint/2010/main" val="3516169530"/>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3"/>
            <a:ext cx="8229600" cy="5654253"/>
          </a:xfrm>
        </p:spPr>
        <p:txBody>
          <a:bodyPr/>
          <a:lstStyle/>
          <a:p>
            <a:pPr>
              <a:lnSpc>
                <a:spcPct val="90000"/>
              </a:lnSpc>
            </a:pPr>
            <a:r>
              <a:rPr lang="en-US" dirty="0" smtClean="0"/>
              <a:t>Gender identity and role: did the individual feel safe with the gender identity or role during childhood or adolescent</a:t>
            </a:r>
          </a:p>
          <a:p>
            <a:pPr>
              <a:lnSpc>
                <a:spcPct val="90000"/>
              </a:lnSpc>
            </a:pPr>
            <a:r>
              <a:rPr lang="en-US" dirty="0" smtClean="0"/>
              <a:t>Puberty: when did this occur, was it early or late compared with peers, was it traumatic, for the female; ask about the onset and early understanding of menstruation and subsequent patterns.</a:t>
            </a:r>
          </a:p>
          <a:p>
            <a:pPr>
              <a:lnSpc>
                <a:spcPct val="90000"/>
              </a:lnSpc>
            </a:pPr>
            <a:r>
              <a:rPr lang="en-US" dirty="0" smtClean="0"/>
              <a:t>Masturbation: if it occurred, was it associated with guilt? Does the individual masturbate now? Enquire about masturbatory fantasies.</a:t>
            </a:r>
          </a:p>
          <a:p>
            <a:pPr>
              <a:lnSpc>
                <a:spcPct val="90000"/>
              </a:lnSpc>
            </a:pPr>
            <a:endParaRPr lang="en-US" dirty="0" smtClean="0"/>
          </a:p>
          <a:p>
            <a:pPr>
              <a:lnSpc>
                <a:spcPct val="90000"/>
              </a:lnSpc>
            </a:pPr>
            <a:endParaRPr lang="en-US" dirty="0" smtClean="0"/>
          </a:p>
          <a:p>
            <a:endParaRPr lang="en-US" dirty="0"/>
          </a:p>
        </p:txBody>
      </p:sp>
    </p:spTree>
    <p:extLst>
      <p:ext uri="{BB962C8B-B14F-4D97-AF65-F5344CB8AC3E}">
        <p14:creationId xmlns:p14="http://schemas.microsoft.com/office/powerpoint/2010/main" val="71773949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4" name="Rectangle 3"/>
          <p:cNvSpPr>
            <a:spLocks noGrp="1" noChangeArrowheads="1"/>
          </p:cNvSpPr>
          <p:nvPr>
            <p:ph type="body" idx="1"/>
          </p:nvPr>
        </p:nvSpPr>
        <p:spPr>
          <a:xfrm>
            <a:off x="1981200" y="404664"/>
            <a:ext cx="8229600" cy="5544616"/>
          </a:xfrm>
        </p:spPr>
        <p:txBody>
          <a:bodyPr/>
          <a:lstStyle/>
          <a:p>
            <a:pPr eaLnBrk="1" hangingPunct="1"/>
            <a:r>
              <a:rPr lang="en-US" dirty="0" smtClean="0"/>
              <a:t>Interest in opposite sex: when did it develop and what was the nature of the first heterosexual relationship?</a:t>
            </a:r>
          </a:p>
          <a:p>
            <a:pPr eaLnBrk="1" hangingPunct="1"/>
            <a:r>
              <a:rPr lang="en-US" dirty="0" smtClean="0"/>
              <a:t>Homosexuality: any early homosexuality, but more importantly, is there any current homosexual interests?</a:t>
            </a:r>
          </a:p>
          <a:p>
            <a:pPr eaLnBrk="1" hangingPunct="1"/>
            <a:r>
              <a:rPr lang="en-US" dirty="0" smtClean="0"/>
              <a:t>Relationships and sexual contacts prior to meeting the current partner: have there been partners; has sexual activity occurred in these relationships, and if so, were there problems</a:t>
            </a:r>
          </a:p>
          <a:p>
            <a:pPr eaLnBrk="1" hangingPunct="1"/>
            <a:endParaRPr lang="en-US" dirty="0" smtClean="0"/>
          </a:p>
        </p:txBody>
      </p:sp>
    </p:spTree>
    <p:extLst>
      <p:ext uri="{BB962C8B-B14F-4D97-AF65-F5344CB8AC3E}">
        <p14:creationId xmlns:p14="http://schemas.microsoft.com/office/powerpoint/2010/main" val="3632087033"/>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836713"/>
            <a:ext cx="8229600" cy="5294213"/>
          </a:xfrm>
        </p:spPr>
        <p:txBody>
          <a:bodyPr/>
          <a:lstStyle/>
          <a:p>
            <a:r>
              <a:rPr lang="en-US" dirty="0" smtClean="0"/>
              <a:t>Current relationships: when did the couple meet; what attracted them to each other and how did the relationship develop; is there any general discord in the relationship of which sexual difficulty may be merely a symptom; (if so, general marital therapy might be indicated); has the sexual problem undermined general relationship? </a:t>
            </a:r>
          </a:p>
          <a:p>
            <a:endParaRPr lang="en-US" dirty="0"/>
          </a:p>
        </p:txBody>
      </p:sp>
    </p:spTree>
    <p:extLst>
      <p:ext uri="{BB962C8B-B14F-4D97-AF65-F5344CB8AC3E}">
        <p14:creationId xmlns:p14="http://schemas.microsoft.com/office/powerpoint/2010/main" val="322364694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8" name="Rectangle 3"/>
          <p:cNvSpPr>
            <a:spLocks noGrp="1" noChangeArrowheads="1"/>
          </p:cNvSpPr>
          <p:nvPr>
            <p:ph type="body" idx="1"/>
          </p:nvPr>
        </p:nvSpPr>
        <p:spPr>
          <a:xfrm>
            <a:off x="1981200" y="659830"/>
            <a:ext cx="8229600" cy="5865515"/>
          </a:xfrm>
        </p:spPr>
        <p:txBody>
          <a:bodyPr/>
          <a:lstStyle/>
          <a:p>
            <a:pPr eaLnBrk="1" hangingPunct="1"/>
            <a:r>
              <a:rPr lang="en-US" dirty="0" smtClean="0"/>
              <a:t>How did the current sexual relationship develop:- was there a problem initially or it suddenly appeared? </a:t>
            </a:r>
          </a:p>
          <a:p>
            <a:pPr eaLnBrk="1" hangingPunct="1"/>
            <a:r>
              <a:rPr lang="en-US" dirty="0" smtClean="0"/>
              <a:t>Are there any physical (</a:t>
            </a:r>
            <a:r>
              <a:rPr lang="en-US" dirty="0" err="1" smtClean="0"/>
              <a:t>e.g</a:t>
            </a:r>
            <a:r>
              <a:rPr lang="en-US" dirty="0" smtClean="0"/>
              <a:t> diabetes, neurological diseases, pelvic pathology, medicines) or psychiatric factors (mood and anxiety disorders) that could account for the problem?</a:t>
            </a:r>
          </a:p>
          <a:p>
            <a:pPr eaLnBrk="1" hangingPunct="1"/>
            <a:r>
              <a:rPr lang="en-US" dirty="0" smtClean="0"/>
              <a:t>Physical examination: if indicated to exclude organic causes of the dysfunction.</a:t>
            </a:r>
          </a:p>
          <a:p>
            <a:pPr eaLnBrk="1" hangingPunct="1">
              <a:buFontTx/>
              <a:buNone/>
            </a:pPr>
            <a:endParaRPr lang="en-US" b="1" dirty="0" smtClean="0"/>
          </a:p>
        </p:txBody>
      </p:sp>
    </p:spTree>
    <p:extLst>
      <p:ext uri="{BB962C8B-B14F-4D97-AF65-F5344CB8AC3E}">
        <p14:creationId xmlns:p14="http://schemas.microsoft.com/office/powerpoint/2010/main" val="2458875787"/>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b="1" dirty="0"/>
              <a:t>Therapeutic intervention</a:t>
            </a:r>
            <a:br>
              <a:rPr lang="en-US" sz="4400" b="1" dirty="0"/>
            </a:br>
            <a:endParaRPr lang="en-US" dirty="0"/>
          </a:p>
        </p:txBody>
      </p:sp>
      <p:sp>
        <p:nvSpPr>
          <p:cNvPr id="3" name="Content Placeholder 2"/>
          <p:cNvSpPr>
            <a:spLocks noGrp="1"/>
          </p:cNvSpPr>
          <p:nvPr>
            <p:ph idx="1"/>
          </p:nvPr>
        </p:nvSpPr>
        <p:spPr/>
        <p:txBody>
          <a:bodyPr/>
          <a:lstStyle/>
          <a:p>
            <a:r>
              <a:rPr lang="en-US" sz="3200" dirty="0"/>
              <a:t>The treatment of sexual dysfunctions altered drastically following Masters and Johnson’s work in 1970. until then, more attempts at RX had involved lengthy psychoanalysis or psychotherapy of an individual; producing only fair outcomes. </a:t>
            </a:r>
          </a:p>
          <a:p>
            <a:endParaRPr lang="en-US" dirty="0"/>
          </a:p>
        </p:txBody>
      </p:sp>
    </p:spTree>
    <p:extLst>
      <p:ext uri="{BB962C8B-B14F-4D97-AF65-F5344CB8AC3E}">
        <p14:creationId xmlns:p14="http://schemas.microsoft.com/office/powerpoint/2010/main" val="80028959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1"/>
          <p:cNvSpPr>
            <a:spLocks noGrp="1"/>
          </p:cNvSpPr>
          <p:nvPr>
            <p:ph type="title"/>
          </p:nvPr>
        </p:nvSpPr>
        <p:spPr>
          <a:xfrm>
            <a:off x="1961322" y="122239"/>
            <a:ext cx="7563678" cy="659639"/>
          </a:xfrm>
        </p:spPr>
        <p:txBody>
          <a:bodyPr>
            <a:noAutofit/>
          </a:bodyPr>
          <a:lstStyle/>
          <a:p>
            <a:pPr algn="ctr"/>
            <a:r>
              <a:rPr lang="en-US" altLang="en-US" sz="5400" dirty="0"/>
              <a:t>List </a:t>
            </a:r>
            <a:r>
              <a:rPr lang="en-US" altLang="en-US" sz="5400" dirty="0" err="1"/>
              <a:t>cont</a:t>
            </a:r>
            <a:r>
              <a:rPr lang="en-US" altLang="en-US" sz="5400" dirty="0"/>
              <a:t>’</a:t>
            </a:r>
          </a:p>
        </p:txBody>
      </p:sp>
      <p:sp>
        <p:nvSpPr>
          <p:cNvPr id="3" name="Content Placeholder 2"/>
          <p:cNvSpPr>
            <a:spLocks noGrp="1"/>
          </p:cNvSpPr>
          <p:nvPr>
            <p:ph idx="1"/>
          </p:nvPr>
        </p:nvSpPr>
        <p:spPr>
          <a:xfrm>
            <a:off x="265043" y="781878"/>
            <a:ext cx="11529391" cy="5960234"/>
          </a:xfrm>
        </p:spPr>
        <p:txBody>
          <a:bodyPr>
            <a:normAutofit/>
          </a:bodyPr>
          <a:lstStyle/>
          <a:p>
            <a:pPr eaLnBrk="1" hangingPunct="1"/>
            <a:r>
              <a:rPr lang="en-US" altLang="en-US" sz="2800" dirty="0"/>
              <a:t>Somatic Symptom and Related Disorders.</a:t>
            </a:r>
          </a:p>
          <a:p>
            <a:pPr eaLnBrk="1" hangingPunct="1"/>
            <a:r>
              <a:rPr lang="en-US" altLang="en-US" sz="2800" dirty="0"/>
              <a:t>Feeding and Eating Disorders.</a:t>
            </a:r>
          </a:p>
          <a:p>
            <a:pPr eaLnBrk="1" hangingPunct="1"/>
            <a:r>
              <a:rPr lang="en-US" altLang="en-US" sz="2800" dirty="0"/>
              <a:t>Elimination Disorders.</a:t>
            </a:r>
          </a:p>
          <a:p>
            <a:pPr eaLnBrk="1" hangingPunct="1"/>
            <a:r>
              <a:rPr lang="en-US" altLang="en-US" sz="2800" dirty="0"/>
              <a:t>Sleep-Wake Disorders.</a:t>
            </a:r>
          </a:p>
          <a:p>
            <a:pPr eaLnBrk="1" hangingPunct="1"/>
            <a:r>
              <a:rPr lang="en-US" altLang="en-US" sz="2800" dirty="0"/>
              <a:t>Sexual Dysfunctions.</a:t>
            </a:r>
          </a:p>
          <a:p>
            <a:pPr eaLnBrk="1" hangingPunct="1"/>
            <a:r>
              <a:rPr lang="en-US" altLang="en-US" sz="2800" dirty="0"/>
              <a:t>Gender Dysphoria.</a:t>
            </a:r>
          </a:p>
          <a:p>
            <a:pPr eaLnBrk="1" hangingPunct="1"/>
            <a:r>
              <a:rPr lang="en-US" altLang="en-US" sz="2800" dirty="0"/>
              <a:t>Disruptive, Impulse-Control, and Conduct Disorders.</a:t>
            </a:r>
          </a:p>
          <a:p>
            <a:pPr eaLnBrk="1" hangingPunct="1"/>
            <a:r>
              <a:rPr lang="en-US" altLang="en-US" sz="2800" dirty="0"/>
              <a:t>Substance-Related and Addictive Disorders.</a:t>
            </a:r>
          </a:p>
          <a:p>
            <a:endParaRPr lang="en-US" altLang="en-US" sz="2800" dirty="0"/>
          </a:p>
        </p:txBody>
      </p:sp>
    </p:spTree>
    <p:extLst>
      <p:ext uri="{BB962C8B-B14F-4D97-AF65-F5344CB8AC3E}">
        <p14:creationId xmlns:p14="http://schemas.microsoft.com/office/powerpoint/2010/main" val="405337256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898848" y="260648"/>
            <a:ext cx="8229600" cy="562074"/>
          </a:xfrm>
        </p:spPr>
        <p:txBody>
          <a:bodyPr/>
          <a:lstStyle/>
          <a:p>
            <a:pPr eaLnBrk="1" hangingPunct="1"/>
            <a:r>
              <a:rPr lang="en-US" sz="3000" b="1" dirty="0"/>
              <a:t>Principles of Masters and Johnson approach:</a:t>
            </a:r>
          </a:p>
        </p:txBody>
      </p:sp>
      <p:sp>
        <p:nvSpPr>
          <p:cNvPr id="14342" name="Rectangle 3"/>
          <p:cNvSpPr>
            <a:spLocks noGrp="1" noChangeArrowheads="1"/>
          </p:cNvSpPr>
          <p:nvPr>
            <p:ph type="body" idx="1"/>
          </p:nvPr>
        </p:nvSpPr>
        <p:spPr>
          <a:xfrm>
            <a:off x="1919536" y="1052736"/>
            <a:ext cx="8208912" cy="5348064"/>
          </a:xfrm>
        </p:spPr>
        <p:txBody>
          <a:bodyPr/>
          <a:lstStyle/>
          <a:p>
            <a:pPr eaLnBrk="1" hangingPunct="1">
              <a:lnSpc>
                <a:spcPct val="90000"/>
              </a:lnSpc>
            </a:pPr>
            <a:r>
              <a:rPr lang="en-US" dirty="0" smtClean="0"/>
              <a:t>The couple are helped to communicate both verbally and nonverbally about, and during sexual behaviour.</a:t>
            </a:r>
          </a:p>
          <a:p>
            <a:pPr eaLnBrk="1" hangingPunct="1">
              <a:lnSpc>
                <a:spcPct val="90000"/>
              </a:lnSpc>
            </a:pPr>
            <a:endParaRPr lang="en-US" dirty="0" smtClean="0"/>
          </a:p>
          <a:p>
            <a:pPr eaLnBrk="1" hangingPunct="1">
              <a:lnSpc>
                <a:spcPct val="90000"/>
              </a:lnSpc>
            </a:pPr>
            <a:r>
              <a:rPr lang="en-US" dirty="0" smtClean="0"/>
              <a:t>Education is provided concerning sexual anatomy and physiology: the couple should concentrate on the uninhibited giving and receiving of sexual stimulation and allow spontaneous physiological reactions (e.g. erections, orgasm) to take care of themselves.</a:t>
            </a:r>
          </a:p>
        </p:txBody>
      </p:sp>
    </p:spTree>
    <p:extLst>
      <p:ext uri="{BB962C8B-B14F-4D97-AF65-F5344CB8AC3E}">
        <p14:creationId xmlns:p14="http://schemas.microsoft.com/office/powerpoint/2010/main" val="946461769"/>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pPr>
              <a:lnSpc>
                <a:spcPct val="90000"/>
              </a:lnSpc>
            </a:pPr>
            <a:r>
              <a:rPr lang="en-US" sz="3200" dirty="0"/>
              <a:t>The “give to get principle” i.e. partners encouraged to give pleasure to receive it.</a:t>
            </a:r>
          </a:p>
          <a:p>
            <a:pPr>
              <a:lnSpc>
                <a:spcPct val="90000"/>
              </a:lnSpc>
            </a:pPr>
            <a:r>
              <a:rPr lang="en-US" sz="3200" dirty="0"/>
              <a:t>Couples are engaged in a very intensive </a:t>
            </a:r>
            <a:r>
              <a:rPr lang="en-US" sz="3200" dirty="0" err="1"/>
              <a:t>programme</a:t>
            </a:r>
            <a:r>
              <a:rPr lang="en-US" sz="3200" dirty="0"/>
              <a:t> of 2 – 3 weeks in which the couple is encouraged to carry out a graduated series of “homework” assignments aimed at establishing a rewarding sexual relationship.</a:t>
            </a:r>
          </a:p>
          <a:p>
            <a:pPr>
              <a:lnSpc>
                <a:spcPct val="90000"/>
              </a:lnSpc>
            </a:pPr>
            <a:r>
              <a:rPr lang="en-US" sz="3200" dirty="0"/>
              <a:t>Therapists work in pairs (one male and one female). </a:t>
            </a:r>
          </a:p>
          <a:p>
            <a:endParaRPr lang="en-US" dirty="0"/>
          </a:p>
        </p:txBody>
      </p:sp>
    </p:spTree>
    <p:extLst>
      <p:ext uri="{BB962C8B-B14F-4D97-AF65-F5344CB8AC3E}">
        <p14:creationId xmlns:p14="http://schemas.microsoft.com/office/powerpoint/2010/main" val="2180959804"/>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981200" y="228600"/>
            <a:ext cx="8229600" cy="685800"/>
          </a:xfrm>
        </p:spPr>
        <p:txBody>
          <a:bodyPr/>
          <a:lstStyle/>
          <a:p>
            <a:pPr algn="l" eaLnBrk="1" hangingPunct="1"/>
            <a:r>
              <a:rPr lang="en-US" sz="3600" b="1" dirty="0"/>
              <a:t>Plan of psychosexual therapy:</a:t>
            </a:r>
          </a:p>
        </p:txBody>
      </p:sp>
      <p:sp>
        <p:nvSpPr>
          <p:cNvPr id="15366" name="Rectangle 3"/>
          <p:cNvSpPr>
            <a:spLocks noGrp="1" noChangeArrowheads="1"/>
          </p:cNvSpPr>
          <p:nvPr>
            <p:ph type="body" idx="1"/>
          </p:nvPr>
        </p:nvSpPr>
        <p:spPr>
          <a:xfrm>
            <a:off x="1981200" y="990601"/>
            <a:ext cx="8229600" cy="5135563"/>
          </a:xfrm>
        </p:spPr>
        <p:txBody>
          <a:bodyPr/>
          <a:lstStyle/>
          <a:p>
            <a:pPr eaLnBrk="1" hangingPunct="1"/>
            <a:r>
              <a:rPr lang="en-US" b="1" dirty="0" smtClean="0"/>
              <a:t>Formulation</a:t>
            </a:r>
            <a:r>
              <a:rPr lang="en-US" dirty="0" smtClean="0"/>
              <a:t>: </a:t>
            </a:r>
          </a:p>
          <a:p>
            <a:pPr lvl="1"/>
            <a:r>
              <a:rPr lang="en-US" sz="3000" dirty="0"/>
              <a:t>the couple together is given an explanation of their sexual difficulty in terms of past causes and current factors serving to perpetuate the problems. </a:t>
            </a:r>
          </a:p>
          <a:p>
            <a:pPr lvl="1"/>
            <a:r>
              <a:rPr lang="en-US" sz="3000" dirty="0"/>
              <a:t>Agreed ban on sexual intercourse and intimate touching in the early stages of treatment. </a:t>
            </a:r>
          </a:p>
          <a:p>
            <a:pPr eaLnBrk="1" hangingPunct="1">
              <a:buFontTx/>
              <a:buNone/>
            </a:pPr>
            <a:r>
              <a:rPr lang="en-US" dirty="0" smtClean="0"/>
              <a:t>	</a:t>
            </a:r>
            <a:r>
              <a:rPr lang="en-US" i="1" dirty="0" smtClean="0"/>
              <a:t>Instead the couple engages in</a:t>
            </a:r>
            <a:r>
              <a:rPr lang="en-US" dirty="0" smtClean="0"/>
              <a:t>:</a:t>
            </a:r>
          </a:p>
          <a:p>
            <a:pPr eaLnBrk="1" hangingPunct="1">
              <a:buFontTx/>
              <a:buNone/>
            </a:pPr>
            <a:endParaRPr lang="en-US" sz="2000" dirty="0"/>
          </a:p>
        </p:txBody>
      </p:sp>
    </p:spTree>
    <p:extLst>
      <p:ext uri="{BB962C8B-B14F-4D97-AF65-F5344CB8AC3E}">
        <p14:creationId xmlns:p14="http://schemas.microsoft.com/office/powerpoint/2010/main" val="4044142810"/>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sz="3200" b="1" dirty="0"/>
              <a:t>Sensate focus</a:t>
            </a:r>
            <a:r>
              <a:rPr lang="en-US" sz="3200" dirty="0"/>
              <a:t>: involves exploration of each other’s bodies in order to give and receive pleasurable sensations with emphasis on communication and giving pleasure in order to receive it.</a:t>
            </a:r>
          </a:p>
          <a:p>
            <a:pPr>
              <a:buNone/>
            </a:pPr>
            <a:endParaRPr lang="en-US" sz="3200" dirty="0"/>
          </a:p>
          <a:p>
            <a:r>
              <a:rPr lang="en-US" sz="3200" b="1" dirty="0"/>
              <a:t>Genital sensate focus:</a:t>
            </a:r>
            <a:r>
              <a:rPr lang="en-US" sz="3200" dirty="0"/>
              <a:t> the couple move to involve the genital and breast areas in their caressing and exploration.</a:t>
            </a:r>
          </a:p>
          <a:p>
            <a:endParaRPr lang="en-US" dirty="0"/>
          </a:p>
        </p:txBody>
      </p:sp>
    </p:spTree>
    <p:extLst>
      <p:ext uri="{BB962C8B-B14F-4D97-AF65-F5344CB8AC3E}">
        <p14:creationId xmlns:p14="http://schemas.microsoft.com/office/powerpoint/2010/main" val="249969478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0" name="Rectangle 3"/>
          <p:cNvSpPr>
            <a:spLocks noGrp="1" noChangeArrowheads="1"/>
          </p:cNvSpPr>
          <p:nvPr>
            <p:ph type="body" idx="1"/>
          </p:nvPr>
        </p:nvSpPr>
        <p:spPr>
          <a:xfrm>
            <a:off x="1894656" y="762000"/>
            <a:ext cx="8305800" cy="5791200"/>
          </a:xfrm>
        </p:spPr>
        <p:txBody>
          <a:bodyPr/>
          <a:lstStyle/>
          <a:p>
            <a:pPr eaLnBrk="1" hangingPunct="1"/>
            <a:r>
              <a:rPr lang="en-US" b="1" dirty="0" smtClean="0"/>
              <a:t>Education</a:t>
            </a:r>
            <a:r>
              <a:rPr lang="en-US" dirty="0" smtClean="0"/>
              <a:t>: a very important part of therapy which involves providing information on sexual physiology and anatomy and how to engage in effective sexual stimulation. Visual aids are often helpful.</a:t>
            </a:r>
          </a:p>
          <a:p>
            <a:pPr eaLnBrk="1" hangingPunct="1">
              <a:buFontTx/>
              <a:buNone/>
            </a:pPr>
            <a:endParaRPr lang="en-US" dirty="0" smtClean="0"/>
          </a:p>
          <a:p>
            <a:pPr eaLnBrk="1" hangingPunct="1"/>
            <a:r>
              <a:rPr lang="en-US" b="1" dirty="0" smtClean="0"/>
              <a:t>Specific techniques</a:t>
            </a:r>
            <a:r>
              <a:rPr lang="en-US" dirty="0" smtClean="0"/>
              <a:t>: may be used aimed at correcting specific problems e.g. the “squeeze technique” for premature ejaculation or the use of graded dilators for </a:t>
            </a:r>
            <a:r>
              <a:rPr lang="en-US" dirty="0" err="1" smtClean="0"/>
              <a:t>vaginismus</a:t>
            </a:r>
            <a:r>
              <a:rPr lang="en-US" dirty="0" smtClean="0"/>
              <a:t>. </a:t>
            </a:r>
          </a:p>
        </p:txBody>
      </p:sp>
    </p:spTree>
    <p:extLst>
      <p:ext uri="{BB962C8B-B14F-4D97-AF65-F5344CB8AC3E}">
        <p14:creationId xmlns:p14="http://schemas.microsoft.com/office/powerpoint/2010/main" val="1062056102"/>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sz="3200" b="1" dirty="0"/>
              <a:t>Gradual return to sexual intercourse</a:t>
            </a:r>
            <a:r>
              <a:rPr lang="en-US" sz="3200" dirty="0"/>
              <a:t>: occurs usually through an intermediate stage of “vaginal containment” with no movement using the female superior or lateral positions. These positions are encouraged because they facilitate continuing use of such techniques as the “squeeze” and may be effective stimulation of the female partner.</a:t>
            </a:r>
          </a:p>
          <a:p>
            <a:r>
              <a:rPr lang="en-US" sz="3200" dirty="0"/>
              <a:t>Biological treatment: Viagra (</a:t>
            </a:r>
            <a:r>
              <a:rPr lang="en-US" sz="3200" dirty="0" err="1"/>
              <a:t>sildenafel</a:t>
            </a:r>
            <a:r>
              <a:rPr lang="en-US" sz="3200" dirty="0"/>
              <a:t>), </a:t>
            </a:r>
            <a:r>
              <a:rPr lang="en-US" sz="3200" dirty="0" err="1"/>
              <a:t>Cialis</a:t>
            </a:r>
            <a:endParaRPr lang="en-US" dirty="0"/>
          </a:p>
        </p:txBody>
      </p:sp>
    </p:spTree>
    <p:extLst>
      <p:ext uri="{BB962C8B-B14F-4D97-AF65-F5344CB8AC3E}">
        <p14:creationId xmlns:p14="http://schemas.microsoft.com/office/powerpoint/2010/main" val="30662505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Shape 1217"/>
        <p:cNvGrpSpPr/>
        <p:nvPr/>
      </p:nvGrpSpPr>
      <p:grpSpPr>
        <a:xfrm>
          <a:off x="0" y="0"/>
          <a:ext cx="0" cy="0"/>
          <a:chOff x="0" y="0"/>
          <a:chExt cx="0" cy="0"/>
        </a:xfrm>
      </p:grpSpPr>
      <p:sp>
        <p:nvSpPr>
          <p:cNvPr id="1218" name="Google Shape;1218;p198"/>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SEXUAL DISORDERS</a:t>
            </a:r>
            <a:br>
              <a:rPr lang="en-US"/>
            </a:br>
            <a:r>
              <a:rPr lang="en-US"/>
              <a:t>1.PARAPHILIAS</a:t>
            </a:r>
            <a:endParaRPr/>
          </a:p>
        </p:txBody>
      </p:sp>
      <p:sp>
        <p:nvSpPr>
          <p:cNvPr id="1219" name="Google Shape;1219;p198"/>
          <p:cNvSpPr txBox="1">
            <a:spLocks noGrp="1"/>
          </p:cNvSpPr>
          <p:nvPr>
            <p:ph type="body" idx="1"/>
          </p:nvPr>
        </p:nvSpPr>
        <p:spPr>
          <a:xfrm>
            <a:off x="1775520" y="1417639"/>
            <a:ext cx="8784976" cy="4708525"/>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err="1"/>
              <a:t>Paraphilias</a:t>
            </a:r>
            <a:r>
              <a:rPr lang="en-US" sz="2800" dirty="0"/>
              <a:t> are recurrent and intense sexual urges or sexually arousing fantasies involving either non-human objects, children or nonconsenting adults.</a:t>
            </a:r>
            <a:endParaRPr dirty="0"/>
          </a:p>
          <a:p>
            <a:pPr rtl="1">
              <a:spcBef>
                <a:spcPts val="560"/>
              </a:spcBef>
              <a:spcAft>
                <a:spcPts val="0"/>
              </a:spcAft>
              <a:buSzPts val="1960"/>
            </a:pPr>
            <a:r>
              <a:rPr lang="en-US" sz="2800" dirty="0"/>
              <a:t>TYPES OF PARAPHILIAS</a:t>
            </a:r>
            <a:endParaRPr dirty="0"/>
          </a:p>
          <a:p>
            <a:pPr rtl="1">
              <a:spcBef>
                <a:spcPts val="640"/>
              </a:spcBef>
              <a:spcAft>
                <a:spcPts val="0"/>
              </a:spcAft>
              <a:buSzPts val="1960"/>
            </a:pPr>
            <a:r>
              <a:rPr lang="en-US" sz="2800" dirty="0"/>
              <a:t>1. </a:t>
            </a:r>
            <a:r>
              <a:rPr lang="en-US" sz="2800" dirty="0" err="1"/>
              <a:t>Frotteurism</a:t>
            </a:r>
            <a:r>
              <a:rPr lang="en-US" sz="2800" dirty="0"/>
              <a:t> : recurrent and intense sexual urges to touch and rub against non-consenting adults. Common in men who rub their genitals against non-consenting women </a:t>
            </a:r>
            <a:r>
              <a:rPr lang="en-US" sz="2800" dirty="0" err="1"/>
              <a:t>esp</a:t>
            </a:r>
            <a:r>
              <a:rPr lang="en-US" sz="2800" dirty="0"/>
              <a:t> when getting into and out of car</a:t>
            </a:r>
            <a:r>
              <a:rPr lang="en-US" dirty="0"/>
              <a:t>. They can also rub their thighs and breast and achieve maximum satisfaction by doing so.</a:t>
            </a:r>
            <a:endParaRPr dirty="0"/>
          </a:p>
        </p:txBody>
      </p:sp>
    </p:spTree>
    <p:extLst>
      <p:ext uri="{BB962C8B-B14F-4D97-AF65-F5344CB8AC3E}">
        <p14:creationId xmlns:p14="http://schemas.microsoft.com/office/powerpoint/2010/main" val="35395242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Shape 1223"/>
        <p:cNvGrpSpPr/>
        <p:nvPr/>
      </p:nvGrpSpPr>
      <p:grpSpPr>
        <a:xfrm>
          <a:off x="0" y="0"/>
          <a:ext cx="0" cy="0"/>
          <a:chOff x="0" y="0"/>
          <a:chExt cx="0" cy="0"/>
        </a:xfrm>
      </p:grpSpPr>
      <p:sp>
        <p:nvSpPr>
          <p:cNvPr id="1224" name="Google Shape;1224;p199"/>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25" name="Google Shape;1225;p199"/>
          <p:cNvSpPr txBox="1">
            <a:spLocks noGrp="1"/>
          </p:cNvSpPr>
          <p:nvPr>
            <p:ph type="body" idx="1"/>
          </p:nvPr>
        </p:nvSpPr>
        <p:spPr>
          <a:xfrm>
            <a:off x="1949128" y="1124745"/>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2. voyeurism : recurrent and strong sexual desire to observe unsuspecting people in secret as they undress or to spy on couples engage in intercourse. The person normally go near bedrooms at the outside of rooms and listen to the ongoing act and if possible watch it.</a:t>
            </a:r>
            <a:endParaRPr dirty="0"/>
          </a:p>
          <a:p>
            <a:pPr rtl="1">
              <a:spcBef>
                <a:spcPts val="560"/>
              </a:spcBef>
              <a:spcAft>
                <a:spcPts val="0"/>
              </a:spcAft>
              <a:buSzPts val="1960"/>
            </a:pPr>
            <a:r>
              <a:rPr lang="en-US" sz="2800" dirty="0"/>
              <a:t>3.exhibitionism : recurrent sexually arousing fantasies or urges of exposing genitals (male) to another person, Their sexual relationships with their spouses are not satisfactory because they just expose to them without engaging them in act </a:t>
            </a:r>
            <a:endParaRPr sz="2800" dirty="0"/>
          </a:p>
        </p:txBody>
      </p:sp>
    </p:spTree>
    <p:extLst>
      <p:ext uri="{BB962C8B-B14F-4D97-AF65-F5344CB8AC3E}">
        <p14:creationId xmlns:p14="http://schemas.microsoft.com/office/powerpoint/2010/main" val="2463904079"/>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Shape 1229"/>
        <p:cNvGrpSpPr/>
        <p:nvPr/>
      </p:nvGrpSpPr>
      <p:grpSpPr>
        <a:xfrm>
          <a:off x="0" y="0"/>
          <a:ext cx="0" cy="0"/>
          <a:chOff x="0" y="0"/>
          <a:chExt cx="0" cy="0"/>
        </a:xfrm>
      </p:grpSpPr>
      <p:sp>
        <p:nvSpPr>
          <p:cNvPr id="1230" name="Google Shape;1230;p200"/>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1" name="Google Shape;1231;p200"/>
          <p:cNvSpPr txBox="1">
            <a:spLocks noGrp="1"/>
          </p:cNvSpPr>
          <p:nvPr>
            <p:ph type="body" idx="1"/>
          </p:nvPr>
        </p:nvSpPr>
        <p:spPr>
          <a:xfrm>
            <a:off x="1847528" y="1196753"/>
            <a:ext cx="8229600" cy="4525963"/>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1960"/>
            </a:pPr>
            <a:r>
              <a:rPr lang="en-US" sz="2800" dirty="0"/>
              <a:t>4. Fetishism : recurrent intense sexual urges ,sexually arousing fantasies or behaviors that involve use of non-living objects .Fetish objects include women underwear especially with bright colors such as pink , shoes and boots. The objects are worn , touched or smelled and the person achieves satisfaction</a:t>
            </a:r>
            <a:r>
              <a:rPr lang="en-US" dirty="0"/>
              <a:t>.</a:t>
            </a:r>
            <a:endParaRPr dirty="0"/>
          </a:p>
          <a:p>
            <a:pPr rtl="1">
              <a:spcBef>
                <a:spcPts val="640"/>
              </a:spcBef>
              <a:spcAft>
                <a:spcPts val="0"/>
              </a:spcAft>
              <a:buSzPts val="2240"/>
            </a:pPr>
            <a:r>
              <a:rPr lang="en-US" dirty="0"/>
              <a:t>5. pedophilia : sexual gratification is obtained by watching ,touching or engaging sexual act with prepubescent children under 13 yrs</a:t>
            </a:r>
            <a:endParaRPr dirty="0"/>
          </a:p>
        </p:txBody>
      </p:sp>
    </p:spTree>
    <p:extLst>
      <p:ext uri="{BB962C8B-B14F-4D97-AF65-F5344CB8AC3E}">
        <p14:creationId xmlns:p14="http://schemas.microsoft.com/office/powerpoint/2010/main" val="2194628011"/>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Shape 1235"/>
        <p:cNvGrpSpPr/>
        <p:nvPr/>
      </p:nvGrpSpPr>
      <p:grpSpPr>
        <a:xfrm>
          <a:off x="0" y="0"/>
          <a:ext cx="0" cy="0"/>
          <a:chOff x="0" y="0"/>
          <a:chExt cx="0" cy="0"/>
        </a:xfrm>
      </p:grpSpPr>
      <p:sp>
        <p:nvSpPr>
          <p:cNvPr id="1236" name="Google Shape;1236;p201"/>
          <p:cNvSpPr txBox="1">
            <a:spLocks noGrp="1"/>
          </p:cNvSpPr>
          <p:nvPr>
            <p:ph type="title"/>
          </p:nvPr>
        </p:nvSpPr>
        <p:spPr>
          <a:xfrm>
            <a:off x="1981200" y="274638"/>
            <a:ext cx="8229600" cy="1143000"/>
          </a:xfrm>
          <a:prstGeom prst="rect">
            <a:avLst/>
          </a:prstGeom>
          <a:noFill/>
          <a:ln>
            <a:noFill/>
          </a:ln>
        </p:spPr>
        <p:txBody>
          <a:bodyPr spcFirstLastPara="1" vert="horz" wrap="square" lIns="91425" tIns="45700" rIns="91425" bIns="45700" numCol="1" anchor="ctr" anchorCtr="0" compatLnSpc="1">
            <a:prstTxWarp prst="textNoShape">
              <a:avLst/>
            </a:prstTxWarp>
            <a:noAutofit/>
          </a:bodyPr>
          <a:lstStyle/>
          <a:p>
            <a:pPr algn="ctr" rtl="1">
              <a:spcBef>
                <a:spcPts val="0"/>
              </a:spcBef>
              <a:spcAft>
                <a:spcPts val="0"/>
              </a:spcAft>
            </a:pPr>
            <a:r>
              <a:rPr lang="en-US"/>
              <a:t>cont</a:t>
            </a:r>
            <a:endParaRPr/>
          </a:p>
        </p:txBody>
      </p:sp>
      <p:sp>
        <p:nvSpPr>
          <p:cNvPr id="1237" name="Google Shape;1237;p201"/>
          <p:cNvSpPr txBox="1">
            <a:spLocks noGrp="1"/>
          </p:cNvSpPr>
          <p:nvPr>
            <p:ph type="body" idx="1"/>
          </p:nvPr>
        </p:nvSpPr>
        <p:spPr>
          <a:xfrm>
            <a:off x="1847528" y="1196753"/>
            <a:ext cx="8363272" cy="4929411"/>
          </a:xfrm>
          <a:prstGeom prst="rect">
            <a:avLst/>
          </a:prstGeom>
          <a:noFill/>
          <a:ln>
            <a:noFill/>
          </a:ln>
        </p:spPr>
        <p:txBody>
          <a:bodyPr spcFirstLastPara="1" vert="horz" wrap="square" lIns="91425" tIns="45700" rIns="91425" bIns="45700" numCol="1" anchor="t" anchorCtr="0" compatLnSpc="1">
            <a:prstTxWarp prst="textNoShape">
              <a:avLst/>
            </a:prstTxWarp>
            <a:noAutofit/>
          </a:bodyPr>
          <a:lstStyle/>
          <a:p>
            <a:pPr rtl="1">
              <a:spcBef>
                <a:spcPts val="0"/>
              </a:spcBef>
              <a:spcAft>
                <a:spcPts val="0"/>
              </a:spcAft>
              <a:buSzPts val="2240"/>
            </a:pPr>
            <a:r>
              <a:rPr lang="en-US" dirty="0"/>
              <a:t>6</a:t>
            </a:r>
            <a:r>
              <a:rPr lang="en-US" sz="2800" dirty="0"/>
              <a:t>. sexual masochism : a pattern in which a person has intense sexual urges and fantasies that involve being humiliated, beaten bound or made to suffer. They request their partners to restrain ,tie up whip or electrically shock them to achieve sexual satisfaction</a:t>
            </a:r>
            <a:endParaRPr dirty="0"/>
          </a:p>
          <a:p>
            <a:pPr rtl="1">
              <a:spcBef>
                <a:spcPts val="560"/>
              </a:spcBef>
              <a:spcAft>
                <a:spcPts val="0"/>
              </a:spcAft>
              <a:buSzPts val="1960"/>
            </a:pPr>
            <a:r>
              <a:rPr lang="en-US" sz="2800" dirty="0"/>
              <a:t>7. sexual sadism : a pattern in which a person usually male is intensely sexually aroused by act of inflicting pain to </a:t>
            </a:r>
            <a:r>
              <a:rPr lang="en-US" sz="2800" dirty="0" err="1"/>
              <a:t>others.they</a:t>
            </a:r>
            <a:r>
              <a:rPr lang="en-US" sz="2800" dirty="0"/>
              <a:t> can cut or even strangle others </a:t>
            </a:r>
            <a:endParaRPr sz="2800" dirty="0"/>
          </a:p>
        </p:txBody>
      </p:sp>
    </p:spTree>
    <p:extLst>
      <p:ext uri="{BB962C8B-B14F-4D97-AF65-F5344CB8AC3E}">
        <p14:creationId xmlns:p14="http://schemas.microsoft.com/office/powerpoint/2010/main" val="197456143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Title 1"/>
          <p:cNvSpPr>
            <a:spLocks noGrp="1"/>
          </p:cNvSpPr>
          <p:nvPr>
            <p:ph type="title"/>
          </p:nvPr>
        </p:nvSpPr>
        <p:spPr>
          <a:xfrm>
            <a:off x="2040834" y="122238"/>
            <a:ext cx="7484165" cy="1030700"/>
          </a:xfrm>
        </p:spPr>
        <p:txBody>
          <a:bodyPr>
            <a:normAutofit/>
          </a:bodyPr>
          <a:lstStyle/>
          <a:p>
            <a:pPr algn="ctr"/>
            <a:r>
              <a:rPr lang="en-US" altLang="en-US" sz="5400" b="1" dirty="0"/>
              <a:t>List </a:t>
            </a:r>
            <a:r>
              <a:rPr lang="en-US" altLang="en-US" sz="5400" b="1" dirty="0" err="1"/>
              <a:t>cont</a:t>
            </a:r>
            <a:r>
              <a:rPr lang="en-US" altLang="en-US" sz="5400" b="1" dirty="0"/>
              <a:t>’</a:t>
            </a:r>
          </a:p>
        </p:txBody>
      </p:sp>
      <p:sp>
        <p:nvSpPr>
          <p:cNvPr id="3" name="Content Placeholder 2"/>
          <p:cNvSpPr>
            <a:spLocks noGrp="1"/>
          </p:cNvSpPr>
          <p:nvPr>
            <p:ph idx="1"/>
          </p:nvPr>
        </p:nvSpPr>
        <p:spPr>
          <a:xfrm>
            <a:off x="874643" y="1152938"/>
            <a:ext cx="9336157" cy="5589175"/>
          </a:xfrm>
        </p:spPr>
        <p:txBody>
          <a:bodyPr>
            <a:normAutofit/>
          </a:bodyPr>
          <a:lstStyle/>
          <a:p>
            <a:pPr algn="just" eaLnBrk="1" hangingPunct="1"/>
            <a:r>
              <a:rPr lang="en-US" altLang="en-US" sz="3200" dirty="0" smtClean="0"/>
              <a:t>Neurocognitive Disorders.</a:t>
            </a:r>
          </a:p>
          <a:p>
            <a:pPr algn="just" eaLnBrk="1" hangingPunct="1"/>
            <a:r>
              <a:rPr lang="en-US" altLang="en-US" sz="3200" dirty="0" smtClean="0"/>
              <a:t>Personality Disorders.</a:t>
            </a:r>
          </a:p>
          <a:p>
            <a:pPr algn="just" eaLnBrk="1" hangingPunct="1"/>
            <a:r>
              <a:rPr lang="en-US" altLang="en-US" sz="3200" dirty="0" smtClean="0"/>
              <a:t>Paraphilic Disorders.</a:t>
            </a:r>
          </a:p>
          <a:p>
            <a:pPr algn="just" eaLnBrk="1" hangingPunct="1"/>
            <a:r>
              <a:rPr lang="en-US" altLang="en-US" sz="3200" dirty="0" smtClean="0"/>
              <a:t>Other Mental Disorders.</a:t>
            </a:r>
          </a:p>
          <a:p>
            <a:pPr algn="just" eaLnBrk="1" hangingPunct="1"/>
            <a:r>
              <a:rPr lang="en-US" altLang="en-US" sz="3200" dirty="0" smtClean="0"/>
              <a:t>Medication-Induced Movement Disorders and Other Adverse Effects of Medication.</a:t>
            </a:r>
          </a:p>
          <a:p>
            <a:pPr algn="just" eaLnBrk="1" hangingPunct="1"/>
            <a:r>
              <a:rPr lang="en-US" altLang="en-US" sz="3200" dirty="0" smtClean="0"/>
              <a:t>Other Conditions That May Be a Focus of Clinical attention </a:t>
            </a:r>
          </a:p>
          <a:p>
            <a:pPr algn="just" eaLnBrk="1" hangingPunct="1"/>
            <a:endParaRPr lang="en-US" altLang="en-US" sz="3200" dirty="0" smtClean="0"/>
          </a:p>
          <a:p>
            <a:pPr algn="just"/>
            <a:endParaRPr lang="en-US" altLang="en-US" sz="3200" dirty="0" smtClean="0"/>
          </a:p>
        </p:txBody>
      </p:sp>
    </p:spTree>
    <p:extLst>
      <p:ext uri="{BB962C8B-B14F-4D97-AF65-F5344CB8AC3E}">
        <p14:creationId xmlns:p14="http://schemas.microsoft.com/office/powerpoint/2010/main" val="167557929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7499176" cy="1139825"/>
          </a:xfrm>
        </p:spPr>
        <p:txBody>
          <a:bodyPr/>
          <a:lstStyle/>
          <a:p>
            <a:pPr algn="ctr"/>
            <a:r>
              <a:rPr lang="en-US" dirty="0" smtClean="0"/>
              <a:t>		</a:t>
            </a:r>
            <a:br>
              <a:rPr lang="en-US" dirty="0" smtClean="0"/>
            </a:br>
            <a:r>
              <a:rPr lang="en-US" b="1" dirty="0" smtClean="0"/>
              <a:t>ASSIGNMENT:</a:t>
            </a:r>
            <a:endParaRPr lang="en-US" b="1" dirty="0"/>
          </a:p>
        </p:txBody>
      </p:sp>
      <p:sp>
        <p:nvSpPr>
          <p:cNvPr id="3" name="Content Placeholder 2"/>
          <p:cNvSpPr>
            <a:spLocks noGrp="1"/>
          </p:cNvSpPr>
          <p:nvPr>
            <p:ph idx="1"/>
          </p:nvPr>
        </p:nvSpPr>
        <p:spPr>
          <a:xfrm>
            <a:off x="2207568" y="2492897"/>
            <a:ext cx="7056784" cy="3456384"/>
          </a:xfrm>
        </p:spPr>
        <p:txBody>
          <a:bodyPr/>
          <a:lstStyle/>
          <a:p>
            <a:pPr>
              <a:buNone/>
            </a:pPr>
            <a:endParaRPr lang="en-US" dirty="0" smtClean="0"/>
          </a:p>
          <a:p>
            <a:r>
              <a:rPr lang="en-US" dirty="0" smtClean="0"/>
              <a:t>READ AND MAKE NOTES:</a:t>
            </a:r>
          </a:p>
          <a:p>
            <a:pPr lvl="1"/>
            <a:r>
              <a:rPr lang="en-US" sz="2800" dirty="0"/>
              <a:t>Gender </a:t>
            </a:r>
            <a:r>
              <a:rPr lang="en-US" sz="2800" dirty="0" err="1"/>
              <a:t>Dysphoria</a:t>
            </a:r>
            <a:r>
              <a:rPr lang="en-US" sz="2800" dirty="0"/>
              <a:t> (DSM V)</a:t>
            </a:r>
          </a:p>
        </p:txBody>
      </p:sp>
      <p:pic>
        <p:nvPicPr>
          <p:cNvPr id="4" name="Picture 3" descr="Clipboard 07"/>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24192" y="188640"/>
            <a:ext cx="1728192" cy="25757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8449511"/>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351585" y="1628800"/>
            <a:ext cx="7623175" cy="2038352"/>
          </a:xfrm>
        </p:spPr>
        <p:txBody>
          <a:bodyPr/>
          <a:lstStyle/>
          <a:p>
            <a:pPr algn="ctr"/>
            <a:r>
              <a:rPr lang="en-US" b="1" dirty="0" smtClean="0">
                <a:solidFill>
                  <a:schemeClr val="tx1"/>
                </a:solidFill>
              </a:rPr>
              <a:t>CHILDHOOD MENTAL DISORDERS </a:t>
            </a:r>
            <a:endParaRPr lang="en-US" sz="3000" b="1" dirty="0">
              <a:solidFill>
                <a:schemeClr val="tx1"/>
              </a:solidFill>
            </a:endParaRPr>
          </a:p>
        </p:txBody>
      </p:sp>
      <p:sp>
        <p:nvSpPr>
          <p:cNvPr id="3" name="Subtitle 2"/>
          <p:cNvSpPr>
            <a:spLocks noGrp="1"/>
          </p:cNvSpPr>
          <p:nvPr>
            <p:ph type="subTitle" idx="1"/>
          </p:nvPr>
        </p:nvSpPr>
        <p:spPr>
          <a:xfrm>
            <a:off x="2567608" y="4437112"/>
            <a:ext cx="7339018" cy="1609724"/>
          </a:xfrm>
        </p:spPr>
        <p:txBody>
          <a:bodyPr/>
          <a:lstStyle/>
          <a:p>
            <a:pPr algn="ctr"/>
            <a:endParaRPr lang="en-US" dirty="0" smtClean="0"/>
          </a:p>
          <a:p>
            <a:pPr algn="ctr"/>
            <a:endParaRPr lang="en-US" dirty="0"/>
          </a:p>
          <a:p>
            <a:pPr algn="ctr"/>
            <a:r>
              <a:rPr lang="en-US" b="1" dirty="0" smtClean="0">
                <a:latin typeface="Georgia" panose="02040502050405020303" pitchFamily="18" charset="0"/>
              </a:rPr>
              <a:t>Martha Kairu</a:t>
            </a:r>
            <a:endParaRPr lang="en-US" b="1" dirty="0" smtClean="0">
              <a:solidFill>
                <a:schemeClr val="tx2">
                  <a:lumMod val="60000"/>
                  <a:lumOff val="40000"/>
                </a:schemeClr>
              </a:solidFill>
              <a:latin typeface="Georgia" panose="02040502050405020303" pitchFamily="18" charset="0"/>
            </a:endParaRPr>
          </a:p>
        </p:txBody>
      </p:sp>
    </p:spTree>
    <p:extLst>
      <p:ext uri="{BB962C8B-B14F-4D97-AF65-F5344CB8AC3E}">
        <p14:creationId xmlns:p14="http://schemas.microsoft.com/office/powerpoint/2010/main" val="1628714813"/>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dirty="0" smtClean="0"/>
              <a:t>Introduction</a:t>
            </a:r>
            <a:endParaRPr lang="en-US" dirty="0"/>
          </a:p>
        </p:txBody>
      </p:sp>
      <p:sp>
        <p:nvSpPr>
          <p:cNvPr id="3" name="Content Placeholder 2"/>
          <p:cNvSpPr>
            <a:spLocks noGrp="1"/>
          </p:cNvSpPr>
          <p:nvPr>
            <p:ph idx="1"/>
          </p:nvPr>
        </p:nvSpPr>
        <p:spPr>
          <a:xfrm>
            <a:off x="1919536" y="1412777"/>
            <a:ext cx="8208912" cy="4718149"/>
          </a:xfrm>
        </p:spPr>
        <p:txBody>
          <a:bodyPr/>
          <a:lstStyle/>
          <a:p>
            <a:r>
              <a:rPr lang="en-US" dirty="0" smtClean="0"/>
              <a:t>Group </a:t>
            </a:r>
            <a:r>
              <a:rPr lang="en-US" dirty="0"/>
              <a:t>of conditions with onset in </a:t>
            </a:r>
            <a:r>
              <a:rPr lang="en-US" dirty="0" smtClean="0"/>
              <a:t>the </a:t>
            </a:r>
            <a:r>
              <a:rPr lang="en-US" i="1" dirty="0" smtClean="0"/>
              <a:t>developmental </a:t>
            </a:r>
            <a:r>
              <a:rPr lang="en-US" i="1" dirty="0"/>
              <a:t>period</a:t>
            </a:r>
            <a:r>
              <a:rPr lang="en-US" dirty="0"/>
              <a:t>. </a:t>
            </a:r>
            <a:endParaRPr lang="en-US" dirty="0" smtClean="0"/>
          </a:p>
          <a:p>
            <a:r>
              <a:rPr lang="en-US" dirty="0" smtClean="0"/>
              <a:t>Typically </a:t>
            </a:r>
            <a:r>
              <a:rPr lang="en-US" dirty="0"/>
              <a:t>manifest early in development, </a:t>
            </a:r>
            <a:r>
              <a:rPr lang="en-US" dirty="0" smtClean="0"/>
              <a:t>and </a:t>
            </a:r>
            <a:r>
              <a:rPr lang="en-US" dirty="0"/>
              <a:t>are characterized by developmental deficits that </a:t>
            </a:r>
            <a:r>
              <a:rPr lang="en-US" dirty="0" smtClean="0"/>
              <a:t>produce </a:t>
            </a:r>
            <a:r>
              <a:rPr lang="en-US" i="1" dirty="0" smtClean="0"/>
              <a:t>impairments of personal</a:t>
            </a:r>
            <a:r>
              <a:rPr lang="en-US" i="1" dirty="0"/>
              <a:t>, </a:t>
            </a:r>
            <a:r>
              <a:rPr lang="en-US" i="1" dirty="0" smtClean="0"/>
              <a:t>social</a:t>
            </a:r>
            <a:r>
              <a:rPr lang="en-US" i="1" dirty="0"/>
              <a:t>,  academic, </a:t>
            </a:r>
            <a:r>
              <a:rPr lang="en-US" i="1" dirty="0" smtClean="0"/>
              <a:t>or occupational functioning</a:t>
            </a:r>
            <a:r>
              <a:rPr lang="en-US" dirty="0"/>
              <a:t>.  </a:t>
            </a:r>
            <a:endParaRPr lang="en-US" dirty="0" smtClean="0"/>
          </a:p>
          <a:p>
            <a:r>
              <a:rPr lang="en-US" dirty="0" smtClean="0"/>
              <a:t>These </a:t>
            </a:r>
            <a:r>
              <a:rPr lang="en-US" dirty="0"/>
              <a:t>disorders </a:t>
            </a:r>
            <a:r>
              <a:rPr lang="en-US" dirty="0" smtClean="0"/>
              <a:t>frequently co-occur</a:t>
            </a:r>
            <a:r>
              <a:rPr lang="en-US" dirty="0"/>
              <a:t>.</a:t>
            </a:r>
            <a:r>
              <a:rPr lang="en-US" dirty="0" smtClean="0"/>
              <a:t> </a:t>
            </a:r>
            <a:endParaRPr lang="en-US" dirty="0"/>
          </a:p>
        </p:txBody>
      </p:sp>
    </p:spTree>
    <p:extLst>
      <p:ext uri="{BB962C8B-B14F-4D97-AF65-F5344CB8AC3E}">
        <p14:creationId xmlns:p14="http://schemas.microsoft.com/office/powerpoint/2010/main" val="2464212170"/>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pPr algn="ctr"/>
            <a:r>
              <a:rPr lang="en-US" sz="4400" b="1" dirty="0">
                <a:solidFill>
                  <a:srgbClr val="FF0000"/>
                </a:solidFill>
              </a:rPr>
              <a:t>AUTISTIC DISORDER</a:t>
            </a:r>
            <a:br>
              <a:rPr lang="en-US" sz="4400" b="1" dirty="0">
                <a:solidFill>
                  <a:srgbClr val="FF0000"/>
                </a:solidFill>
              </a:rPr>
            </a:br>
            <a:endParaRPr lang="en-US" sz="4400" b="1" dirty="0">
              <a:solidFill>
                <a:srgbClr val="FF0000"/>
              </a:solidFill>
            </a:endParaRPr>
          </a:p>
        </p:txBody>
      </p:sp>
      <p:sp>
        <p:nvSpPr>
          <p:cNvPr id="3" name="Content Placeholder 2"/>
          <p:cNvSpPr>
            <a:spLocks noGrp="1"/>
          </p:cNvSpPr>
          <p:nvPr>
            <p:ph idx="1"/>
          </p:nvPr>
        </p:nvSpPr>
        <p:spPr/>
        <p:txBody>
          <a:bodyPr>
            <a:normAutofit/>
          </a:bodyPr>
          <a:lstStyle/>
          <a:p>
            <a:r>
              <a:rPr lang="en-US" dirty="0" smtClean="0"/>
              <a:t>Autistic disorder is characterized by a </a:t>
            </a:r>
            <a:r>
              <a:rPr lang="en-US" b="1" dirty="0" smtClean="0"/>
              <a:t>withdrawal of the child into the self and into a fantasy world of his or her own creation. </a:t>
            </a:r>
          </a:p>
          <a:p>
            <a:r>
              <a:rPr lang="en-US" dirty="0" smtClean="0"/>
              <a:t>The child has markedly abnormal or impaired development in social interaction and communication. </a:t>
            </a:r>
          </a:p>
          <a:p>
            <a:r>
              <a:rPr lang="en-US" dirty="0" smtClean="0"/>
              <a:t>Activities and interests are restricted and may be considered somewhat bizarre.</a:t>
            </a:r>
          </a:p>
        </p:txBody>
      </p:sp>
    </p:spTree>
    <p:extLst>
      <p:ext uri="{BB962C8B-B14F-4D97-AF65-F5344CB8AC3E}">
        <p14:creationId xmlns:p14="http://schemas.microsoft.com/office/powerpoint/2010/main" val="673204029"/>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prevalence of autism spectrum disorders in the United States is about 1 in 150 </a:t>
            </a:r>
            <a:r>
              <a:rPr lang="en-US" dirty="0" smtClean="0"/>
              <a:t>children.</a:t>
            </a:r>
            <a:endParaRPr lang="en-US" dirty="0"/>
          </a:p>
          <a:p>
            <a:r>
              <a:rPr lang="en-US" dirty="0"/>
              <a:t>Occurs four to five times more often in boys than in girls. </a:t>
            </a:r>
          </a:p>
          <a:p>
            <a:r>
              <a:rPr lang="en-US" dirty="0"/>
              <a:t>Onset of the disorder occurs before age 3, and in most cases it runs a chronic course, with symptoms persisting into adulthood.</a:t>
            </a:r>
          </a:p>
          <a:p>
            <a:endParaRPr lang="en-US" dirty="0"/>
          </a:p>
        </p:txBody>
      </p:sp>
    </p:spTree>
    <p:extLst>
      <p:ext uri="{BB962C8B-B14F-4D97-AF65-F5344CB8AC3E}">
        <p14:creationId xmlns:p14="http://schemas.microsoft.com/office/powerpoint/2010/main" val="2958453045"/>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smtClean="0"/>
              <a:t>Etiology</a:t>
            </a:r>
            <a:endParaRPr lang="en-US" dirty="0"/>
          </a:p>
        </p:txBody>
      </p:sp>
      <p:sp>
        <p:nvSpPr>
          <p:cNvPr id="3" name="Content Placeholder 2"/>
          <p:cNvSpPr>
            <a:spLocks noGrp="1"/>
          </p:cNvSpPr>
          <p:nvPr>
            <p:ph idx="1"/>
          </p:nvPr>
        </p:nvSpPr>
        <p:spPr>
          <a:xfrm>
            <a:off x="1981200" y="1052737"/>
            <a:ext cx="8229600" cy="5078189"/>
          </a:xfrm>
        </p:spPr>
        <p:txBody>
          <a:bodyPr>
            <a:normAutofit fontScale="92500" lnSpcReduction="10000"/>
          </a:bodyPr>
          <a:lstStyle/>
          <a:p>
            <a:pPr marL="0" indent="0">
              <a:buNone/>
            </a:pPr>
            <a:r>
              <a:rPr lang="en-US" b="1" dirty="0" smtClean="0"/>
              <a:t>1. Neurological Implications</a:t>
            </a:r>
          </a:p>
          <a:p>
            <a:r>
              <a:rPr lang="en-US" dirty="0" smtClean="0"/>
              <a:t>Autism thought to be caused by abnormalities in brain structures or functions.</a:t>
            </a:r>
          </a:p>
          <a:p>
            <a:r>
              <a:rPr lang="en-US" dirty="0" smtClean="0"/>
              <a:t>Abnormalities have been found in the area of the </a:t>
            </a:r>
            <a:r>
              <a:rPr lang="en-US" b="1" dirty="0" smtClean="0"/>
              <a:t>amygdala</a:t>
            </a:r>
            <a:r>
              <a:rPr lang="en-US" dirty="0" smtClean="0"/>
              <a:t>, which is known to help regulate aspects of social and emotional behavior. </a:t>
            </a:r>
          </a:p>
          <a:p>
            <a:r>
              <a:rPr lang="en-US" b="1" dirty="0" smtClean="0"/>
              <a:t>Elevated levels of serotonin </a:t>
            </a:r>
            <a:r>
              <a:rPr lang="en-US" dirty="0" smtClean="0"/>
              <a:t>have also been found in a number of people with autism. </a:t>
            </a:r>
          </a:p>
          <a:p>
            <a:pPr marL="0" indent="0">
              <a:buNone/>
            </a:pPr>
            <a:r>
              <a:rPr lang="en-US" dirty="0" smtClean="0"/>
              <a:t>2. Perinatal influences: </a:t>
            </a:r>
            <a:r>
              <a:rPr lang="en-US" dirty="0"/>
              <a:t>Women with asthma and allergies recorded during the second trimester had a greater than two fold elevated risk of having a child affected by autism. </a:t>
            </a:r>
          </a:p>
        </p:txBody>
      </p:sp>
    </p:spTree>
    <p:extLst>
      <p:ext uri="{BB962C8B-B14F-4D97-AF65-F5344CB8AC3E}">
        <p14:creationId xmlns:p14="http://schemas.microsoft.com/office/powerpoint/2010/main" val="2998338449"/>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Diagnostic </a:t>
            </a:r>
            <a:r>
              <a:rPr lang="en-US" dirty="0"/>
              <a:t>criteria for Autism Spectrum Disorder </a:t>
            </a:r>
          </a:p>
        </p:txBody>
      </p:sp>
      <p:sp>
        <p:nvSpPr>
          <p:cNvPr id="3" name="Content Placeholder 2"/>
          <p:cNvSpPr>
            <a:spLocks noGrp="1"/>
          </p:cNvSpPr>
          <p:nvPr>
            <p:ph idx="1"/>
          </p:nvPr>
        </p:nvSpPr>
        <p:spPr/>
        <p:txBody>
          <a:bodyPr>
            <a:normAutofit lnSpcReduction="10000"/>
          </a:bodyPr>
          <a:lstStyle/>
          <a:p>
            <a:pPr marL="0" indent="0">
              <a:buNone/>
            </a:pPr>
            <a:r>
              <a:rPr lang="en-US" dirty="0" smtClean="0"/>
              <a:t>A</a:t>
            </a:r>
            <a:r>
              <a:rPr lang="en-US" dirty="0"/>
              <a:t>. </a:t>
            </a:r>
            <a:r>
              <a:rPr lang="en-US" b="1" dirty="0"/>
              <a:t>Persistent deficits in social communication and social interaction across multiple contexts </a:t>
            </a:r>
            <a:r>
              <a:rPr lang="en-US" dirty="0"/>
              <a:t>as manifested by the following, currently or by </a:t>
            </a:r>
            <a:r>
              <a:rPr lang="en-US" dirty="0" smtClean="0"/>
              <a:t>history.</a:t>
            </a:r>
            <a:endParaRPr lang="en-US" dirty="0"/>
          </a:p>
          <a:p>
            <a:pPr marL="0" indent="0">
              <a:buNone/>
            </a:pPr>
            <a:r>
              <a:rPr lang="en-US" dirty="0"/>
              <a:t>1. Deficits in social-emotional reciprocity</a:t>
            </a:r>
          </a:p>
          <a:p>
            <a:pPr marL="0" indent="0">
              <a:buNone/>
            </a:pPr>
            <a:r>
              <a:rPr lang="en-US" dirty="0"/>
              <a:t>2. Deficits in nonverbal communicative behaviors used for social interaction e.g. </a:t>
            </a:r>
            <a:endParaRPr lang="en-US" dirty="0" smtClean="0"/>
          </a:p>
          <a:p>
            <a:r>
              <a:rPr lang="en-US" dirty="0" smtClean="0"/>
              <a:t>abnormal </a:t>
            </a:r>
            <a:r>
              <a:rPr lang="en-US" dirty="0"/>
              <a:t>eye contact and body language or lack of facial expressions </a:t>
            </a:r>
          </a:p>
          <a:p>
            <a:r>
              <a:rPr lang="en-US" dirty="0" smtClean="0"/>
              <a:t>nonverbal </a:t>
            </a:r>
            <a:r>
              <a:rPr lang="en-US" dirty="0"/>
              <a:t>communication.</a:t>
            </a:r>
          </a:p>
          <a:p>
            <a:pPr marL="0" indent="0">
              <a:buNone/>
            </a:pPr>
            <a:endParaRPr lang="en-US" dirty="0"/>
          </a:p>
        </p:txBody>
      </p:sp>
    </p:spTree>
    <p:extLst>
      <p:ext uri="{BB962C8B-B14F-4D97-AF65-F5344CB8AC3E}">
        <p14:creationId xmlns:p14="http://schemas.microsoft.com/office/powerpoint/2010/main" val="3292899022"/>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b="1" dirty="0" smtClean="0"/>
              <a:t>B. Persistent </a:t>
            </a:r>
            <a:r>
              <a:rPr lang="en-US" b="1" dirty="0"/>
              <a:t>deficits in </a:t>
            </a:r>
            <a:r>
              <a:rPr lang="en-US" b="1" dirty="0" smtClean="0"/>
              <a:t>social </a:t>
            </a:r>
            <a:r>
              <a:rPr lang="en-US" b="1" dirty="0"/>
              <a:t>interaction across multiple contexts </a:t>
            </a:r>
            <a:r>
              <a:rPr lang="en-US" b="1" dirty="0" smtClean="0"/>
              <a:t>manifested by the following</a:t>
            </a:r>
          </a:p>
          <a:p>
            <a:pPr marL="0" indent="0">
              <a:buClr>
                <a:srgbClr val="0BD0D9"/>
              </a:buClr>
              <a:buNone/>
            </a:pPr>
            <a:r>
              <a:rPr lang="en-US" sz="2400" dirty="0">
                <a:solidFill>
                  <a:prstClr val="black"/>
                </a:solidFill>
              </a:rPr>
              <a:t>1. Deficits </a:t>
            </a:r>
            <a:r>
              <a:rPr lang="en-US" sz="2400" dirty="0">
                <a:solidFill>
                  <a:prstClr val="black"/>
                </a:solidFill>
              </a:rPr>
              <a:t>in developing, maintaining, and understanding relationships e.g. </a:t>
            </a:r>
            <a:endParaRPr lang="en-US" sz="2400" dirty="0">
              <a:solidFill>
                <a:prstClr val="black"/>
              </a:solidFill>
            </a:endParaRPr>
          </a:p>
          <a:p>
            <a:pPr>
              <a:buClr>
                <a:srgbClr val="0BD0D9"/>
              </a:buClr>
            </a:pPr>
            <a:r>
              <a:rPr lang="en-US" sz="2400" dirty="0">
                <a:solidFill>
                  <a:prstClr val="black"/>
                </a:solidFill>
              </a:rPr>
              <a:t>difficulties in sharing imaginative play </a:t>
            </a:r>
          </a:p>
          <a:p>
            <a:pPr>
              <a:buClr>
                <a:srgbClr val="0BD0D9"/>
              </a:buClr>
            </a:pPr>
            <a:r>
              <a:rPr lang="en-US" sz="2400" dirty="0">
                <a:solidFill>
                  <a:prstClr val="black"/>
                </a:solidFill>
              </a:rPr>
              <a:t>Difficulty in making friends</a:t>
            </a:r>
          </a:p>
          <a:p>
            <a:pPr>
              <a:buClr>
                <a:srgbClr val="0BD0D9"/>
              </a:buClr>
            </a:pPr>
            <a:r>
              <a:rPr lang="en-US" sz="2400" dirty="0">
                <a:solidFill>
                  <a:prstClr val="black"/>
                </a:solidFill>
              </a:rPr>
              <a:t>absence of interest in peers</a:t>
            </a:r>
            <a:endParaRPr lang="en-US" b="1" dirty="0"/>
          </a:p>
        </p:txBody>
      </p:sp>
    </p:spTree>
    <p:extLst>
      <p:ext uri="{BB962C8B-B14F-4D97-AF65-F5344CB8AC3E}">
        <p14:creationId xmlns:p14="http://schemas.microsoft.com/office/powerpoint/2010/main" val="90633303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C</a:t>
            </a:r>
            <a:r>
              <a:rPr lang="en-US" b="1" dirty="0" smtClean="0"/>
              <a:t>. </a:t>
            </a:r>
            <a:r>
              <a:rPr lang="en-US" b="1" dirty="0"/>
              <a:t>Restricted, repetitive patterns of behavior, interests, or activities</a:t>
            </a:r>
            <a:r>
              <a:rPr lang="en-US" dirty="0"/>
              <a:t>, as manifested by at </a:t>
            </a:r>
            <a:r>
              <a:rPr lang="en-US" dirty="0" smtClean="0"/>
              <a:t>least two </a:t>
            </a:r>
            <a:r>
              <a:rPr lang="en-US" dirty="0"/>
              <a:t>of the following</a:t>
            </a:r>
          </a:p>
          <a:p>
            <a:pPr marL="0" indent="0">
              <a:buNone/>
            </a:pPr>
            <a:r>
              <a:rPr lang="en-US" dirty="0" smtClean="0"/>
              <a:t>1. Stereotyped </a:t>
            </a:r>
            <a:r>
              <a:rPr lang="en-US" dirty="0"/>
              <a:t>or repetitive motor movements, use of objects, or speech </a:t>
            </a:r>
            <a:r>
              <a:rPr lang="en-US" dirty="0" smtClean="0"/>
              <a:t>e.g</a:t>
            </a:r>
            <a:r>
              <a:rPr lang="en-US" dirty="0"/>
              <a:t>., </a:t>
            </a:r>
            <a:endParaRPr lang="en-US" dirty="0" smtClean="0"/>
          </a:p>
          <a:p>
            <a:r>
              <a:rPr lang="en-US" dirty="0" smtClean="0"/>
              <a:t>simple motor stereotypies</a:t>
            </a:r>
          </a:p>
          <a:p>
            <a:r>
              <a:rPr lang="en-US" dirty="0" smtClean="0"/>
              <a:t>lining </a:t>
            </a:r>
            <a:r>
              <a:rPr lang="en-US" dirty="0"/>
              <a:t>up toys or flipping </a:t>
            </a:r>
            <a:r>
              <a:rPr lang="en-US" dirty="0" smtClean="0"/>
              <a:t>objects</a:t>
            </a:r>
          </a:p>
          <a:p>
            <a:r>
              <a:rPr lang="en-US" dirty="0" smtClean="0"/>
              <a:t>Echolalia</a:t>
            </a:r>
            <a:endParaRPr lang="en-US" dirty="0"/>
          </a:p>
          <a:p>
            <a:r>
              <a:rPr lang="en-US" dirty="0" smtClean="0"/>
              <a:t>idiosyncratic phrases</a:t>
            </a:r>
          </a:p>
          <a:p>
            <a:pPr marL="0" indent="0">
              <a:buNone/>
            </a:pPr>
            <a:endParaRPr lang="en-US" dirty="0"/>
          </a:p>
        </p:txBody>
      </p:sp>
    </p:spTree>
    <p:extLst>
      <p:ext uri="{BB962C8B-B14F-4D97-AF65-F5344CB8AC3E}">
        <p14:creationId xmlns:p14="http://schemas.microsoft.com/office/powerpoint/2010/main" val="286415872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2. Insistence on sameness, inflexible adherence to routines, or ritualized patterns or verbal nonverbal behavior </a:t>
            </a:r>
            <a:r>
              <a:rPr lang="en-US" dirty="0" smtClean="0"/>
              <a:t>e.g</a:t>
            </a:r>
            <a:r>
              <a:rPr lang="en-US" dirty="0"/>
              <a:t>., </a:t>
            </a:r>
            <a:endParaRPr lang="en-US" dirty="0" smtClean="0"/>
          </a:p>
          <a:p>
            <a:r>
              <a:rPr lang="en-US" dirty="0" smtClean="0"/>
              <a:t>extreme </a:t>
            </a:r>
            <a:r>
              <a:rPr lang="en-US" dirty="0"/>
              <a:t>distress at small </a:t>
            </a:r>
            <a:r>
              <a:rPr lang="en-US" dirty="0" smtClean="0"/>
              <a:t>changes</a:t>
            </a:r>
          </a:p>
          <a:p>
            <a:r>
              <a:rPr lang="en-US" dirty="0" smtClean="0"/>
              <a:t>difficulties </a:t>
            </a:r>
            <a:r>
              <a:rPr lang="en-US" dirty="0"/>
              <a:t>with </a:t>
            </a:r>
            <a:r>
              <a:rPr lang="en-US" dirty="0" smtClean="0"/>
              <a:t>transitions</a:t>
            </a:r>
          </a:p>
          <a:p>
            <a:r>
              <a:rPr lang="en-US" dirty="0" smtClean="0"/>
              <a:t>rigid </a:t>
            </a:r>
            <a:r>
              <a:rPr lang="en-US" dirty="0"/>
              <a:t>thinking </a:t>
            </a:r>
            <a:r>
              <a:rPr lang="en-US" dirty="0" smtClean="0"/>
              <a:t>patterns</a:t>
            </a:r>
          </a:p>
          <a:p>
            <a:r>
              <a:rPr lang="en-US" dirty="0" smtClean="0"/>
              <a:t>greeting rituals</a:t>
            </a:r>
          </a:p>
          <a:p>
            <a:r>
              <a:rPr lang="en-US" dirty="0" smtClean="0"/>
              <a:t>need </a:t>
            </a:r>
            <a:r>
              <a:rPr lang="en-US" dirty="0"/>
              <a:t>to take same route or eat food every </a:t>
            </a:r>
            <a:r>
              <a:rPr lang="en-US" dirty="0" smtClean="0"/>
              <a:t>day</a:t>
            </a:r>
            <a:endParaRPr lang="en-US" dirty="0"/>
          </a:p>
          <a:p>
            <a:endParaRPr lang="en-US" dirty="0"/>
          </a:p>
        </p:txBody>
      </p:sp>
    </p:spTree>
    <p:extLst>
      <p:ext uri="{BB962C8B-B14F-4D97-AF65-F5344CB8AC3E}">
        <p14:creationId xmlns:p14="http://schemas.microsoft.com/office/powerpoint/2010/main" val="29634964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599" y="0"/>
            <a:ext cx="10972801" cy="919436"/>
          </a:xfrm>
        </p:spPr>
        <p:txBody>
          <a:bodyPr>
            <a:normAutofit/>
          </a:bodyPr>
          <a:lstStyle/>
          <a:p>
            <a:pPr algn="ctr"/>
            <a:r>
              <a:rPr lang="en-US" b="1" dirty="0" smtClean="0">
                <a:solidFill>
                  <a:srgbClr val="FF0000"/>
                </a:solidFill>
                <a:latin typeface="Berlin Sans FB Demi" panose="020E0802020502020306" pitchFamily="34" charset="0"/>
              </a:rPr>
              <a:t>ICD 11 CLASSIFICATION </a:t>
            </a:r>
            <a:endParaRPr lang="en-US" b="1" dirty="0">
              <a:solidFill>
                <a:srgbClr val="FF0000"/>
              </a:solidFill>
              <a:latin typeface="Berlin Sans FB Demi" panose="020E0802020502020306" pitchFamily="34" charset="0"/>
            </a:endParaRPr>
          </a:p>
        </p:txBody>
      </p:sp>
      <p:sp>
        <p:nvSpPr>
          <p:cNvPr id="4" name="Content Placeholder 3"/>
          <p:cNvSpPr>
            <a:spLocks noGrp="1"/>
          </p:cNvSpPr>
          <p:nvPr>
            <p:ph sz="half" idx="1"/>
          </p:nvPr>
        </p:nvSpPr>
        <p:spPr>
          <a:xfrm>
            <a:off x="119270" y="919435"/>
            <a:ext cx="5664310" cy="5706651"/>
          </a:xfrm>
        </p:spPr>
        <p:style>
          <a:lnRef idx="2">
            <a:schemeClr val="accent2"/>
          </a:lnRef>
          <a:fillRef idx="1">
            <a:schemeClr val="lt1"/>
          </a:fillRef>
          <a:effectRef idx="0">
            <a:schemeClr val="accent2"/>
          </a:effectRef>
          <a:fontRef idx="minor">
            <a:schemeClr val="dk1"/>
          </a:fontRef>
        </p:style>
        <p:txBody>
          <a:bodyPr>
            <a:normAutofit/>
          </a:bodyPr>
          <a:lstStyle/>
          <a:p>
            <a:r>
              <a:rPr lang="en-US" sz="3200" dirty="0"/>
              <a:t>05 </a:t>
            </a:r>
            <a:r>
              <a:rPr lang="en-US" sz="3200" dirty="0" smtClean="0"/>
              <a:t>A: </a:t>
            </a:r>
            <a:r>
              <a:rPr lang="en-US" sz="3200" dirty="0"/>
              <a:t>Neurodevelopmental disorders </a:t>
            </a:r>
            <a:endParaRPr lang="en-US" sz="3200" dirty="0" smtClean="0"/>
          </a:p>
          <a:p>
            <a:r>
              <a:rPr lang="en-US" sz="3200" dirty="0"/>
              <a:t>05 </a:t>
            </a:r>
            <a:r>
              <a:rPr lang="en-US" sz="3200" dirty="0" smtClean="0"/>
              <a:t>B: </a:t>
            </a:r>
            <a:r>
              <a:rPr lang="en-US" sz="3200" dirty="0"/>
              <a:t>Schizophrenia Spectrum and Primary Psychotic </a:t>
            </a:r>
            <a:r>
              <a:rPr lang="en-US" sz="3200" dirty="0" smtClean="0"/>
              <a:t>Disorders</a:t>
            </a:r>
          </a:p>
          <a:p>
            <a:r>
              <a:rPr lang="en-US" sz="3200" dirty="0"/>
              <a:t>05 </a:t>
            </a:r>
            <a:r>
              <a:rPr lang="en-US" sz="3200" dirty="0" smtClean="0"/>
              <a:t>C: </a:t>
            </a:r>
            <a:r>
              <a:rPr lang="en-US" sz="3200" dirty="0"/>
              <a:t>Bipolar and Related Disorders </a:t>
            </a:r>
            <a:endParaRPr lang="en-US" sz="3200" dirty="0" smtClean="0"/>
          </a:p>
          <a:p>
            <a:r>
              <a:rPr lang="en-US" sz="3200" dirty="0" smtClean="0"/>
              <a:t>05 D: </a:t>
            </a:r>
            <a:r>
              <a:rPr lang="en-US" sz="3200" dirty="0"/>
              <a:t>Depressive </a:t>
            </a:r>
            <a:r>
              <a:rPr lang="en-US" sz="3200" dirty="0" smtClean="0"/>
              <a:t>Disorders</a:t>
            </a:r>
          </a:p>
          <a:p>
            <a:r>
              <a:rPr lang="en-US" sz="3200" dirty="0"/>
              <a:t>05 </a:t>
            </a:r>
            <a:r>
              <a:rPr lang="en-US" sz="3200" dirty="0" smtClean="0"/>
              <a:t>E: </a:t>
            </a:r>
            <a:r>
              <a:rPr lang="en-US" sz="3200" dirty="0"/>
              <a:t>Anxiety and </a:t>
            </a:r>
            <a:r>
              <a:rPr lang="en-US" sz="3200" dirty="0" smtClean="0"/>
              <a:t>Fear Related </a:t>
            </a:r>
            <a:r>
              <a:rPr lang="en-US" sz="3200" dirty="0"/>
              <a:t>Disorders</a:t>
            </a:r>
            <a:endParaRPr lang="en-US" sz="3200" dirty="0">
              <a:latin typeface="+mj-lt"/>
            </a:endParaRPr>
          </a:p>
        </p:txBody>
      </p:sp>
      <p:sp>
        <p:nvSpPr>
          <p:cNvPr id="5" name="Content Placeholder 4"/>
          <p:cNvSpPr>
            <a:spLocks noGrp="1"/>
          </p:cNvSpPr>
          <p:nvPr>
            <p:ph sz="half" idx="2"/>
          </p:nvPr>
        </p:nvSpPr>
        <p:spPr>
          <a:xfrm>
            <a:off x="5989983" y="919435"/>
            <a:ext cx="6042106" cy="5706650"/>
          </a:xfrm>
        </p:spPr>
        <p:style>
          <a:lnRef idx="1">
            <a:schemeClr val="accent6"/>
          </a:lnRef>
          <a:fillRef idx="2">
            <a:schemeClr val="accent6"/>
          </a:fillRef>
          <a:effectRef idx="1">
            <a:schemeClr val="accent6"/>
          </a:effectRef>
          <a:fontRef idx="minor">
            <a:schemeClr val="dk1"/>
          </a:fontRef>
        </p:style>
        <p:txBody>
          <a:bodyPr>
            <a:normAutofit/>
          </a:bodyPr>
          <a:lstStyle/>
          <a:p>
            <a:r>
              <a:rPr lang="en-US" sz="2800" dirty="0"/>
              <a:t>05 </a:t>
            </a:r>
            <a:r>
              <a:rPr lang="en-US" sz="2800" dirty="0" smtClean="0"/>
              <a:t>F: </a:t>
            </a:r>
            <a:r>
              <a:rPr lang="en-US" sz="2800" dirty="0"/>
              <a:t>Disorders Specifically Associated w</a:t>
            </a:r>
            <a:r>
              <a:rPr lang="en-US" sz="2800" dirty="0" smtClean="0"/>
              <a:t>ith stress</a:t>
            </a:r>
          </a:p>
          <a:p>
            <a:r>
              <a:rPr lang="en-US" sz="2800" dirty="0"/>
              <a:t>05 </a:t>
            </a:r>
            <a:r>
              <a:rPr lang="en-US" sz="2800" dirty="0" smtClean="0"/>
              <a:t>G: </a:t>
            </a:r>
            <a:r>
              <a:rPr lang="en-US" sz="2800" dirty="0"/>
              <a:t>Dissociative </a:t>
            </a:r>
            <a:r>
              <a:rPr lang="en-US" sz="2800" dirty="0" smtClean="0"/>
              <a:t>Disorders</a:t>
            </a:r>
          </a:p>
          <a:p>
            <a:r>
              <a:rPr lang="en-US" sz="2800" dirty="0"/>
              <a:t>05 </a:t>
            </a:r>
            <a:r>
              <a:rPr lang="en-US" sz="2800" dirty="0" smtClean="0"/>
              <a:t>H: </a:t>
            </a:r>
            <a:r>
              <a:rPr lang="en-US" sz="2800" dirty="0"/>
              <a:t>Bodily Distress Disorders and Psychological and Behavioral Factors Associated with Diseases Classified </a:t>
            </a:r>
            <a:r>
              <a:rPr lang="en-US" sz="2800" dirty="0" smtClean="0"/>
              <a:t>Elsewhere</a:t>
            </a:r>
          </a:p>
          <a:p>
            <a:r>
              <a:rPr lang="en-US" sz="2800" dirty="0"/>
              <a:t>05 </a:t>
            </a:r>
            <a:r>
              <a:rPr lang="en-US" sz="2800" dirty="0" smtClean="0"/>
              <a:t>I: </a:t>
            </a:r>
            <a:r>
              <a:rPr lang="en-US" sz="2800" dirty="0"/>
              <a:t>Obsessive Compulsive and Related Disorders </a:t>
            </a:r>
          </a:p>
          <a:p>
            <a:r>
              <a:rPr lang="en-US" sz="2800" dirty="0" smtClean="0"/>
              <a:t>05 J: </a:t>
            </a:r>
            <a:r>
              <a:rPr lang="en-US" sz="2800" dirty="0"/>
              <a:t>Feeding and Eating Disorders</a:t>
            </a:r>
          </a:p>
        </p:txBody>
      </p:sp>
    </p:spTree>
    <p:extLst>
      <p:ext uri="{BB962C8B-B14F-4D97-AF65-F5344CB8AC3E}">
        <p14:creationId xmlns:p14="http://schemas.microsoft.com/office/powerpoint/2010/main" val="1468503532"/>
      </p:ext>
    </p:extLst>
  </p:cSld>
  <p:clrMapOvr>
    <a:masterClrMapping/>
  </p:clrMapOvr>
  <p:transition spd="med">
    <p:pull/>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pPr marL="0" indent="0">
              <a:buNone/>
            </a:pPr>
            <a:r>
              <a:rPr lang="en-US" dirty="0"/>
              <a:t>3. Highly restricted, fixated interests that are abnormal in intensity or </a:t>
            </a:r>
            <a:r>
              <a:rPr lang="en-US" dirty="0" smtClean="0"/>
              <a:t>focus e.g. </a:t>
            </a:r>
          </a:p>
          <a:p>
            <a:r>
              <a:rPr lang="en-US" dirty="0" smtClean="0"/>
              <a:t>strong attachment </a:t>
            </a:r>
            <a:r>
              <a:rPr lang="en-US" dirty="0"/>
              <a:t>to or preoccupation with unusual </a:t>
            </a:r>
            <a:r>
              <a:rPr lang="en-US" dirty="0" smtClean="0"/>
              <a:t>objects</a:t>
            </a:r>
          </a:p>
          <a:p>
            <a:r>
              <a:rPr lang="en-US" dirty="0" smtClean="0"/>
              <a:t>excessively </a:t>
            </a:r>
            <a:r>
              <a:rPr lang="en-US" dirty="0"/>
              <a:t>circumscribed </a:t>
            </a:r>
            <a:r>
              <a:rPr lang="en-US" dirty="0" smtClean="0"/>
              <a:t>or perseverative interest</a:t>
            </a:r>
            <a:endParaRPr lang="en-US" dirty="0"/>
          </a:p>
        </p:txBody>
      </p:sp>
    </p:spTree>
    <p:extLst>
      <p:ext uri="{BB962C8B-B14F-4D97-AF65-F5344CB8AC3E}">
        <p14:creationId xmlns:p14="http://schemas.microsoft.com/office/powerpoint/2010/main" val="291739852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pPr marL="0" indent="0">
              <a:buNone/>
            </a:pPr>
            <a:r>
              <a:rPr lang="en-US" dirty="0"/>
              <a:t>4. Hyper- or hypo reactivity to sensory input or unusual interests in sensory aspects of the environment </a:t>
            </a:r>
            <a:r>
              <a:rPr lang="en-US" dirty="0" smtClean="0"/>
              <a:t> e.g</a:t>
            </a:r>
            <a:r>
              <a:rPr lang="en-US" dirty="0"/>
              <a:t>. </a:t>
            </a:r>
            <a:endParaRPr lang="en-US" dirty="0" smtClean="0"/>
          </a:p>
          <a:p>
            <a:r>
              <a:rPr lang="en-US" dirty="0" smtClean="0"/>
              <a:t>apparent </a:t>
            </a:r>
            <a:r>
              <a:rPr lang="en-US" dirty="0"/>
              <a:t>indifference to </a:t>
            </a:r>
            <a:r>
              <a:rPr lang="en-US" dirty="0" smtClean="0"/>
              <a:t>pain/temperature</a:t>
            </a:r>
          </a:p>
          <a:p>
            <a:r>
              <a:rPr lang="en-US" dirty="0" smtClean="0"/>
              <a:t>adverse </a:t>
            </a:r>
            <a:r>
              <a:rPr lang="en-US" dirty="0"/>
              <a:t>response to specific sounds or </a:t>
            </a:r>
            <a:r>
              <a:rPr lang="en-US" dirty="0" smtClean="0"/>
              <a:t>textures</a:t>
            </a:r>
          </a:p>
          <a:p>
            <a:r>
              <a:rPr lang="en-US" dirty="0" smtClean="0"/>
              <a:t>excessive </a:t>
            </a:r>
            <a:r>
              <a:rPr lang="en-US" dirty="0"/>
              <a:t>smelling or touching of </a:t>
            </a:r>
            <a:r>
              <a:rPr lang="en-US" dirty="0" smtClean="0"/>
              <a:t>objects</a:t>
            </a:r>
          </a:p>
          <a:p>
            <a:r>
              <a:rPr lang="en-US" dirty="0" smtClean="0"/>
              <a:t>visual fascination </a:t>
            </a:r>
            <a:r>
              <a:rPr lang="en-US" dirty="0"/>
              <a:t>with lights or </a:t>
            </a:r>
            <a:r>
              <a:rPr lang="en-US" dirty="0" smtClean="0"/>
              <a:t>movement</a:t>
            </a:r>
            <a:endParaRPr lang="en-US" dirty="0"/>
          </a:p>
          <a:p>
            <a:endParaRPr lang="en-US" dirty="0"/>
          </a:p>
          <a:p>
            <a:endParaRPr lang="en-US" dirty="0"/>
          </a:p>
        </p:txBody>
      </p:sp>
    </p:spTree>
    <p:extLst>
      <p:ext uri="{BB962C8B-B14F-4D97-AF65-F5344CB8AC3E}">
        <p14:creationId xmlns:p14="http://schemas.microsoft.com/office/powerpoint/2010/main" val="2191785309"/>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Note:</a:t>
            </a:r>
            <a:endParaRPr lang="en-US" dirty="0"/>
          </a:p>
        </p:txBody>
      </p:sp>
      <p:sp>
        <p:nvSpPr>
          <p:cNvPr id="3" name="Content Placeholder 2"/>
          <p:cNvSpPr>
            <a:spLocks noGrp="1"/>
          </p:cNvSpPr>
          <p:nvPr>
            <p:ph idx="1"/>
          </p:nvPr>
        </p:nvSpPr>
        <p:spPr/>
        <p:txBody>
          <a:bodyPr/>
          <a:lstStyle/>
          <a:p>
            <a:r>
              <a:rPr lang="en-US" dirty="0" smtClean="0"/>
              <a:t>Symptoms </a:t>
            </a:r>
            <a:r>
              <a:rPr lang="en-US" dirty="0"/>
              <a:t>must be present in the early developmental period </a:t>
            </a:r>
            <a:endParaRPr lang="en-US" dirty="0" smtClean="0"/>
          </a:p>
          <a:p>
            <a:pPr marL="0" indent="0">
              <a:buNone/>
            </a:pPr>
            <a:endParaRPr lang="en-US" dirty="0"/>
          </a:p>
          <a:p>
            <a:r>
              <a:rPr lang="en-US" dirty="0" smtClean="0"/>
              <a:t>Symptoms </a:t>
            </a:r>
            <a:r>
              <a:rPr lang="en-US" dirty="0"/>
              <a:t>cause clinically significant impairment in social, occupational, or </a:t>
            </a:r>
            <a:r>
              <a:rPr lang="en-US" dirty="0" smtClean="0"/>
              <a:t>other important </a:t>
            </a:r>
            <a:r>
              <a:rPr lang="en-US" dirty="0"/>
              <a:t>areas of current functioning.</a:t>
            </a:r>
          </a:p>
          <a:p>
            <a:endParaRPr lang="en-US" b="1" dirty="0"/>
          </a:p>
        </p:txBody>
      </p:sp>
    </p:spTree>
    <p:extLst>
      <p:ext uri="{BB962C8B-B14F-4D97-AF65-F5344CB8AC3E}">
        <p14:creationId xmlns:p14="http://schemas.microsoft.com/office/powerpoint/2010/main" val="4002128816"/>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disturbances are not better explained by intellectual disability </a:t>
            </a:r>
            <a:endParaRPr lang="en-US" dirty="0" smtClean="0"/>
          </a:p>
          <a:p>
            <a:pPr marL="0" indent="0">
              <a:buNone/>
            </a:pPr>
            <a:endParaRPr lang="en-US" dirty="0"/>
          </a:p>
          <a:p>
            <a:r>
              <a:rPr lang="en-US" dirty="0"/>
              <a:t>Severity is based on social communication impairments and restricted, repetitive patterns of behavior using the </a:t>
            </a:r>
            <a:r>
              <a:rPr lang="en-US" b="1" dirty="0"/>
              <a:t>severity scale level 1 to 3</a:t>
            </a:r>
          </a:p>
        </p:txBody>
      </p:sp>
    </p:spTree>
    <p:extLst>
      <p:ext uri="{BB962C8B-B14F-4D97-AF65-F5344CB8AC3E}">
        <p14:creationId xmlns:p14="http://schemas.microsoft.com/office/powerpoint/2010/main" val="306852430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en-US" altLang="en-US" dirty="0" smtClean="0"/>
              <a:t>Assessment</a:t>
            </a:r>
          </a:p>
        </p:txBody>
      </p:sp>
      <p:sp>
        <p:nvSpPr>
          <p:cNvPr id="3" name="Content Placeholder 2"/>
          <p:cNvSpPr>
            <a:spLocks noGrp="1"/>
          </p:cNvSpPr>
          <p:nvPr>
            <p:ph idx="1"/>
          </p:nvPr>
        </p:nvSpPr>
        <p:spPr/>
        <p:txBody>
          <a:bodyPr>
            <a:normAutofit lnSpcReduction="10000"/>
          </a:bodyPr>
          <a:lstStyle/>
          <a:p>
            <a:r>
              <a:rPr lang="en-US" b="1" dirty="0" smtClean="0"/>
              <a:t>Impairment in Social Interaction</a:t>
            </a:r>
          </a:p>
          <a:p>
            <a:r>
              <a:rPr lang="en-US" dirty="0" smtClean="0"/>
              <a:t>Children with autistic disorder do not form interpersonal relationships with others. </a:t>
            </a:r>
          </a:p>
          <a:p>
            <a:r>
              <a:rPr lang="en-US" dirty="0" smtClean="0"/>
              <a:t>They do not respond to or show interest in people. </a:t>
            </a:r>
          </a:p>
          <a:p>
            <a:r>
              <a:rPr lang="en-US" dirty="0" smtClean="0"/>
              <a:t>As infants they may have an aversion to affection and physical contact. </a:t>
            </a:r>
          </a:p>
          <a:p>
            <a:r>
              <a:rPr lang="en-US" dirty="0" smtClean="0"/>
              <a:t>As toddlers, the attachment to a significant adult may be either absent or manifested as exaggerated adherence behaviors.</a:t>
            </a:r>
          </a:p>
        </p:txBody>
      </p:sp>
    </p:spTree>
    <p:extLst>
      <p:ext uri="{BB962C8B-B14F-4D97-AF65-F5344CB8AC3E}">
        <p14:creationId xmlns:p14="http://schemas.microsoft.com/office/powerpoint/2010/main" val="962344383"/>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childhood, there is failure to develop cooperative play, imaginative play, and friendships. </a:t>
            </a:r>
          </a:p>
          <a:p>
            <a:r>
              <a:rPr lang="en-US" dirty="0"/>
              <a:t>Those children with minimal handicaps may eventually progress to the point of recognizing other children as part of their environment, if only in a passive manner.</a:t>
            </a:r>
          </a:p>
          <a:p>
            <a:endParaRPr lang="en-US" dirty="0"/>
          </a:p>
        </p:txBody>
      </p:sp>
    </p:spTree>
    <p:extLst>
      <p:ext uri="{BB962C8B-B14F-4D97-AF65-F5344CB8AC3E}">
        <p14:creationId xmlns:p14="http://schemas.microsoft.com/office/powerpoint/2010/main" val="2022228216"/>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Impairment in Communication</a:t>
            </a:r>
            <a:br>
              <a:rPr lang="en-US" dirty="0" smtClean="0"/>
            </a:br>
            <a:r>
              <a:rPr lang="en-US" dirty="0" smtClean="0"/>
              <a:t>and Imaginative Activity</a:t>
            </a:r>
            <a:endParaRPr lang="en-US" dirty="0"/>
          </a:p>
        </p:txBody>
      </p:sp>
      <p:sp>
        <p:nvSpPr>
          <p:cNvPr id="3" name="Content Placeholder 2"/>
          <p:cNvSpPr>
            <a:spLocks noGrp="1"/>
          </p:cNvSpPr>
          <p:nvPr>
            <p:ph idx="1"/>
          </p:nvPr>
        </p:nvSpPr>
        <p:spPr>
          <a:xfrm>
            <a:off x="1981200" y="1524026"/>
            <a:ext cx="8229600" cy="4713287"/>
          </a:xfrm>
        </p:spPr>
        <p:txBody>
          <a:bodyPr/>
          <a:lstStyle/>
          <a:p>
            <a:r>
              <a:rPr lang="en-US" dirty="0" smtClean="0"/>
              <a:t>Both verbal and nonverbal skills are affected. </a:t>
            </a:r>
          </a:p>
          <a:p>
            <a:r>
              <a:rPr lang="en-US" dirty="0" smtClean="0"/>
              <a:t>Language may be totally absent, or characterized by immature structure or idiosyncratic utterances whose meaning is clear only to those who are familiar with the child’s past experiences.</a:t>
            </a:r>
          </a:p>
          <a:p>
            <a:r>
              <a:rPr lang="en-US" dirty="0" smtClean="0"/>
              <a:t>Nonverbal communication, such as facial expression or gestures, is often absent or socially inappropriate.</a:t>
            </a:r>
          </a:p>
        </p:txBody>
      </p:sp>
    </p:spTree>
    <p:extLst>
      <p:ext uri="{BB962C8B-B14F-4D97-AF65-F5344CB8AC3E}">
        <p14:creationId xmlns:p14="http://schemas.microsoft.com/office/powerpoint/2010/main" val="1930805199"/>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Restricted Activities and Interests</a:t>
            </a:r>
            <a:br>
              <a:rPr lang="en-US" smtClean="0"/>
            </a:br>
            <a:endParaRPr lang="en-US" dirty="0"/>
          </a:p>
        </p:txBody>
      </p:sp>
      <p:sp>
        <p:nvSpPr>
          <p:cNvPr id="3" name="Content Placeholder 2"/>
          <p:cNvSpPr>
            <a:spLocks noGrp="1"/>
          </p:cNvSpPr>
          <p:nvPr>
            <p:ph idx="1"/>
          </p:nvPr>
        </p:nvSpPr>
        <p:spPr/>
        <p:txBody>
          <a:bodyPr>
            <a:normAutofit/>
          </a:bodyPr>
          <a:lstStyle/>
          <a:p>
            <a:r>
              <a:rPr lang="en-US" dirty="0" smtClean="0"/>
              <a:t>Even minor changes in the environment are often met with resistance, or sometimes with hysterical responses.</a:t>
            </a:r>
          </a:p>
          <a:p>
            <a:r>
              <a:rPr lang="en-US" dirty="0" smtClean="0"/>
              <a:t>Attachment to, or extreme fascination with, objects that move or spin (e.g., fans) is common. </a:t>
            </a:r>
          </a:p>
          <a:p>
            <a:r>
              <a:rPr lang="en-US" dirty="0" smtClean="0"/>
              <a:t>Routine may become an obsession, with minor alterations in routine leading to marked distress. </a:t>
            </a:r>
          </a:p>
        </p:txBody>
      </p:sp>
    </p:spTree>
    <p:extLst>
      <p:ext uri="{BB962C8B-B14F-4D97-AF65-F5344CB8AC3E}">
        <p14:creationId xmlns:p14="http://schemas.microsoft.com/office/powerpoint/2010/main" val="1744407033"/>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340769"/>
            <a:ext cx="8229600" cy="4530725"/>
          </a:xfrm>
        </p:spPr>
        <p:txBody>
          <a:bodyPr/>
          <a:lstStyle/>
          <a:p>
            <a:r>
              <a:rPr lang="en-US" dirty="0"/>
              <a:t>Stereotyped body movements (hand-clapping, rocking, whole-body swaying) and verbalizations (repetition of words or phrases) are typical. </a:t>
            </a:r>
          </a:p>
          <a:p>
            <a:r>
              <a:rPr lang="en-US" dirty="0"/>
              <a:t>Diet abnormalities may include eating only a few specific foods or consuming an excessive amount of fluids. </a:t>
            </a:r>
          </a:p>
          <a:p>
            <a:r>
              <a:rPr lang="en-US" dirty="0"/>
              <a:t>Behaviors that are self-injurious, such as head banging or biting the hands or arms, may be evident.</a:t>
            </a:r>
          </a:p>
          <a:p>
            <a:pPr marL="0" indent="0">
              <a:buNone/>
            </a:pPr>
            <a:endParaRPr lang="en-US" dirty="0"/>
          </a:p>
        </p:txBody>
      </p:sp>
    </p:spTree>
    <p:extLst>
      <p:ext uri="{BB962C8B-B14F-4D97-AF65-F5344CB8AC3E}">
        <p14:creationId xmlns:p14="http://schemas.microsoft.com/office/powerpoint/2010/main" val="345435450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a:t>Nursing diagnoses for the client with autistic </a:t>
            </a:r>
            <a:r>
              <a:rPr lang="en-US" dirty="0" smtClean="0"/>
              <a:t>disorder</a:t>
            </a:r>
            <a:endParaRPr lang="en-US" dirty="0"/>
          </a:p>
        </p:txBody>
      </p:sp>
      <p:sp>
        <p:nvSpPr>
          <p:cNvPr id="3" name="Content Placeholder 2"/>
          <p:cNvSpPr>
            <a:spLocks noGrp="1"/>
          </p:cNvSpPr>
          <p:nvPr>
            <p:ph idx="1"/>
          </p:nvPr>
        </p:nvSpPr>
        <p:spPr/>
        <p:txBody>
          <a:bodyPr>
            <a:normAutofit/>
          </a:bodyPr>
          <a:lstStyle/>
          <a:p>
            <a:r>
              <a:rPr lang="en-US" dirty="0" smtClean="0"/>
              <a:t>Risk for self-mutilation related to neurological alterations</a:t>
            </a:r>
          </a:p>
          <a:p>
            <a:r>
              <a:rPr lang="en-US" dirty="0" smtClean="0"/>
              <a:t>Impaired social interaction related to inability to trust; neurological alterations</a:t>
            </a:r>
          </a:p>
          <a:p>
            <a:r>
              <a:rPr lang="en-US" dirty="0" smtClean="0"/>
              <a:t>Impaired verbal communication related to withdrawal into the self; inadequate sensory stimulation; neurological alterations</a:t>
            </a:r>
          </a:p>
          <a:p>
            <a:r>
              <a:rPr lang="en-US" dirty="0" smtClean="0"/>
              <a:t>Disturbed personal identity related to inadequate sensory stimulation; neurological alterations</a:t>
            </a:r>
            <a:endParaRPr lang="en-US" dirty="0"/>
          </a:p>
        </p:txBody>
      </p:sp>
    </p:spTree>
    <p:extLst>
      <p:ext uri="{BB962C8B-B14F-4D97-AF65-F5344CB8AC3E}">
        <p14:creationId xmlns:p14="http://schemas.microsoft.com/office/powerpoint/2010/main" val="240954686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02364" y="0"/>
            <a:ext cx="10778435" cy="848139"/>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sz="half" idx="1"/>
          </p:nvPr>
        </p:nvSpPr>
        <p:spPr>
          <a:xfrm>
            <a:off x="331305" y="1045441"/>
            <a:ext cx="5384800" cy="5620402"/>
          </a:xfrm>
        </p:spPr>
        <p:style>
          <a:lnRef idx="2">
            <a:schemeClr val="dk1"/>
          </a:lnRef>
          <a:fillRef idx="1">
            <a:schemeClr val="lt1"/>
          </a:fillRef>
          <a:effectRef idx="0">
            <a:schemeClr val="dk1"/>
          </a:effectRef>
          <a:fontRef idx="minor">
            <a:schemeClr val="dk1"/>
          </a:fontRef>
        </p:style>
        <p:txBody>
          <a:bodyPr/>
          <a:lstStyle/>
          <a:p>
            <a:r>
              <a:rPr lang="en-US" dirty="0"/>
              <a:t>05 </a:t>
            </a:r>
            <a:r>
              <a:rPr lang="en-US" dirty="0" smtClean="0"/>
              <a:t>K: </a:t>
            </a:r>
            <a:r>
              <a:rPr lang="en-US" dirty="0"/>
              <a:t>Elimination Disorders </a:t>
            </a:r>
          </a:p>
          <a:p>
            <a:r>
              <a:rPr lang="en-US" dirty="0" smtClean="0"/>
              <a:t>05 L: </a:t>
            </a:r>
            <a:r>
              <a:rPr lang="en-US" dirty="0"/>
              <a:t>Sleep </a:t>
            </a:r>
            <a:r>
              <a:rPr lang="en-US" dirty="0" smtClean="0"/>
              <a:t>Disorders</a:t>
            </a:r>
          </a:p>
          <a:p>
            <a:r>
              <a:rPr lang="en-US" dirty="0"/>
              <a:t>05 </a:t>
            </a:r>
            <a:r>
              <a:rPr lang="en-US" dirty="0" smtClean="0"/>
              <a:t>M: </a:t>
            </a:r>
            <a:r>
              <a:rPr lang="en-US" dirty="0"/>
              <a:t>Sexual Dysfunctions and Compulsive Sexual Behavior Disorder </a:t>
            </a:r>
            <a:endParaRPr lang="en-US" dirty="0" smtClean="0"/>
          </a:p>
          <a:p>
            <a:r>
              <a:rPr lang="en-US" dirty="0"/>
              <a:t>05 </a:t>
            </a:r>
            <a:r>
              <a:rPr lang="en-US" dirty="0" smtClean="0"/>
              <a:t>N: </a:t>
            </a:r>
            <a:r>
              <a:rPr lang="en-US" dirty="0"/>
              <a:t>Acute Substance </a:t>
            </a:r>
            <a:r>
              <a:rPr lang="en-US" dirty="0" smtClean="0"/>
              <a:t>Intoxication</a:t>
            </a:r>
          </a:p>
          <a:p>
            <a:r>
              <a:rPr lang="en-US" dirty="0" smtClean="0"/>
              <a:t>05 O: </a:t>
            </a:r>
            <a:r>
              <a:rPr lang="en-US" dirty="0"/>
              <a:t>Harmful Use of Substances </a:t>
            </a:r>
          </a:p>
          <a:p>
            <a:r>
              <a:rPr lang="en-US" dirty="0" smtClean="0"/>
              <a:t>05 P: </a:t>
            </a:r>
            <a:r>
              <a:rPr lang="en-US" dirty="0"/>
              <a:t>Substance Dependence</a:t>
            </a:r>
          </a:p>
        </p:txBody>
      </p:sp>
      <p:sp>
        <p:nvSpPr>
          <p:cNvPr id="4" name="Content Placeholder 3"/>
          <p:cNvSpPr>
            <a:spLocks noGrp="1"/>
          </p:cNvSpPr>
          <p:nvPr>
            <p:ph sz="half" idx="2"/>
          </p:nvPr>
        </p:nvSpPr>
        <p:spPr>
          <a:xfrm>
            <a:off x="6091581" y="1045441"/>
            <a:ext cx="5875132" cy="5620402"/>
          </a:xfrm>
        </p:spPr>
        <p:style>
          <a:lnRef idx="2">
            <a:schemeClr val="accent1"/>
          </a:lnRef>
          <a:fillRef idx="1">
            <a:schemeClr val="lt1"/>
          </a:fillRef>
          <a:effectRef idx="0">
            <a:schemeClr val="accent1"/>
          </a:effectRef>
          <a:fontRef idx="minor">
            <a:schemeClr val="dk1"/>
          </a:fontRef>
        </p:style>
        <p:txBody>
          <a:bodyPr>
            <a:normAutofit/>
          </a:bodyPr>
          <a:lstStyle/>
          <a:p>
            <a:r>
              <a:rPr lang="en-US" sz="2800" dirty="0"/>
              <a:t>05 </a:t>
            </a:r>
            <a:r>
              <a:rPr lang="en-US" sz="2800" dirty="0" smtClean="0"/>
              <a:t>Q: </a:t>
            </a:r>
            <a:r>
              <a:rPr lang="en-US" sz="2800" dirty="0"/>
              <a:t>Substance Withdrawal Syndrome </a:t>
            </a:r>
          </a:p>
          <a:p>
            <a:r>
              <a:rPr lang="en-US" sz="2800" dirty="0" smtClean="0"/>
              <a:t>05 R: </a:t>
            </a:r>
            <a:r>
              <a:rPr lang="en-US" sz="2800" dirty="0"/>
              <a:t>Substance-induced mental disorders </a:t>
            </a:r>
          </a:p>
          <a:p>
            <a:r>
              <a:rPr lang="en-US" sz="2800" dirty="0" smtClean="0"/>
              <a:t>05 S: </a:t>
            </a:r>
            <a:r>
              <a:rPr lang="en-US" sz="2800" dirty="0"/>
              <a:t>Behavioral </a:t>
            </a:r>
            <a:r>
              <a:rPr lang="en-US" sz="2800" dirty="0" smtClean="0"/>
              <a:t>addictions</a:t>
            </a:r>
          </a:p>
          <a:p>
            <a:r>
              <a:rPr lang="en-US" sz="2800" dirty="0"/>
              <a:t>05 </a:t>
            </a:r>
            <a:r>
              <a:rPr lang="en-US" sz="2800" dirty="0" smtClean="0"/>
              <a:t>T: </a:t>
            </a:r>
            <a:r>
              <a:rPr lang="en-US" sz="2800" dirty="0"/>
              <a:t>Disruptive behavior and dissocial disorders </a:t>
            </a:r>
            <a:endParaRPr lang="en-US" sz="2800" dirty="0" smtClean="0"/>
          </a:p>
          <a:p>
            <a:r>
              <a:rPr lang="en-US" sz="2800" dirty="0" smtClean="0"/>
              <a:t>05 U: </a:t>
            </a:r>
            <a:r>
              <a:rPr lang="en-US" sz="2800" dirty="0"/>
              <a:t>Disorders of Personality</a:t>
            </a:r>
          </a:p>
        </p:txBody>
      </p:sp>
    </p:spTree>
    <p:extLst>
      <p:ext uri="{BB962C8B-B14F-4D97-AF65-F5344CB8AC3E}">
        <p14:creationId xmlns:p14="http://schemas.microsoft.com/office/powerpoint/2010/main" val="2615894415"/>
      </p:ext>
    </p:extLst>
  </p:cSld>
  <p:clrMapOvr>
    <a:masterClrMapping/>
  </p:clrMapOvr>
  <p:transition spd="med">
    <p:pull/>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277814"/>
            <a:ext cx="8640960" cy="1139825"/>
          </a:xfrm>
        </p:spPr>
        <p:txBody>
          <a:bodyPr>
            <a:normAutofit fontScale="90000"/>
          </a:bodyPr>
          <a:lstStyle/>
          <a:p>
            <a:pPr algn="ctr"/>
            <a:r>
              <a:rPr lang="en-US" b="1" dirty="0" smtClean="0">
                <a:solidFill>
                  <a:srgbClr val="FF0000"/>
                </a:solidFill>
              </a:rPr>
              <a:t>ATTENTION-DEFICIT/HYPERACTIVITY DISORDER</a:t>
            </a:r>
            <a:endParaRPr lang="en-US" b="1" dirty="0">
              <a:solidFill>
                <a:srgbClr val="FF0000"/>
              </a:solidFill>
            </a:endParaRPr>
          </a:p>
        </p:txBody>
      </p:sp>
      <p:sp>
        <p:nvSpPr>
          <p:cNvPr id="22531" name="Content Placeholder 2"/>
          <p:cNvSpPr>
            <a:spLocks noGrp="1"/>
          </p:cNvSpPr>
          <p:nvPr>
            <p:ph idx="1"/>
          </p:nvPr>
        </p:nvSpPr>
        <p:spPr>
          <a:xfrm>
            <a:off x="1981200" y="2132857"/>
            <a:ext cx="8229600" cy="3998069"/>
          </a:xfrm>
        </p:spPr>
        <p:txBody>
          <a:bodyPr/>
          <a:lstStyle/>
          <a:p>
            <a:pPr algn="just"/>
            <a:r>
              <a:rPr lang="en-US" altLang="en-US" dirty="0" smtClean="0"/>
              <a:t>The essential feature of attention-deficit/hyperactivity disorder (ADHD) is a </a:t>
            </a:r>
            <a:r>
              <a:rPr lang="en-US" altLang="en-US" b="1" dirty="0" smtClean="0"/>
              <a:t>persistent pattern of inattention and/or hyperactivity-impulsivity that is more frequent and severe than is typically observed in individuals at a comparable level of development</a:t>
            </a:r>
            <a:r>
              <a:rPr lang="en-US" altLang="en-US" dirty="0" smtClean="0"/>
              <a:t>. </a:t>
            </a:r>
          </a:p>
          <a:p>
            <a:pPr marL="0" indent="0" algn="just">
              <a:buNone/>
            </a:pPr>
            <a:endParaRPr lang="en-US" altLang="en-US" dirty="0" smtClean="0"/>
          </a:p>
        </p:txBody>
      </p:sp>
    </p:spTree>
    <p:extLst>
      <p:ext uri="{BB962C8B-B14F-4D97-AF65-F5344CB8AC3E}">
        <p14:creationId xmlns:p14="http://schemas.microsoft.com/office/powerpoint/2010/main" val="297368262"/>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These children are highly distractible and unable to contain stimuli. </a:t>
            </a:r>
            <a:endParaRPr lang="en-US" dirty="0" smtClean="0"/>
          </a:p>
          <a:p>
            <a:r>
              <a:rPr lang="en-US" dirty="0"/>
              <a:t>Motor activity is excessive and movements are random and impulsive.</a:t>
            </a:r>
          </a:p>
          <a:p>
            <a:r>
              <a:rPr lang="en-US" dirty="0"/>
              <a:t>Onset of the disorder is difficult to diagnose in children younger than age 4 years because their characteristic behavior is much more variable than that of older children. </a:t>
            </a:r>
          </a:p>
          <a:p>
            <a:endParaRPr lang="en-US" dirty="0"/>
          </a:p>
        </p:txBody>
      </p:sp>
    </p:spTree>
    <p:extLst>
      <p:ext uri="{BB962C8B-B14F-4D97-AF65-F5344CB8AC3E}">
        <p14:creationId xmlns:p14="http://schemas.microsoft.com/office/powerpoint/2010/main" val="694840358"/>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Etiological Implications</a:t>
            </a:r>
            <a:br>
              <a:rPr lang="en-US" smtClean="0"/>
            </a:br>
            <a:endParaRPr lang="en-US" dirty="0"/>
          </a:p>
        </p:txBody>
      </p:sp>
      <p:sp>
        <p:nvSpPr>
          <p:cNvPr id="3" name="Content Placeholder 2"/>
          <p:cNvSpPr>
            <a:spLocks noGrp="1"/>
          </p:cNvSpPr>
          <p:nvPr>
            <p:ph idx="1"/>
          </p:nvPr>
        </p:nvSpPr>
        <p:spPr/>
        <p:txBody>
          <a:bodyPr>
            <a:normAutofit/>
          </a:bodyPr>
          <a:lstStyle/>
          <a:p>
            <a:r>
              <a:rPr lang="en-US" b="1" dirty="0" smtClean="0"/>
              <a:t>Biological Factors</a:t>
            </a:r>
          </a:p>
          <a:p>
            <a:r>
              <a:rPr lang="en-US" dirty="0" smtClean="0"/>
              <a:t>Genetics</a:t>
            </a:r>
          </a:p>
          <a:p>
            <a:r>
              <a:rPr lang="en-US" dirty="0" smtClean="0"/>
              <a:t>A number of studies have revealed supportive evidence of genetic influences in the etiology of ADHD. </a:t>
            </a:r>
          </a:p>
        </p:txBody>
      </p:sp>
    </p:spTree>
    <p:extLst>
      <p:ext uri="{BB962C8B-B14F-4D97-AF65-F5344CB8AC3E}">
        <p14:creationId xmlns:p14="http://schemas.microsoft.com/office/powerpoint/2010/main" val="1661607097"/>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
            </a:r>
            <a:br>
              <a:rPr lang="en-US" smtClean="0"/>
            </a:br>
            <a:r>
              <a:rPr lang="en-US" smtClean="0"/>
              <a:t>Biochemical Theory</a:t>
            </a:r>
            <a:br>
              <a:rPr lang="en-US" smtClean="0"/>
            </a:br>
            <a:endParaRPr lang="en-US" dirty="0"/>
          </a:p>
        </p:txBody>
      </p:sp>
      <p:sp>
        <p:nvSpPr>
          <p:cNvPr id="25603" name="Content Placeholder 2"/>
          <p:cNvSpPr>
            <a:spLocks noGrp="1"/>
          </p:cNvSpPr>
          <p:nvPr>
            <p:ph idx="1"/>
          </p:nvPr>
        </p:nvSpPr>
        <p:spPr/>
        <p:txBody>
          <a:bodyPr/>
          <a:lstStyle/>
          <a:p>
            <a:r>
              <a:rPr lang="en-US" altLang="en-US" dirty="0" smtClean="0"/>
              <a:t>Certain neurotransmitters— dopamine, norepinephrine, and possibly serotonin—are involved in producing the symptoms associated with ADHD, their involvement is still under investigation. </a:t>
            </a:r>
          </a:p>
          <a:p>
            <a:r>
              <a:rPr lang="en-US" altLang="en-US" dirty="0" smtClean="0"/>
              <a:t>Abnormal levels of these neurotransmitters may be associated with the symptoms of hyperactivity, impulsivity, mood, and aggression often observed in individuals with the disorder.</a:t>
            </a:r>
          </a:p>
        </p:txBody>
      </p:sp>
    </p:spTree>
    <p:extLst>
      <p:ext uri="{BB962C8B-B14F-4D97-AF65-F5344CB8AC3E}">
        <p14:creationId xmlns:p14="http://schemas.microsoft.com/office/powerpoint/2010/main" val="2298502382"/>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Prenatal, Perinatal, and Postnatal </a:t>
            </a:r>
            <a:r>
              <a:rPr lang="en-US" dirty="0" smtClean="0"/>
              <a:t>Factors</a:t>
            </a:r>
            <a:endParaRPr lang="en-US" dirty="0"/>
          </a:p>
        </p:txBody>
      </p:sp>
      <p:sp>
        <p:nvSpPr>
          <p:cNvPr id="3" name="Content Placeholder 2"/>
          <p:cNvSpPr>
            <a:spLocks noGrp="1"/>
          </p:cNvSpPr>
          <p:nvPr>
            <p:ph idx="1"/>
          </p:nvPr>
        </p:nvSpPr>
        <p:spPr/>
        <p:txBody>
          <a:bodyPr>
            <a:normAutofit/>
          </a:bodyPr>
          <a:lstStyle/>
          <a:p>
            <a:r>
              <a:rPr lang="en-US" dirty="0" smtClean="0"/>
              <a:t>A recent study is consistent with an earlier finding that links </a:t>
            </a:r>
            <a:r>
              <a:rPr lang="en-US" b="1" dirty="0" smtClean="0"/>
              <a:t>maternal smoking during pregnancy </a:t>
            </a:r>
            <a:r>
              <a:rPr lang="en-US" dirty="0" smtClean="0"/>
              <a:t>and hyperkinetic- impulsive behavior in offspring (Linnet et al, 2005).</a:t>
            </a:r>
          </a:p>
          <a:p>
            <a:r>
              <a:rPr lang="en-US" b="1" dirty="0" smtClean="0"/>
              <a:t>Intrauterine exposure to toxic substances</a:t>
            </a:r>
            <a:r>
              <a:rPr lang="en-US" dirty="0" smtClean="0"/>
              <a:t>, including alcohol, can produce effects on behavior. </a:t>
            </a:r>
          </a:p>
          <a:p>
            <a:r>
              <a:rPr lang="en-US" dirty="0" smtClean="0"/>
              <a:t>Fetal alcoholic syndrome</a:t>
            </a:r>
          </a:p>
        </p:txBody>
      </p:sp>
    </p:spTree>
    <p:extLst>
      <p:ext uri="{BB962C8B-B14F-4D97-AF65-F5344CB8AC3E}">
        <p14:creationId xmlns:p14="http://schemas.microsoft.com/office/powerpoint/2010/main" val="3313590195"/>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Perinatal influences that may contribute to ADHD are </a:t>
            </a:r>
            <a:r>
              <a:rPr lang="en-US" b="1" dirty="0"/>
              <a:t>prematurity</a:t>
            </a:r>
            <a:r>
              <a:rPr lang="en-US" dirty="0"/>
              <a:t>, </a:t>
            </a:r>
            <a:r>
              <a:rPr lang="en-US" b="1" dirty="0"/>
              <a:t>signs of fetal distress</a:t>
            </a:r>
            <a:r>
              <a:rPr lang="en-US" dirty="0"/>
              <a:t>, </a:t>
            </a:r>
            <a:r>
              <a:rPr lang="en-US" b="1" dirty="0"/>
              <a:t>low birth weight</a:t>
            </a:r>
            <a:r>
              <a:rPr lang="en-US" dirty="0"/>
              <a:t>, </a:t>
            </a:r>
            <a:r>
              <a:rPr lang="en-US" b="1" dirty="0"/>
              <a:t>precipitated or prolonged labor</a:t>
            </a:r>
            <a:r>
              <a:rPr lang="en-US" dirty="0"/>
              <a:t>, and </a:t>
            </a:r>
            <a:r>
              <a:rPr lang="en-US" b="1" dirty="0"/>
              <a:t>perinatal anoxia.</a:t>
            </a:r>
          </a:p>
          <a:p>
            <a:r>
              <a:rPr lang="en-US" dirty="0"/>
              <a:t>Postnatal factors that have been implicated include </a:t>
            </a:r>
            <a:r>
              <a:rPr lang="en-US" b="1" dirty="0" smtClean="0"/>
              <a:t>cerebral </a:t>
            </a:r>
            <a:r>
              <a:rPr lang="en-US" b="1" dirty="0"/>
              <a:t>palsy</a:t>
            </a:r>
            <a:r>
              <a:rPr lang="en-US" dirty="0"/>
              <a:t>, </a:t>
            </a:r>
            <a:r>
              <a:rPr lang="en-US" b="1" dirty="0"/>
              <a:t>epilepsy</a:t>
            </a:r>
            <a:r>
              <a:rPr lang="en-US" dirty="0"/>
              <a:t>, and other central nervous system (CNS) abnormalities resulting from trauma, infections, or other neurological disorders</a:t>
            </a:r>
          </a:p>
          <a:p>
            <a:endParaRPr lang="en-US" dirty="0"/>
          </a:p>
        </p:txBody>
      </p:sp>
    </p:spTree>
    <p:extLst>
      <p:ext uri="{BB962C8B-B14F-4D97-AF65-F5344CB8AC3E}">
        <p14:creationId xmlns:p14="http://schemas.microsoft.com/office/powerpoint/2010/main" val="66519410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rmAutofit/>
          </a:bodyPr>
          <a:lstStyle/>
          <a:p>
            <a:r>
              <a:rPr lang="en-US" dirty="0"/>
              <a:t>Environmental </a:t>
            </a:r>
            <a:r>
              <a:rPr lang="en-US" dirty="0" smtClean="0"/>
              <a:t>Influences</a:t>
            </a:r>
            <a:endParaRPr lang="en-US" dirty="0"/>
          </a:p>
        </p:txBody>
      </p:sp>
      <p:sp>
        <p:nvSpPr>
          <p:cNvPr id="27650" name="Content Placeholder 2"/>
          <p:cNvSpPr>
            <a:spLocks noGrp="1"/>
          </p:cNvSpPr>
          <p:nvPr>
            <p:ph idx="1"/>
          </p:nvPr>
        </p:nvSpPr>
        <p:spPr/>
        <p:txBody>
          <a:bodyPr/>
          <a:lstStyle/>
          <a:p>
            <a:r>
              <a:rPr lang="en-US" altLang="en-US" b="1" dirty="0" smtClean="0"/>
              <a:t>Environmental Lead</a:t>
            </a:r>
          </a:p>
          <a:p>
            <a:r>
              <a:rPr lang="en-US" altLang="en-US" dirty="0" smtClean="0"/>
              <a:t>Studies continue to provide evidence of the adverse effects on cognitive and behavioral development in children with elevated body levels of lead. </a:t>
            </a:r>
          </a:p>
          <a:p>
            <a:r>
              <a:rPr lang="en-US" altLang="en-US" dirty="0" smtClean="0"/>
              <a:t>A possible causal link between elevated lead levels and behavior associated with ADHD is still being investigated.</a:t>
            </a:r>
          </a:p>
        </p:txBody>
      </p:sp>
    </p:spTree>
    <p:extLst>
      <p:ext uri="{BB962C8B-B14F-4D97-AF65-F5344CB8AC3E}">
        <p14:creationId xmlns:p14="http://schemas.microsoft.com/office/powerpoint/2010/main" val="385035109"/>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a:bodyPr>
          <a:lstStyle/>
          <a:p>
            <a:r>
              <a:rPr lang="en-US" dirty="0"/>
              <a:t>Psychosocial </a:t>
            </a:r>
            <a:r>
              <a:rPr lang="en-US" dirty="0" smtClean="0"/>
              <a:t>Influences</a:t>
            </a:r>
            <a:endParaRPr lang="en-US" dirty="0"/>
          </a:p>
        </p:txBody>
      </p:sp>
      <p:sp>
        <p:nvSpPr>
          <p:cNvPr id="3" name="Content Placeholder 2"/>
          <p:cNvSpPr>
            <a:spLocks noGrp="1"/>
          </p:cNvSpPr>
          <p:nvPr>
            <p:ph idx="1"/>
          </p:nvPr>
        </p:nvSpPr>
        <p:spPr/>
        <p:txBody>
          <a:bodyPr>
            <a:normAutofit/>
          </a:bodyPr>
          <a:lstStyle/>
          <a:p>
            <a:r>
              <a:rPr lang="en-US" dirty="0" smtClean="0"/>
              <a:t>Disorganized or chaotic environments or a disruption in family equilibrium may predispose some individuals to ADHD. </a:t>
            </a:r>
          </a:p>
          <a:p>
            <a:r>
              <a:rPr lang="en-US" dirty="0" smtClean="0"/>
              <a:t>A high degree of psychosocial stress, maternal mental disorder, paternal criminality, low socioeconomic status, and foster care have been implicated (</a:t>
            </a:r>
            <a:r>
              <a:rPr lang="en-US" dirty="0" err="1" smtClean="0"/>
              <a:t>Dopheide</a:t>
            </a:r>
            <a:r>
              <a:rPr lang="en-US" dirty="0" smtClean="0"/>
              <a:t>, 2001; </a:t>
            </a:r>
            <a:r>
              <a:rPr lang="en-US" dirty="0" err="1" smtClean="0"/>
              <a:t>Voeller</a:t>
            </a:r>
            <a:r>
              <a:rPr lang="en-US" dirty="0" smtClean="0"/>
              <a:t>, 2004).</a:t>
            </a:r>
          </a:p>
        </p:txBody>
      </p:sp>
    </p:spTree>
    <p:extLst>
      <p:ext uri="{BB962C8B-B14F-4D97-AF65-F5344CB8AC3E}">
        <p14:creationId xmlns:p14="http://schemas.microsoft.com/office/powerpoint/2010/main" val="3335423591"/>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Other psychosocial influences that have been implicated include family history of alcoholism, hysterical and sociopathic behaviors, and parental history of hyperactivity. </a:t>
            </a:r>
          </a:p>
          <a:p>
            <a:pPr marL="0" indent="0">
              <a:buNone/>
            </a:pPr>
            <a:endParaRPr lang="en-US" dirty="0"/>
          </a:p>
        </p:txBody>
      </p:sp>
    </p:spTree>
    <p:extLst>
      <p:ext uri="{BB962C8B-B14F-4D97-AF65-F5344CB8AC3E}">
        <p14:creationId xmlns:p14="http://schemas.microsoft.com/office/powerpoint/2010/main" val="197545306"/>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smtClean="0">
                <a:latin typeface="Times New Roman" pitchFamily="18" charset="0"/>
                <a:cs typeface="Times New Roman" pitchFamily="18" charset="0"/>
              </a:rPr>
              <a:t>Prevalence: common in school going children</a:t>
            </a:r>
          </a:p>
          <a:p>
            <a:r>
              <a:rPr lang="en-US" dirty="0" smtClean="0">
                <a:latin typeface="Times New Roman" pitchFamily="18" charset="0"/>
                <a:cs typeface="Times New Roman" pitchFamily="18" charset="0"/>
              </a:rPr>
              <a:t>Affects male 9 times than females</a:t>
            </a: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55995192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4314" y="0"/>
            <a:ext cx="10972800" cy="1143000"/>
          </a:xfrm>
        </p:spPr>
        <p:txBody>
          <a:bodyPr/>
          <a:lstStyle/>
          <a:p>
            <a:pPr algn="ctr"/>
            <a:r>
              <a:rPr lang="en-US" b="1" dirty="0" smtClean="0">
                <a:solidFill>
                  <a:srgbClr val="FF0000"/>
                </a:solidFill>
                <a:latin typeface="+mn-lt"/>
              </a:rPr>
              <a:t>ICD 11 Classification </a:t>
            </a:r>
            <a:r>
              <a:rPr lang="en-US" b="1" dirty="0" err="1" smtClean="0">
                <a:solidFill>
                  <a:srgbClr val="FF0000"/>
                </a:solidFill>
                <a:latin typeface="+mn-lt"/>
              </a:rPr>
              <a:t>ctd</a:t>
            </a:r>
            <a:r>
              <a:rPr lang="en-US" b="1" dirty="0" smtClean="0">
                <a:solidFill>
                  <a:srgbClr val="FF0000"/>
                </a:solidFill>
                <a:latin typeface="+mn-lt"/>
              </a:rPr>
              <a:t>’…</a:t>
            </a:r>
            <a:endParaRPr lang="en-US" b="1" dirty="0">
              <a:solidFill>
                <a:srgbClr val="FF0000"/>
              </a:solidFill>
              <a:latin typeface="+mn-lt"/>
            </a:endParaRPr>
          </a:p>
        </p:txBody>
      </p:sp>
      <p:sp>
        <p:nvSpPr>
          <p:cNvPr id="3" name="Content Placeholder 2"/>
          <p:cNvSpPr>
            <a:spLocks noGrp="1"/>
          </p:cNvSpPr>
          <p:nvPr>
            <p:ph idx="1"/>
          </p:nvPr>
        </p:nvSpPr>
        <p:spPr>
          <a:xfrm>
            <a:off x="384314" y="1378226"/>
            <a:ext cx="11198087" cy="4946374"/>
          </a:xfrm>
        </p:spPr>
        <p:style>
          <a:lnRef idx="2">
            <a:schemeClr val="dk1"/>
          </a:lnRef>
          <a:fillRef idx="1">
            <a:schemeClr val="lt1"/>
          </a:fillRef>
          <a:effectRef idx="0">
            <a:schemeClr val="dk1"/>
          </a:effectRef>
          <a:fontRef idx="minor">
            <a:schemeClr val="dk1"/>
          </a:fontRef>
        </p:style>
        <p:txBody>
          <a:bodyPr>
            <a:normAutofit/>
          </a:bodyPr>
          <a:lstStyle/>
          <a:p>
            <a:r>
              <a:rPr lang="en-US" sz="3200" dirty="0"/>
              <a:t>05 </a:t>
            </a:r>
            <a:r>
              <a:rPr lang="en-US" sz="3200" dirty="0" smtClean="0"/>
              <a:t>V: </a:t>
            </a:r>
            <a:r>
              <a:rPr lang="en-US" sz="3200" dirty="0"/>
              <a:t>Paraphilic Disorders </a:t>
            </a:r>
          </a:p>
          <a:p>
            <a:r>
              <a:rPr lang="en-US" sz="3200" dirty="0" smtClean="0"/>
              <a:t>05 W: </a:t>
            </a:r>
            <a:r>
              <a:rPr lang="en-US" sz="3200" dirty="0"/>
              <a:t>Factitious </a:t>
            </a:r>
            <a:r>
              <a:rPr lang="en-US" sz="3200" dirty="0" smtClean="0"/>
              <a:t>Disorders</a:t>
            </a:r>
          </a:p>
          <a:p>
            <a:r>
              <a:rPr lang="en-US" sz="3200" dirty="0"/>
              <a:t>05 </a:t>
            </a:r>
            <a:r>
              <a:rPr lang="en-US" sz="3200" dirty="0" smtClean="0"/>
              <a:t>X: </a:t>
            </a:r>
            <a:r>
              <a:rPr lang="en-US" sz="3200" dirty="0"/>
              <a:t>Neurocognitive </a:t>
            </a:r>
            <a:r>
              <a:rPr lang="en-US" sz="3200" dirty="0" smtClean="0"/>
              <a:t>Disorders </a:t>
            </a:r>
            <a:endParaRPr lang="en-US" sz="3200" dirty="0"/>
          </a:p>
          <a:p>
            <a:r>
              <a:rPr lang="en-US" sz="3200" dirty="0" smtClean="0"/>
              <a:t>05 Y: </a:t>
            </a:r>
            <a:r>
              <a:rPr lang="en-US" sz="3200" dirty="0"/>
              <a:t>Mental and behavioral disorders attributable to disorders or diseases classified elsewhere</a:t>
            </a:r>
          </a:p>
        </p:txBody>
      </p:sp>
    </p:spTree>
    <p:extLst>
      <p:ext uri="{BB962C8B-B14F-4D97-AF65-F5344CB8AC3E}">
        <p14:creationId xmlns:p14="http://schemas.microsoft.com/office/powerpoint/2010/main" val="462608690"/>
      </p:ext>
    </p:extLst>
  </p:cSld>
  <p:clrMapOvr>
    <a:masterClrMapping/>
  </p:clrMapOvr>
  <p:transition spd="med">
    <p:pull/>
  </p:transition>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5280"/>
            <a:ext cx="8229600" cy="411162"/>
          </a:xfrm>
        </p:spPr>
        <p:txBody>
          <a:bodyPr>
            <a:noAutofit/>
          </a:bodyPr>
          <a:lstStyle/>
          <a:p>
            <a:pPr algn="ctr"/>
            <a:r>
              <a:rPr lang="en-US" sz="3200" b="1" u="sng" dirty="0">
                <a:latin typeface="Times New Roman" pitchFamily="18" charset="0"/>
                <a:cs typeface="Times New Roman" pitchFamily="18" charset="0"/>
              </a:rPr>
              <a:t>Symptoms </a:t>
            </a:r>
            <a:endParaRPr lang="en-US" sz="1100" b="1" i="1" u="sng" dirty="0">
              <a:latin typeface="Times New Roman" pitchFamily="18" charset="0"/>
              <a:cs typeface="Times New Roman" pitchFamily="18" charset="0"/>
            </a:endParaRPr>
          </a:p>
        </p:txBody>
      </p:sp>
      <p:sp>
        <p:nvSpPr>
          <p:cNvPr id="3" name="Content Placeholder 2"/>
          <p:cNvSpPr>
            <a:spLocks noGrp="1"/>
          </p:cNvSpPr>
          <p:nvPr>
            <p:ph idx="1"/>
          </p:nvPr>
        </p:nvSpPr>
        <p:spPr>
          <a:xfrm>
            <a:off x="1919536" y="620688"/>
            <a:ext cx="8291264" cy="6084912"/>
          </a:xfrm>
        </p:spPr>
        <p:txBody>
          <a:bodyPr>
            <a:noAutofit/>
          </a:bodyPr>
          <a:lstStyle/>
          <a:p>
            <a:r>
              <a:rPr lang="en-US" sz="2800" dirty="0">
                <a:latin typeface="Times New Roman" pitchFamily="18" charset="0"/>
                <a:cs typeface="Times New Roman" pitchFamily="18" charset="0"/>
              </a:rPr>
              <a:t>Short attention span</a:t>
            </a:r>
          </a:p>
          <a:p>
            <a:r>
              <a:rPr lang="en-US" sz="2800" dirty="0">
                <a:latin typeface="Times New Roman" pitchFamily="18" charset="0"/>
                <a:cs typeface="Times New Roman" pitchFamily="18" charset="0"/>
              </a:rPr>
              <a:t>Constant fidgeting</a:t>
            </a:r>
          </a:p>
          <a:p>
            <a:r>
              <a:rPr lang="en-US" sz="2800" dirty="0">
                <a:latin typeface="Times New Roman" pitchFamily="18" charset="0"/>
                <a:cs typeface="Times New Roman" pitchFamily="18" charset="0"/>
              </a:rPr>
              <a:t>Inability to sit through activities e.g. meals</a:t>
            </a:r>
          </a:p>
          <a:p>
            <a:r>
              <a:rPr lang="en-US" sz="2800" dirty="0">
                <a:latin typeface="Times New Roman" pitchFamily="18" charset="0"/>
                <a:cs typeface="Times New Roman" pitchFamily="18" charset="0"/>
              </a:rPr>
              <a:t>Inability to wait in lines</a:t>
            </a:r>
          </a:p>
          <a:p>
            <a:r>
              <a:rPr lang="en-US" sz="2800" dirty="0">
                <a:latin typeface="Times New Roman" pitchFamily="18" charset="0"/>
                <a:cs typeface="Times New Roman" pitchFamily="18" charset="0"/>
              </a:rPr>
              <a:t>Inability to sit still in class</a:t>
            </a:r>
          </a:p>
          <a:p>
            <a:r>
              <a:rPr lang="en-US" sz="2800" dirty="0">
                <a:latin typeface="Times New Roman" pitchFamily="18" charset="0"/>
                <a:cs typeface="Times New Roman" pitchFamily="18" charset="0"/>
              </a:rPr>
              <a:t>Failure to stay quiet</a:t>
            </a:r>
          </a:p>
          <a:p>
            <a:r>
              <a:rPr lang="en-US" sz="2800" dirty="0">
                <a:latin typeface="Times New Roman" pitchFamily="18" charset="0"/>
                <a:cs typeface="Times New Roman" pitchFamily="18" charset="0"/>
              </a:rPr>
              <a:t>Shunning by peers</a:t>
            </a:r>
          </a:p>
          <a:p>
            <a:r>
              <a:rPr lang="en-US" sz="2800" dirty="0">
                <a:latin typeface="Times New Roman" pitchFamily="18" charset="0"/>
                <a:cs typeface="Times New Roman" pitchFamily="18" charset="0"/>
              </a:rPr>
              <a:t>Disobedience</a:t>
            </a:r>
          </a:p>
          <a:p>
            <a:r>
              <a:rPr lang="en-US" sz="2800" dirty="0">
                <a:latin typeface="Times New Roman" pitchFamily="18" charset="0"/>
                <a:cs typeface="Times New Roman" pitchFamily="18" charset="0"/>
              </a:rPr>
              <a:t>Frequent fights</a:t>
            </a:r>
          </a:p>
          <a:p>
            <a:r>
              <a:rPr lang="en-US" sz="2800" dirty="0">
                <a:latin typeface="Times New Roman" pitchFamily="18" charset="0"/>
                <a:cs typeface="Times New Roman" pitchFamily="18" charset="0"/>
              </a:rPr>
              <a:t>Poor academic performance</a:t>
            </a:r>
          </a:p>
          <a:p>
            <a:r>
              <a:rPr lang="en-US" sz="2800" dirty="0">
                <a:latin typeface="Times New Roman" pitchFamily="18" charset="0"/>
                <a:cs typeface="Times New Roman" pitchFamily="18" charset="0"/>
              </a:rPr>
              <a:t>Carelessness</a:t>
            </a:r>
          </a:p>
          <a:p>
            <a:r>
              <a:rPr lang="en-US" sz="2800" dirty="0">
                <a:latin typeface="Times New Roman" pitchFamily="18" charset="0"/>
                <a:cs typeface="Times New Roman" pitchFamily="18" charset="0"/>
              </a:rPr>
              <a:t>Poor relationship with others e.g. siblings</a:t>
            </a:r>
          </a:p>
          <a:p>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462425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
                                            <p:txEl>
                                              <p:pRg st="11" end="11"/>
                                            </p:txEl>
                                          </p:spTgt>
                                        </p:tgtEl>
                                        <p:attrNameLst>
                                          <p:attrName>style.visibility</p:attrName>
                                        </p:attrNameLst>
                                      </p:cBhvr>
                                      <p:to>
                                        <p:strVal val="visible"/>
                                      </p:to>
                                    </p:set>
                                    <p:anim calcmode="lin" valueType="num">
                                      <p:cBhvr additive="base">
                                        <p:cTn id="73"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0"/>
            <a:ext cx="8229600" cy="762000"/>
          </a:xfrm>
        </p:spPr>
        <p:txBody>
          <a:bodyPr>
            <a:normAutofit/>
          </a:bodyPr>
          <a:lstStyle/>
          <a:p>
            <a:r>
              <a:rPr lang="en-US" sz="3200" dirty="0">
                <a:latin typeface="Times New Roman" pitchFamily="18" charset="0"/>
                <a:cs typeface="Times New Roman" pitchFamily="18" charset="0"/>
              </a:rPr>
              <a:t>Associated problems</a:t>
            </a:r>
            <a:endParaRPr lang="en-US" sz="3200" dirty="0">
              <a:latin typeface="Times New Roman" pitchFamily="18" charset="0"/>
              <a:cs typeface="Times New Roman" pitchFamily="18" charset="0"/>
            </a:endParaRPr>
          </a:p>
        </p:txBody>
      </p:sp>
      <p:sp>
        <p:nvSpPr>
          <p:cNvPr id="3" name="Content Placeholder 2"/>
          <p:cNvSpPr>
            <a:spLocks noGrp="1"/>
          </p:cNvSpPr>
          <p:nvPr>
            <p:ph idx="1"/>
          </p:nvPr>
        </p:nvSpPr>
        <p:spPr>
          <a:xfrm>
            <a:off x="1981200" y="609600"/>
            <a:ext cx="8229600" cy="6019800"/>
          </a:xfrm>
        </p:spPr>
        <p:txBody>
          <a:bodyPr>
            <a:normAutofit/>
          </a:bodyPr>
          <a:lstStyle/>
          <a:p>
            <a:pPr>
              <a:lnSpc>
                <a:spcPct val="150000"/>
              </a:lnSpc>
              <a:buFont typeface="Wingdings" pitchFamily="2" charset="2"/>
              <a:buChar char="ü"/>
            </a:pPr>
            <a:r>
              <a:rPr lang="en-US" sz="2800" dirty="0">
                <a:latin typeface="Times New Roman" pitchFamily="18" charset="0"/>
                <a:cs typeface="Times New Roman" pitchFamily="18" charset="0"/>
              </a:rPr>
              <a:t>Low self esteem</a:t>
            </a:r>
          </a:p>
          <a:p>
            <a:pPr>
              <a:lnSpc>
                <a:spcPct val="150000"/>
              </a:lnSpc>
              <a:buFont typeface="Wingdings" pitchFamily="2" charset="2"/>
              <a:buChar char="ü"/>
            </a:pPr>
            <a:r>
              <a:rPr lang="en-US" sz="2800" dirty="0">
                <a:latin typeface="Times New Roman" pitchFamily="18" charset="0"/>
                <a:cs typeface="Times New Roman" pitchFamily="18" charset="0"/>
              </a:rPr>
              <a:t>Mood </a:t>
            </a:r>
            <a:r>
              <a:rPr lang="en-US" sz="2800" dirty="0" err="1">
                <a:latin typeface="Times New Roman" pitchFamily="18" charset="0"/>
                <a:cs typeface="Times New Roman" pitchFamily="18" charset="0"/>
              </a:rPr>
              <a:t>lability</a:t>
            </a:r>
            <a:endParaRPr lang="en-US" sz="2800" dirty="0">
              <a:latin typeface="Times New Roman" pitchFamily="18" charset="0"/>
              <a:cs typeface="Times New Roman" pitchFamily="18" charset="0"/>
            </a:endParaRPr>
          </a:p>
          <a:p>
            <a:pPr>
              <a:lnSpc>
                <a:spcPct val="150000"/>
              </a:lnSpc>
              <a:buFont typeface="Wingdings" pitchFamily="2" charset="2"/>
              <a:buChar char="ü"/>
            </a:pPr>
            <a:r>
              <a:rPr lang="en-US" sz="2800" dirty="0">
                <a:latin typeface="Times New Roman" pitchFamily="18" charset="0"/>
                <a:cs typeface="Times New Roman" pitchFamily="18" charset="0"/>
              </a:rPr>
              <a:t>Conduct disorder</a:t>
            </a:r>
          </a:p>
          <a:p>
            <a:pPr>
              <a:lnSpc>
                <a:spcPct val="150000"/>
              </a:lnSpc>
              <a:buFont typeface="Wingdings" pitchFamily="2" charset="2"/>
              <a:buChar char="ü"/>
            </a:pPr>
            <a:r>
              <a:rPr lang="en-US" sz="2800" dirty="0">
                <a:latin typeface="Times New Roman" pitchFamily="18" charset="0"/>
                <a:cs typeface="Times New Roman" pitchFamily="18" charset="0"/>
              </a:rPr>
              <a:t>Leaning disorders</a:t>
            </a:r>
          </a:p>
          <a:p>
            <a:pPr>
              <a:lnSpc>
                <a:spcPct val="150000"/>
              </a:lnSpc>
              <a:buFont typeface="Wingdings" pitchFamily="2" charset="2"/>
              <a:buChar char="ü"/>
            </a:pPr>
            <a:r>
              <a:rPr lang="en-US" sz="2800" dirty="0">
                <a:latin typeface="Times New Roman" pitchFamily="18" charset="0"/>
                <a:cs typeface="Times New Roman" pitchFamily="18" charset="0"/>
              </a:rPr>
              <a:t>Substance abuse</a:t>
            </a:r>
          </a:p>
          <a:p>
            <a:pPr>
              <a:lnSpc>
                <a:spcPct val="150000"/>
              </a:lnSpc>
              <a:buFont typeface="Wingdings" pitchFamily="2" charset="2"/>
              <a:buChar char="ü"/>
            </a:pPr>
            <a:r>
              <a:rPr lang="en-US" sz="2800" dirty="0">
                <a:latin typeface="Times New Roman" pitchFamily="18" charset="0"/>
                <a:cs typeface="Times New Roman" pitchFamily="18" charset="0"/>
              </a:rPr>
              <a:t>School failure</a:t>
            </a:r>
          </a:p>
          <a:p>
            <a:pPr>
              <a:lnSpc>
                <a:spcPct val="150000"/>
              </a:lnSpc>
              <a:buFont typeface="Wingdings" pitchFamily="2" charset="2"/>
              <a:buChar char="ü"/>
            </a:pPr>
            <a:r>
              <a:rPr lang="en-US" sz="2800" dirty="0">
                <a:latin typeface="Times New Roman" pitchFamily="18" charset="0"/>
                <a:cs typeface="Times New Roman" pitchFamily="18" charset="0"/>
              </a:rPr>
              <a:t>Communication problems</a:t>
            </a:r>
          </a:p>
          <a:p>
            <a:pPr>
              <a:lnSpc>
                <a:spcPct val="150000"/>
              </a:lnSpc>
              <a:buFont typeface="Wingdings" pitchFamily="2" charset="2"/>
              <a:buChar char="ü"/>
            </a:pPr>
            <a:r>
              <a:rPr lang="en-US" sz="2800" dirty="0">
                <a:latin typeface="Times New Roman" pitchFamily="18" charset="0"/>
                <a:cs typeface="Times New Roman" pitchFamily="18" charset="0"/>
              </a:rPr>
              <a:t>Physical trauma due to impulsivity</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332278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487362"/>
          </a:xfrm>
        </p:spPr>
        <p:txBody>
          <a:bodyPr>
            <a:normAutofit fontScale="90000"/>
          </a:bodyPr>
          <a:lstStyle/>
          <a:p>
            <a:r>
              <a:rPr lang="en-US" sz="3200" b="1" u="sng" dirty="0">
                <a:latin typeface="Times New Roman" pitchFamily="18" charset="0"/>
                <a:cs typeface="Times New Roman" pitchFamily="18" charset="0"/>
              </a:rPr>
              <a:t>Management </a:t>
            </a:r>
            <a:endParaRPr lang="en-US" sz="3200" b="1" u="sng" dirty="0">
              <a:latin typeface="Times New Roman" pitchFamily="18" charset="0"/>
              <a:cs typeface="Times New Roman" pitchFamily="18" charset="0"/>
            </a:endParaRPr>
          </a:p>
        </p:txBody>
      </p:sp>
      <p:sp>
        <p:nvSpPr>
          <p:cNvPr id="3" name="Content Placeholder 2"/>
          <p:cNvSpPr>
            <a:spLocks noGrp="1"/>
          </p:cNvSpPr>
          <p:nvPr>
            <p:ph idx="1"/>
          </p:nvPr>
        </p:nvSpPr>
        <p:spPr>
          <a:xfrm>
            <a:off x="1981200" y="838200"/>
            <a:ext cx="8229600" cy="5867400"/>
          </a:xfrm>
        </p:spPr>
        <p:txBody>
          <a:bodyPr>
            <a:normAutofit fontScale="92500"/>
          </a:bodyPr>
          <a:lstStyle/>
          <a:p>
            <a:pPr>
              <a:lnSpc>
                <a:spcPct val="200000"/>
              </a:lnSpc>
              <a:buFont typeface="Wingdings" pitchFamily="2" charset="2"/>
              <a:buChar char="§"/>
            </a:pPr>
            <a:r>
              <a:rPr lang="en-US" sz="2800" b="1" dirty="0" err="1">
                <a:latin typeface="Times New Roman" pitchFamily="18" charset="0"/>
                <a:cs typeface="Times New Roman" pitchFamily="18" charset="0"/>
              </a:rPr>
              <a:t>Behaviour</a:t>
            </a:r>
            <a:r>
              <a:rPr lang="en-US" sz="2800" b="1" dirty="0">
                <a:latin typeface="Times New Roman" pitchFamily="18" charset="0"/>
                <a:cs typeface="Times New Roman" pitchFamily="18" charset="0"/>
              </a:rPr>
              <a:t> modification:</a:t>
            </a:r>
          </a:p>
          <a:p>
            <a:pPr lvl="1">
              <a:lnSpc>
                <a:spcPct val="200000"/>
              </a:lnSpc>
            </a:pPr>
            <a:r>
              <a:rPr lang="en-US" sz="3000" dirty="0">
                <a:latin typeface="Times New Roman" pitchFamily="18" charset="0"/>
                <a:cs typeface="Times New Roman" pitchFamily="18" charset="0"/>
              </a:rPr>
              <a:t>Define prominent symptoms</a:t>
            </a:r>
          </a:p>
          <a:p>
            <a:pPr lvl="1">
              <a:lnSpc>
                <a:spcPct val="200000"/>
              </a:lnSpc>
            </a:pPr>
            <a:r>
              <a:rPr lang="en-US" sz="3000" dirty="0">
                <a:latin typeface="Times New Roman" pitchFamily="18" charset="0"/>
                <a:cs typeface="Times New Roman" pitchFamily="18" charset="0"/>
              </a:rPr>
              <a:t>Adding structure and stability to both school and home environments</a:t>
            </a:r>
          </a:p>
          <a:p>
            <a:pPr lvl="1">
              <a:lnSpc>
                <a:spcPct val="200000"/>
              </a:lnSpc>
            </a:pPr>
            <a:r>
              <a:rPr lang="en-US" sz="3000" dirty="0">
                <a:latin typeface="Times New Roman" pitchFamily="18" charset="0"/>
                <a:cs typeface="Times New Roman" pitchFamily="18" charset="0"/>
              </a:rPr>
              <a:t>Specialized educational techniques</a:t>
            </a:r>
          </a:p>
          <a:p>
            <a:pPr>
              <a:lnSpc>
                <a:spcPct val="200000"/>
              </a:lnSpc>
              <a:buFont typeface="Wingdings" pitchFamily="2" charset="2"/>
              <a:buChar char="§"/>
            </a:pPr>
            <a:r>
              <a:rPr lang="en-US" sz="3400" b="1" dirty="0" err="1">
                <a:latin typeface="Times New Roman" pitchFamily="18" charset="0"/>
                <a:cs typeface="Times New Roman" pitchFamily="18" charset="0"/>
              </a:rPr>
              <a:t>Counselling</a:t>
            </a:r>
            <a:r>
              <a:rPr lang="en-US" sz="3400" b="1" dirty="0">
                <a:latin typeface="Times New Roman" pitchFamily="18" charset="0"/>
                <a:cs typeface="Times New Roman" pitchFamily="18" charset="0"/>
              </a:rPr>
              <a:t> and supportive psychotherapy</a:t>
            </a:r>
          </a:p>
          <a:p>
            <a:pPr>
              <a:lnSpc>
                <a:spcPct val="200000"/>
              </a:lnSpc>
            </a:pPr>
            <a:endParaRPr lang="en-US" sz="2800" dirty="0">
              <a:latin typeface="Times New Roman" pitchFamily="18" charset="0"/>
              <a:cs typeface="Times New Roman" pitchFamily="18" charset="0"/>
            </a:endParaRPr>
          </a:p>
          <a:p>
            <a:pPr>
              <a:lnSpc>
                <a:spcPct val="200000"/>
              </a:lnSpc>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662918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Psychopharmacological Intervention for ADHD</a:t>
            </a:r>
            <a:endParaRPr lang="en-US" dirty="0"/>
          </a:p>
        </p:txBody>
      </p:sp>
      <p:sp>
        <p:nvSpPr>
          <p:cNvPr id="3" name="Content Placeholder 2"/>
          <p:cNvSpPr>
            <a:spLocks noGrp="1"/>
          </p:cNvSpPr>
          <p:nvPr>
            <p:ph idx="1"/>
          </p:nvPr>
        </p:nvSpPr>
        <p:spPr/>
        <p:txBody>
          <a:bodyPr>
            <a:normAutofit/>
          </a:bodyPr>
          <a:lstStyle/>
          <a:p>
            <a:r>
              <a:rPr lang="en-US" dirty="0" smtClean="0"/>
              <a:t>Central nervous system stimulants , those commonly used include :</a:t>
            </a:r>
          </a:p>
          <a:p>
            <a:r>
              <a:rPr lang="en-US" dirty="0" err="1" smtClean="0"/>
              <a:t>Dextroamphetamine</a:t>
            </a:r>
            <a:r>
              <a:rPr lang="en-US" dirty="0" smtClean="0"/>
              <a:t> </a:t>
            </a:r>
          </a:p>
          <a:p>
            <a:r>
              <a:rPr lang="en-US" dirty="0" smtClean="0"/>
              <a:t>Methylphenidate </a:t>
            </a:r>
          </a:p>
          <a:p>
            <a:r>
              <a:rPr lang="en-US" dirty="0" err="1" smtClean="0"/>
              <a:t>Dextroamphetamine</a:t>
            </a:r>
            <a:r>
              <a:rPr lang="en-US" dirty="0" smtClean="0"/>
              <a:t> / amphetamine composite .</a:t>
            </a:r>
          </a:p>
          <a:p>
            <a:r>
              <a:rPr lang="en-US" dirty="0" smtClean="0"/>
              <a:t>The actual mechanism by which these medications improve behavior associated with ADHD is not known. </a:t>
            </a:r>
          </a:p>
        </p:txBody>
      </p:sp>
    </p:spTree>
    <p:extLst>
      <p:ext uri="{BB962C8B-B14F-4D97-AF65-F5344CB8AC3E}">
        <p14:creationId xmlns:p14="http://schemas.microsoft.com/office/powerpoint/2010/main" val="3255352601"/>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In most individuals, they produce stimulation, excitability, and restlessness. </a:t>
            </a:r>
          </a:p>
          <a:p>
            <a:r>
              <a:rPr lang="en-US" dirty="0"/>
              <a:t>In children with ADHD, the effects </a:t>
            </a:r>
            <a:r>
              <a:rPr lang="en-US" dirty="0" smtClean="0"/>
              <a:t>include:</a:t>
            </a:r>
          </a:p>
          <a:p>
            <a:pPr lvl="1"/>
            <a:r>
              <a:rPr lang="en-US" dirty="0" smtClean="0"/>
              <a:t>An </a:t>
            </a:r>
            <a:r>
              <a:rPr lang="en-US" dirty="0"/>
              <a:t>increased attention </a:t>
            </a:r>
            <a:r>
              <a:rPr lang="en-US" dirty="0" smtClean="0"/>
              <a:t>span</a:t>
            </a:r>
          </a:p>
          <a:p>
            <a:pPr lvl="1"/>
            <a:r>
              <a:rPr lang="en-US" dirty="0" smtClean="0"/>
              <a:t>Control </a:t>
            </a:r>
            <a:r>
              <a:rPr lang="en-US" dirty="0"/>
              <a:t>of hyperactive </a:t>
            </a:r>
            <a:r>
              <a:rPr lang="en-US" dirty="0" smtClean="0"/>
              <a:t>behavior</a:t>
            </a:r>
          </a:p>
          <a:p>
            <a:pPr lvl="1"/>
            <a:r>
              <a:rPr lang="en-US" dirty="0" smtClean="0"/>
              <a:t>Improvement in learning </a:t>
            </a:r>
            <a:r>
              <a:rPr lang="en-US" dirty="0"/>
              <a:t>ability.</a:t>
            </a:r>
          </a:p>
          <a:p>
            <a:pPr lvl="1"/>
            <a:endParaRPr lang="en-US" dirty="0"/>
          </a:p>
        </p:txBody>
      </p:sp>
    </p:spTree>
    <p:extLst>
      <p:ext uri="{BB962C8B-B14F-4D97-AF65-F5344CB8AC3E}">
        <p14:creationId xmlns:p14="http://schemas.microsoft.com/office/powerpoint/2010/main" val="327444858"/>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Side effects include </a:t>
            </a:r>
            <a:r>
              <a:rPr lang="en-US" dirty="0" smtClean="0"/>
              <a:t>:</a:t>
            </a:r>
          </a:p>
          <a:p>
            <a:pPr lvl="1"/>
            <a:r>
              <a:rPr lang="en-US" dirty="0" smtClean="0"/>
              <a:t>Insomnia</a:t>
            </a:r>
          </a:p>
          <a:p>
            <a:pPr lvl="1"/>
            <a:r>
              <a:rPr lang="en-US" dirty="0" smtClean="0"/>
              <a:t>Anorexia</a:t>
            </a:r>
          </a:p>
          <a:p>
            <a:pPr lvl="1"/>
            <a:r>
              <a:rPr lang="en-US" dirty="0" smtClean="0"/>
              <a:t>Weight loss</a:t>
            </a:r>
          </a:p>
          <a:p>
            <a:pPr lvl="1"/>
            <a:r>
              <a:rPr lang="en-US" dirty="0" smtClean="0"/>
              <a:t>Tachycardia</a:t>
            </a:r>
          </a:p>
          <a:p>
            <a:pPr lvl="1"/>
            <a:r>
              <a:rPr lang="en-US" dirty="0" smtClean="0"/>
              <a:t>Temporary </a:t>
            </a:r>
            <a:r>
              <a:rPr lang="en-US" dirty="0"/>
              <a:t>decrease in rate of growth </a:t>
            </a:r>
            <a:r>
              <a:rPr lang="en-US" dirty="0" smtClean="0"/>
              <a:t>and development</a:t>
            </a:r>
            <a:r>
              <a:rPr lang="en-US" dirty="0"/>
              <a:t>. </a:t>
            </a:r>
          </a:p>
          <a:p>
            <a:pPr lvl="1"/>
            <a:endParaRPr lang="en-US" dirty="0"/>
          </a:p>
        </p:txBody>
      </p:sp>
    </p:spTree>
    <p:extLst>
      <p:ext uri="{BB962C8B-B14F-4D97-AF65-F5344CB8AC3E}">
        <p14:creationId xmlns:p14="http://schemas.microsoft.com/office/powerpoint/2010/main" val="1452718975"/>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Physical tolerance can occur. </a:t>
            </a:r>
          </a:p>
          <a:p>
            <a:r>
              <a:rPr lang="en-US" dirty="0" err="1" smtClean="0"/>
              <a:t>Atomoxetine</a:t>
            </a:r>
            <a:r>
              <a:rPr lang="en-US" dirty="0" smtClean="0"/>
              <a:t> , is a medication specific for treating ADHD. Selective norepinephrine reuptake inhibitor. </a:t>
            </a:r>
          </a:p>
        </p:txBody>
      </p:sp>
    </p:spTree>
    <p:extLst>
      <p:ext uri="{BB962C8B-B14F-4D97-AF65-F5344CB8AC3E}">
        <p14:creationId xmlns:p14="http://schemas.microsoft.com/office/powerpoint/2010/main" val="2880664694"/>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exact mechanism by which it produces its therapeutic effect in ADHD is unknown. </a:t>
            </a:r>
          </a:p>
          <a:p>
            <a:r>
              <a:rPr lang="en-US" dirty="0"/>
              <a:t>Side effects include headache, nausea and vomiting, upper abdominal pain, dry mouth, decreased appetite, weight loss, constipation, insomnia, increased blood pressure and heart rate, and sexual dysfunction.</a:t>
            </a:r>
          </a:p>
          <a:p>
            <a:endParaRPr lang="en-US" dirty="0"/>
          </a:p>
        </p:txBody>
      </p:sp>
    </p:spTree>
    <p:extLst>
      <p:ext uri="{BB962C8B-B14F-4D97-AF65-F5344CB8AC3E}">
        <p14:creationId xmlns:p14="http://schemas.microsoft.com/office/powerpoint/2010/main" val="3110653793"/>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Antidepressants have been used with some success in the treatment of ADHA. </a:t>
            </a:r>
          </a:p>
          <a:p>
            <a:r>
              <a:rPr lang="en-US" dirty="0" smtClean="0"/>
              <a:t>Commonly used medications in this category are </a:t>
            </a:r>
            <a:r>
              <a:rPr lang="en-US" b="1" dirty="0" smtClean="0"/>
              <a:t>bupropion</a:t>
            </a:r>
            <a:r>
              <a:rPr lang="en-US" dirty="0" smtClean="0"/>
              <a:t> , </a:t>
            </a:r>
            <a:r>
              <a:rPr lang="en-US" b="1" dirty="0" err="1" smtClean="0"/>
              <a:t>desipramine</a:t>
            </a:r>
            <a:r>
              <a:rPr lang="en-US" dirty="0" smtClean="0"/>
              <a:t> , </a:t>
            </a:r>
            <a:r>
              <a:rPr lang="en-US" b="1" dirty="0" err="1" smtClean="0"/>
              <a:t>nortriptyline</a:t>
            </a:r>
            <a:r>
              <a:rPr lang="en-US" dirty="0" smtClean="0"/>
              <a:t> , and </a:t>
            </a:r>
            <a:r>
              <a:rPr lang="en-US" b="1" dirty="0" smtClean="0"/>
              <a:t>imipramine</a:t>
            </a:r>
            <a:r>
              <a:rPr lang="en-US" dirty="0" smtClean="0"/>
              <a:t>. </a:t>
            </a:r>
          </a:p>
          <a:p>
            <a:r>
              <a:rPr lang="en-US" dirty="0" smtClean="0"/>
              <a:t>The tricyclic antidepressants have been useful for some ADHD symptoms, particularly attention and restlessness.</a:t>
            </a:r>
          </a:p>
        </p:txBody>
      </p:sp>
    </p:spTree>
    <p:extLst>
      <p:ext uri="{BB962C8B-B14F-4D97-AF65-F5344CB8AC3E}">
        <p14:creationId xmlns:p14="http://schemas.microsoft.com/office/powerpoint/2010/main" val="3699792391"/>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The major side effects include </a:t>
            </a:r>
            <a:r>
              <a:rPr lang="en-US" b="1" dirty="0"/>
              <a:t>sedation</a:t>
            </a:r>
            <a:r>
              <a:rPr lang="en-US" dirty="0"/>
              <a:t>, </a:t>
            </a:r>
            <a:r>
              <a:rPr lang="en-US" b="1" dirty="0"/>
              <a:t>dry mouth, increased appetite, changes in atrioventricular conduction of the heart, hypertension or hypotension, arrhythmias,</a:t>
            </a:r>
            <a:r>
              <a:rPr lang="en-US" dirty="0"/>
              <a:t> and </a:t>
            </a:r>
            <a:r>
              <a:rPr lang="en-US" b="1" dirty="0"/>
              <a:t>tachycardia</a:t>
            </a:r>
            <a:r>
              <a:rPr lang="en-US" dirty="0"/>
              <a:t>. </a:t>
            </a:r>
          </a:p>
          <a:p>
            <a:r>
              <a:rPr lang="en-US" dirty="0"/>
              <a:t>An electrocardiogram should be performed prior to initiation of therapy.</a:t>
            </a:r>
          </a:p>
          <a:p>
            <a:pPr marL="0" indent="0">
              <a:buNone/>
            </a:pPr>
            <a:endParaRPr lang="en-US" dirty="0"/>
          </a:p>
        </p:txBody>
      </p:sp>
    </p:spTree>
    <p:extLst>
      <p:ext uri="{BB962C8B-B14F-4D97-AF65-F5344CB8AC3E}">
        <p14:creationId xmlns:p14="http://schemas.microsoft.com/office/powerpoint/2010/main" val="355280224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1656522" y="0"/>
            <a:ext cx="9992138" cy="1192696"/>
          </a:xfrm>
        </p:spPr>
        <p:txBody>
          <a:bodyPr>
            <a:noAutofit/>
          </a:bodyPr>
          <a:lstStyle/>
          <a:p>
            <a:pPr algn="ctr"/>
            <a:r>
              <a:rPr lang="en-US" altLang="en-US" sz="4800" b="1" dirty="0" smtClean="0">
                <a:solidFill>
                  <a:srgbClr val="FF0000"/>
                </a:solidFill>
                <a:latin typeface="Berlin Sans FB Demi" panose="020E0802020502020306" pitchFamily="34" charset="0"/>
              </a:rPr>
              <a:t>Qualities of Psychiatric Nursing</a:t>
            </a:r>
          </a:p>
        </p:txBody>
      </p:sp>
      <p:sp>
        <p:nvSpPr>
          <p:cNvPr id="15363" name="Content Placeholder 2"/>
          <p:cNvSpPr>
            <a:spLocks noGrp="1"/>
          </p:cNvSpPr>
          <p:nvPr>
            <p:ph idx="1"/>
          </p:nvPr>
        </p:nvSpPr>
        <p:spPr>
          <a:xfrm>
            <a:off x="636105" y="1311965"/>
            <a:ext cx="10376452" cy="4843669"/>
          </a:xfrm>
        </p:spPr>
        <p:txBody>
          <a:bodyPr>
            <a:noAutofit/>
          </a:bodyPr>
          <a:lstStyle/>
          <a:p>
            <a:pPr>
              <a:buFont typeface="Wingdings" panose="05000000000000000000" pitchFamily="2" charset="2"/>
              <a:buChar char="v"/>
            </a:pPr>
            <a:r>
              <a:rPr lang="en-US" altLang="en-US" sz="2800" dirty="0"/>
              <a:t>Respect for the Patient</a:t>
            </a:r>
          </a:p>
          <a:p>
            <a:pPr>
              <a:buFont typeface="Wingdings" panose="05000000000000000000" pitchFamily="2" charset="2"/>
              <a:buChar char="v"/>
            </a:pPr>
            <a:r>
              <a:rPr lang="en-US" altLang="en-US" sz="2800" dirty="0"/>
              <a:t>Availability</a:t>
            </a:r>
          </a:p>
          <a:p>
            <a:pPr>
              <a:buFont typeface="Wingdings" panose="05000000000000000000" pitchFamily="2" charset="2"/>
              <a:buChar char="v"/>
            </a:pPr>
            <a:r>
              <a:rPr lang="en-US" altLang="en-US" sz="2800" dirty="0"/>
              <a:t>Spontaneity in decision making</a:t>
            </a:r>
          </a:p>
          <a:p>
            <a:pPr>
              <a:buFont typeface="Wingdings" panose="05000000000000000000" pitchFamily="2" charset="2"/>
              <a:buChar char="v"/>
            </a:pPr>
            <a:r>
              <a:rPr lang="en-US" altLang="en-US" sz="2800" dirty="0"/>
              <a:t>Acceptance</a:t>
            </a:r>
          </a:p>
          <a:p>
            <a:pPr>
              <a:buFont typeface="Wingdings" panose="05000000000000000000" pitchFamily="2" charset="2"/>
              <a:buChar char="v"/>
            </a:pPr>
            <a:r>
              <a:rPr lang="en-US" altLang="en-US" sz="2800" dirty="0"/>
              <a:t>Sensitivity</a:t>
            </a:r>
          </a:p>
          <a:p>
            <a:pPr>
              <a:buFont typeface="Wingdings" panose="05000000000000000000" pitchFamily="2" charset="2"/>
              <a:buChar char="v"/>
            </a:pPr>
            <a:r>
              <a:rPr lang="en-US" altLang="en-US" sz="2800" dirty="0"/>
              <a:t>Accountability</a:t>
            </a:r>
          </a:p>
          <a:p>
            <a:pPr>
              <a:buFont typeface="Wingdings" panose="05000000000000000000" pitchFamily="2" charset="2"/>
              <a:buChar char="v"/>
            </a:pPr>
            <a:r>
              <a:rPr lang="en-US" altLang="en-US" sz="2800" dirty="0"/>
              <a:t>Empathy </a:t>
            </a:r>
          </a:p>
          <a:p>
            <a:pPr>
              <a:buFont typeface="Wingdings" panose="05000000000000000000" pitchFamily="2" charset="2"/>
              <a:buChar char="v"/>
            </a:pPr>
            <a:r>
              <a:rPr lang="en-US" altLang="en-US" sz="2800" dirty="0"/>
              <a:t>Self-understanding</a:t>
            </a:r>
          </a:p>
          <a:p>
            <a:pPr>
              <a:buFont typeface="Wingdings" panose="05000000000000000000" pitchFamily="2" charset="2"/>
              <a:buChar char="v"/>
            </a:pPr>
            <a:r>
              <a:rPr lang="en-US" altLang="en-US" sz="2800" dirty="0"/>
              <a:t>Permissiveness and firmness</a:t>
            </a:r>
          </a:p>
          <a:p>
            <a:pPr>
              <a:buFont typeface="Wingdings" panose="05000000000000000000" pitchFamily="2" charset="2"/>
              <a:buChar char="v"/>
            </a:pPr>
            <a:r>
              <a:rPr lang="en-US" altLang="en-US" sz="2800" dirty="0"/>
              <a:t>Skill observation</a:t>
            </a:r>
          </a:p>
          <a:p>
            <a:pPr>
              <a:buFont typeface="Wingdings" panose="05000000000000000000" pitchFamily="2" charset="2"/>
              <a:buChar char="v"/>
            </a:pPr>
            <a:endParaRPr lang="en-US" altLang="en-US" sz="2800" dirty="0"/>
          </a:p>
          <a:p>
            <a:pPr>
              <a:buFont typeface="Wingdings" panose="05000000000000000000" pitchFamily="2" charset="2"/>
              <a:buChar char="v"/>
            </a:pPr>
            <a:endParaRPr lang="en-US" altLang="en-US" sz="2800" dirty="0"/>
          </a:p>
        </p:txBody>
      </p:sp>
    </p:spTree>
    <p:extLst>
      <p:ext uri="{BB962C8B-B14F-4D97-AF65-F5344CB8AC3E}">
        <p14:creationId xmlns:p14="http://schemas.microsoft.com/office/powerpoint/2010/main" val="3052855273"/>
      </p:ext>
    </p:extLst>
  </p:cSld>
  <p:clrMapOvr>
    <a:masterClrMapping/>
  </p:clrMapOvr>
  <p:transition/>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mtClean="0"/>
              <a:t>Nursing Implications</a:t>
            </a:r>
            <a:br>
              <a:rPr lang="en-US" smtClean="0"/>
            </a:br>
            <a:endParaRPr lang="en-US" dirty="0"/>
          </a:p>
        </p:txBody>
      </p:sp>
      <p:sp>
        <p:nvSpPr>
          <p:cNvPr id="3" name="Content Placeholder 2"/>
          <p:cNvSpPr>
            <a:spLocks noGrp="1"/>
          </p:cNvSpPr>
          <p:nvPr>
            <p:ph idx="1"/>
          </p:nvPr>
        </p:nvSpPr>
        <p:spPr>
          <a:xfrm>
            <a:off x="1981200" y="1124745"/>
            <a:ext cx="8229600" cy="5006181"/>
          </a:xfrm>
        </p:spPr>
        <p:txBody>
          <a:bodyPr>
            <a:normAutofit fontScale="92500" lnSpcReduction="20000"/>
          </a:bodyPr>
          <a:lstStyle/>
          <a:p>
            <a:r>
              <a:rPr lang="en-US" dirty="0" smtClean="0"/>
              <a:t>Assess the client’s mental status for changes in mood, level of activity, degree of stimulation, and aggressiveness.</a:t>
            </a:r>
          </a:p>
          <a:p>
            <a:r>
              <a:rPr lang="en-US" dirty="0" smtClean="0"/>
              <a:t>Ensure that the client is protected from injury. Keep stimuli low and environment as quiet as possible to discourage overstimulation.</a:t>
            </a:r>
          </a:p>
          <a:p>
            <a:r>
              <a:rPr lang="en-US" dirty="0" smtClean="0"/>
              <a:t>To reduce anorexia, the medication may be administered immediately after meals. The client should be weighed regularly (at least weekly) while on therapy with CNS stimulants because of the potential for anorexia and weight loss and the temporary interruption of growth and development.</a:t>
            </a:r>
            <a:endParaRPr lang="en-US" dirty="0"/>
          </a:p>
        </p:txBody>
      </p:sp>
    </p:spTree>
    <p:extLst>
      <p:ext uri="{BB962C8B-B14F-4D97-AF65-F5344CB8AC3E}">
        <p14:creationId xmlns:p14="http://schemas.microsoft.com/office/powerpoint/2010/main" val="3010400611"/>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To prevent insomnia, administer last dose at least 6 hours before bedtime. Administer sustained-release forms in the morning.</a:t>
            </a:r>
          </a:p>
          <a:p>
            <a:r>
              <a:rPr lang="en-US" dirty="0" smtClean="0"/>
              <a:t>In children with behavior disorders, a drug “holiday” should be attempted periodically under the direction of the physician to determine effectiveness of the medication and need for continuation.</a:t>
            </a:r>
          </a:p>
        </p:txBody>
      </p:sp>
    </p:spTree>
    <p:extLst>
      <p:ext uri="{BB962C8B-B14F-4D97-AF65-F5344CB8AC3E}">
        <p14:creationId xmlns:p14="http://schemas.microsoft.com/office/powerpoint/2010/main" val="1561385478"/>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A careful personal and family history of heart disease, heart defects, or hypertension should be obtained before these medications are prescribed. Careful monitoring of cardiovascular function during administration must be ongoing.</a:t>
            </a:r>
          </a:p>
          <a:p>
            <a:endParaRPr lang="en-US" dirty="0"/>
          </a:p>
        </p:txBody>
      </p:sp>
    </p:spTree>
    <p:extLst>
      <p:ext uri="{BB962C8B-B14F-4D97-AF65-F5344CB8AC3E}">
        <p14:creationId xmlns:p14="http://schemas.microsoft.com/office/powerpoint/2010/main" val="411486533"/>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fontScale="92500" lnSpcReduction="20000"/>
          </a:bodyPr>
          <a:lstStyle/>
          <a:p>
            <a:r>
              <a:rPr lang="en-US" dirty="0" smtClean="0"/>
              <a:t>Severe liver damage has been noted with </a:t>
            </a:r>
            <a:r>
              <a:rPr lang="en-US" dirty="0" err="1" smtClean="0"/>
              <a:t>atomoxetine</a:t>
            </a:r>
            <a:r>
              <a:rPr lang="en-US" dirty="0" smtClean="0"/>
              <a:t>.</a:t>
            </a:r>
          </a:p>
          <a:p>
            <a:r>
              <a:rPr lang="en-US" dirty="0" smtClean="0"/>
              <a:t>Any of the following side effects should be reported to the immediately: </a:t>
            </a:r>
          </a:p>
          <a:p>
            <a:r>
              <a:rPr lang="en-US" dirty="0" smtClean="0"/>
              <a:t>Itching</a:t>
            </a:r>
          </a:p>
          <a:p>
            <a:r>
              <a:rPr lang="en-US" dirty="0" smtClean="0"/>
              <a:t>Dark urine</a:t>
            </a:r>
          </a:p>
          <a:p>
            <a:r>
              <a:rPr lang="en-US" dirty="0" smtClean="0"/>
              <a:t>Right upper quadrant pain</a:t>
            </a:r>
          </a:p>
          <a:p>
            <a:r>
              <a:rPr lang="en-US" dirty="0" smtClean="0"/>
              <a:t>Yellow skin or eyes</a:t>
            </a:r>
          </a:p>
          <a:p>
            <a:r>
              <a:rPr lang="en-US" dirty="0" smtClean="0"/>
              <a:t>Sore throat</a:t>
            </a:r>
          </a:p>
          <a:p>
            <a:r>
              <a:rPr lang="en-US" dirty="0" smtClean="0"/>
              <a:t>Fever</a:t>
            </a:r>
          </a:p>
          <a:p>
            <a:r>
              <a:rPr lang="en-US" dirty="0" smtClean="0"/>
              <a:t>Malaise.</a:t>
            </a:r>
          </a:p>
          <a:p>
            <a:pPr marL="0" indent="0">
              <a:buNone/>
            </a:pPr>
            <a:endParaRPr lang="en-US" dirty="0"/>
          </a:p>
        </p:txBody>
      </p:sp>
    </p:spTree>
    <p:extLst>
      <p:ext uri="{BB962C8B-B14F-4D97-AF65-F5344CB8AC3E}">
        <p14:creationId xmlns:p14="http://schemas.microsoft.com/office/powerpoint/2010/main" val="1562111441"/>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r>
              <a:rPr lang="en-US" dirty="0"/>
              <a:t>New or worsened psychiatric symptoms have been noted with CNS stimulants and </a:t>
            </a:r>
            <a:r>
              <a:rPr lang="en-US" dirty="0" err="1"/>
              <a:t>atomoxetine</a:t>
            </a:r>
            <a:r>
              <a:rPr lang="en-US" dirty="0"/>
              <a:t>. </a:t>
            </a:r>
            <a:endParaRPr lang="en-US" dirty="0" smtClean="0"/>
          </a:p>
          <a:p>
            <a:r>
              <a:rPr lang="en-US" dirty="0" smtClean="0"/>
              <a:t>It </a:t>
            </a:r>
            <a:r>
              <a:rPr lang="en-US" dirty="0"/>
              <a:t>is important to monitor continuously for psychotic </a:t>
            </a:r>
            <a:r>
              <a:rPr lang="en-US" dirty="0" smtClean="0"/>
              <a:t>symptoms (e.g., hearing voices, paranoid </a:t>
            </a:r>
            <a:r>
              <a:rPr lang="en-US" dirty="0"/>
              <a:t>behaviors, delusions) and for manic symptoms, including aggressive and hostile behaviors</a:t>
            </a:r>
          </a:p>
        </p:txBody>
      </p:sp>
    </p:spTree>
    <p:extLst>
      <p:ext uri="{BB962C8B-B14F-4D97-AF65-F5344CB8AC3E}">
        <p14:creationId xmlns:p14="http://schemas.microsoft.com/office/powerpoint/2010/main" val="3016877536"/>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en-US"/>
          </a:p>
        </p:txBody>
      </p:sp>
      <p:sp>
        <p:nvSpPr>
          <p:cNvPr id="3" name="Content Placeholder 2"/>
          <p:cNvSpPr>
            <a:spLocks noGrp="1"/>
          </p:cNvSpPr>
          <p:nvPr>
            <p:ph idx="1"/>
          </p:nvPr>
        </p:nvSpPr>
        <p:spPr/>
        <p:txBody>
          <a:bodyPr>
            <a:normAutofit/>
          </a:bodyPr>
          <a:lstStyle/>
          <a:p>
            <a:r>
              <a:rPr lang="en-US" dirty="0" smtClean="0"/>
              <a:t>Side effects should be reported  immediately: shortness of breath, chest pain, jaw/left arm pain, fainting, seizures, sudden vision changes, weakness on one side of the body, slurred speech, confusion, itching, dark urine, right upper quadrant pain, yellow skin or eyes, sore throat, fever, malaise, increased hyperactivity, believing things that are not true, or hearing voices.</a:t>
            </a:r>
          </a:p>
        </p:txBody>
      </p:sp>
    </p:spTree>
    <p:extLst>
      <p:ext uri="{BB962C8B-B14F-4D97-AF65-F5344CB8AC3E}">
        <p14:creationId xmlns:p14="http://schemas.microsoft.com/office/powerpoint/2010/main" val="3023126175"/>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a:xfrm>
            <a:off x="1981200" y="1412777"/>
            <a:ext cx="8229600" cy="4530725"/>
          </a:xfrm>
        </p:spPr>
        <p:txBody>
          <a:bodyPr/>
          <a:lstStyle/>
          <a:p>
            <a:r>
              <a:rPr lang="en-US" dirty="0"/>
              <a:t>Some OTC medications, particularly cold and hay fever preparations, contain sympathomimetic agents that could compound the effects of the stimulant and create a drug interaction that may be toxic to the child.</a:t>
            </a:r>
          </a:p>
          <a:p>
            <a:r>
              <a:rPr lang="en-US" dirty="0"/>
              <a:t>Ensure that parents are aware that the drug should not be withdrawn abruptly. Withdrawal should be gradual and under the direction of the physician.</a:t>
            </a:r>
          </a:p>
          <a:p>
            <a:pPr marL="0" indent="0">
              <a:buNone/>
            </a:pPr>
            <a:endParaRPr lang="en-US" dirty="0"/>
          </a:p>
        </p:txBody>
      </p:sp>
    </p:spTree>
    <p:extLst>
      <p:ext uri="{BB962C8B-B14F-4D97-AF65-F5344CB8AC3E}">
        <p14:creationId xmlns:p14="http://schemas.microsoft.com/office/powerpoint/2010/main" val="3148062261"/>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3075"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372062444"/>
      </p:ext>
    </p:extLst>
  </p:cSld>
  <p:clrMapOvr>
    <a:masterClrMapping/>
  </p:clrMapOvr>
  <p:transition/>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01688" y="1556792"/>
            <a:ext cx="8686800" cy="1752600"/>
          </a:xfrm>
        </p:spPr>
        <p:txBody>
          <a:bodyPr/>
          <a:lstStyle/>
          <a:p>
            <a:pPr algn="ctr"/>
            <a:r>
              <a:rPr lang="en-US" sz="4600" b="1" dirty="0"/>
              <a:t>SUBSTANCE-RELATED </a:t>
            </a:r>
            <a:br>
              <a:rPr lang="en-US" sz="4600" b="1" dirty="0"/>
            </a:br>
            <a:r>
              <a:rPr lang="en-US" sz="4600" b="1" dirty="0"/>
              <a:t>&amp;</a:t>
            </a:r>
            <a:br>
              <a:rPr lang="en-US" sz="4600" b="1" dirty="0"/>
            </a:br>
            <a:r>
              <a:rPr lang="en-US" sz="4600" b="1" dirty="0"/>
              <a:t> ADDICTIVE DISORDERS</a:t>
            </a:r>
          </a:p>
        </p:txBody>
      </p:sp>
      <p:sp>
        <p:nvSpPr>
          <p:cNvPr id="4099" name="Rectangle 3"/>
          <p:cNvSpPr>
            <a:spLocks noGrp="1" noChangeArrowheads="1"/>
          </p:cNvSpPr>
          <p:nvPr>
            <p:ph type="subTitle" idx="1"/>
          </p:nvPr>
        </p:nvSpPr>
        <p:spPr>
          <a:xfrm>
            <a:off x="2999656" y="4149080"/>
            <a:ext cx="6781800" cy="2137792"/>
          </a:xfrm>
        </p:spPr>
        <p:txBody>
          <a:bodyPr/>
          <a:lstStyle/>
          <a:p>
            <a:pPr algn="ctr" eaLnBrk="1" hangingPunct="1">
              <a:defRPr/>
            </a:pPr>
            <a:endParaRPr lang="en-US" sz="2300" b="1" dirty="0"/>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endParaRPr lang="en-US" sz="2300" b="1" i="1" dirty="0">
              <a:solidFill>
                <a:schemeClr val="accent6">
                  <a:lumMod val="75000"/>
                </a:schemeClr>
              </a:solidFill>
            </a:endParaRPr>
          </a:p>
          <a:p>
            <a:pPr algn="ctr" eaLnBrk="1" hangingPunct="1">
              <a:defRPr/>
            </a:pPr>
            <a:r>
              <a:rPr lang="en-US" sz="2300" b="1" dirty="0">
                <a:latin typeface="Bahnschrift SemiBold" panose="020B0502040204020203" pitchFamily="34" charset="0"/>
              </a:rPr>
              <a:t>Martha Kairu </a:t>
            </a:r>
            <a:r>
              <a:rPr lang="en-US" sz="1800" b="1" dirty="0">
                <a:latin typeface="Bahnschrift SemiBold" panose="020B0502040204020203" pitchFamily="34" charset="0"/>
              </a:rPr>
              <a:t>	</a:t>
            </a:r>
            <a:r>
              <a:rPr lang="en-US" sz="1800" b="1" i="1" dirty="0">
                <a:solidFill>
                  <a:schemeClr val="accent6">
                    <a:lumMod val="75000"/>
                  </a:schemeClr>
                </a:solidFill>
              </a:rPr>
              <a:t>					</a:t>
            </a:r>
          </a:p>
        </p:txBody>
      </p:sp>
    </p:spTree>
    <p:extLst>
      <p:ext uri="{BB962C8B-B14F-4D97-AF65-F5344CB8AC3E}">
        <p14:creationId xmlns:p14="http://schemas.microsoft.com/office/powerpoint/2010/main" val="919951458"/>
      </p:ext>
    </p:extLst>
  </p:cSld>
  <p:clrMapOvr>
    <a:masterClrMapping/>
  </p:clrMapOvr>
  <p:transition/>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42853"/>
            <a:ext cx="8229600" cy="1139825"/>
          </a:xfrm>
        </p:spPr>
        <p:txBody>
          <a:bodyPr/>
          <a:lstStyle/>
          <a:p>
            <a:r>
              <a:rPr lang="en-US" b="1" dirty="0" smtClean="0"/>
              <a:t>Objectives</a:t>
            </a:r>
            <a:endParaRPr lang="en-US" b="1" dirty="0"/>
          </a:p>
        </p:txBody>
      </p:sp>
      <p:sp>
        <p:nvSpPr>
          <p:cNvPr id="3" name="Content Placeholder 2"/>
          <p:cNvSpPr>
            <a:spLocks noGrp="1"/>
          </p:cNvSpPr>
          <p:nvPr>
            <p:ph idx="1"/>
          </p:nvPr>
        </p:nvSpPr>
        <p:spPr>
          <a:xfrm>
            <a:off x="1991544" y="1034488"/>
            <a:ext cx="8208912" cy="5130817"/>
          </a:xfrm>
        </p:spPr>
        <p:txBody>
          <a:bodyPr/>
          <a:lstStyle/>
          <a:p>
            <a:pPr>
              <a:buNone/>
            </a:pPr>
            <a:r>
              <a:rPr lang="en-US" b="1" dirty="0" smtClean="0"/>
              <a:t>By the end of the lesson, the learner should be able to:-</a:t>
            </a:r>
          </a:p>
          <a:p>
            <a:r>
              <a:rPr lang="en-US" sz="2900" dirty="0"/>
              <a:t>Define substance withdrawal, intoxication</a:t>
            </a:r>
          </a:p>
          <a:p>
            <a:r>
              <a:rPr lang="en-US" sz="2900" dirty="0"/>
              <a:t>Explain social, economic, and medical effects of substance use </a:t>
            </a:r>
          </a:p>
          <a:p>
            <a:r>
              <a:rPr lang="en-US" sz="2900" dirty="0"/>
              <a:t>Describe classes of drugs of abuse and their symptoms: intoxication/withdrawal</a:t>
            </a:r>
          </a:p>
          <a:p>
            <a:r>
              <a:rPr lang="en-US" sz="2900" dirty="0"/>
              <a:t>Describe addictive disorders and substance related disorders, their diagnostic criteria(DSM V) and management.</a:t>
            </a:r>
          </a:p>
          <a:p>
            <a:pPr>
              <a:buNone/>
            </a:pPr>
            <a:endParaRPr lang="en-US" dirty="0"/>
          </a:p>
        </p:txBody>
      </p:sp>
    </p:spTree>
    <p:extLst>
      <p:ext uri="{BB962C8B-B14F-4D97-AF65-F5344CB8AC3E}">
        <p14:creationId xmlns:p14="http://schemas.microsoft.com/office/powerpoint/2010/main" val="189355229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1. </a:t>
            </a:r>
            <a:r>
              <a:rPr lang="en-US" sz="2800" b="1" dirty="0" smtClean="0">
                <a:latin typeface="+mj-lt"/>
              </a:rPr>
              <a:t>CONCEPTS AND PRINCIPLES IN MENTAL HEALTH:</a:t>
            </a:r>
          </a:p>
          <a:p>
            <a:pPr>
              <a:buFont typeface="Wingdings" panose="05000000000000000000" pitchFamily="2" charset="2"/>
              <a:buChar char="Ø"/>
            </a:pPr>
            <a:r>
              <a:rPr lang="en-US" sz="2800" dirty="0" smtClean="0">
                <a:latin typeface="+mj-lt"/>
              </a:rPr>
              <a:t>Factors that promote mental health</a:t>
            </a:r>
          </a:p>
          <a:p>
            <a:pPr>
              <a:buFont typeface="Wingdings" panose="05000000000000000000" pitchFamily="2" charset="2"/>
              <a:buChar char="Ø"/>
            </a:pPr>
            <a:r>
              <a:rPr lang="en-US" sz="2800" dirty="0" smtClean="0">
                <a:latin typeface="+mj-lt"/>
              </a:rPr>
              <a:t>Contributing factors to mental illness</a:t>
            </a:r>
          </a:p>
          <a:p>
            <a:pPr>
              <a:buFont typeface="Wingdings" panose="05000000000000000000" pitchFamily="2" charset="2"/>
              <a:buChar char="Ø"/>
            </a:pPr>
            <a:r>
              <a:rPr lang="en-US" sz="2800" dirty="0" smtClean="0">
                <a:latin typeface="+mj-lt"/>
              </a:rPr>
              <a:t>Classification of mental disorders</a:t>
            </a:r>
          </a:p>
          <a:p>
            <a:pPr>
              <a:buFont typeface="Wingdings" panose="05000000000000000000" pitchFamily="2" charset="2"/>
              <a:buChar char="Ø"/>
            </a:pPr>
            <a:r>
              <a:rPr lang="en-US" sz="2800" dirty="0" smtClean="0">
                <a:latin typeface="+mj-lt"/>
              </a:rPr>
              <a:t>Principles of psychiatric nursing</a:t>
            </a:r>
            <a:endParaRPr lang="en-US" sz="2800" dirty="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2. </a:t>
            </a:r>
            <a:r>
              <a:rPr lang="en-US" sz="2800" b="1" dirty="0" smtClean="0">
                <a:latin typeface="+mj-lt"/>
              </a:rPr>
              <a:t>LEGAL ASPECTS:</a:t>
            </a:r>
          </a:p>
          <a:p>
            <a:pPr>
              <a:buFont typeface="Wingdings" panose="05000000000000000000" pitchFamily="2" charset="2"/>
              <a:buChar char="Ø"/>
            </a:pPr>
            <a:r>
              <a:rPr lang="en-US" sz="2800" dirty="0" smtClean="0">
                <a:latin typeface="+mj-lt"/>
              </a:rPr>
              <a:t>Mental Health Act</a:t>
            </a:r>
          </a:p>
          <a:p>
            <a:pPr>
              <a:buFont typeface="Wingdings" panose="05000000000000000000" pitchFamily="2" charset="2"/>
              <a:buChar char="Ø"/>
            </a:pPr>
            <a:r>
              <a:rPr lang="en-US" sz="2800" dirty="0" smtClean="0">
                <a:latin typeface="+mj-lt"/>
              </a:rPr>
              <a:t>Admission process</a:t>
            </a:r>
          </a:p>
          <a:p>
            <a:pPr>
              <a:buFont typeface="Wingdings" panose="05000000000000000000" pitchFamily="2" charset="2"/>
              <a:buChar char="Ø"/>
            </a:pPr>
            <a:r>
              <a:rPr lang="en-US" sz="2800" dirty="0" smtClean="0">
                <a:latin typeface="+mj-lt"/>
              </a:rPr>
              <a:t>Criminal procedure code</a:t>
            </a:r>
            <a:endParaRPr lang="en-US" sz="2800" dirty="0">
              <a:latin typeface="+mj-lt"/>
            </a:endParaRPr>
          </a:p>
        </p:txBody>
      </p:sp>
    </p:spTree>
    <p:extLst>
      <p:ext uri="{BB962C8B-B14F-4D97-AF65-F5344CB8AC3E}">
        <p14:creationId xmlns:p14="http://schemas.microsoft.com/office/powerpoint/2010/main" val="918850388"/>
      </p:ext>
    </p:extLst>
  </p:cSld>
  <p:clrMapOvr>
    <a:masterClrMapping/>
  </p:clrMapOvr>
  <p:transition spd="med">
    <p:pull/>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4275" name="Content Placeholder 2"/>
          <p:cNvSpPr>
            <a:spLocks noGrp="1"/>
          </p:cNvSpPr>
          <p:nvPr>
            <p:ph idx="1"/>
          </p:nvPr>
        </p:nvSpPr>
        <p:spPr/>
        <p:txBody>
          <a:bodyPr>
            <a:normAutofit/>
          </a:bodyPr>
          <a:lstStyle/>
          <a:p>
            <a:pPr marL="0" indent="0" algn="ctr">
              <a:buNone/>
            </a:pPr>
            <a:endParaRPr lang="en-US" altLang="en-US" sz="6000" b="1" dirty="0">
              <a:latin typeface="Berlin Sans FB Demi" panose="020E0802020502020306" pitchFamily="34" charset="0"/>
              <a:cs typeface="Times New Roman" panose="02020603050405020304" pitchFamily="18" charset="0"/>
            </a:endParaRPr>
          </a:p>
          <a:p>
            <a:pPr marL="0" indent="0" algn="ctr">
              <a:buNone/>
            </a:pPr>
            <a:r>
              <a:rPr lang="en-US" altLang="en-US" sz="4400" b="1" dirty="0">
                <a:latin typeface="Berlin Sans FB Demi" panose="020E0802020502020306" pitchFamily="34" charset="0"/>
                <a:cs typeface="Times New Roman" panose="02020603050405020304" pitchFamily="18" charset="0"/>
              </a:rPr>
              <a:t>ASSESSMENT OF A MENTALLY ILL PERSON</a:t>
            </a:r>
          </a:p>
        </p:txBody>
      </p:sp>
    </p:spTree>
    <p:extLst>
      <p:ext uri="{BB962C8B-B14F-4D97-AF65-F5344CB8AC3E}">
        <p14:creationId xmlns:p14="http://schemas.microsoft.com/office/powerpoint/2010/main" val="1935560827"/>
      </p:ext>
    </p:extLst>
  </p:cSld>
  <p:clrMapOvr>
    <a:masterClrMapping/>
  </p:clrMapOvr>
  <p:transition spd="med">
    <p:pull/>
  </p:transition>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l_fi" descr="http://www.ppsi-cmu.org/wp-content/uploads/2012/04/Center-for-Drug-Treatment.jpg"/>
          <p:cNvPicPr/>
          <p:nvPr/>
        </p:nvPicPr>
        <p:blipFill>
          <a:blip r:embed="rId2" cstate="print"/>
          <a:srcRect/>
          <a:stretch>
            <a:fillRect/>
          </a:stretch>
        </p:blipFill>
        <p:spPr bwMode="auto">
          <a:xfrm>
            <a:off x="6023992" y="1484784"/>
            <a:ext cx="3816424" cy="4464496"/>
          </a:xfrm>
          <a:prstGeom prst="roundRect">
            <a:avLst>
              <a:gd name="adj" fmla="val 16667"/>
            </a:avLst>
          </a:prstGeom>
          <a:ln>
            <a:solidFill>
              <a:schemeClr val="accent2"/>
            </a:solid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2" name="Title 1"/>
          <p:cNvSpPr>
            <a:spLocks noGrp="1"/>
          </p:cNvSpPr>
          <p:nvPr>
            <p:ph type="title"/>
          </p:nvPr>
        </p:nvSpPr>
        <p:spPr>
          <a:xfrm>
            <a:off x="1981200" y="277814"/>
            <a:ext cx="8229600" cy="702915"/>
          </a:xfrm>
        </p:spPr>
        <p:txBody>
          <a:bodyPr/>
          <a:lstStyle/>
          <a:p>
            <a:r>
              <a:rPr lang="en-US" dirty="0" smtClean="0"/>
              <a:t>Introduction</a:t>
            </a:r>
            <a:endParaRPr lang="en-US" dirty="0"/>
          </a:p>
        </p:txBody>
      </p:sp>
      <p:sp>
        <p:nvSpPr>
          <p:cNvPr id="3" name="Content Placeholder 2"/>
          <p:cNvSpPr>
            <a:spLocks noGrp="1"/>
          </p:cNvSpPr>
          <p:nvPr>
            <p:ph idx="1"/>
          </p:nvPr>
        </p:nvSpPr>
        <p:spPr>
          <a:xfrm>
            <a:off x="2125216" y="1231132"/>
            <a:ext cx="7787208" cy="4862165"/>
          </a:xfrm>
        </p:spPr>
        <p:txBody>
          <a:bodyPr/>
          <a:lstStyle/>
          <a:p>
            <a:r>
              <a:rPr lang="en-US" dirty="0" smtClean="0"/>
              <a:t>Substance use is a major issue in the </a:t>
            </a:r>
          </a:p>
          <a:p>
            <a:pPr>
              <a:buNone/>
            </a:pPr>
            <a:r>
              <a:rPr lang="en-US" dirty="0" smtClean="0"/>
              <a:t>	country with the rise of </a:t>
            </a:r>
          </a:p>
          <a:p>
            <a:pPr>
              <a:buNone/>
            </a:pPr>
            <a:r>
              <a:rPr lang="en-US" dirty="0" smtClean="0"/>
              <a:t>	increased cases of </a:t>
            </a:r>
          </a:p>
          <a:p>
            <a:pPr>
              <a:buNone/>
            </a:pPr>
            <a:r>
              <a:rPr lang="en-US" dirty="0" smtClean="0"/>
              <a:t>	unemployment and </a:t>
            </a:r>
          </a:p>
          <a:p>
            <a:pPr>
              <a:buNone/>
            </a:pPr>
            <a:r>
              <a:rPr lang="en-US" dirty="0" smtClean="0"/>
              <a:t>	wanting parenthood </a:t>
            </a:r>
          </a:p>
          <a:p>
            <a:pPr>
              <a:buNone/>
            </a:pPr>
            <a:r>
              <a:rPr lang="en-US" dirty="0" smtClean="0"/>
              <a:t>	among others.</a:t>
            </a:r>
          </a:p>
          <a:p>
            <a:endParaRPr lang="en-US" dirty="0"/>
          </a:p>
        </p:txBody>
      </p:sp>
    </p:spTree>
    <p:extLst>
      <p:ext uri="{BB962C8B-B14F-4D97-AF65-F5344CB8AC3E}">
        <p14:creationId xmlns:p14="http://schemas.microsoft.com/office/powerpoint/2010/main" val="2393192606"/>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Substance-Related and Addictive Disorders</a:t>
            </a:r>
            <a:endParaRPr lang="en-US" b="1" dirty="0"/>
          </a:p>
        </p:txBody>
      </p:sp>
      <p:sp>
        <p:nvSpPr>
          <p:cNvPr id="3" name="Content Placeholder 2"/>
          <p:cNvSpPr>
            <a:spLocks noGrp="1"/>
          </p:cNvSpPr>
          <p:nvPr>
            <p:ph idx="1"/>
          </p:nvPr>
        </p:nvSpPr>
        <p:spPr/>
        <p:txBody>
          <a:bodyPr>
            <a:normAutofit fontScale="85000" lnSpcReduction="20000"/>
          </a:bodyPr>
          <a:lstStyle/>
          <a:p>
            <a:pPr marL="0" indent="0">
              <a:buNone/>
            </a:pPr>
            <a:r>
              <a:rPr lang="en-US" dirty="0"/>
              <a:t> </a:t>
            </a:r>
            <a:r>
              <a:rPr lang="en-US" dirty="0" smtClean="0"/>
              <a:t>   </a:t>
            </a:r>
            <a:r>
              <a:rPr lang="en-US" sz="3500" dirty="0"/>
              <a:t>Encompasses 10 separate classes of drugs:</a:t>
            </a:r>
          </a:p>
          <a:p>
            <a:pPr marL="514350" indent="-514350">
              <a:buFont typeface="+mj-lt"/>
              <a:buAutoNum type="arabicPeriod"/>
            </a:pPr>
            <a:r>
              <a:rPr lang="en-US" dirty="0" smtClean="0"/>
              <a:t>Alcohol</a:t>
            </a:r>
          </a:p>
          <a:p>
            <a:pPr marL="514350" indent="-514350">
              <a:buFont typeface="+mj-lt"/>
              <a:buAutoNum type="arabicPeriod"/>
            </a:pPr>
            <a:r>
              <a:rPr lang="en-US" dirty="0" smtClean="0"/>
              <a:t>Caffeine</a:t>
            </a:r>
          </a:p>
          <a:p>
            <a:pPr marL="514350" indent="-514350">
              <a:buFont typeface="+mj-lt"/>
              <a:buAutoNum type="arabicPeriod"/>
            </a:pPr>
            <a:r>
              <a:rPr lang="en-US" dirty="0" smtClean="0"/>
              <a:t>Cannabis</a:t>
            </a:r>
          </a:p>
          <a:p>
            <a:pPr marL="514350" indent="-514350">
              <a:buFont typeface="+mj-lt"/>
              <a:buAutoNum type="arabicPeriod"/>
            </a:pPr>
            <a:r>
              <a:rPr lang="en-US" dirty="0" smtClean="0"/>
              <a:t>Hallucinogens</a:t>
            </a:r>
          </a:p>
          <a:p>
            <a:pPr marL="514350" indent="-514350">
              <a:buFont typeface="+mj-lt"/>
              <a:buAutoNum type="arabicPeriod"/>
            </a:pPr>
            <a:r>
              <a:rPr lang="en-US" dirty="0" smtClean="0"/>
              <a:t>Inhalants</a:t>
            </a:r>
          </a:p>
          <a:p>
            <a:pPr marL="514350" indent="-514350">
              <a:buFont typeface="+mj-lt"/>
              <a:buAutoNum type="arabicPeriod"/>
            </a:pPr>
            <a:r>
              <a:rPr lang="en-US" dirty="0" smtClean="0"/>
              <a:t>Opioids</a:t>
            </a:r>
          </a:p>
          <a:p>
            <a:pPr marL="514350" indent="-514350">
              <a:buFont typeface="+mj-lt"/>
              <a:buAutoNum type="arabicPeriod"/>
            </a:pPr>
            <a:r>
              <a:rPr lang="en-US" dirty="0" smtClean="0"/>
              <a:t>Sedatives, hypnotics,&amp; anxiolytics</a:t>
            </a:r>
          </a:p>
          <a:p>
            <a:pPr marL="514350" indent="-514350">
              <a:buFont typeface="+mj-lt"/>
              <a:buAutoNum type="arabicPeriod"/>
            </a:pPr>
            <a:r>
              <a:rPr lang="en-US" dirty="0" smtClean="0"/>
              <a:t>Stimulants</a:t>
            </a:r>
          </a:p>
          <a:p>
            <a:pPr marL="514350" indent="-514350">
              <a:buFont typeface="+mj-lt"/>
              <a:buAutoNum type="arabicPeriod"/>
            </a:pPr>
            <a:r>
              <a:rPr lang="en-US" dirty="0" smtClean="0"/>
              <a:t>Tobacco</a:t>
            </a:r>
          </a:p>
          <a:p>
            <a:pPr marL="514350" indent="-514350">
              <a:buFont typeface="+mj-lt"/>
              <a:buAutoNum type="arabicPeriod"/>
            </a:pPr>
            <a:r>
              <a:rPr lang="en-US" dirty="0" smtClean="0"/>
              <a:t>Other (or unknown) substances</a:t>
            </a:r>
            <a:endParaRPr lang="en-US" dirty="0"/>
          </a:p>
        </p:txBody>
      </p:sp>
    </p:spTree>
    <p:extLst>
      <p:ext uri="{BB962C8B-B14F-4D97-AF65-F5344CB8AC3E}">
        <p14:creationId xmlns:p14="http://schemas.microsoft.com/office/powerpoint/2010/main" val="23585967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Addictive Disorders</a:t>
            </a:r>
            <a:endParaRPr lang="en-US" dirty="0"/>
          </a:p>
        </p:txBody>
      </p:sp>
      <p:sp>
        <p:nvSpPr>
          <p:cNvPr id="3" name="Content Placeholder 2"/>
          <p:cNvSpPr>
            <a:spLocks noGrp="1"/>
          </p:cNvSpPr>
          <p:nvPr>
            <p:ph idx="1"/>
          </p:nvPr>
        </p:nvSpPr>
        <p:spPr/>
        <p:txBody>
          <a:bodyPr>
            <a:normAutofit/>
          </a:bodyPr>
          <a:lstStyle/>
          <a:p>
            <a:r>
              <a:rPr lang="en-US" dirty="0" smtClean="0"/>
              <a:t>Includes </a:t>
            </a:r>
            <a:r>
              <a:rPr lang="en-US" b="1" dirty="0" smtClean="0"/>
              <a:t>Gambling Disorder</a:t>
            </a:r>
          </a:p>
          <a:p>
            <a:pPr marL="118872" indent="0">
              <a:buNone/>
            </a:pPr>
            <a:endParaRPr lang="en-US" dirty="0" smtClean="0"/>
          </a:p>
          <a:p>
            <a:r>
              <a:rPr lang="en-US" dirty="0" smtClean="0"/>
              <a:t>Other potential behavioral addictions (internet addiction, sex addiction, exercise addiction, shopping addiction, etc.) not included due to “insufficient peer-reviewed evidence to establish the diagnostic criteria and course descriptions…”</a:t>
            </a:r>
            <a:endParaRPr lang="en-US" dirty="0"/>
          </a:p>
        </p:txBody>
      </p:sp>
    </p:spTree>
    <p:extLst>
      <p:ext uri="{BB962C8B-B14F-4D97-AF65-F5344CB8AC3E}">
        <p14:creationId xmlns:p14="http://schemas.microsoft.com/office/powerpoint/2010/main" val="30429411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pPr algn="ctr"/>
            <a:r>
              <a:rPr lang="en-US" dirty="0" smtClean="0"/>
              <a:t>Substance Related Disorders</a:t>
            </a:r>
            <a:endParaRPr lang="en-US" dirty="0"/>
          </a:p>
        </p:txBody>
      </p:sp>
      <p:sp>
        <p:nvSpPr>
          <p:cNvPr id="3" name="Content Placeholder 2"/>
          <p:cNvSpPr>
            <a:spLocks noGrp="1"/>
          </p:cNvSpPr>
          <p:nvPr>
            <p:ph idx="1"/>
          </p:nvPr>
        </p:nvSpPr>
        <p:spPr>
          <a:xfrm>
            <a:off x="1981200" y="1052737"/>
            <a:ext cx="8229600" cy="5078189"/>
          </a:xfrm>
        </p:spPr>
        <p:txBody>
          <a:bodyPr/>
          <a:lstStyle/>
          <a:p>
            <a:r>
              <a:rPr lang="en-US" dirty="0" smtClean="0"/>
              <a:t>Divided into two groups </a:t>
            </a:r>
          </a:p>
          <a:p>
            <a:endParaRPr lang="en-US" b="1" dirty="0" smtClean="0"/>
          </a:p>
          <a:p>
            <a:r>
              <a:rPr lang="en-US" b="1" dirty="0" smtClean="0"/>
              <a:t>Substance-Induced Disorders: </a:t>
            </a:r>
            <a:r>
              <a:rPr lang="en-US" dirty="0" smtClean="0"/>
              <a:t>includes conditions of intoxication or withdrawal and other induced mental disorders</a:t>
            </a:r>
          </a:p>
          <a:p>
            <a:pPr marL="118872" indent="0">
              <a:buNone/>
            </a:pPr>
            <a:endParaRPr lang="en-US" dirty="0" smtClean="0"/>
          </a:p>
          <a:p>
            <a:r>
              <a:rPr lang="en-US" b="1" dirty="0" smtClean="0"/>
              <a:t>Substance-Use Disorders:</a:t>
            </a:r>
            <a:r>
              <a:rPr lang="en-US" dirty="0" smtClean="0"/>
              <a:t> relates to pathological patterns of behaviors related to the use of a particular substance</a:t>
            </a:r>
          </a:p>
          <a:p>
            <a:endParaRPr lang="en-US" dirty="0"/>
          </a:p>
        </p:txBody>
      </p:sp>
    </p:spTree>
    <p:extLst>
      <p:ext uri="{BB962C8B-B14F-4D97-AF65-F5344CB8AC3E}">
        <p14:creationId xmlns:p14="http://schemas.microsoft.com/office/powerpoint/2010/main" val="1101257806"/>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 Substance-Induced Disorders</a:t>
            </a:r>
            <a:endParaRPr lang="en-US" dirty="0"/>
          </a:p>
        </p:txBody>
      </p:sp>
      <p:sp>
        <p:nvSpPr>
          <p:cNvPr id="3" name="Content Placeholder 2"/>
          <p:cNvSpPr>
            <a:spLocks noGrp="1"/>
          </p:cNvSpPr>
          <p:nvPr>
            <p:ph idx="1"/>
          </p:nvPr>
        </p:nvSpPr>
        <p:spPr>
          <a:xfrm>
            <a:off x="1847528" y="1124744"/>
            <a:ext cx="8496944" cy="5112568"/>
          </a:xfrm>
        </p:spPr>
        <p:txBody>
          <a:bodyPr>
            <a:normAutofit lnSpcReduction="10000"/>
          </a:bodyPr>
          <a:lstStyle/>
          <a:p>
            <a:pPr>
              <a:lnSpc>
                <a:spcPct val="110000"/>
              </a:lnSpc>
            </a:pPr>
            <a:r>
              <a:rPr lang="en-US" dirty="0" smtClean="0"/>
              <a:t>Essential Feature – “the development of a reversible substance-specific syndrome due to the recent ingestion of a substance.”</a:t>
            </a:r>
          </a:p>
          <a:p>
            <a:pPr marL="118872" indent="0">
              <a:lnSpc>
                <a:spcPct val="110000"/>
              </a:lnSpc>
              <a:buNone/>
            </a:pPr>
            <a:endParaRPr lang="en-US" dirty="0" smtClean="0"/>
          </a:p>
          <a:p>
            <a:pPr>
              <a:lnSpc>
                <a:spcPct val="110000"/>
              </a:lnSpc>
            </a:pPr>
            <a:r>
              <a:rPr lang="en-US" dirty="0" smtClean="0"/>
              <a:t>Includes intoxication, withdrawal, and other substance/medication-induced mental disorders</a:t>
            </a:r>
          </a:p>
          <a:p>
            <a:pPr>
              <a:lnSpc>
                <a:spcPct val="110000"/>
              </a:lnSpc>
            </a:pPr>
            <a:endParaRPr lang="en-US" dirty="0" smtClean="0"/>
          </a:p>
          <a:p>
            <a:pPr>
              <a:lnSpc>
                <a:spcPct val="110000"/>
              </a:lnSpc>
            </a:pPr>
            <a:r>
              <a:rPr lang="en-US" dirty="0" smtClean="0"/>
              <a:t>Likely to improve within a month of cessation of use</a:t>
            </a:r>
            <a:endParaRPr lang="en-US" dirty="0"/>
          </a:p>
        </p:txBody>
      </p:sp>
    </p:spTree>
    <p:extLst>
      <p:ext uri="{BB962C8B-B14F-4D97-AF65-F5344CB8AC3E}">
        <p14:creationId xmlns:p14="http://schemas.microsoft.com/office/powerpoint/2010/main" val="40394936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Intoxication</a:t>
            </a:r>
            <a:endParaRPr lang="en-US" dirty="0"/>
          </a:p>
        </p:txBody>
      </p:sp>
      <p:sp>
        <p:nvSpPr>
          <p:cNvPr id="3" name="Content Placeholder 2"/>
          <p:cNvSpPr>
            <a:spLocks noGrp="1"/>
          </p:cNvSpPr>
          <p:nvPr>
            <p:ph idx="1"/>
          </p:nvPr>
        </p:nvSpPr>
        <p:spPr/>
        <p:txBody>
          <a:bodyPr>
            <a:normAutofit/>
          </a:bodyPr>
          <a:lstStyle/>
          <a:p>
            <a:r>
              <a:rPr lang="en-US" dirty="0" smtClean="0"/>
              <a:t>Substance intoxication can occur in individuals without a Substance Use Disorder</a:t>
            </a:r>
          </a:p>
          <a:p>
            <a:pPr marL="118872" indent="0">
              <a:buNone/>
            </a:pPr>
            <a:endParaRPr lang="en-US" dirty="0" smtClean="0"/>
          </a:p>
          <a:p>
            <a:r>
              <a:rPr lang="en-US" dirty="0" smtClean="0"/>
              <a:t>Substance intoxication must include problematic behavior</a:t>
            </a:r>
          </a:p>
          <a:p>
            <a:pPr marL="118872" indent="0">
              <a:buNone/>
            </a:pPr>
            <a:endParaRPr lang="en-US" dirty="0" smtClean="0"/>
          </a:p>
          <a:p>
            <a:r>
              <a:rPr lang="en-US" dirty="0" smtClean="0"/>
              <a:t>Substance intoxication does not apply to tobacco. (may explain society’s liberal view of use – nonproblematic)</a:t>
            </a:r>
            <a:endParaRPr lang="en-US" dirty="0"/>
          </a:p>
        </p:txBody>
      </p:sp>
    </p:spTree>
    <p:extLst>
      <p:ext uri="{BB962C8B-B14F-4D97-AF65-F5344CB8AC3E}">
        <p14:creationId xmlns:p14="http://schemas.microsoft.com/office/powerpoint/2010/main" val="31273175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Substance Withdrawal</a:t>
            </a:r>
            <a:endParaRPr lang="en-US" dirty="0"/>
          </a:p>
        </p:txBody>
      </p:sp>
      <p:sp>
        <p:nvSpPr>
          <p:cNvPr id="3" name="Content Placeholder 2"/>
          <p:cNvSpPr>
            <a:spLocks noGrp="1"/>
          </p:cNvSpPr>
          <p:nvPr>
            <p:ph idx="1"/>
          </p:nvPr>
        </p:nvSpPr>
        <p:spPr/>
        <p:txBody>
          <a:bodyPr/>
          <a:lstStyle/>
          <a:p>
            <a:r>
              <a:rPr lang="en-US" dirty="0" smtClean="0"/>
              <a:t>Essential Feature – “the development of substance-specific problematic behavioral change, with physiological and cognitive concomitants, that is due to the cessation of, or reduction in, heavy and prolonged substance use.”</a:t>
            </a:r>
            <a:endParaRPr lang="en-US" dirty="0"/>
          </a:p>
        </p:txBody>
      </p:sp>
    </p:spTree>
    <p:extLst>
      <p:ext uri="{BB962C8B-B14F-4D97-AF65-F5344CB8AC3E}">
        <p14:creationId xmlns:p14="http://schemas.microsoft.com/office/powerpoint/2010/main" val="22775362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II. Substance Use Disorders</a:t>
            </a:r>
            <a:endParaRPr lang="en-US" dirty="0"/>
          </a:p>
        </p:txBody>
      </p:sp>
      <p:sp>
        <p:nvSpPr>
          <p:cNvPr id="3" name="Content Placeholder 2"/>
          <p:cNvSpPr>
            <a:spLocks noGrp="1"/>
          </p:cNvSpPr>
          <p:nvPr>
            <p:ph idx="1"/>
          </p:nvPr>
        </p:nvSpPr>
        <p:spPr/>
        <p:txBody>
          <a:bodyPr>
            <a:normAutofit/>
          </a:bodyPr>
          <a:lstStyle/>
          <a:p>
            <a:r>
              <a:rPr lang="en-US" dirty="0" smtClean="0"/>
              <a:t>The Essential Feature – continued use despite significant substance-related problems</a:t>
            </a:r>
          </a:p>
          <a:p>
            <a:r>
              <a:rPr lang="en-US" dirty="0"/>
              <a:t>C</a:t>
            </a:r>
            <a:r>
              <a:rPr lang="en-US" dirty="0" smtClean="0"/>
              <a:t>hanges in brain circuits may persist, exhibited in repeated relapses &amp; intense drug cravings</a:t>
            </a:r>
          </a:p>
          <a:p>
            <a:r>
              <a:rPr lang="en-US" dirty="0" smtClean="0"/>
              <a:t>Criteria include </a:t>
            </a:r>
            <a:r>
              <a:rPr lang="en-US" i="1" dirty="0" smtClean="0"/>
              <a:t>impaired control</a:t>
            </a:r>
            <a:r>
              <a:rPr lang="en-US" dirty="0" smtClean="0"/>
              <a:t>, </a:t>
            </a:r>
            <a:r>
              <a:rPr lang="en-US" i="1" dirty="0" smtClean="0"/>
              <a:t>social impairment</a:t>
            </a:r>
            <a:r>
              <a:rPr lang="en-US" dirty="0" smtClean="0"/>
              <a:t>, </a:t>
            </a:r>
            <a:r>
              <a:rPr lang="en-US" i="1" dirty="0" smtClean="0"/>
              <a:t>risky use</a:t>
            </a:r>
            <a:r>
              <a:rPr lang="en-US" dirty="0" smtClean="0"/>
              <a:t>, and </a:t>
            </a:r>
            <a:r>
              <a:rPr lang="en-US" i="1" dirty="0" smtClean="0"/>
              <a:t>pharmacological symptoms </a:t>
            </a:r>
            <a:r>
              <a:rPr lang="en-US" dirty="0" smtClean="0"/>
              <a:t>(withdrawal/tolerance) </a:t>
            </a:r>
            <a:endParaRPr lang="en-US" dirty="0"/>
          </a:p>
        </p:txBody>
      </p:sp>
    </p:spTree>
    <p:extLst>
      <p:ext uri="{BB962C8B-B14F-4D97-AF65-F5344CB8AC3E}">
        <p14:creationId xmlns:p14="http://schemas.microsoft.com/office/powerpoint/2010/main" val="22805626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a:t>
            </a:r>
            <a:endParaRPr lang="en-US" dirty="0"/>
          </a:p>
        </p:txBody>
      </p:sp>
      <p:sp>
        <p:nvSpPr>
          <p:cNvPr id="3" name="Content Placeholder 2"/>
          <p:cNvSpPr>
            <a:spLocks noGrp="1"/>
          </p:cNvSpPr>
          <p:nvPr>
            <p:ph idx="1"/>
          </p:nvPr>
        </p:nvSpPr>
        <p:spPr/>
        <p:txBody>
          <a:bodyPr>
            <a:normAutofit/>
          </a:bodyPr>
          <a:lstStyle/>
          <a:p>
            <a:r>
              <a:rPr lang="en-US" dirty="0" smtClean="0"/>
              <a:t>11 diagnostic </a:t>
            </a:r>
            <a:r>
              <a:rPr lang="en-US" dirty="0"/>
              <a:t>c</a:t>
            </a:r>
            <a:r>
              <a:rPr lang="en-US" dirty="0" smtClean="0"/>
              <a:t>riteria (some classes of substances have 10 criteria) </a:t>
            </a:r>
          </a:p>
          <a:p>
            <a:pPr marL="0" indent="0">
              <a:buNone/>
            </a:pPr>
            <a:endParaRPr lang="en-US" dirty="0" smtClean="0"/>
          </a:p>
          <a:p>
            <a:r>
              <a:rPr lang="en-US" dirty="0"/>
              <a:t> </a:t>
            </a:r>
            <a:r>
              <a:rPr lang="en-US" dirty="0" smtClean="0"/>
              <a:t>2 or more within a 12-month period </a:t>
            </a:r>
          </a:p>
          <a:p>
            <a:pPr marL="0" indent="0">
              <a:buNone/>
            </a:pPr>
            <a:endParaRPr lang="en-US" dirty="0" smtClean="0"/>
          </a:p>
          <a:p>
            <a:r>
              <a:rPr lang="en-US" dirty="0" smtClean="0"/>
              <a:t>Must include a pattern of use leading to clinically significant impairment or distress</a:t>
            </a:r>
          </a:p>
          <a:p>
            <a:pPr marL="514350" indent="-514350">
              <a:buFont typeface="+mj-lt"/>
              <a:buAutoNum type="arabicPeriod"/>
            </a:pPr>
            <a:endParaRPr lang="en-US" dirty="0"/>
          </a:p>
        </p:txBody>
      </p:sp>
    </p:spTree>
    <p:extLst>
      <p:ext uri="{BB962C8B-B14F-4D97-AF65-F5344CB8AC3E}">
        <p14:creationId xmlns:p14="http://schemas.microsoft.com/office/powerpoint/2010/main" val="854781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800"/>
            <a:ext cx="8229600" cy="1143000"/>
          </a:xfrm>
        </p:spPr>
        <p:txBody>
          <a:bodyPr>
            <a:normAutofit fontScale="90000"/>
          </a:bodyPr>
          <a:lstStyle/>
          <a:p>
            <a:r>
              <a:rPr lang="en-US" dirty="0"/>
              <a:t>Substance Use </a:t>
            </a:r>
            <a:r>
              <a:rPr lang="en-US" dirty="0" smtClean="0"/>
              <a:t>Disorders: Diagnostic Criteria</a:t>
            </a:r>
            <a:endParaRPr lang="en-US" dirty="0"/>
          </a:p>
        </p:txBody>
      </p:sp>
      <p:sp>
        <p:nvSpPr>
          <p:cNvPr id="3" name="Content Placeholder 2"/>
          <p:cNvSpPr>
            <a:spLocks noGrp="1"/>
          </p:cNvSpPr>
          <p:nvPr>
            <p:ph idx="1"/>
          </p:nvPr>
        </p:nvSpPr>
        <p:spPr/>
        <p:txBody>
          <a:bodyPr>
            <a:normAutofit/>
          </a:bodyPr>
          <a:lstStyle/>
          <a:p>
            <a:pPr marL="514350" indent="-514350">
              <a:buFont typeface="+mj-lt"/>
              <a:buAutoNum type="arabicPeriod"/>
            </a:pPr>
            <a:r>
              <a:rPr lang="en-US" dirty="0" smtClean="0"/>
              <a:t>Substance often taken in larger amounts or over a longer period of time than intended </a:t>
            </a:r>
          </a:p>
          <a:p>
            <a:pPr marL="514350" indent="-514350">
              <a:buFont typeface="+mj-lt"/>
              <a:buAutoNum type="arabicPeriod"/>
            </a:pPr>
            <a:r>
              <a:rPr lang="en-US" dirty="0" smtClean="0"/>
              <a:t>A persistent desire or unsuccessful efforts to cut down or control use</a:t>
            </a:r>
            <a:endParaRPr lang="en-US" dirty="0"/>
          </a:p>
          <a:p>
            <a:pPr marL="514350" indent="-514350">
              <a:buFont typeface="+mj-lt"/>
              <a:buAutoNum type="arabicPeriod"/>
            </a:pPr>
            <a:r>
              <a:rPr lang="en-US" dirty="0" smtClean="0"/>
              <a:t>A great deal of time spent in activities necessary to obtain the substance, use it, or recover from its effects</a:t>
            </a:r>
            <a:endParaRPr lang="en-US" dirty="0"/>
          </a:p>
          <a:p>
            <a:pPr marL="514350" indent="-514350">
              <a:buFont typeface="+mj-lt"/>
              <a:buAutoNum type="arabicPeriod"/>
            </a:pPr>
            <a:r>
              <a:rPr lang="en-US" dirty="0" smtClean="0"/>
              <a:t>Craving, or strong desire or </a:t>
            </a:r>
            <a:r>
              <a:rPr lang="en-US" dirty="0"/>
              <a:t>u</a:t>
            </a:r>
            <a:r>
              <a:rPr lang="en-US" dirty="0" smtClean="0"/>
              <a:t>rge to use</a:t>
            </a:r>
            <a:endParaRPr lang="en-US" dirty="0"/>
          </a:p>
          <a:p>
            <a:pPr marL="514350" indent="-514350">
              <a:buFont typeface="+mj-lt"/>
              <a:buAutoNum type="arabicPeriod"/>
            </a:pPr>
            <a:endParaRPr lang="en-US" dirty="0"/>
          </a:p>
        </p:txBody>
      </p:sp>
    </p:spTree>
    <p:extLst>
      <p:ext uri="{BB962C8B-B14F-4D97-AF65-F5344CB8AC3E}">
        <p14:creationId xmlns:p14="http://schemas.microsoft.com/office/powerpoint/2010/main" val="9847819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5298" name="Title 1"/>
          <p:cNvSpPr>
            <a:spLocks noGrp="1"/>
          </p:cNvSpPr>
          <p:nvPr>
            <p:ph type="title"/>
          </p:nvPr>
        </p:nvSpPr>
        <p:spPr/>
        <p:txBody>
          <a:bodyPr/>
          <a:lstStyle/>
          <a:p>
            <a:r>
              <a:rPr lang="en-US" altLang="en-US" b="1" dirty="0" smtClean="0">
                <a:solidFill>
                  <a:srgbClr val="FF0000"/>
                </a:solidFill>
              </a:rPr>
              <a:t>Objectives </a:t>
            </a:r>
          </a:p>
        </p:txBody>
      </p:sp>
      <p:sp>
        <p:nvSpPr>
          <p:cNvPr id="55299" name="Content Placeholder 2"/>
          <p:cNvSpPr>
            <a:spLocks noGrp="1"/>
          </p:cNvSpPr>
          <p:nvPr>
            <p:ph idx="1"/>
          </p:nvPr>
        </p:nvSpPr>
        <p:spPr/>
        <p:txBody>
          <a:bodyPr/>
          <a:lstStyle/>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Psychiatric history taking</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Mental status assessment/examination/evaluation</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Physical examination(head to toe)</a:t>
            </a:r>
          </a:p>
          <a:p>
            <a:pPr marL="514350" indent="-514350">
              <a:lnSpc>
                <a:spcPct val="150000"/>
              </a:lnSpc>
              <a:buFont typeface="Arial" panose="020B0604020202020204" pitchFamily="34" charset="0"/>
              <a:buAutoNum type="arabicPeriod"/>
            </a:pPr>
            <a:r>
              <a:rPr lang="en-US" altLang="en-US" dirty="0" smtClean="0">
                <a:latin typeface="Times New Roman" panose="02020603050405020304" pitchFamily="18" charset="0"/>
                <a:cs typeface="Times New Roman" panose="02020603050405020304" pitchFamily="18" charset="0"/>
              </a:rPr>
              <a:t>Investigations(lab/radiological) </a:t>
            </a:r>
          </a:p>
          <a:p>
            <a:pPr marL="514350" indent="-514350">
              <a:buFont typeface="Arial" panose="020B0604020202020204" pitchFamily="34" charset="0"/>
              <a:buAutoNum type="arabicPeriod"/>
            </a:pPr>
            <a:endParaRPr lang="en-US" altLang="en-US" dirty="0" smtClean="0"/>
          </a:p>
        </p:txBody>
      </p:sp>
    </p:spTree>
    <p:extLst>
      <p:ext uri="{BB962C8B-B14F-4D97-AF65-F5344CB8AC3E}">
        <p14:creationId xmlns:p14="http://schemas.microsoft.com/office/powerpoint/2010/main" val="310210360"/>
      </p:ext>
    </p:extLst>
  </p:cSld>
  <p:clrMapOvr>
    <a:masterClrMapping/>
  </p:clrMapOvr>
  <p:transition spd="med">
    <p:pull/>
  </p:transition>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Substance Use Disorders: Diagnostic Criteria</a:t>
            </a:r>
            <a:endParaRPr lang="en-US" dirty="0"/>
          </a:p>
        </p:txBody>
      </p:sp>
      <p:sp>
        <p:nvSpPr>
          <p:cNvPr id="3" name="Content Placeholder 2"/>
          <p:cNvSpPr>
            <a:spLocks noGrp="1"/>
          </p:cNvSpPr>
          <p:nvPr>
            <p:ph idx="1"/>
          </p:nvPr>
        </p:nvSpPr>
        <p:spPr/>
        <p:txBody>
          <a:bodyPr>
            <a:normAutofit/>
          </a:bodyPr>
          <a:lstStyle/>
          <a:p>
            <a:pPr marL="0" indent="0">
              <a:buNone/>
            </a:pPr>
            <a:r>
              <a:rPr lang="en-US" dirty="0" smtClean="0"/>
              <a:t>5. Recurrent use resulting in failure to fulfill major role obligations at work, school, or home </a:t>
            </a:r>
          </a:p>
          <a:p>
            <a:pPr marL="0" indent="0">
              <a:buNone/>
            </a:pPr>
            <a:r>
              <a:rPr lang="en-US" dirty="0" smtClean="0"/>
              <a:t>6. Continued use despite having persistent or recurrent social/interpersonal problems caused or exacerbated by use</a:t>
            </a:r>
          </a:p>
          <a:p>
            <a:pPr marL="0" indent="0">
              <a:buNone/>
            </a:pPr>
            <a:r>
              <a:rPr lang="en-US" dirty="0" smtClean="0"/>
              <a:t>7. Important social, occupational, or recreational activities given up or reduced because of use</a:t>
            </a:r>
            <a:endParaRPr lang="en-US" dirty="0"/>
          </a:p>
          <a:p>
            <a:pPr marL="0" indent="0">
              <a:buNone/>
            </a:pPr>
            <a:endParaRPr lang="en-US" dirty="0"/>
          </a:p>
        </p:txBody>
      </p:sp>
    </p:spTree>
    <p:extLst>
      <p:ext uri="{BB962C8B-B14F-4D97-AF65-F5344CB8AC3E}">
        <p14:creationId xmlns:p14="http://schemas.microsoft.com/office/powerpoint/2010/main" val="153907476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8. Recurrent use in situations which is physically hazardous</a:t>
            </a:r>
          </a:p>
          <a:p>
            <a:pPr marL="0" indent="0">
              <a:buNone/>
            </a:pPr>
            <a:endParaRPr lang="en-US" dirty="0" smtClean="0"/>
          </a:p>
          <a:p>
            <a:pPr marL="0" indent="0">
              <a:buNone/>
            </a:pPr>
            <a:r>
              <a:rPr lang="en-US" dirty="0" smtClean="0"/>
              <a:t>9. Use is continued despite knowledge of having a persistent or recurrent physical/psychological problem likely to have been caused or exacerbated by use</a:t>
            </a:r>
            <a:endParaRPr lang="en-US" dirty="0"/>
          </a:p>
        </p:txBody>
      </p:sp>
    </p:spTree>
    <p:extLst>
      <p:ext uri="{BB962C8B-B14F-4D97-AF65-F5344CB8AC3E}">
        <p14:creationId xmlns:p14="http://schemas.microsoft.com/office/powerpoint/2010/main" val="36150137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Substance Use Disorders: Diagnostic Criteria</a:t>
            </a:r>
          </a:p>
        </p:txBody>
      </p:sp>
      <p:sp>
        <p:nvSpPr>
          <p:cNvPr id="3" name="Content Placeholder 2"/>
          <p:cNvSpPr>
            <a:spLocks noGrp="1"/>
          </p:cNvSpPr>
          <p:nvPr>
            <p:ph idx="1"/>
          </p:nvPr>
        </p:nvSpPr>
        <p:spPr/>
        <p:txBody>
          <a:bodyPr>
            <a:normAutofit/>
          </a:bodyPr>
          <a:lstStyle/>
          <a:p>
            <a:pPr marL="0" indent="0">
              <a:buNone/>
            </a:pPr>
            <a:r>
              <a:rPr lang="en-US" dirty="0" smtClean="0"/>
              <a:t>10. Tolerance: the need for markedly increased amounts of substance to achieve intoxication or desired effect, or a markedly diminished effect with continued use of same amount</a:t>
            </a:r>
          </a:p>
          <a:p>
            <a:pPr marL="0" indent="0">
              <a:buNone/>
            </a:pPr>
            <a:endParaRPr lang="en-US" dirty="0" smtClean="0"/>
          </a:p>
          <a:p>
            <a:pPr marL="0" indent="0">
              <a:buNone/>
            </a:pPr>
            <a:r>
              <a:rPr lang="en-US" dirty="0" smtClean="0"/>
              <a:t>11. Withdrawal: a characteristic syndrome, or use to relieve or avoid withdrawal</a:t>
            </a:r>
            <a:endParaRPr lang="en-US" dirty="0"/>
          </a:p>
        </p:txBody>
      </p:sp>
    </p:spTree>
    <p:extLst>
      <p:ext uri="{BB962C8B-B14F-4D97-AF65-F5344CB8AC3E}">
        <p14:creationId xmlns:p14="http://schemas.microsoft.com/office/powerpoint/2010/main" val="413561260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Alcohol-Related Disorders</a:t>
            </a:r>
            <a:endParaRPr lang="en-US" b="1" dirty="0"/>
          </a:p>
        </p:txBody>
      </p:sp>
      <p:sp>
        <p:nvSpPr>
          <p:cNvPr id="3" name="Content Placeholder 2"/>
          <p:cNvSpPr>
            <a:spLocks noGrp="1"/>
          </p:cNvSpPr>
          <p:nvPr>
            <p:ph idx="1"/>
          </p:nvPr>
        </p:nvSpPr>
        <p:spPr>
          <a:xfrm>
            <a:off x="1981200" y="1303140"/>
            <a:ext cx="8229600" cy="5150197"/>
          </a:xfrm>
        </p:spPr>
        <p:txBody>
          <a:bodyPr>
            <a:normAutofit/>
          </a:bodyPr>
          <a:lstStyle/>
          <a:p>
            <a:r>
              <a:rPr lang="en-US" dirty="0" smtClean="0"/>
              <a:t>Prevalence – 12% of males and 4.6% of females 18 and older. Significantly drops after age 65. </a:t>
            </a:r>
          </a:p>
          <a:p>
            <a:endParaRPr lang="en-US" dirty="0"/>
          </a:p>
        </p:txBody>
      </p:sp>
      <p:pic>
        <p:nvPicPr>
          <p:cNvPr id="4" name="il_fi" descr="http://www.aboutdwi.com/blog/wp-content/themes/dwi/images/alcohol-abuse-youngsters.jpg"/>
          <p:cNvPicPr/>
          <p:nvPr/>
        </p:nvPicPr>
        <p:blipFill>
          <a:blip r:embed="rId2" cstate="print"/>
          <a:srcRect/>
          <a:stretch>
            <a:fillRect/>
          </a:stretch>
        </p:blipFill>
        <p:spPr bwMode="auto">
          <a:xfrm>
            <a:off x="3215680" y="2852936"/>
            <a:ext cx="5760640" cy="324036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90551945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r>
              <a:rPr lang="en-US" dirty="0" smtClean="0"/>
              <a:t>Can lead to persisting </a:t>
            </a:r>
            <a:r>
              <a:rPr lang="en-US" dirty="0" err="1" smtClean="0"/>
              <a:t>neurocognitive</a:t>
            </a:r>
            <a:r>
              <a:rPr lang="en-US" dirty="0" smtClean="0"/>
              <a:t> disorders</a:t>
            </a:r>
          </a:p>
          <a:p>
            <a:endParaRPr lang="en-US" dirty="0" smtClean="0"/>
          </a:p>
          <a:p>
            <a:r>
              <a:rPr lang="en-US" b="1" dirty="0" smtClean="0"/>
              <a:t>Alcohol Intoxication</a:t>
            </a:r>
            <a:r>
              <a:rPr lang="en-US" dirty="0" smtClean="0"/>
              <a:t> includes 1 or more symptoms of: </a:t>
            </a:r>
          </a:p>
          <a:p>
            <a:pPr lvl="1"/>
            <a:r>
              <a:rPr lang="en-US" sz="2800" dirty="0"/>
              <a:t>slurred speech, </a:t>
            </a:r>
          </a:p>
          <a:p>
            <a:pPr lvl="1"/>
            <a:r>
              <a:rPr lang="en-US" sz="2800" dirty="0" err="1"/>
              <a:t>incoordination</a:t>
            </a:r>
            <a:r>
              <a:rPr lang="en-US" sz="2800" dirty="0"/>
              <a:t>, </a:t>
            </a:r>
          </a:p>
          <a:p>
            <a:pPr lvl="1"/>
            <a:r>
              <a:rPr lang="en-US" sz="2800" dirty="0"/>
              <a:t>unsteady gait, </a:t>
            </a:r>
          </a:p>
          <a:p>
            <a:pPr lvl="1"/>
            <a:r>
              <a:rPr lang="en-US" sz="2800" dirty="0" err="1"/>
              <a:t>nystagmus</a:t>
            </a:r>
            <a:r>
              <a:rPr lang="en-US" sz="2800" dirty="0"/>
              <a:t> (involuntary eye movement),</a:t>
            </a:r>
          </a:p>
          <a:p>
            <a:pPr lvl="1"/>
            <a:r>
              <a:rPr lang="en-US" sz="2800" dirty="0"/>
              <a:t>attention/memory impairment, </a:t>
            </a:r>
          </a:p>
          <a:p>
            <a:pPr lvl="1"/>
            <a:r>
              <a:rPr lang="en-US" sz="2800" dirty="0"/>
              <a:t>stupor/coma</a:t>
            </a:r>
          </a:p>
          <a:p>
            <a:endParaRPr lang="en-US" dirty="0"/>
          </a:p>
        </p:txBody>
      </p:sp>
    </p:spTree>
    <p:extLst>
      <p:ext uri="{BB962C8B-B14F-4D97-AF65-F5344CB8AC3E}">
        <p14:creationId xmlns:p14="http://schemas.microsoft.com/office/powerpoint/2010/main" val="1632354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checkerboard(down)">
                                      <p:cBhvr>
                                        <p:cTn id="7" dur="500"/>
                                        <p:tgtEl>
                                          <p:spTgt spid="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checkerboard(down)">
                                      <p:cBhvr>
                                        <p:cTn id="12" dur="500"/>
                                        <p:tgtEl>
                                          <p:spTgt spid="3">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checkerboard(down)">
                                      <p:cBhvr>
                                        <p:cTn id="17" dur="500"/>
                                        <p:tgtEl>
                                          <p:spTgt spid="3">
                                            <p:txEl>
                                              <p:pRg st="5" end="5"/>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5"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down)">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5"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animEffect transition="in" filter="checkerboard(down)">
                                      <p:cBhvr>
                                        <p:cTn id="27" dur="500"/>
                                        <p:tgtEl>
                                          <p:spTgt spid="3">
                                            <p:txEl>
                                              <p:pRg st="7" end="7"/>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5" fill="hold"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checkerboard(down)">
                                      <p:cBhvr>
                                        <p:cTn id="3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274638"/>
            <a:ext cx="8424936" cy="944562"/>
          </a:xfrm>
        </p:spPr>
        <p:txBody>
          <a:bodyPr>
            <a:normAutofit/>
          </a:bodyPr>
          <a:lstStyle/>
          <a:p>
            <a:pPr algn="just"/>
            <a:r>
              <a:rPr lang="en-US" sz="4000" dirty="0">
                <a:latin typeface="Constantia" pitchFamily="18" charset="0"/>
              </a:rPr>
              <a:t>Management of Alcohol Intoxication</a:t>
            </a:r>
            <a:endParaRPr lang="en-US" sz="4000" dirty="0">
              <a:latin typeface="Constantia" pitchFamily="18" charset="0"/>
            </a:endParaRPr>
          </a:p>
        </p:txBody>
      </p:sp>
      <p:sp>
        <p:nvSpPr>
          <p:cNvPr id="3" name="Content Placeholder 2"/>
          <p:cNvSpPr>
            <a:spLocks noGrp="1"/>
          </p:cNvSpPr>
          <p:nvPr>
            <p:ph idx="1"/>
          </p:nvPr>
        </p:nvSpPr>
        <p:spPr>
          <a:xfrm>
            <a:off x="1919536" y="1124744"/>
            <a:ext cx="8352928" cy="5428456"/>
          </a:xfrm>
        </p:spPr>
        <p:txBody>
          <a:bodyPr>
            <a:noAutofit/>
          </a:bodyPr>
          <a:lstStyle/>
          <a:p>
            <a:r>
              <a:rPr lang="en-US" dirty="0" smtClean="0">
                <a:cs typeface="Times New Roman" pitchFamily="18" charset="0"/>
              </a:rPr>
              <a:t>IV fluids and </a:t>
            </a:r>
            <a:r>
              <a:rPr lang="en-US" i="1" dirty="0" smtClean="0">
                <a:cs typeface="Times New Roman" pitchFamily="18" charset="0"/>
              </a:rPr>
              <a:t>B-Complex vitamins</a:t>
            </a:r>
            <a:r>
              <a:rPr lang="en-US" dirty="0" smtClean="0">
                <a:cs typeface="Times New Roman" pitchFamily="18" charset="0"/>
              </a:rPr>
              <a:t> for dehydration and as a precaution or treatment for vitamin deficiency.</a:t>
            </a:r>
          </a:p>
          <a:p>
            <a:r>
              <a:rPr lang="en-US" dirty="0" smtClean="0">
                <a:cs typeface="Times New Roman" pitchFamily="18" charset="0"/>
              </a:rPr>
              <a:t>Dextrose 10 – 50% can be administered to promote brain metabolism and prevent hypoglycemic crisis.</a:t>
            </a:r>
          </a:p>
          <a:p>
            <a:r>
              <a:rPr lang="en-US" dirty="0" smtClean="0">
                <a:cs typeface="Times New Roman" pitchFamily="18" charset="0"/>
              </a:rPr>
              <a:t>In severe cases - those of severe stupor and coma - the person should be intubated to support respirations and to protect the lungs from filling with vomit/secretions. </a:t>
            </a:r>
          </a:p>
          <a:p>
            <a:endParaRPr lang="en-US" dirty="0">
              <a:latin typeface="Constantia" pitchFamily="18" charset="0"/>
              <a:cs typeface="Times New Roman" pitchFamily="18" charset="0"/>
            </a:endParaRPr>
          </a:p>
        </p:txBody>
      </p:sp>
    </p:spTree>
    <p:extLst>
      <p:ext uri="{BB962C8B-B14F-4D97-AF65-F5344CB8AC3E}">
        <p14:creationId xmlns:p14="http://schemas.microsoft.com/office/powerpoint/2010/main" val="2334289907"/>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9536" y="188640"/>
            <a:ext cx="8519864" cy="878160"/>
          </a:xfrm>
        </p:spPr>
        <p:txBody>
          <a:bodyPr>
            <a:noAutofit/>
          </a:bodyPr>
          <a:lstStyle/>
          <a:p>
            <a:r>
              <a:rPr lang="en-US" sz="3200" dirty="0">
                <a:latin typeface="Constantia" pitchFamily="18" charset="0"/>
              </a:rPr>
              <a:t>Other management Strategies</a:t>
            </a:r>
            <a:endParaRPr lang="en-US" sz="3200" dirty="0">
              <a:latin typeface="Constantia" pitchFamily="18" charset="0"/>
            </a:endParaRPr>
          </a:p>
        </p:txBody>
      </p:sp>
      <p:sp>
        <p:nvSpPr>
          <p:cNvPr id="3" name="Content Placeholder 2"/>
          <p:cNvSpPr>
            <a:spLocks noGrp="1"/>
          </p:cNvSpPr>
          <p:nvPr>
            <p:ph idx="1"/>
          </p:nvPr>
        </p:nvSpPr>
        <p:spPr>
          <a:xfrm>
            <a:off x="1981200" y="1196752"/>
            <a:ext cx="8075240" cy="4536504"/>
          </a:xfrm>
        </p:spPr>
        <p:txBody>
          <a:bodyPr>
            <a:noAutofit/>
          </a:bodyPr>
          <a:lstStyle/>
          <a:p>
            <a:pPr marL="571500" indent="-571500" algn="just">
              <a:buAutoNum type="romanLcParenBoth"/>
            </a:pPr>
            <a:r>
              <a:rPr lang="en-US" dirty="0" smtClean="0"/>
              <a:t>Ensure safety</a:t>
            </a:r>
          </a:p>
          <a:p>
            <a:pPr marL="571500" indent="-571500" algn="just">
              <a:buAutoNum type="romanLcParenBoth"/>
            </a:pPr>
            <a:r>
              <a:rPr lang="en-US" dirty="0" smtClean="0"/>
              <a:t>Psychotherapy</a:t>
            </a:r>
          </a:p>
          <a:p>
            <a:pPr marL="571500" indent="-571500" algn="just">
              <a:buAutoNum type="romanLcParenBoth"/>
            </a:pPr>
            <a:r>
              <a:rPr lang="en-US" dirty="0" smtClean="0"/>
              <a:t>Rehabilitation</a:t>
            </a:r>
          </a:p>
          <a:p>
            <a:pPr marL="571500" indent="-571500" algn="just">
              <a:buAutoNum type="romanLcParenBoth"/>
            </a:pPr>
            <a:r>
              <a:rPr lang="en-US" dirty="0" smtClean="0"/>
              <a:t>Refer to support group e.g. alcohol anonymous</a:t>
            </a:r>
          </a:p>
          <a:p>
            <a:pPr marL="571500" indent="-571500" algn="just">
              <a:buAutoNum type="romanLcParenBoth"/>
            </a:pPr>
            <a:r>
              <a:rPr lang="en-US" dirty="0" smtClean="0"/>
              <a:t>Antidote of alcohol- </a:t>
            </a:r>
            <a:r>
              <a:rPr lang="en-US" i="1" dirty="0" err="1" smtClean="0"/>
              <a:t>Disulfiram</a:t>
            </a:r>
            <a:r>
              <a:rPr lang="en-US" dirty="0" smtClean="0"/>
              <a:t>.</a:t>
            </a:r>
          </a:p>
          <a:p>
            <a:pPr marL="571500" indent="-571500" algn="just">
              <a:buAutoNum type="romanLcParenBoth"/>
            </a:pPr>
            <a:r>
              <a:rPr lang="en-US" dirty="0" smtClean="0"/>
              <a:t>Pharmacology e.g. Antipsychotic agents</a:t>
            </a:r>
            <a:endParaRPr lang="en-US" dirty="0"/>
          </a:p>
        </p:txBody>
      </p:sp>
    </p:spTree>
    <p:extLst>
      <p:ext uri="{BB962C8B-B14F-4D97-AF65-F5344CB8AC3E}">
        <p14:creationId xmlns:p14="http://schemas.microsoft.com/office/powerpoint/2010/main" val="410446743"/>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normAutofit lnSpcReduction="10000"/>
          </a:bodyPr>
          <a:lstStyle/>
          <a:p>
            <a:r>
              <a:rPr lang="en-US" b="1" dirty="0" smtClean="0"/>
              <a:t>Alcohol Withdrawal </a:t>
            </a:r>
            <a:r>
              <a:rPr lang="en-US" dirty="0" smtClean="0"/>
              <a:t>includes 2 or more of following after cessation of or reduction in alcohol use:</a:t>
            </a:r>
          </a:p>
          <a:p>
            <a:pPr lvl="1"/>
            <a:r>
              <a:rPr lang="en-US" sz="2800" dirty="0"/>
              <a:t>Autonomic hyperactivity (sweating or pulse &gt; 100)</a:t>
            </a:r>
          </a:p>
          <a:p>
            <a:pPr lvl="1"/>
            <a:r>
              <a:rPr lang="en-US" sz="2800" dirty="0"/>
              <a:t>Increased hand tremor</a:t>
            </a:r>
          </a:p>
          <a:p>
            <a:pPr lvl="1"/>
            <a:r>
              <a:rPr lang="en-US" sz="2800" dirty="0"/>
              <a:t>Insomnia</a:t>
            </a:r>
          </a:p>
          <a:p>
            <a:pPr lvl="1"/>
            <a:r>
              <a:rPr lang="en-US" sz="2800" dirty="0"/>
              <a:t>Nausea or vomiting</a:t>
            </a:r>
          </a:p>
          <a:p>
            <a:pPr lvl="1"/>
            <a:r>
              <a:rPr lang="en-US" sz="2800" dirty="0"/>
              <a:t>Transient visual, tactile, auditory hallucinations</a:t>
            </a:r>
          </a:p>
          <a:p>
            <a:pPr lvl="1"/>
            <a:r>
              <a:rPr lang="en-US" sz="2800" dirty="0"/>
              <a:t>Psychomotor agitation</a:t>
            </a:r>
          </a:p>
          <a:p>
            <a:pPr lvl="1"/>
            <a:r>
              <a:rPr lang="en-US" sz="2800" dirty="0"/>
              <a:t>Anxiety</a:t>
            </a:r>
          </a:p>
          <a:p>
            <a:pPr lvl="1"/>
            <a:r>
              <a:rPr lang="en-US" sz="2800" dirty="0"/>
              <a:t>Seizures </a:t>
            </a:r>
            <a:endParaRPr lang="en-US" sz="2800" dirty="0"/>
          </a:p>
        </p:txBody>
      </p:sp>
    </p:spTree>
    <p:extLst>
      <p:ext uri="{BB962C8B-B14F-4D97-AF65-F5344CB8AC3E}">
        <p14:creationId xmlns:p14="http://schemas.microsoft.com/office/powerpoint/2010/main" val="268765213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3000"/>
                                        <p:tgtEl>
                                          <p:spTgt spid="3">
                                            <p:txEl>
                                              <p:pRg st="1" end="1"/>
                                            </p:txEl>
                                          </p:spTgt>
                                        </p:tgtEl>
                                      </p:cBhvr>
                                    </p:animEffect>
                                  </p:childTnLst>
                                </p:cTn>
                              </p:par>
                              <p:par>
                                <p:cTn id="8" presetID="5"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checkerboard(across)">
                                      <p:cBhvr>
                                        <p:cTn id="10" dur="3000"/>
                                        <p:tgtEl>
                                          <p:spTgt spid="3">
                                            <p:txEl>
                                              <p:pRg st="2" end="2"/>
                                            </p:txEl>
                                          </p:spTgt>
                                        </p:tgtEl>
                                      </p:cBhvr>
                                    </p:animEffect>
                                  </p:childTnLst>
                                </p:cTn>
                              </p:par>
                              <p:par>
                                <p:cTn id="11" presetID="5" presetClass="entr" presetSubtype="1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Effect transition="in" filter="checkerboard(across)">
                                      <p:cBhvr>
                                        <p:cTn id="13" dur="3000"/>
                                        <p:tgtEl>
                                          <p:spTgt spid="3">
                                            <p:txEl>
                                              <p:pRg st="3" end="3"/>
                                            </p:txEl>
                                          </p:spTgt>
                                        </p:tgtEl>
                                      </p:cBhvr>
                                    </p:animEffect>
                                  </p:childTnLst>
                                </p:cTn>
                              </p:par>
                              <p:par>
                                <p:cTn id="14" presetID="5" presetClass="entr" presetSubtype="10" fill="hold"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checkerboard(across)">
                                      <p:cBhvr>
                                        <p:cTn id="16" dur="3000"/>
                                        <p:tgtEl>
                                          <p:spTgt spid="3">
                                            <p:txEl>
                                              <p:pRg st="4" end="4"/>
                                            </p:txEl>
                                          </p:spTgt>
                                        </p:tgtEl>
                                      </p:cBhvr>
                                    </p:animEffect>
                                  </p:childTnLst>
                                </p:cTn>
                              </p:par>
                              <p:par>
                                <p:cTn id="17" presetID="5" presetClass="entr" presetSubtype="1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checkerboard(across)">
                                      <p:cBhvr>
                                        <p:cTn id="19" dur="3000"/>
                                        <p:tgtEl>
                                          <p:spTgt spid="3">
                                            <p:txEl>
                                              <p:pRg st="5" end="5"/>
                                            </p:txEl>
                                          </p:spTgt>
                                        </p:tgtEl>
                                      </p:cBhvr>
                                    </p:animEffect>
                                  </p:childTnLst>
                                </p:cTn>
                              </p:par>
                              <p:par>
                                <p:cTn id="20" presetID="5" presetClass="entr" presetSubtype="10" fill="hold"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checkerboard(across)">
                                      <p:cBhvr>
                                        <p:cTn id="22" dur="3000"/>
                                        <p:tgtEl>
                                          <p:spTgt spid="3">
                                            <p:txEl>
                                              <p:pRg st="6" end="6"/>
                                            </p:txEl>
                                          </p:spTgt>
                                        </p:tgtEl>
                                      </p:cBhvr>
                                    </p:animEffect>
                                  </p:childTnLst>
                                </p:cTn>
                              </p:par>
                              <p:par>
                                <p:cTn id="23" presetID="5" presetClass="entr" presetSubtype="1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checkerboard(across)">
                                      <p:cBhvr>
                                        <p:cTn id="25" dur="3000"/>
                                        <p:tgtEl>
                                          <p:spTgt spid="3">
                                            <p:txEl>
                                              <p:pRg st="7" end="7"/>
                                            </p:txEl>
                                          </p:spTgt>
                                        </p:tgtEl>
                                      </p:cBhvr>
                                    </p:animEffect>
                                  </p:childTnLst>
                                </p:cTn>
                              </p:par>
                              <p:par>
                                <p:cTn id="26" presetID="5" presetClass="entr" presetSubtype="10" fill="hold" nodeType="with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animEffect transition="in" filter="checkerboard(across)">
                                      <p:cBhvr>
                                        <p:cTn id="28" dur="30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76673"/>
            <a:ext cx="8229600" cy="5654253"/>
          </a:xfrm>
        </p:spPr>
        <p:txBody>
          <a:bodyPr/>
          <a:lstStyle/>
          <a:p>
            <a:pPr>
              <a:buNone/>
            </a:pPr>
            <a:r>
              <a:rPr lang="en-US" b="1" dirty="0" smtClean="0"/>
              <a:t>Delirium tremens</a:t>
            </a:r>
          </a:p>
          <a:p>
            <a:pPr>
              <a:buNone/>
            </a:pPr>
            <a:endParaRPr lang="en-US" b="1" dirty="0" smtClean="0"/>
          </a:p>
          <a:p>
            <a:r>
              <a:rPr lang="en-US" dirty="0" smtClean="0"/>
              <a:t>State of withdrawal usually 3-4 days after total cessation manifested by delirium and confusion</a:t>
            </a:r>
          </a:p>
          <a:p>
            <a:endParaRPr lang="en-US" dirty="0" smtClean="0"/>
          </a:p>
          <a:p>
            <a:r>
              <a:rPr lang="en-US" dirty="0" smtClean="0"/>
              <a:t>Clinical features include:</a:t>
            </a:r>
          </a:p>
          <a:p>
            <a:pPr lvl="1"/>
            <a:r>
              <a:rPr lang="en-US" sz="2800" dirty="0"/>
              <a:t>Insomnia, anxiety, fear, restlessness</a:t>
            </a:r>
          </a:p>
          <a:p>
            <a:pPr lvl="1"/>
            <a:r>
              <a:rPr lang="en-US" sz="2800" dirty="0"/>
              <a:t>tremors and convulsions</a:t>
            </a:r>
          </a:p>
          <a:p>
            <a:pPr lvl="1"/>
            <a:r>
              <a:rPr lang="en-US" sz="2800" dirty="0"/>
              <a:t>Clouding of consciousness, disorientation, and confusion</a:t>
            </a:r>
          </a:p>
          <a:p>
            <a:endParaRPr lang="en-US" dirty="0"/>
          </a:p>
        </p:txBody>
      </p:sp>
    </p:spTree>
    <p:extLst>
      <p:ext uri="{BB962C8B-B14F-4D97-AF65-F5344CB8AC3E}">
        <p14:creationId xmlns:p14="http://schemas.microsoft.com/office/powerpoint/2010/main" val="2306541071"/>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lvl="1"/>
            <a:endParaRPr lang="en-US" sz="2800" dirty="0"/>
          </a:p>
          <a:p>
            <a:pPr lvl="1"/>
            <a:r>
              <a:rPr lang="en-US" sz="2800" dirty="0"/>
              <a:t>Visual and auditory hallucinations with illusions</a:t>
            </a:r>
          </a:p>
          <a:p>
            <a:pPr lvl="1"/>
            <a:r>
              <a:rPr lang="en-US" sz="2800" dirty="0"/>
              <a:t>Over-activity of the autonomic NS</a:t>
            </a:r>
          </a:p>
          <a:p>
            <a:pPr lvl="1"/>
            <a:r>
              <a:rPr lang="en-US" sz="2800" dirty="0"/>
              <a:t>Delusions, agitation and sleep disturbances</a:t>
            </a:r>
          </a:p>
          <a:p>
            <a:pPr lvl="1">
              <a:buNone/>
            </a:pPr>
            <a:endParaRPr lang="en-US" sz="2800" dirty="0"/>
          </a:p>
          <a:p>
            <a:r>
              <a:rPr lang="en-US" dirty="0" smtClean="0"/>
              <a:t>Nutritional deficiencies (Thiamine / </a:t>
            </a:r>
            <a:r>
              <a:rPr lang="en-US" dirty="0" err="1" smtClean="0"/>
              <a:t>Vit</a:t>
            </a:r>
            <a:r>
              <a:rPr lang="en-US" dirty="0" smtClean="0"/>
              <a:t> B1), lead to </a:t>
            </a:r>
            <a:r>
              <a:rPr lang="en-US" dirty="0" err="1" smtClean="0"/>
              <a:t>Wernicke,s</a:t>
            </a:r>
            <a:r>
              <a:rPr lang="en-US" dirty="0" smtClean="0"/>
              <a:t> encephalopathy, </a:t>
            </a:r>
            <a:r>
              <a:rPr lang="en-US" dirty="0" err="1" smtClean="0"/>
              <a:t>Korsakoff’s</a:t>
            </a:r>
            <a:r>
              <a:rPr lang="en-US" dirty="0" smtClean="0"/>
              <a:t> psychosis and alcoholic dementia</a:t>
            </a:r>
            <a:endParaRPr lang="en-US" dirty="0"/>
          </a:p>
        </p:txBody>
      </p:sp>
    </p:spTree>
    <p:extLst>
      <p:ext uri="{BB962C8B-B14F-4D97-AF65-F5344CB8AC3E}">
        <p14:creationId xmlns:p14="http://schemas.microsoft.com/office/powerpoint/2010/main" val="3521559870"/>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6322" name="Title 1"/>
          <p:cNvSpPr>
            <a:spLocks noGrp="1"/>
          </p:cNvSpPr>
          <p:nvPr>
            <p:ph type="title"/>
          </p:nvPr>
        </p:nvSpPr>
        <p:spPr>
          <a:xfrm>
            <a:off x="1981200" y="122238"/>
            <a:ext cx="7543800" cy="569912"/>
          </a:xfrm>
        </p:spPr>
        <p:txBody>
          <a:bodyPr>
            <a:noAutofit/>
          </a:bodyPr>
          <a:lstStyle/>
          <a:p>
            <a:pPr algn="ctr"/>
            <a:r>
              <a:rPr lang="en-US" altLang="en-US" sz="4400" b="1" dirty="0" smtClean="0">
                <a:solidFill>
                  <a:srgbClr val="FF0000"/>
                </a:solidFill>
              </a:rPr>
              <a:t>1. History taking</a:t>
            </a:r>
          </a:p>
        </p:txBody>
      </p:sp>
      <p:sp>
        <p:nvSpPr>
          <p:cNvPr id="51203" name="Content Placeholder 2"/>
          <p:cNvSpPr>
            <a:spLocks noGrp="1"/>
          </p:cNvSpPr>
          <p:nvPr>
            <p:ph idx="1"/>
          </p:nvPr>
        </p:nvSpPr>
        <p:spPr>
          <a:xfrm>
            <a:off x="1981200" y="692151"/>
            <a:ext cx="9733722" cy="6049963"/>
          </a:xfrm>
        </p:spPr>
        <p:txBody>
          <a:bodyPr/>
          <a:lstStyle/>
          <a:p>
            <a:pPr algn="just">
              <a:lnSpc>
                <a:spcPct val="150000"/>
              </a:lnSpc>
            </a:pPr>
            <a:r>
              <a:rPr lang="en-US" altLang="en-US" dirty="0" smtClean="0">
                <a:latin typeface="Times New Roman" panose="02020603050405020304" pitchFamily="18" charset="0"/>
                <a:cs typeface="Times New Roman" panose="02020603050405020304" pitchFamily="18" charset="0"/>
              </a:rPr>
              <a:t>Patients allowed to tell their stories in their own words in the order that they consider most important.</a:t>
            </a:r>
          </a:p>
          <a:p>
            <a:pPr algn="just">
              <a:lnSpc>
                <a:spcPct val="150000"/>
              </a:lnSpc>
            </a:pPr>
            <a:r>
              <a:rPr lang="en-US" altLang="en-US" dirty="0" smtClean="0">
                <a:latin typeface="Times New Roman" panose="02020603050405020304" pitchFamily="18" charset="0"/>
                <a:cs typeface="Times New Roman" panose="02020603050405020304" pitchFamily="18" charset="0"/>
              </a:rPr>
              <a:t>Other sources are important e.g. relatives</a:t>
            </a:r>
          </a:p>
          <a:p>
            <a:pPr algn="just">
              <a:lnSpc>
                <a:spcPct val="150000"/>
              </a:lnSpc>
            </a:pPr>
            <a:r>
              <a:rPr lang="en-US" altLang="en-US" dirty="0" smtClean="0">
                <a:latin typeface="Times New Roman" panose="02020603050405020304" pitchFamily="18" charset="0"/>
                <a:cs typeface="Times New Roman" panose="02020603050405020304" pitchFamily="18" charset="0"/>
              </a:rPr>
              <a:t>Differs from general health history because it focus on psychological/</a:t>
            </a:r>
            <a:r>
              <a:rPr lang="en-US" altLang="en-US" dirty="0" err="1" smtClean="0">
                <a:latin typeface="Times New Roman" panose="02020603050405020304" pitchFamily="18" charset="0"/>
                <a:cs typeface="Times New Roman" panose="02020603050405020304" pitchFamily="18" charset="0"/>
              </a:rPr>
              <a:t>behavioural</a:t>
            </a:r>
            <a:r>
              <a:rPr lang="en-US" altLang="en-US" dirty="0" smtClean="0">
                <a:latin typeface="Times New Roman" panose="02020603050405020304" pitchFamily="18" charset="0"/>
                <a:cs typeface="Times New Roman" panose="02020603050405020304" pitchFamily="18" charset="0"/>
              </a:rPr>
              <a:t> components rather that physiological.</a:t>
            </a:r>
          </a:p>
          <a:p>
            <a:pPr algn="just"/>
            <a:endParaRPr lang="en-US" altLang="en-US" dirty="0" smtClean="0"/>
          </a:p>
        </p:txBody>
      </p:sp>
    </p:spTree>
    <p:extLst>
      <p:ext uri="{BB962C8B-B14F-4D97-AF65-F5344CB8AC3E}">
        <p14:creationId xmlns:p14="http://schemas.microsoft.com/office/powerpoint/2010/main" val="37113399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additive="base">
                                        <p:cTn id="7" dur="500" fill="hold"/>
                                        <p:tgtEl>
                                          <p:spTgt spid="5120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120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203">
                                            <p:txEl>
                                              <p:pRg st="1" end="1"/>
                                            </p:txEl>
                                          </p:spTgt>
                                        </p:tgtEl>
                                        <p:attrNameLst>
                                          <p:attrName>style.visibility</p:attrName>
                                        </p:attrNameLst>
                                      </p:cBhvr>
                                      <p:to>
                                        <p:strVal val="visible"/>
                                      </p:to>
                                    </p:set>
                                    <p:anim calcmode="lin" valueType="num">
                                      <p:cBhvr additive="base">
                                        <p:cTn id="13" dur="500" fill="hold"/>
                                        <p:tgtEl>
                                          <p:spTgt spid="5120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120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51203">
                                            <p:txEl>
                                              <p:pRg st="2" end="2"/>
                                            </p:txEl>
                                          </p:spTgt>
                                        </p:tgtEl>
                                        <p:attrNameLst>
                                          <p:attrName>style.visibility</p:attrName>
                                        </p:attrNameLst>
                                      </p:cBhvr>
                                      <p:to>
                                        <p:strVal val="visible"/>
                                      </p:to>
                                    </p:set>
                                    <p:anim calcmode="lin" valueType="num">
                                      <p:cBhvr additive="base">
                                        <p:cTn id="19" dur="500" fill="hold"/>
                                        <p:tgtEl>
                                          <p:spTgt spid="5120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20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lstStyle/>
          <a:p>
            <a:r>
              <a:rPr lang="en-US" sz="3800" dirty="0"/>
              <a:t>Diagnosis for alcohol use problems</a:t>
            </a:r>
            <a:endParaRPr lang="en-US" sz="3800" dirty="0"/>
          </a:p>
        </p:txBody>
      </p:sp>
      <p:sp>
        <p:nvSpPr>
          <p:cNvPr id="3" name="Content Placeholder 2"/>
          <p:cNvSpPr>
            <a:spLocks noGrp="1"/>
          </p:cNvSpPr>
          <p:nvPr>
            <p:ph idx="1"/>
          </p:nvPr>
        </p:nvSpPr>
        <p:spPr>
          <a:xfrm>
            <a:off x="1981200" y="1268761"/>
            <a:ext cx="8229600" cy="4862165"/>
          </a:xfrm>
        </p:spPr>
        <p:txBody>
          <a:bodyPr/>
          <a:lstStyle/>
          <a:p>
            <a:r>
              <a:rPr lang="en-US" b="1" dirty="0" smtClean="0"/>
              <a:t>CAGE: </a:t>
            </a:r>
            <a:r>
              <a:rPr lang="en-US" dirty="0" smtClean="0"/>
              <a:t> a simple and effective screening tool that involves asking the following questions</a:t>
            </a:r>
          </a:p>
          <a:p>
            <a:pPr lvl="1"/>
            <a:r>
              <a:rPr lang="en-US" sz="2800" dirty="0"/>
              <a:t>Has the patient ever tried to </a:t>
            </a:r>
            <a:r>
              <a:rPr lang="en-US" sz="2800" i="1" dirty="0"/>
              <a:t>CUT DOWN </a:t>
            </a:r>
            <a:r>
              <a:rPr lang="en-US" sz="2800" dirty="0"/>
              <a:t>on their drinking?</a:t>
            </a:r>
          </a:p>
          <a:p>
            <a:pPr lvl="1"/>
            <a:r>
              <a:rPr lang="en-US" sz="2800" dirty="0"/>
              <a:t>Do they get </a:t>
            </a:r>
            <a:r>
              <a:rPr lang="en-US" sz="2800" i="1" dirty="0"/>
              <a:t>ANNOYED</a:t>
            </a:r>
            <a:r>
              <a:rPr lang="en-US" sz="2800" dirty="0"/>
              <a:t> when people talk about their drinking?</a:t>
            </a:r>
          </a:p>
          <a:p>
            <a:pPr lvl="1"/>
            <a:r>
              <a:rPr lang="en-US" sz="2800" dirty="0"/>
              <a:t>Do they ever feel </a:t>
            </a:r>
            <a:r>
              <a:rPr lang="en-US" sz="2800" i="1" dirty="0"/>
              <a:t>GUILTY</a:t>
            </a:r>
            <a:r>
              <a:rPr lang="en-US" sz="2800" dirty="0"/>
              <a:t> about their drinking?</a:t>
            </a:r>
          </a:p>
          <a:p>
            <a:pPr lvl="1"/>
            <a:r>
              <a:rPr lang="en-US" sz="2800" dirty="0"/>
              <a:t>Do they ever take an </a:t>
            </a:r>
            <a:r>
              <a:rPr lang="en-US" sz="2800" i="1" dirty="0"/>
              <a:t>EARLY MORNING </a:t>
            </a:r>
            <a:r>
              <a:rPr lang="en-US" sz="2800" dirty="0"/>
              <a:t>drink?</a:t>
            </a:r>
          </a:p>
          <a:p>
            <a:endParaRPr lang="en-US" dirty="0" smtClean="0"/>
          </a:p>
          <a:p>
            <a:endParaRPr lang="en-US" dirty="0"/>
          </a:p>
        </p:txBody>
      </p:sp>
    </p:spTree>
    <p:extLst>
      <p:ext uri="{BB962C8B-B14F-4D97-AF65-F5344CB8AC3E}">
        <p14:creationId xmlns:p14="http://schemas.microsoft.com/office/powerpoint/2010/main" val="313695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checkerboard(across)">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checkerboard(across)">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checkerboard(across)">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checkerboard(across)">
                                      <p:cBhvr>
                                        <p:cTn id="22"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404665"/>
            <a:ext cx="8147248" cy="5726261"/>
          </a:xfrm>
        </p:spPr>
        <p:txBody>
          <a:bodyPr/>
          <a:lstStyle/>
          <a:p>
            <a:r>
              <a:rPr lang="en-US" dirty="0" smtClean="0"/>
              <a:t>A positive answer is 2 or more “YES” responses.</a:t>
            </a:r>
          </a:p>
          <a:p>
            <a:endParaRPr lang="en-US" dirty="0" smtClean="0"/>
          </a:p>
          <a:p>
            <a:r>
              <a:rPr lang="en-US" dirty="0" smtClean="0"/>
              <a:t>Other screening tools include:</a:t>
            </a:r>
          </a:p>
          <a:p>
            <a:pPr lvl="1"/>
            <a:r>
              <a:rPr lang="en-US" sz="2800" dirty="0"/>
              <a:t>Short Michigan alcohol screening test(S-MAST)</a:t>
            </a:r>
          </a:p>
          <a:p>
            <a:pPr lvl="1"/>
            <a:r>
              <a:rPr lang="en-US" sz="2800" dirty="0"/>
              <a:t>Laboratory investigations such as blood alcohol concentration (BAC), breath alcohol levels etc</a:t>
            </a:r>
            <a:endParaRPr lang="en-US" sz="2800" dirty="0"/>
          </a:p>
        </p:txBody>
      </p:sp>
    </p:spTree>
    <p:extLst>
      <p:ext uri="{BB962C8B-B14F-4D97-AF65-F5344CB8AC3E}">
        <p14:creationId xmlns:p14="http://schemas.microsoft.com/office/powerpoint/2010/main" val="1570474949"/>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t>Caffeine-Related Disorders</a:t>
            </a:r>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Most widely used drug in the world</a:t>
            </a:r>
          </a:p>
          <a:p>
            <a:r>
              <a:rPr lang="en-US" dirty="0" smtClean="0"/>
              <a:t>Symptoms include tolerance and withdrawal</a:t>
            </a:r>
          </a:p>
          <a:p>
            <a:r>
              <a:rPr lang="en-US" dirty="0" smtClean="0"/>
              <a:t>No Caffeine Use Disorder (data unavailable yet); only Caffeine </a:t>
            </a:r>
            <a:r>
              <a:rPr lang="en-US" dirty="0"/>
              <a:t>I</a:t>
            </a:r>
            <a:r>
              <a:rPr lang="en-US" dirty="0" smtClean="0"/>
              <a:t>ntoxication and </a:t>
            </a:r>
            <a:r>
              <a:rPr lang="en-US" dirty="0"/>
              <a:t>W</a:t>
            </a:r>
            <a:r>
              <a:rPr lang="en-US" dirty="0" smtClean="0"/>
              <a:t>ithdrawal</a:t>
            </a:r>
          </a:p>
          <a:p>
            <a:r>
              <a:rPr lang="en-US" dirty="0" smtClean="0"/>
              <a:t>Taking oral contraceptives decreases elimination of caffeine (Increased risk of intoxication)</a:t>
            </a:r>
            <a:endParaRPr lang="en-US" dirty="0"/>
          </a:p>
        </p:txBody>
      </p:sp>
    </p:spTree>
    <p:extLst>
      <p:ext uri="{BB962C8B-B14F-4D97-AF65-F5344CB8AC3E}">
        <p14:creationId xmlns:p14="http://schemas.microsoft.com/office/powerpoint/2010/main" val="20705889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Intoxication</a:t>
            </a:r>
            <a:endParaRPr lang="en-US" dirty="0"/>
          </a:p>
        </p:txBody>
      </p:sp>
      <p:sp>
        <p:nvSpPr>
          <p:cNvPr id="3" name="Content Placeholder 2"/>
          <p:cNvSpPr>
            <a:spLocks noGrp="1"/>
          </p:cNvSpPr>
          <p:nvPr>
            <p:ph idx="1"/>
          </p:nvPr>
        </p:nvSpPr>
        <p:spPr>
          <a:xfrm>
            <a:off x="1981200" y="1196753"/>
            <a:ext cx="8229600" cy="4934173"/>
          </a:xfrm>
        </p:spPr>
        <p:txBody>
          <a:bodyPr>
            <a:noAutofit/>
          </a:bodyPr>
          <a:lstStyle/>
          <a:p>
            <a:r>
              <a:rPr lang="en-US" sz="2900" dirty="0"/>
              <a:t>Intoxication must be in excess of 250 mg. &amp; cause distress or impairment</a:t>
            </a:r>
          </a:p>
          <a:p>
            <a:endParaRPr lang="en-US" sz="2900" dirty="0"/>
          </a:p>
          <a:p>
            <a:r>
              <a:rPr lang="en-US" sz="2900" dirty="0"/>
              <a:t>5 or more of following:</a:t>
            </a:r>
          </a:p>
          <a:p>
            <a:pPr lvl="3"/>
            <a:r>
              <a:rPr lang="en-US" sz="2800" dirty="0"/>
              <a:t>Restlessness</a:t>
            </a:r>
          </a:p>
          <a:p>
            <a:pPr lvl="3"/>
            <a:r>
              <a:rPr lang="en-US" sz="2800" dirty="0"/>
              <a:t>Nervousness</a:t>
            </a:r>
          </a:p>
          <a:p>
            <a:pPr lvl="3"/>
            <a:r>
              <a:rPr lang="en-US" sz="2800" dirty="0"/>
              <a:t>Excitement</a:t>
            </a:r>
          </a:p>
          <a:p>
            <a:pPr lvl="3"/>
            <a:r>
              <a:rPr lang="en-US" sz="2800" dirty="0"/>
              <a:t>Insomnia</a:t>
            </a:r>
          </a:p>
          <a:p>
            <a:pPr lvl="1"/>
            <a:endParaRPr lang="en-US" sz="1600" dirty="0"/>
          </a:p>
        </p:txBody>
      </p:sp>
    </p:spTree>
    <p:extLst>
      <p:ext uri="{BB962C8B-B14F-4D97-AF65-F5344CB8AC3E}">
        <p14:creationId xmlns:p14="http://schemas.microsoft.com/office/powerpoint/2010/main" val="41282152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lvl="3"/>
            <a:r>
              <a:rPr lang="en-US" sz="2800" dirty="0"/>
              <a:t>Flushed face</a:t>
            </a:r>
          </a:p>
          <a:p>
            <a:pPr lvl="3"/>
            <a:r>
              <a:rPr lang="en-US" sz="2800" dirty="0" err="1"/>
              <a:t>Diuresis</a:t>
            </a:r>
            <a:endParaRPr lang="en-US" sz="2800" dirty="0"/>
          </a:p>
          <a:p>
            <a:pPr lvl="3"/>
            <a:r>
              <a:rPr lang="en-US" sz="2800" dirty="0"/>
              <a:t>Gastrointestinal disturbance</a:t>
            </a:r>
          </a:p>
          <a:p>
            <a:pPr lvl="3"/>
            <a:r>
              <a:rPr lang="en-US" sz="2800" dirty="0"/>
              <a:t>Muscle twitching</a:t>
            </a:r>
          </a:p>
          <a:p>
            <a:pPr lvl="3"/>
            <a:r>
              <a:rPr lang="en-US" sz="2800" dirty="0"/>
              <a:t>Rambling flow of thought and speech</a:t>
            </a:r>
          </a:p>
          <a:p>
            <a:pPr lvl="3"/>
            <a:r>
              <a:rPr lang="en-US" sz="2800" dirty="0"/>
              <a:t>Tachycardia or cardiac arrhythmia</a:t>
            </a:r>
          </a:p>
          <a:p>
            <a:pPr lvl="3"/>
            <a:r>
              <a:rPr lang="en-US" sz="2800" dirty="0"/>
              <a:t>Periods of inexhaustibility</a:t>
            </a:r>
          </a:p>
          <a:p>
            <a:pPr lvl="3"/>
            <a:r>
              <a:rPr lang="en-US" sz="2800" dirty="0"/>
              <a:t>Psychomotor agitation</a:t>
            </a:r>
            <a:endParaRPr lang="en-US" sz="2800" dirty="0"/>
          </a:p>
        </p:txBody>
      </p:sp>
    </p:spTree>
    <p:extLst>
      <p:ext uri="{BB962C8B-B14F-4D97-AF65-F5344CB8AC3E}">
        <p14:creationId xmlns:p14="http://schemas.microsoft.com/office/powerpoint/2010/main" val="2113098518"/>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Caffeine Withdrawal</a:t>
            </a:r>
            <a:endParaRPr lang="en-US" dirty="0"/>
          </a:p>
        </p:txBody>
      </p:sp>
      <p:sp>
        <p:nvSpPr>
          <p:cNvPr id="3" name="Content Placeholder 2"/>
          <p:cNvSpPr>
            <a:spLocks noGrp="1"/>
          </p:cNvSpPr>
          <p:nvPr>
            <p:ph idx="1"/>
          </p:nvPr>
        </p:nvSpPr>
        <p:spPr/>
        <p:txBody>
          <a:bodyPr>
            <a:normAutofit/>
          </a:bodyPr>
          <a:lstStyle/>
          <a:p>
            <a:r>
              <a:rPr lang="en-US" dirty="0" smtClean="0"/>
              <a:t>Following cessation of or reduction in use within 24 hours by 3 or more of following:</a:t>
            </a:r>
          </a:p>
          <a:p>
            <a:pPr lvl="1"/>
            <a:r>
              <a:rPr lang="en-US" dirty="0" smtClean="0"/>
              <a:t>Headache (the hallmark feature)</a:t>
            </a:r>
          </a:p>
          <a:p>
            <a:pPr lvl="1"/>
            <a:r>
              <a:rPr lang="en-US" dirty="0" smtClean="0"/>
              <a:t>Marked fatigue or drowsiness</a:t>
            </a:r>
          </a:p>
          <a:p>
            <a:pPr lvl="1"/>
            <a:r>
              <a:rPr lang="en-US" dirty="0" smtClean="0"/>
              <a:t>Dysphoric mood, depressed mood, or irritability</a:t>
            </a:r>
          </a:p>
          <a:p>
            <a:pPr lvl="1"/>
            <a:r>
              <a:rPr lang="en-US" dirty="0" smtClean="0"/>
              <a:t>Difficulty concentrating</a:t>
            </a:r>
          </a:p>
          <a:p>
            <a:pPr lvl="1"/>
            <a:r>
              <a:rPr lang="en-US" dirty="0" smtClean="0"/>
              <a:t>Flu-like symptoms (nausea, vomiting, muscle pain)</a:t>
            </a:r>
            <a:endParaRPr lang="en-US" dirty="0"/>
          </a:p>
        </p:txBody>
      </p:sp>
    </p:spTree>
    <p:extLst>
      <p:ext uri="{BB962C8B-B14F-4D97-AF65-F5344CB8AC3E}">
        <p14:creationId xmlns:p14="http://schemas.microsoft.com/office/powerpoint/2010/main" val="9413063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descr="File:Cannabis macro.JPG">
            <a:hlinkClick r:id="rId2"/>
          </p:cNvPr>
          <p:cNvPicPr>
            <a:picLocks/>
          </p:cNvPicPr>
          <p:nvPr/>
        </p:nvPicPr>
        <p:blipFill>
          <a:blip r:embed="rId3" cstate="print"/>
          <a:srcRect/>
          <a:stretch>
            <a:fillRect/>
          </a:stretch>
        </p:blipFill>
        <p:spPr bwMode="auto">
          <a:xfrm>
            <a:off x="6600056" y="2276872"/>
            <a:ext cx="3203848" cy="3528392"/>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
        <p:nvSpPr>
          <p:cNvPr id="2" name="Title 1"/>
          <p:cNvSpPr>
            <a:spLocks noGrp="1"/>
          </p:cNvSpPr>
          <p:nvPr>
            <p:ph type="title"/>
          </p:nvPr>
        </p:nvSpPr>
        <p:spPr/>
        <p:txBody>
          <a:bodyPr/>
          <a:lstStyle/>
          <a:p>
            <a:pPr algn="ctr"/>
            <a:r>
              <a:rPr lang="en-US" b="1" dirty="0" smtClean="0"/>
              <a:t>Cannabis Related Disorders</a:t>
            </a:r>
            <a:endParaRPr lang="en-US" b="1" dirty="0"/>
          </a:p>
        </p:txBody>
      </p:sp>
      <p:sp>
        <p:nvSpPr>
          <p:cNvPr id="3" name="Content Placeholder 2"/>
          <p:cNvSpPr>
            <a:spLocks noGrp="1"/>
          </p:cNvSpPr>
          <p:nvPr>
            <p:ph idx="1"/>
          </p:nvPr>
        </p:nvSpPr>
        <p:spPr>
          <a:xfrm>
            <a:off x="1981200" y="1124745"/>
            <a:ext cx="8291264" cy="5006181"/>
          </a:xfrm>
        </p:spPr>
        <p:txBody>
          <a:bodyPr>
            <a:normAutofit/>
          </a:bodyPr>
          <a:lstStyle/>
          <a:p>
            <a:r>
              <a:rPr lang="en-US" dirty="0" smtClean="0"/>
              <a:t>Common names include: Marijuana, Hashish, “</a:t>
            </a:r>
            <a:r>
              <a:rPr lang="en-US" dirty="0" err="1" smtClean="0"/>
              <a:t>njaga</a:t>
            </a:r>
            <a:r>
              <a:rPr lang="en-US" dirty="0" smtClean="0"/>
              <a:t>”….</a:t>
            </a:r>
          </a:p>
          <a:p>
            <a:r>
              <a:rPr lang="en-US" dirty="0" smtClean="0"/>
              <a:t>Smoked, drunk in tea, </a:t>
            </a:r>
          </a:p>
          <a:p>
            <a:pPr>
              <a:buNone/>
            </a:pPr>
            <a:r>
              <a:rPr lang="en-US" dirty="0" smtClean="0"/>
              <a:t>	chewed fresh</a:t>
            </a:r>
          </a:p>
          <a:p>
            <a:r>
              <a:rPr lang="en-US" dirty="0" smtClean="0"/>
              <a:t>Cannabis Use Disorder: </a:t>
            </a:r>
          </a:p>
          <a:p>
            <a:pPr lvl="1"/>
            <a:r>
              <a:rPr lang="en-US" sz="2800" dirty="0"/>
              <a:t>At least 2 of the 11 </a:t>
            </a:r>
          </a:p>
          <a:p>
            <a:pPr lvl="1">
              <a:buNone/>
            </a:pPr>
            <a:r>
              <a:rPr lang="en-US" sz="2800" dirty="0"/>
              <a:t>	symptom criteria</a:t>
            </a:r>
          </a:p>
          <a:p>
            <a:pPr lvl="1"/>
            <a:r>
              <a:rPr lang="en-US" sz="2800" dirty="0"/>
              <a:t>Includes tolerance </a:t>
            </a:r>
          </a:p>
          <a:p>
            <a:pPr lvl="1">
              <a:buNone/>
            </a:pPr>
            <a:r>
              <a:rPr lang="en-US" sz="2800" dirty="0"/>
              <a:t>	and withdrawal</a:t>
            </a:r>
          </a:p>
          <a:p>
            <a:endParaRPr lang="en-US" dirty="0"/>
          </a:p>
        </p:txBody>
      </p:sp>
    </p:spTree>
    <p:extLst>
      <p:ext uri="{BB962C8B-B14F-4D97-AF65-F5344CB8AC3E}">
        <p14:creationId xmlns:p14="http://schemas.microsoft.com/office/powerpoint/2010/main" val="3127091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checkerboard(across)">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checkerboard(across)">
                                      <p:cBhvr>
                                        <p:cTn id="12" dur="1000"/>
                                        <p:tgtEl>
                                          <p:spTgt spid="3">
                                            <p:txEl>
                                              <p:pRg st="1" end="1"/>
                                            </p:txEl>
                                          </p:spTgt>
                                        </p:tgtEl>
                                      </p:cBhvr>
                                    </p:animEffect>
                                  </p:childTnLst>
                                </p:cTn>
                              </p:par>
                              <p:par>
                                <p:cTn id="13" presetID="5" presetClass="entr" presetSubtype="1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checkerboard(across)">
                                      <p:cBhvr>
                                        <p:cTn id="15" dur="1000"/>
                                        <p:tgtEl>
                                          <p:spTgt spid="3">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ntr" presetSubtype="5" fill="hold" nodeType="click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checkerboard(down)">
                                      <p:cBhvr>
                                        <p:cTn id="20" dur="1000"/>
                                        <p:tgtEl>
                                          <p:spTgt spid="3">
                                            <p:txEl>
                                              <p:pRg st="3" end="3"/>
                                            </p:txEl>
                                          </p:spTgt>
                                        </p:tgtEl>
                                      </p:cBhvr>
                                    </p:animEffect>
                                  </p:childTnLst>
                                </p:cTn>
                              </p:par>
                              <p:par>
                                <p:cTn id="21" presetID="5" presetClass="entr" presetSubtype="5" fill="hold"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checkerboard(down)">
                                      <p:cBhvr>
                                        <p:cTn id="23" dur="1000"/>
                                        <p:tgtEl>
                                          <p:spTgt spid="3">
                                            <p:txEl>
                                              <p:pRg st="4" end="4"/>
                                            </p:txEl>
                                          </p:spTgt>
                                        </p:tgtEl>
                                      </p:cBhvr>
                                    </p:animEffect>
                                  </p:childTnLst>
                                </p:cTn>
                              </p:par>
                              <p:par>
                                <p:cTn id="24" presetID="5" presetClass="entr" presetSubtype="5"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checkerboard(down)">
                                      <p:cBhvr>
                                        <p:cTn id="26" dur="1000"/>
                                        <p:tgtEl>
                                          <p:spTgt spid="3">
                                            <p:txEl>
                                              <p:pRg st="5" end="5"/>
                                            </p:txEl>
                                          </p:spTgt>
                                        </p:tgtEl>
                                      </p:cBhvr>
                                    </p:animEffect>
                                  </p:childTnLst>
                                </p:cTn>
                              </p:par>
                              <p:par>
                                <p:cTn id="27" presetID="5" presetClass="entr" presetSubtype="5" fill="hold"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checkerboard(down)">
                                      <p:cBhvr>
                                        <p:cTn id="29" dur="1000"/>
                                        <p:tgtEl>
                                          <p:spTgt spid="3">
                                            <p:txEl>
                                              <p:pRg st="6" end="6"/>
                                            </p:txEl>
                                          </p:spTgt>
                                        </p:tgtEl>
                                      </p:cBhvr>
                                    </p:animEffect>
                                  </p:childTnLst>
                                </p:cTn>
                              </p:par>
                              <p:par>
                                <p:cTn id="30" presetID="5" presetClass="entr" presetSubtype="5" fill="hold"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checkerboard(down)">
                                      <p:cBhvr>
                                        <p:cTn id="32" dur="1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Problematic behavioral or psychological changes (e.g., impaired judgment, motor coordination, social withdrawal, euphoria, anxiety, sensation of slowed time) and,</a:t>
            </a:r>
          </a:p>
          <a:p>
            <a:r>
              <a:rPr lang="en-US" dirty="0" smtClean="0"/>
              <a:t>2 or more of the following:</a:t>
            </a:r>
          </a:p>
          <a:p>
            <a:pPr lvl="1"/>
            <a:r>
              <a:rPr lang="en-US" dirty="0" smtClean="0"/>
              <a:t>Conjunctival injection (red eyes)</a:t>
            </a:r>
          </a:p>
          <a:p>
            <a:pPr lvl="1"/>
            <a:r>
              <a:rPr lang="en-US" dirty="0" smtClean="0"/>
              <a:t>Increased appetite</a:t>
            </a:r>
          </a:p>
          <a:p>
            <a:pPr lvl="1"/>
            <a:r>
              <a:rPr lang="en-US" dirty="0" smtClean="0"/>
              <a:t>Dry mouth</a:t>
            </a:r>
          </a:p>
          <a:p>
            <a:pPr lvl="1"/>
            <a:r>
              <a:rPr lang="en-US" dirty="0" smtClean="0"/>
              <a:t>Tachycardia</a:t>
            </a:r>
          </a:p>
          <a:p>
            <a:pPr marL="457200" lvl="1" indent="0">
              <a:buNone/>
            </a:pPr>
            <a:endParaRPr lang="en-US" dirty="0" smtClean="0"/>
          </a:p>
          <a:p>
            <a:pPr lvl="1"/>
            <a:endParaRPr lang="en-US" dirty="0"/>
          </a:p>
        </p:txBody>
      </p:sp>
    </p:spTree>
    <p:extLst>
      <p:ext uri="{BB962C8B-B14F-4D97-AF65-F5344CB8AC3E}">
        <p14:creationId xmlns:p14="http://schemas.microsoft.com/office/powerpoint/2010/main" val="14905553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Cannabis Withdrawal</a:t>
            </a:r>
            <a:endParaRPr lang="en-US" dirty="0"/>
          </a:p>
        </p:txBody>
      </p:sp>
      <p:sp>
        <p:nvSpPr>
          <p:cNvPr id="3" name="Content Placeholder 2"/>
          <p:cNvSpPr>
            <a:spLocks noGrp="1"/>
          </p:cNvSpPr>
          <p:nvPr>
            <p:ph idx="1"/>
          </p:nvPr>
        </p:nvSpPr>
        <p:spPr>
          <a:xfrm>
            <a:off x="1981200" y="1052737"/>
            <a:ext cx="8229600" cy="5078189"/>
          </a:xfrm>
        </p:spPr>
        <p:txBody>
          <a:bodyPr>
            <a:normAutofit lnSpcReduction="10000"/>
          </a:bodyPr>
          <a:lstStyle/>
          <a:p>
            <a:r>
              <a:rPr lang="en-US" dirty="0" smtClean="0"/>
              <a:t>After heavy or prolonged use</a:t>
            </a:r>
          </a:p>
          <a:p>
            <a:r>
              <a:rPr lang="en-US" dirty="0" smtClean="0"/>
              <a:t>3 or more of the following developing within a week:</a:t>
            </a:r>
          </a:p>
          <a:p>
            <a:pPr lvl="1"/>
            <a:r>
              <a:rPr lang="en-US" dirty="0" smtClean="0"/>
              <a:t>Irritability, anger, or aggression</a:t>
            </a:r>
          </a:p>
          <a:p>
            <a:pPr lvl="1"/>
            <a:r>
              <a:rPr lang="en-US" dirty="0" smtClean="0"/>
              <a:t>Nervousness or anxiety</a:t>
            </a:r>
          </a:p>
          <a:p>
            <a:pPr lvl="1"/>
            <a:r>
              <a:rPr lang="en-US" dirty="0" smtClean="0"/>
              <a:t>Sleep difficulty (insomnia or disturbing dreams)</a:t>
            </a:r>
          </a:p>
          <a:p>
            <a:pPr lvl="1"/>
            <a:r>
              <a:rPr lang="en-US" dirty="0" smtClean="0"/>
              <a:t>Decreased appetite or weight loss</a:t>
            </a:r>
          </a:p>
          <a:p>
            <a:pPr lvl="1"/>
            <a:r>
              <a:rPr lang="en-US" dirty="0" smtClean="0"/>
              <a:t>Restlessness</a:t>
            </a:r>
          </a:p>
          <a:p>
            <a:pPr lvl="1"/>
            <a:r>
              <a:rPr lang="en-US" dirty="0" smtClean="0"/>
              <a:t>Depressed mood</a:t>
            </a:r>
          </a:p>
          <a:p>
            <a:pPr lvl="1"/>
            <a:r>
              <a:rPr lang="en-US" dirty="0" smtClean="0"/>
              <a:t> </a:t>
            </a:r>
            <a:r>
              <a:rPr lang="en-US" dirty="0"/>
              <a:t>P</a:t>
            </a:r>
            <a:r>
              <a:rPr lang="en-US" dirty="0" smtClean="0"/>
              <a:t>hysical symptoms (sweating, fever, chills, headache, shakiness/tremors, or stomach pain)</a:t>
            </a:r>
            <a:endParaRPr lang="en-US" dirty="0"/>
          </a:p>
        </p:txBody>
      </p:sp>
    </p:spTree>
    <p:extLst>
      <p:ext uri="{BB962C8B-B14F-4D97-AF65-F5344CB8AC3E}">
        <p14:creationId xmlns:p14="http://schemas.microsoft.com/office/powerpoint/2010/main" val="2807943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b="1" dirty="0" smtClean="0"/>
              <a:t>Hallucinogen-Related Disorders</a:t>
            </a:r>
            <a:endParaRPr lang="en-US" b="1" dirty="0"/>
          </a:p>
        </p:txBody>
      </p:sp>
      <p:sp>
        <p:nvSpPr>
          <p:cNvPr id="3" name="Content Placeholder 2"/>
          <p:cNvSpPr>
            <a:spLocks noGrp="1"/>
          </p:cNvSpPr>
          <p:nvPr>
            <p:ph idx="1"/>
          </p:nvPr>
        </p:nvSpPr>
        <p:spPr/>
        <p:txBody>
          <a:bodyPr>
            <a:normAutofit/>
          </a:bodyPr>
          <a:lstStyle/>
          <a:p>
            <a:r>
              <a:rPr lang="en-US" dirty="0" smtClean="0"/>
              <a:t>Separate criteria for Phencyclidine </a:t>
            </a:r>
            <a:r>
              <a:rPr lang="en-US" dirty="0"/>
              <a:t>D</a:t>
            </a:r>
            <a:r>
              <a:rPr lang="en-US" dirty="0" smtClean="0"/>
              <a:t>isorders (e.g., “angel dust”, ketamine, cyclohexamine, dizocilpine) and,</a:t>
            </a:r>
          </a:p>
          <a:p>
            <a:pPr marL="118872" indent="0">
              <a:buNone/>
            </a:pPr>
            <a:endParaRPr lang="en-US" dirty="0" smtClean="0"/>
          </a:p>
          <a:p>
            <a:r>
              <a:rPr lang="en-US" dirty="0" smtClean="0"/>
              <a:t> Other </a:t>
            </a:r>
            <a:r>
              <a:rPr lang="en-US" dirty="0"/>
              <a:t>H</a:t>
            </a:r>
            <a:r>
              <a:rPr lang="en-US" dirty="0" smtClean="0"/>
              <a:t>allucinogen </a:t>
            </a:r>
            <a:r>
              <a:rPr lang="en-US" dirty="0"/>
              <a:t>D</a:t>
            </a:r>
            <a:r>
              <a:rPr lang="en-US" dirty="0" smtClean="0"/>
              <a:t>isorders (e.g., Lysergic acid diethylamide(LSD), psilocybin, mescaline, peyote, morning glory seeds, jimsonweed)</a:t>
            </a:r>
            <a:endParaRPr lang="en-US" dirty="0"/>
          </a:p>
        </p:txBody>
      </p:sp>
    </p:spTree>
    <p:extLst>
      <p:ext uri="{BB962C8B-B14F-4D97-AF65-F5344CB8AC3E}">
        <p14:creationId xmlns:p14="http://schemas.microsoft.com/office/powerpoint/2010/main" val="2371004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734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Comprehensive history</a:t>
            </a:r>
          </a:p>
        </p:txBody>
      </p:sp>
      <p:sp>
        <p:nvSpPr>
          <p:cNvPr id="3" name="Content Placeholder 2"/>
          <p:cNvSpPr>
            <a:spLocks noGrp="1"/>
          </p:cNvSpPr>
          <p:nvPr>
            <p:ph idx="1"/>
          </p:nvPr>
        </p:nvSpPr>
        <p:spPr>
          <a:xfrm>
            <a:off x="1431235" y="1052514"/>
            <a:ext cx="10363200" cy="5616575"/>
          </a:xfrm>
        </p:spPr>
        <p:txBody>
          <a:bodyPr/>
          <a:lstStyle/>
          <a:p>
            <a:pPr marL="0" indent="0">
              <a:lnSpc>
                <a:spcPct val="150000"/>
              </a:lnSpc>
              <a:buNone/>
              <a:defRPr/>
            </a:pPr>
            <a:r>
              <a:rPr lang="en-US" b="1" dirty="0" smtClean="0">
                <a:latin typeface="Times New Roman" pitchFamily="18" charset="0"/>
                <a:cs typeface="Times New Roman" pitchFamily="18" charset="0"/>
              </a:rPr>
              <a:t>Components/parts</a:t>
            </a:r>
          </a:p>
          <a:p>
            <a:pPr>
              <a:lnSpc>
                <a:spcPct val="150000"/>
              </a:lnSpc>
              <a:defRPr/>
            </a:pPr>
            <a:r>
              <a:rPr lang="en-US" dirty="0" smtClean="0">
                <a:latin typeface="Times New Roman" pitchFamily="18" charset="0"/>
                <a:cs typeface="Times New Roman" pitchFamily="18" charset="0"/>
              </a:rPr>
              <a:t>Identifying data </a:t>
            </a:r>
          </a:p>
          <a:p>
            <a:pPr>
              <a:lnSpc>
                <a:spcPct val="150000"/>
              </a:lnSpc>
              <a:defRPr/>
            </a:pPr>
            <a:r>
              <a:rPr lang="en-US" dirty="0" smtClean="0">
                <a:latin typeface="Times New Roman" pitchFamily="18" charset="0"/>
                <a:cs typeface="Times New Roman" pitchFamily="18" charset="0"/>
              </a:rPr>
              <a:t>Chief complaint </a:t>
            </a:r>
          </a:p>
          <a:p>
            <a:pPr>
              <a:lnSpc>
                <a:spcPct val="150000"/>
              </a:lnSpc>
              <a:defRPr/>
            </a:pPr>
            <a:r>
              <a:rPr lang="en-US" dirty="0" smtClean="0">
                <a:latin typeface="Times New Roman" pitchFamily="18" charset="0"/>
                <a:cs typeface="Times New Roman" pitchFamily="18" charset="0"/>
              </a:rPr>
              <a:t>History of present illness </a:t>
            </a:r>
          </a:p>
          <a:p>
            <a:pPr lvl="1">
              <a:lnSpc>
                <a:spcPct val="150000"/>
              </a:lnSpc>
              <a:defRPr/>
            </a:pPr>
            <a:r>
              <a:rPr lang="en-US" sz="3200" dirty="0">
                <a:latin typeface="Times New Roman" pitchFamily="18" charset="0"/>
                <a:cs typeface="Times New Roman" pitchFamily="18" charset="0"/>
              </a:rPr>
              <a:t>Onset </a:t>
            </a:r>
          </a:p>
          <a:p>
            <a:pPr lvl="1">
              <a:lnSpc>
                <a:spcPct val="150000"/>
              </a:lnSpc>
              <a:defRPr/>
            </a:pPr>
            <a:r>
              <a:rPr lang="en-US" sz="3200" dirty="0">
                <a:latin typeface="Times New Roman" pitchFamily="18" charset="0"/>
                <a:cs typeface="Times New Roman" pitchFamily="18" charset="0"/>
              </a:rPr>
              <a:t>Precipitating/perpetuating factors </a:t>
            </a:r>
          </a:p>
        </p:txBody>
      </p:sp>
    </p:spTree>
    <p:extLst>
      <p:ext uri="{BB962C8B-B14F-4D97-AF65-F5344CB8AC3E}">
        <p14:creationId xmlns:p14="http://schemas.microsoft.com/office/powerpoint/2010/main" val="74651642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Use Disorder</a:t>
            </a:r>
            <a:endParaRPr lang="en-US" dirty="0"/>
          </a:p>
        </p:txBody>
      </p:sp>
      <p:sp>
        <p:nvSpPr>
          <p:cNvPr id="3" name="Content Placeholder 2"/>
          <p:cNvSpPr>
            <a:spLocks noGrp="1"/>
          </p:cNvSpPr>
          <p:nvPr>
            <p:ph idx="1"/>
          </p:nvPr>
        </p:nvSpPr>
        <p:spPr/>
        <p:txBody>
          <a:bodyPr>
            <a:normAutofit/>
          </a:bodyPr>
          <a:lstStyle/>
          <a:p>
            <a:r>
              <a:rPr lang="en-US" dirty="0" smtClean="0"/>
              <a:t>10  symptom criteria (excludes withdrawal symptoms)</a:t>
            </a:r>
          </a:p>
          <a:p>
            <a:r>
              <a:rPr lang="en-US" dirty="0" smtClean="0"/>
              <a:t>Previously in the category of Dissociative Anesthetics</a:t>
            </a:r>
          </a:p>
          <a:p>
            <a:r>
              <a:rPr lang="en-US" dirty="0" smtClean="0"/>
              <a:t>Prevalence primarily in the African-American (49%) and Hispanic (29%) cultures.  Only .5% of young Caucasians.</a:t>
            </a:r>
            <a:endParaRPr lang="en-US" dirty="0"/>
          </a:p>
        </p:txBody>
      </p:sp>
    </p:spTree>
    <p:extLst>
      <p:ext uri="{BB962C8B-B14F-4D97-AF65-F5344CB8AC3E}">
        <p14:creationId xmlns:p14="http://schemas.microsoft.com/office/powerpoint/2010/main" val="6568506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Use Disorder</a:t>
            </a:r>
            <a:endParaRPr lang="en-US" dirty="0"/>
          </a:p>
        </p:txBody>
      </p:sp>
      <p:sp>
        <p:nvSpPr>
          <p:cNvPr id="3" name="Content Placeholder 2"/>
          <p:cNvSpPr>
            <a:spLocks noGrp="1"/>
          </p:cNvSpPr>
          <p:nvPr>
            <p:ph idx="1"/>
          </p:nvPr>
        </p:nvSpPr>
        <p:spPr>
          <a:xfrm>
            <a:off x="1981200" y="1268761"/>
            <a:ext cx="8229600" cy="4862165"/>
          </a:xfrm>
        </p:spPr>
        <p:txBody>
          <a:bodyPr>
            <a:normAutofit lnSpcReduction="10000"/>
          </a:bodyPr>
          <a:lstStyle/>
          <a:p>
            <a:r>
              <a:rPr lang="en-US" dirty="0" smtClean="0"/>
              <a:t>10 symptom criteria (excludes withdrawal symptoms)</a:t>
            </a:r>
          </a:p>
          <a:p>
            <a:r>
              <a:rPr lang="en-US" dirty="0" smtClean="0"/>
              <a:t>Hallucinogen Use Disorder is one of the rarest. (.5% among adolescents and .2% in adults)</a:t>
            </a:r>
          </a:p>
          <a:p>
            <a:r>
              <a:rPr lang="en-US" dirty="0" smtClean="0"/>
              <a:t>Those who have this disorder have higher rates of other SUD’s as well</a:t>
            </a:r>
          </a:p>
          <a:p>
            <a:r>
              <a:rPr lang="en-US" dirty="0" smtClean="0"/>
              <a:t>Can lead to psychotic-induced, bipolar-induced, depressive-induced, anxiety-induced disorders and delirium</a:t>
            </a:r>
          </a:p>
          <a:p>
            <a:endParaRPr lang="en-US" dirty="0"/>
          </a:p>
        </p:txBody>
      </p:sp>
    </p:spTree>
    <p:extLst>
      <p:ext uri="{BB962C8B-B14F-4D97-AF65-F5344CB8AC3E}">
        <p14:creationId xmlns:p14="http://schemas.microsoft.com/office/powerpoint/2010/main" val="659298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Phencyclidine Intoxication</a:t>
            </a:r>
            <a:endParaRPr lang="en-US" dirty="0"/>
          </a:p>
        </p:txBody>
      </p:sp>
      <p:sp>
        <p:nvSpPr>
          <p:cNvPr id="3" name="Content Placeholder 2"/>
          <p:cNvSpPr>
            <a:spLocks noGrp="1"/>
          </p:cNvSpPr>
          <p:nvPr>
            <p:ph idx="1"/>
          </p:nvPr>
        </p:nvSpPr>
        <p:spPr>
          <a:xfrm>
            <a:off x="1981200" y="1124744"/>
            <a:ext cx="8229600" cy="5256584"/>
          </a:xfrm>
        </p:spPr>
        <p:txBody>
          <a:bodyPr>
            <a:normAutofit fontScale="92500" lnSpcReduction="20000"/>
          </a:bodyPr>
          <a:lstStyle/>
          <a:p>
            <a:r>
              <a:rPr lang="en-US" dirty="0" smtClean="0"/>
              <a:t>Problematic behavior (e.g., assaultive, impulsive, unpredictable, agitated, impaired judgment) and, 2 or more of the following:</a:t>
            </a:r>
          </a:p>
          <a:p>
            <a:pPr>
              <a:buNone/>
            </a:pPr>
            <a:endParaRPr lang="en-US" dirty="0" smtClean="0"/>
          </a:p>
          <a:p>
            <a:pPr lvl="1"/>
            <a:r>
              <a:rPr lang="en-US" sz="2800" dirty="0"/>
              <a:t>Vertical or horizontal nystagmus (involuntary eye movement)</a:t>
            </a:r>
          </a:p>
          <a:p>
            <a:pPr lvl="1"/>
            <a:r>
              <a:rPr lang="en-US" sz="2800" dirty="0"/>
              <a:t>Hypertension or tachycardia</a:t>
            </a:r>
          </a:p>
          <a:p>
            <a:pPr lvl="1"/>
            <a:r>
              <a:rPr lang="en-US" sz="2800" dirty="0"/>
              <a:t>Numbness or diminished response to pain</a:t>
            </a:r>
          </a:p>
          <a:p>
            <a:pPr lvl="1"/>
            <a:r>
              <a:rPr lang="en-US" sz="2800" dirty="0"/>
              <a:t>Ataxia (lack of muscle coordination)</a:t>
            </a:r>
          </a:p>
          <a:p>
            <a:pPr lvl="1"/>
            <a:r>
              <a:rPr lang="en-US" sz="2800" dirty="0" err="1"/>
              <a:t>Dysarthria</a:t>
            </a:r>
            <a:r>
              <a:rPr lang="en-US" sz="2800" dirty="0"/>
              <a:t> (difficulty articulating)</a:t>
            </a:r>
          </a:p>
          <a:p>
            <a:pPr lvl="1"/>
            <a:r>
              <a:rPr lang="en-US" sz="2800" dirty="0"/>
              <a:t>Muscle rigidity</a:t>
            </a:r>
          </a:p>
          <a:p>
            <a:pPr lvl="1"/>
            <a:r>
              <a:rPr lang="en-US" sz="2800" dirty="0"/>
              <a:t>Seizures or coma</a:t>
            </a:r>
          </a:p>
          <a:p>
            <a:pPr lvl="1"/>
            <a:r>
              <a:rPr lang="en-US" sz="2800" dirty="0" err="1"/>
              <a:t>Hyperacusis</a:t>
            </a:r>
            <a:r>
              <a:rPr lang="en-US" sz="2800" dirty="0"/>
              <a:t> (sensitivity to loud noises)</a:t>
            </a:r>
          </a:p>
          <a:p>
            <a:endParaRPr lang="en-US" dirty="0" smtClean="0"/>
          </a:p>
          <a:p>
            <a:endParaRPr lang="en-US" dirty="0"/>
          </a:p>
        </p:txBody>
      </p:sp>
    </p:spTree>
    <p:extLst>
      <p:ext uri="{BB962C8B-B14F-4D97-AF65-F5344CB8AC3E}">
        <p14:creationId xmlns:p14="http://schemas.microsoft.com/office/powerpoint/2010/main" val="330930260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Hallucinogen 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anxiety, depression, ideas of reference, “losing one’s mind”, paranoia, impaired judgment).</a:t>
            </a:r>
          </a:p>
          <a:p>
            <a:r>
              <a:rPr lang="en-US" dirty="0" smtClean="0"/>
              <a:t>Perceptual changes (e.g., intensified perceptions, illusions, hallucinations, derealization) and, 2 or more of the following:</a:t>
            </a:r>
          </a:p>
          <a:p>
            <a:r>
              <a:rPr lang="en-US" dirty="0" smtClean="0"/>
              <a:t>Pupillary dilation, tachycardia, sweating, palpitations, blurred vision, tremors, incoordination</a:t>
            </a:r>
            <a:endParaRPr lang="en-US" dirty="0"/>
          </a:p>
        </p:txBody>
      </p:sp>
    </p:spTree>
    <p:extLst>
      <p:ext uri="{BB962C8B-B14F-4D97-AF65-F5344CB8AC3E}">
        <p14:creationId xmlns:p14="http://schemas.microsoft.com/office/powerpoint/2010/main" val="28221670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Hallucinogen Persisting Perception Disorder</a:t>
            </a:r>
            <a:endParaRPr lang="en-US" dirty="0"/>
          </a:p>
        </p:txBody>
      </p:sp>
      <p:sp>
        <p:nvSpPr>
          <p:cNvPr id="3" name="Content Placeholder 2"/>
          <p:cNvSpPr>
            <a:spLocks noGrp="1"/>
          </p:cNvSpPr>
          <p:nvPr>
            <p:ph idx="1"/>
          </p:nvPr>
        </p:nvSpPr>
        <p:spPr/>
        <p:txBody>
          <a:bodyPr>
            <a:normAutofit/>
          </a:bodyPr>
          <a:lstStyle/>
          <a:p>
            <a:r>
              <a:rPr lang="en-US" dirty="0" smtClean="0"/>
              <a:t>Following cessation of hallucinogen use, the reexperiencing of one or more of the perceptual symptoms that were experienced when intoxicated (e.g., trails, color flashes, geometric hallucinations, false perceptions of movement, intensified colors)</a:t>
            </a:r>
          </a:p>
          <a:p>
            <a:r>
              <a:rPr lang="en-US" dirty="0" smtClean="0"/>
              <a:t>Cause significant distress or impairment in important areas of functioning</a:t>
            </a:r>
            <a:endParaRPr lang="en-US" dirty="0"/>
          </a:p>
        </p:txBody>
      </p:sp>
    </p:spTree>
    <p:extLst>
      <p:ext uri="{BB962C8B-B14F-4D97-AF65-F5344CB8AC3E}">
        <p14:creationId xmlns:p14="http://schemas.microsoft.com/office/powerpoint/2010/main" val="11707613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Inhalant Related Disorders</a:t>
            </a:r>
            <a:endParaRPr lang="en-US" b="1" dirty="0"/>
          </a:p>
        </p:txBody>
      </p:sp>
      <p:sp>
        <p:nvSpPr>
          <p:cNvPr id="3" name="Content Placeholder 2"/>
          <p:cNvSpPr>
            <a:spLocks noGrp="1"/>
          </p:cNvSpPr>
          <p:nvPr>
            <p:ph idx="1"/>
          </p:nvPr>
        </p:nvSpPr>
        <p:spPr>
          <a:xfrm>
            <a:off x="1981200" y="1412777"/>
            <a:ext cx="8229600" cy="4718149"/>
          </a:xfrm>
        </p:spPr>
        <p:txBody>
          <a:bodyPr>
            <a:normAutofit/>
          </a:bodyPr>
          <a:lstStyle/>
          <a:p>
            <a:r>
              <a:rPr lang="en-US" dirty="0" smtClean="0"/>
              <a:t>Involves any hydrocarbon-based substances (e.g., toxic gases from glues, fuels, paints, and other volatile substances)</a:t>
            </a:r>
          </a:p>
          <a:p>
            <a:r>
              <a:rPr lang="en-US" dirty="0" smtClean="0"/>
              <a:t>Standard drug screens do not detect inhalants.  Detection is costly</a:t>
            </a:r>
          </a:p>
          <a:p>
            <a:r>
              <a:rPr lang="en-US" dirty="0" smtClean="0"/>
              <a:t>Prevalence declines after adolescence</a:t>
            </a:r>
          </a:p>
          <a:p>
            <a:r>
              <a:rPr lang="en-US" dirty="0" smtClean="0"/>
              <a:t>Common with adolescent Conduct Disorder.  Adult use strongly </a:t>
            </a:r>
            <a:r>
              <a:rPr lang="en-US" dirty="0"/>
              <a:t>a</a:t>
            </a:r>
            <a:r>
              <a:rPr lang="en-US" dirty="0" smtClean="0"/>
              <a:t>ssociated with suicidality</a:t>
            </a:r>
          </a:p>
          <a:p>
            <a:endParaRPr lang="en-US" dirty="0"/>
          </a:p>
        </p:txBody>
      </p:sp>
    </p:spTree>
    <p:extLst>
      <p:ext uri="{BB962C8B-B14F-4D97-AF65-F5344CB8AC3E}">
        <p14:creationId xmlns:p14="http://schemas.microsoft.com/office/powerpoint/2010/main" val="38004704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Use Disorder</a:t>
            </a:r>
            <a:endParaRPr lang="en-US" dirty="0"/>
          </a:p>
        </p:txBody>
      </p:sp>
      <p:sp>
        <p:nvSpPr>
          <p:cNvPr id="3" name="Content Placeholder 2"/>
          <p:cNvSpPr>
            <a:spLocks noGrp="1"/>
          </p:cNvSpPr>
          <p:nvPr>
            <p:ph idx="1"/>
          </p:nvPr>
        </p:nvSpPr>
        <p:spPr/>
        <p:txBody>
          <a:bodyPr/>
          <a:lstStyle/>
          <a:p>
            <a:r>
              <a:rPr lang="en-US" dirty="0" smtClean="0"/>
              <a:t>10 of the 11 standard symptom criteria. No withdrawal criteria.</a:t>
            </a:r>
          </a:p>
          <a:p>
            <a:pPr marL="118872" indent="0">
              <a:buNone/>
            </a:pPr>
            <a:endParaRPr lang="en-US" dirty="0" smtClean="0"/>
          </a:p>
          <a:p>
            <a:r>
              <a:rPr lang="en-US" dirty="0" smtClean="0"/>
              <a:t>When possible, name the particular substance involved</a:t>
            </a:r>
          </a:p>
        </p:txBody>
      </p:sp>
    </p:spTree>
    <p:extLst>
      <p:ext uri="{BB962C8B-B14F-4D97-AF65-F5344CB8AC3E}">
        <p14:creationId xmlns:p14="http://schemas.microsoft.com/office/powerpoint/2010/main" val="231020276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Inhalant Intoxication</a:t>
            </a:r>
            <a:endParaRPr lang="en-US"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Problematic behavioral or psychological changes (e.g., belligerence, assaultive, apathy, impaired judgment)</a:t>
            </a:r>
          </a:p>
          <a:p>
            <a:endParaRPr lang="en-US" dirty="0" smtClean="0"/>
          </a:p>
          <a:p>
            <a:r>
              <a:rPr lang="en-US" dirty="0" smtClean="0"/>
              <a:t>2 or more of following: </a:t>
            </a:r>
            <a:r>
              <a:rPr lang="en-US" sz="2800" dirty="0"/>
              <a:t>dizziness, nystagmus, incoordination, slurred speech, unsteady gait, lethargy, depressed reflexes, psychomotor retardation, tremor, muscle weakness, blurred vision, stupor/coma, and euphoria</a:t>
            </a:r>
            <a:r>
              <a:rPr lang="en-US" dirty="0" smtClean="0"/>
              <a:t>.</a:t>
            </a:r>
            <a:endParaRPr lang="en-US" dirty="0"/>
          </a:p>
        </p:txBody>
      </p:sp>
    </p:spTree>
    <p:extLst>
      <p:ext uri="{BB962C8B-B14F-4D97-AF65-F5344CB8AC3E}">
        <p14:creationId xmlns:p14="http://schemas.microsoft.com/office/powerpoint/2010/main" val="25792617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t>Opioid-Related Disorders</a:t>
            </a:r>
            <a:endParaRPr lang="en-US" b="1"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Forms of </a:t>
            </a:r>
            <a:r>
              <a:rPr lang="en-US" dirty="0" err="1" smtClean="0"/>
              <a:t>Opioids</a:t>
            </a:r>
            <a:r>
              <a:rPr lang="en-US" dirty="0" smtClean="0"/>
              <a:t> include opium, morphine, heroin, codeine and some analgesic opiate derivatives.</a:t>
            </a:r>
          </a:p>
          <a:p>
            <a:r>
              <a:rPr lang="en-US" dirty="0" smtClean="0"/>
              <a:t>Commonly: </a:t>
            </a:r>
            <a:r>
              <a:rPr lang="en-US" i="1" dirty="0" smtClean="0"/>
              <a:t>“boy, white lady, brown sugar, </a:t>
            </a:r>
            <a:r>
              <a:rPr lang="en-US" i="1" dirty="0" err="1" smtClean="0"/>
              <a:t>muggo</a:t>
            </a:r>
            <a:r>
              <a:rPr lang="en-US" i="1" dirty="0" smtClean="0"/>
              <a:t>….”</a:t>
            </a:r>
          </a:p>
          <a:p>
            <a:r>
              <a:rPr lang="en-US" dirty="0" smtClean="0"/>
              <a:t>Consumed through </a:t>
            </a:r>
          </a:p>
          <a:p>
            <a:pPr>
              <a:buNone/>
            </a:pPr>
            <a:r>
              <a:rPr lang="en-US" dirty="0" smtClean="0"/>
              <a:t>	smoking, sniffing, </a:t>
            </a:r>
          </a:p>
          <a:p>
            <a:pPr>
              <a:buNone/>
            </a:pPr>
            <a:r>
              <a:rPr lang="en-US" dirty="0" smtClean="0"/>
              <a:t>	snorting, or </a:t>
            </a:r>
          </a:p>
          <a:p>
            <a:pPr>
              <a:buNone/>
            </a:pPr>
            <a:r>
              <a:rPr lang="en-US" dirty="0" smtClean="0"/>
              <a:t>	direct injection.</a:t>
            </a:r>
          </a:p>
          <a:p>
            <a:pPr>
              <a:buNone/>
            </a:pPr>
            <a:endParaRPr lang="en-US" dirty="0" smtClean="0"/>
          </a:p>
        </p:txBody>
      </p:sp>
      <p:pic>
        <p:nvPicPr>
          <p:cNvPr id="5" name="il_fi" descr="http://www.drugfreehomes.org/wp-content/uploads/2011/04/heroin-abuse.jpg"/>
          <p:cNvPicPr/>
          <p:nvPr/>
        </p:nvPicPr>
        <p:blipFill>
          <a:blip r:embed="rId2" cstate="print">
            <a:grayscl/>
          </a:blip>
          <a:srcRect/>
          <a:stretch>
            <a:fillRect/>
          </a:stretch>
        </p:blipFill>
        <p:spPr bwMode="auto">
          <a:xfrm>
            <a:off x="5735961" y="3284985"/>
            <a:ext cx="4139953" cy="2636913"/>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Tree>
    <p:extLst>
      <p:ext uri="{BB962C8B-B14F-4D97-AF65-F5344CB8AC3E}">
        <p14:creationId xmlns:p14="http://schemas.microsoft.com/office/powerpoint/2010/main" val="9271691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l_fi" descr="http://inspiremalibu.com/wp-content/uploads/2011/10/Fotolia_9156618_S.jpg"/>
          <p:cNvPicPr/>
          <p:nvPr/>
        </p:nvPicPr>
        <p:blipFill>
          <a:blip r:embed="rId2" cstate="print"/>
          <a:srcRect/>
          <a:stretch>
            <a:fillRect/>
          </a:stretch>
        </p:blipFill>
        <p:spPr bwMode="auto">
          <a:xfrm>
            <a:off x="8544272" y="543272"/>
            <a:ext cx="1828800" cy="5334000"/>
          </a:xfrm>
          <a:prstGeom prst="rect">
            <a:avLst/>
          </a:prstGeom>
          <a:noFill/>
          <a:ln w="9525">
            <a:noFill/>
            <a:miter lim="800000"/>
            <a:headEnd/>
            <a:tailEnd/>
          </a:ln>
        </p:spPr>
      </p:pic>
      <p:sp>
        <p:nvSpPr>
          <p:cNvPr id="2" name="Title 1"/>
          <p:cNvSpPr>
            <a:spLocks noGrp="1"/>
          </p:cNvSpPr>
          <p:nvPr>
            <p:ph type="title"/>
          </p:nvPr>
        </p:nvSpPr>
        <p:spPr/>
        <p:txBody>
          <a:bodyPr/>
          <a:lstStyle/>
          <a:p>
            <a:r>
              <a:rPr lang="en-US" dirty="0" smtClean="0"/>
              <a:t>Opioid Use Disorder</a:t>
            </a:r>
            <a:endParaRPr lang="en-US" dirty="0"/>
          </a:p>
        </p:txBody>
      </p:sp>
      <p:sp>
        <p:nvSpPr>
          <p:cNvPr id="3" name="Content Placeholder 2"/>
          <p:cNvSpPr>
            <a:spLocks noGrp="1"/>
          </p:cNvSpPr>
          <p:nvPr>
            <p:ph idx="1"/>
          </p:nvPr>
        </p:nvSpPr>
        <p:spPr>
          <a:xfrm>
            <a:off x="1847528" y="1196753"/>
            <a:ext cx="8229600" cy="4934173"/>
          </a:xfrm>
        </p:spPr>
        <p:txBody>
          <a:bodyPr>
            <a:normAutofit/>
          </a:bodyPr>
          <a:lstStyle/>
          <a:p>
            <a:r>
              <a:rPr lang="en-US" dirty="0" smtClean="0"/>
              <a:t>Includes all 11 standard, symptom</a:t>
            </a:r>
          </a:p>
          <a:p>
            <a:pPr>
              <a:buNone/>
            </a:pPr>
            <a:r>
              <a:rPr lang="en-US" dirty="0" smtClean="0"/>
              <a:t>	criteria</a:t>
            </a:r>
          </a:p>
          <a:p>
            <a:pPr marL="0" indent="0">
              <a:buNone/>
            </a:pPr>
            <a:endParaRPr lang="en-US" dirty="0" smtClean="0"/>
          </a:p>
          <a:p>
            <a:r>
              <a:rPr lang="en-US" dirty="0" smtClean="0"/>
              <a:t>Include the specifier “On maintenance therapy” when individual is taking a “prescribed” agonist medication (e.g., methadone, buprenorphine) or antagonist (e.g., naltrexone, Vivitrol)</a:t>
            </a:r>
            <a:endParaRPr lang="en-US" dirty="0"/>
          </a:p>
        </p:txBody>
      </p:sp>
    </p:spTree>
    <p:extLst>
      <p:ext uri="{BB962C8B-B14F-4D97-AF65-F5344CB8AC3E}">
        <p14:creationId xmlns:p14="http://schemas.microsoft.com/office/powerpoint/2010/main" val="3429813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476183"/>
            <a:ext cx="10065026" cy="5616575"/>
          </a:xfrm>
        </p:spPr>
        <p:txBody>
          <a:bodyPr/>
          <a:lstStyle/>
          <a:p>
            <a:pPr>
              <a:lnSpc>
                <a:spcPct val="150000"/>
              </a:lnSpc>
            </a:pPr>
            <a:r>
              <a:rPr lang="en-US" altLang="en-US" dirty="0" smtClean="0">
                <a:latin typeface="Times New Roman" panose="02020603050405020304" pitchFamily="18" charset="0"/>
                <a:cs typeface="Times New Roman" panose="02020603050405020304" pitchFamily="18" charset="0"/>
              </a:rPr>
              <a:t>Hx of past illnesses </a:t>
            </a:r>
          </a:p>
          <a:p>
            <a:pPr lvl="1">
              <a:lnSpc>
                <a:spcPct val="150000"/>
              </a:lnSpc>
            </a:pPr>
            <a:r>
              <a:rPr lang="en-US" altLang="en-US" sz="3200" dirty="0">
                <a:latin typeface="Times New Roman" panose="02020603050405020304" pitchFamily="18" charset="0"/>
                <a:cs typeface="Times New Roman" panose="02020603050405020304" pitchFamily="18" charset="0"/>
              </a:rPr>
              <a:t>Psychiatric </a:t>
            </a:r>
          </a:p>
          <a:p>
            <a:pPr lvl="1">
              <a:lnSpc>
                <a:spcPct val="150000"/>
              </a:lnSpc>
            </a:pPr>
            <a:r>
              <a:rPr lang="en-US" altLang="en-US" sz="3200" dirty="0">
                <a:latin typeface="Times New Roman" panose="02020603050405020304" pitchFamily="18" charset="0"/>
                <a:cs typeface="Times New Roman" panose="02020603050405020304" pitchFamily="18" charset="0"/>
              </a:rPr>
              <a:t>Medical </a:t>
            </a:r>
          </a:p>
          <a:p>
            <a:pPr lvl="1">
              <a:lnSpc>
                <a:spcPct val="150000"/>
              </a:lnSpc>
            </a:pPr>
            <a:r>
              <a:rPr lang="en-US" altLang="en-US" sz="3200" dirty="0">
                <a:latin typeface="Times New Roman" panose="02020603050405020304" pitchFamily="18" charset="0"/>
                <a:cs typeface="Times New Roman" panose="02020603050405020304" pitchFamily="18" charset="0"/>
              </a:rPr>
              <a:t>Alcohol and other substance history</a:t>
            </a:r>
            <a:endParaRPr lang="en-US" altLang="en-US" dirty="0" smtClean="0">
              <a:latin typeface="Times New Roman" panose="02020603050405020304" pitchFamily="18" charset="0"/>
              <a:cs typeface="Times New Roman" panose="02020603050405020304" pitchFamily="18" charset="0"/>
            </a:endParaRPr>
          </a:p>
          <a:p>
            <a:pPr>
              <a:lnSpc>
                <a:spcPct val="150000"/>
              </a:lnSpc>
            </a:pPr>
            <a:r>
              <a:rPr lang="en-US" altLang="en-US" dirty="0" smtClean="0">
                <a:latin typeface="Times New Roman" panose="02020603050405020304" pitchFamily="18" charset="0"/>
                <a:cs typeface="Times New Roman" panose="02020603050405020304" pitchFamily="18" charset="0"/>
              </a:rPr>
              <a:t>Family history </a:t>
            </a:r>
          </a:p>
          <a:p>
            <a:pPr lvl="1">
              <a:lnSpc>
                <a:spcPct val="150000"/>
              </a:lnSpc>
            </a:pPr>
            <a:r>
              <a:rPr lang="en-US" altLang="en-US" dirty="0" smtClean="0">
                <a:latin typeface="Times New Roman" panose="02020603050405020304" pitchFamily="18" charset="0"/>
                <a:cs typeface="Times New Roman" panose="02020603050405020304" pitchFamily="18" charset="0"/>
              </a:rPr>
              <a:t>Family tree</a:t>
            </a:r>
          </a:p>
          <a:p>
            <a:pPr>
              <a:lnSpc>
                <a:spcPct val="150000"/>
              </a:lnSpc>
            </a:pPr>
            <a:endParaRPr lang="en-US" altLang="en-US" dirty="0" smtClean="0"/>
          </a:p>
        </p:txBody>
      </p:sp>
    </p:spTree>
    <p:extLst>
      <p:ext uri="{BB962C8B-B14F-4D97-AF65-F5344CB8AC3E}">
        <p14:creationId xmlns:p14="http://schemas.microsoft.com/office/powerpoint/2010/main" val="7604513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Intoxication</a:t>
            </a:r>
            <a:endParaRPr lang="en-US" dirty="0"/>
          </a:p>
        </p:txBody>
      </p:sp>
      <p:sp>
        <p:nvSpPr>
          <p:cNvPr id="3" name="Content Placeholder 2"/>
          <p:cNvSpPr>
            <a:spLocks noGrp="1"/>
          </p:cNvSpPr>
          <p:nvPr>
            <p:ph idx="1"/>
          </p:nvPr>
        </p:nvSpPr>
        <p:spPr>
          <a:xfrm>
            <a:off x="1981200" y="1124745"/>
            <a:ext cx="8229600" cy="5006181"/>
          </a:xfrm>
        </p:spPr>
        <p:txBody>
          <a:bodyPr>
            <a:normAutofit/>
          </a:bodyPr>
          <a:lstStyle/>
          <a:p>
            <a:r>
              <a:rPr lang="en-US" dirty="0" smtClean="0"/>
              <a:t>Problem behavior or psychological changes (e.g., euphoria followed by apathy, dysphoria, psychomotor agitation or retardation, impaired judgment)</a:t>
            </a:r>
          </a:p>
          <a:p>
            <a:r>
              <a:rPr lang="en-US" dirty="0" smtClean="0"/>
              <a:t>Pupillary constriction (or dilation due to severe overdose) and, </a:t>
            </a:r>
          </a:p>
          <a:p>
            <a:r>
              <a:rPr lang="en-US" dirty="0" smtClean="0"/>
              <a:t>One or more of the following: drowsiness/coma, slurred speech, impairment in attention or memory</a:t>
            </a:r>
            <a:endParaRPr lang="en-US" dirty="0"/>
          </a:p>
        </p:txBody>
      </p:sp>
    </p:spTree>
    <p:extLst>
      <p:ext uri="{BB962C8B-B14F-4D97-AF65-F5344CB8AC3E}">
        <p14:creationId xmlns:p14="http://schemas.microsoft.com/office/powerpoint/2010/main" val="26330205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Opioid Withdrawal</a:t>
            </a:r>
            <a:endParaRPr lang="en-US" dirty="0"/>
          </a:p>
        </p:txBody>
      </p:sp>
      <p:sp>
        <p:nvSpPr>
          <p:cNvPr id="3" name="Content Placeholder 2"/>
          <p:cNvSpPr>
            <a:spLocks noGrp="1"/>
          </p:cNvSpPr>
          <p:nvPr>
            <p:ph idx="1"/>
          </p:nvPr>
        </p:nvSpPr>
        <p:spPr/>
        <p:txBody>
          <a:bodyPr>
            <a:normAutofit/>
          </a:bodyPr>
          <a:lstStyle/>
          <a:p>
            <a:r>
              <a:rPr lang="en-US" dirty="0" smtClean="0"/>
              <a:t>3 or more of the following within minutes to several days after cessation of use or administration of an antagonist:</a:t>
            </a:r>
          </a:p>
          <a:p>
            <a:pPr marL="118872" indent="0">
              <a:buNone/>
            </a:pPr>
            <a:endParaRPr lang="en-US" dirty="0" smtClean="0"/>
          </a:p>
          <a:p>
            <a:r>
              <a:rPr lang="en-US" dirty="0" smtClean="0"/>
              <a:t>Dysphoric mood, nausea/vomiting, muscle aches, lacrimation/rhinorrhea, pupillary dilation, </a:t>
            </a:r>
            <a:r>
              <a:rPr lang="en-US" dirty="0" err="1" smtClean="0"/>
              <a:t>piloerection</a:t>
            </a:r>
            <a:r>
              <a:rPr lang="en-US" dirty="0" smtClean="0"/>
              <a:t>/sweating, diarrhea, yawning, fever, and insomnia.</a:t>
            </a:r>
          </a:p>
        </p:txBody>
      </p:sp>
    </p:spTree>
    <p:extLst>
      <p:ext uri="{BB962C8B-B14F-4D97-AF65-F5344CB8AC3E}">
        <p14:creationId xmlns:p14="http://schemas.microsoft.com/office/powerpoint/2010/main" val="2917478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Opioid Withdrawal</a:t>
            </a:r>
          </a:p>
        </p:txBody>
      </p:sp>
      <p:sp>
        <p:nvSpPr>
          <p:cNvPr id="3" name="Content Placeholder 2"/>
          <p:cNvSpPr>
            <a:spLocks noGrp="1"/>
          </p:cNvSpPr>
          <p:nvPr>
            <p:ph idx="1"/>
          </p:nvPr>
        </p:nvSpPr>
        <p:spPr/>
        <p:txBody>
          <a:bodyPr>
            <a:normAutofit/>
          </a:bodyPr>
          <a:lstStyle/>
          <a:p>
            <a:r>
              <a:rPr lang="en-US" dirty="0" smtClean="0"/>
              <a:t>Short-acting drugs (e.g., heroin) begin to have withdrawal symptoms within 6-12 hours after last dose</a:t>
            </a:r>
          </a:p>
          <a:p>
            <a:r>
              <a:rPr lang="en-US" dirty="0" smtClean="0"/>
              <a:t>Longer-acting drugs (e.g., methadone, buprenorphine) may take 2-4 days for symptoms to emerge</a:t>
            </a:r>
          </a:p>
          <a:p>
            <a:r>
              <a:rPr lang="en-US" dirty="0" smtClean="0"/>
              <a:t>Less acute withdrawal symptoms ( e.g., anxiety, insomnia, dysphoria, anhedonia) can last for weeks to months</a:t>
            </a:r>
          </a:p>
          <a:p>
            <a:endParaRPr lang="en-US" dirty="0"/>
          </a:p>
        </p:txBody>
      </p:sp>
    </p:spTree>
    <p:extLst>
      <p:ext uri="{BB962C8B-B14F-4D97-AF65-F5344CB8AC3E}">
        <p14:creationId xmlns:p14="http://schemas.microsoft.com/office/powerpoint/2010/main" val="26858101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gn="ctr"/>
            <a:r>
              <a:rPr lang="en-US" b="1" dirty="0" smtClean="0"/>
              <a:t>Sedative-, Hypnotic-, or Anxiolytic-Related Disorders</a:t>
            </a:r>
            <a:endParaRPr lang="en-US" b="1" dirty="0"/>
          </a:p>
        </p:txBody>
      </p:sp>
      <p:sp>
        <p:nvSpPr>
          <p:cNvPr id="3" name="Content Placeholder 2"/>
          <p:cNvSpPr>
            <a:spLocks noGrp="1"/>
          </p:cNvSpPr>
          <p:nvPr>
            <p:ph idx="1"/>
          </p:nvPr>
        </p:nvSpPr>
        <p:spPr>
          <a:xfrm>
            <a:off x="1981200" y="1916833"/>
            <a:ext cx="8229600" cy="4214093"/>
          </a:xfrm>
        </p:spPr>
        <p:txBody>
          <a:bodyPr>
            <a:normAutofit/>
          </a:bodyPr>
          <a:lstStyle/>
          <a:p>
            <a:r>
              <a:rPr lang="en-US" dirty="0" smtClean="0"/>
              <a:t>Includes benzodiazepines, benzodiazepine-like drugs (e.g., ambien, sonata), </a:t>
            </a:r>
            <a:r>
              <a:rPr lang="en-US" dirty="0" err="1" smtClean="0"/>
              <a:t>carbamates</a:t>
            </a:r>
            <a:r>
              <a:rPr lang="en-US" dirty="0" smtClean="0"/>
              <a:t>, barbiturates (e.g., </a:t>
            </a:r>
            <a:r>
              <a:rPr lang="en-US" dirty="0" err="1" smtClean="0"/>
              <a:t>secobarbital</a:t>
            </a:r>
            <a:r>
              <a:rPr lang="en-US" dirty="0" smtClean="0"/>
              <a:t>), and barbiturate-like hypnotics (e.g., </a:t>
            </a:r>
            <a:r>
              <a:rPr lang="en-US" dirty="0" err="1" smtClean="0"/>
              <a:t>quaalude</a:t>
            </a:r>
            <a:r>
              <a:rPr lang="en-US" dirty="0" smtClean="0"/>
              <a:t>/mandrax)</a:t>
            </a:r>
          </a:p>
          <a:p>
            <a:r>
              <a:rPr lang="en-US" dirty="0" smtClean="0"/>
              <a:t>Also includes all prescription sleeping medications and almost all prescription anti-anxiety medications</a:t>
            </a:r>
            <a:endParaRPr lang="en-US" dirty="0"/>
          </a:p>
        </p:txBody>
      </p:sp>
    </p:spTree>
    <p:extLst>
      <p:ext uri="{BB962C8B-B14F-4D97-AF65-F5344CB8AC3E}">
        <p14:creationId xmlns:p14="http://schemas.microsoft.com/office/powerpoint/2010/main" val="2492074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Females appear to be at a higher risk for prescription drug misuse of this class of substances</a:t>
            </a:r>
          </a:p>
          <a:p>
            <a:endParaRPr lang="en-US" dirty="0" smtClean="0"/>
          </a:p>
          <a:p>
            <a:r>
              <a:rPr lang="en-US" dirty="0" smtClean="0"/>
              <a:t>Can be detected in toxicological screens for up to a week</a:t>
            </a:r>
          </a:p>
          <a:p>
            <a:endParaRPr lang="en-US" dirty="0" smtClean="0"/>
          </a:p>
          <a:p>
            <a:r>
              <a:rPr lang="en-US" dirty="0" smtClean="0"/>
              <a:t>At high doses, can be lethal especially when mixed with alcohol</a:t>
            </a:r>
            <a:endParaRPr lang="en-US" dirty="0"/>
          </a:p>
        </p:txBody>
      </p:sp>
    </p:spTree>
    <p:extLst>
      <p:ext uri="{BB962C8B-B14F-4D97-AF65-F5344CB8AC3E}">
        <p14:creationId xmlns:p14="http://schemas.microsoft.com/office/powerpoint/2010/main" val="6736734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Intoxication</a:t>
            </a:r>
            <a:endParaRPr lang="en-US" dirty="0"/>
          </a:p>
        </p:txBody>
      </p:sp>
      <p:sp>
        <p:nvSpPr>
          <p:cNvPr id="3" name="Content Placeholder 2"/>
          <p:cNvSpPr>
            <a:spLocks noGrp="1"/>
          </p:cNvSpPr>
          <p:nvPr>
            <p:ph idx="1"/>
          </p:nvPr>
        </p:nvSpPr>
        <p:spPr>
          <a:xfrm>
            <a:off x="1981200" y="1268761"/>
            <a:ext cx="8229600" cy="4862165"/>
          </a:xfrm>
        </p:spPr>
        <p:txBody>
          <a:bodyPr>
            <a:normAutofit/>
          </a:bodyPr>
          <a:lstStyle/>
          <a:p>
            <a:r>
              <a:rPr lang="en-US" dirty="0" smtClean="0"/>
              <a:t>Problem behavior or psychological changes (e.g., inappropriate sexual or aggressive behavior, mood lability, and impaired judgment) and,</a:t>
            </a:r>
          </a:p>
          <a:p>
            <a:endParaRPr lang="en-US" dirty="0" smtClean="0"/>
          </a:p>
          <a:p>
            <a:r>
              <a:rPr lang="en-US" dirty="0" smtClean="0"/>
              <a:t>One or more of the following: slurred speech, incoordination, unsteady gait, nystagmus, impairment in cognition (attention, memory), stupor/coma</a:t>
            </a:r>
          </a:p>
          <a:p>
            <a:endParaRPr lang="en-US" dirty="0"/>
          </a:p>
        </p:txBody>
      </p:sp>
    </p:spTree>
    <p:extLst>
      <p:ext uri="{BB962C8B-B14F-4D97-AF65-F5344CB8AC3E}">
        <p14:creationId xmlns:p14="http://schemas.microsoft.com/office/powerpoint/2010/main" val="29102995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74923"/>
          </a:xfrm>
        </p:spPr>
        <p:txBody>
          <a:bodyPr>
            <a:normAutofit/>
          </a:bodyPr>
          <a:lstStyle/>
          <a:p>
            <a:r>
              <a:rPr lang="en-US" dirty="0" smtClean="0"/>
              <a:t>Withdrawal</a:t>
            </a:r>
            <a:endParaRPr lang="en-US" dirty="0"/>
          </a:p>
        </p:txBody>
      </p:sp>
      <p:sp>
        <p:nvSpPr>
          <p:cNvPr id="3" name="Content Placeholder 2"/>
          <p:cNvSpPr>
            <a:spLocks noGrp="1"/>
          </p:cNvSpPr>
          <p:nvPr>
            <p:ph idx="1"/>
          </p:nvPr>
        </p:nvSpPr>
        <p:spPr>
          <a:xfrm>
            <a:off x="1981200" y="1087116"/>
            <a:ext cx="8229600" cy="5150197"/>
          </a:xfrm>
        </p:spPr>
        <p:txBody>
          <a:bodyPr>
            <a:normAutofit fontScale="92500"/>
          </a:bodyPr>
          <a:lstStyle/>
          <a:p>
            <a:r>
              <a:rPr lang="en-US" dirty="0" smtClean="0"/>
              <a:t>Two or more of the following developing within several hours to a few days after cessation:</a:t>
            </a:r>
          </a:p>
          <a:p>
            <a:pPr marL="914400" lvl="1" indent="-514350">
              <a:buFont typeface="+mj-lt"/>
              <a:buAutoNum type="arabicPeriod"/>
            </a:pPr>
            <a:r>
              <a:rPr lang="en-US" dirty="0" smtClean="0"/>
              <a:t>Autonomic hyperactivity (sweating, pulse rate &gt; 100 </a:t>
            </a:r>
            <a:r>
              <a:rPr lang="en-US" dirty="0" err="1" smtClean="0"/>
              <a:t>bpm</a:t>
            </a:r>
            <a:r>
              <a:rPr lang="en-US" dirty="0" smtClean="0"/>
              <a:t>)</a:t>
            </a:r>
          </a:p>
          <a:p>
            <a:pPr marL="914400" lvl="1" indent="-514350">
              <a:buFont typeface="+mj-lt"/>
              <a:buAutoNum type="arabicPeriod"/>
            </a:pPr>
            <a:r>
              <a:rPr lang="en-US" dirty="0" smtClean="0"/>
              <a:t>Hand tremor</a:t>
            </a:r>
          </a:p>
          <a:p>
            <a:pPr marL="914400" lvl="1" indent="-514350">
              <a:buFont typeface="+mj-lt"/>
              <a:buAutoNum type="arabicPeriod"/>
            </a:pPr>
            <a:r>
              <a:rPr lang="en-US" dirty="0" smtClean="0"/>
              <a:t>Insomnia</a:t>
            </a:r>
          </a:p>
          <a:p>
            <a:pPr marL="914400" lvl="1" indent="-514350">
              <a:buFont typeface="+mj-lt"/>
              <a:buAutoNum type="arabicPeriod"/>
            </a:pPr>
            <a:r>
              <a:rPr lang="en-US" dirty="0" smtClean="0"/>
              <a:t>Nausea or vomiting</a:t>
            </a:r>
          </a:p>
          <a:p>
            <a:pPr marL="914400" lvl="1" indent="-514350">
              <a:buFont typeface="+mj-lt"/>
              <a:buAutoNum type="arabicPeriod"/>
            </a:pPr>
            <a:r>
              <a:rPr lang="en-US" dirty="0" smtClean="0"/>
              <a:t>Transient hallucinations or illusions</a:t>
            </a:r>
          </a:p>
          <a:p>
            <a:pPr marL="914400" lvl="1" indent="-514350">
              <a:buFont typeface="+mj-lt"/>
              <a:buAutoNum type="arabicPeriod"/>
            </a:pPr>
            <a:r>
              <a:rPr lang="en-US" dirty="0" smtClean="0"/>
              <a:t>Psychomotor agitation</a:t>
            </a:r>
          </a:p>
          <a:p>
            <a:pPr marL="914400" lvl="1" indent="-514350">
              <a:buFont typeface="+mj-lt"/>
              <a:buAutoNum type="arabicPeriod"/>
            </a:pPr>
            <a:r>
              <a:rPr lang="en-US" dirty="0" smtClean="0"/>
              <a:t>Anxiety</a:t>
            </a:r>
          </a:p>
          <a:p>
            <a:pPr marL="914400" lvl="1" indent="-514350">
              <a:buFont typeface="+mj-lt"/>
              <a:buAutoNum type="arabicPeriod"/>
            </a:pPr>
            <a:r>
              <a:rPr lang="en-US" dirty="0" smtClean="0"/>
              <a:t>Grand mal seizures</a:t>
            </a:r>
            <a:endParaRPr lang="en-US" dirty="0"/>
          </a:p>
        </p:txBody>
      </p:sp>
    </p:spTree>
    <p:extLst>
      <p:ext uri="{BB962C8B-B14F-4D97-AF65-F5344CB8AC3E}">
        <p14:creationId xmlns:p14="http://schemas.microsoft.com/office/powerpoint/2010/main" val="15279000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normAutofit/>
          </a:bodyPr>
          <a:lstStyle/>
          <a:p>
            <a:r>
              <a:rPr lang="en-US" dirty="0" smtClean="0"/>
              <a:t>Grand mal seizures may occur in as many as 20-30% of cases undergoing untreated withdrawal</a:t>
            </a:r>
          </a:p>
          <a:p>
            <a:endParaRPr lang="en-US" dirty="0" smtClean="0"/>
          </a:p>
          <a:p>
            <a:r>
              <a:rPr lang="en-US" dirty="0" smtClean="0"/>
              <a:t>In severe withdrawal, visual, tactile, or auditory hallucinations or illusions can occur</a:t>
            </a:r>
          </a:p>
          <a:p>
            <a:endParaRPr lang="en-US" dirty="0" smtClean="0"/>
          </a:p>
          <a:p>
            <a:r>
              <a:rPr lang="en-US" dirty="0" smtClean="0"/>
              <a:t>Withdrawal from shorter-acting substances can begin within hours, longer-acting within 1-2 days</a:t>
            </a:r>
          </a:p>
          <a:p>
            <a:pPr marL="0" indent="0">
              <a:buNone/>
            </a:pPr>
            <a:endParaRPr lang="en-US" dirty="0"/>
          </a:p>
        </p:txBody>
      </p:sp>
    </p:spTree>
    <p:extLst>
      <p:ext uri="{BB962C8B-B14F-4D97-AF65-F5344CB8AC3E}">
        <p14:creationId xmlns:p14="http://schemas.microsoft.com/office/powerpoint/2010/main" val="29677968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Stimulant Use Disorder</a:t>
            </a:r>
            <a:endParaRPr lang="en-US" b="1" dirty="0"/>
          </a:p>
        </p:txBody>
      </p:sp>
      <p:sp>
        <p:nvSpPr>
          <p:cNvPr id="3" name="Content Placeholder 2"/>
          <p:cNvSpPr>
            <a:spLocks noGrp="1"/>
          </p:cNvSpPr>
          <p:nvPr>
            <p:ph idx="1"/>
          </p:nvPr>
        </p:nvSpPr>
        <p:spPr>
          <a:xfrm>
            <a:off x="1981200" y="1340769"/>
            <a:ext cx="8229600" cy="4790157"/>
          </a:xfrm>
        </p:spPr>
        <p:txBody>
          <a:bodyPr>
            <a:normAutofit/>
          </a:bodyPr>
          <a:lstStyle/>
          <a:p>
            <a:r>
              <a:rPr lang="en-US" dirty="0" smtClean="0"/>
              <a:t>Includes cocaine(“</a:t>
            </a:r>
            <a:r>
              <a:rPr lang="en-US" sz="2800" i="1" dirty="0"/>
              <a:t>snow lady, </a:t>
            </a:r>
            <a:r>
              <a:rPr lang="en-US" sz="2800" i="1" dirty="0" err="1"/>
              <a:t>bazuka</a:t>
            </a:r>
            <a:r>
              <a:rPr lang="en-US" sz="2800" i="1" dirty="0"/>
              <a:t>, snow dust, </a:t>
            </a:r>
            <a:r>
              <a:rPr lang="en-US" sz="2800" i="1"/>
              <a:t>crude”</a:t>
            </a:r>
            <a:r>
              <a:rPr lang="en-US" smtClean="0"/>
              <a:t>)</a:t>
            </a:r>
            <a:endParaRPr lang="en-US" dirty="0" smtClean="0"/>
          </a:p>
          <a:p>
            <a:r>
              <a:rPr lang="en-US" dirty="0" smtClean="0"/>
              <a:t>Prevalence rate for cocaine use disorder for adults is 0.3%</a:t>
            </a:r>
          </a:p>
          <a:p>
            <a:endParaRPr lang="en-US" dirty="0" smtClean="0"/>
          </a:p>
          <a:p>
            <a:r>
              <a:rPr lang="en-US" dirty="0" smtClean="0"/>
              <a:t>Greatest for </a:t>
            </a:r>
          </a:p>
          <a:p>
            <a:pPr>
              <a:buNone/>
            </a:pPr>
            <a:r>
              <a:rPr lang="en-US" dirty="0" smtClean="0"/>
              <a:t>	18-29 year-olds</a:t>
            </a:r>
          </a:p>
        </p:txBody>
      </p:sp>
      <p:pic>
        <p:nvPicPr>
          <p:cNvPr id="4" name="il_fi" descr="http://www.projectknow.com/wp-content/uploads/Use-Abuse-Addiction.jpg"/>
          <p:cNvPicPr/>
          <p:nvPr/>
        </p:nvPicPr>
        <p:blipFill>
          <a:blip r:embed="rId2" cstate="print"/>
          <a:srcRect/>
          <a:stretch>
            <a:fillRect/>
          </a:stretch>
        </p:blipFill>
        <p:spPr bwMode="auto">
          <a:xfrm>
            <a:off x="5268416" y="3068960"/>
            <a:ext cx="4716016" cy="273630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0814651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Use Disorder</a:t>
            </a:r>
          </a:p>
        </p:txBody>
      </p:sp>
      <p:sp>
        <p:nvSpPr>
          <p:cNvPr id="3" name="Content Placeholder 2"/>
          <p:cNvSpPr>
            <a:spLocks noGrp="1"/>
          </p:cNvSpPr>
          <p:nvPr>
            <p:ph idx="1"/>
          </p:nvPr>
        </p:nvSpPr>
        <p:spPr/>
        <p:txBody>
          <a:bodyPr>
            <a:normAutofit/>
          </a:bodyPr>
          <a:lstStyle/>
          <a:p>
            <a:r>
              <a:rPr lang="en-US" dirty="0" smtClean="0"/>
              <a:t>Stimulant-use disorder is associated with PTSD, ADHD, and gambling disorder</a:t>
            </a:r>
          </a:p>
          <a:p>
            <a:r>
              <a:rPr lang="en-US" dirty="0" smtClean="0"/>
              <a:t>Hair samples can detect the presence of stimulants for up to 90 days</a:t>
            </a:r>
          </a:p>
          <a:p>
            <a:endParaRPr lang="en-US" dirty="0" smtClean="0"/>
          </a:p>
          <a:p>
            <a:r>
              <a:rPr lang="en-US" dirty="0" smtClean="0"/>
              <a:t>Use leading to significant impairment or distress over a 12-month period</a:t>
            </a:r>
          </a:p>
          <a:p>
            <a:endParaRPr lang="en-US" dirty="0"/>
          </a:p>
        </p:txBody>
      </p:sp>
    </p:spTree>
    <p:extLst>
      <p:ext uri="{BB962C8B-B14F-4D97-AF65-F5344CB8AC3E}">
        <p14:creationId xmlns:p14="http://schemas.microsoft.com/office/powerpoint/2010/main" val="17858824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59394" name="Title 1"/>
          <p:cNvSpPr>
            <a:spLocks noGrp="1"/>
          </p:cNvSpPr>
          <p:nvPr>
            <p:ph type="title"/>
          </p:nvPr>
        </p:nvSpPr>
        <p:spPr>
          <a:xfrm>
            <a:off x="3193774" y="159027"/>
            <a:ext cx="7590182" cy="1007164"/>
          </a:xfrm>
        </p:spPr>
        <p:txBody>
          <a:bodyPr>
            <a:normAutofit/>
          </a:bodyPr>
          <a:lstStyle/>
          <a:p>
            <a:r>
              <a:rPr lang="en-US" altLang="en-US" sz="5400" b="1">
                <a:solidFill>
                  <a:srgbClr val="FF0000"/>
                </a:solidFill>
              </a:rPr>
              <a:t>Hx cont’</a:t>
            </a:r>
          </a:p>
        </p:txBody>
      </p:sp>
      <p:sp>
        <p:nvSpPr>
          <p:cNvPr id="3" name="Content Placeholder 2"/>
          <p:cNvSpPr>
            <a:spLocks noGrp="1"/>
          </p:cNvSpPr>
          <p:nvPr>
            <p:ph idx="1"/>
          </p:nvPr>
        </p:nvSpPr>
        <p:spPr>
          <a:xfrm>
            <a:off x="1391478" y="1033670"/>
            <a:ext cx="10482470" cy="5708444"/>
          </a:xfrm>
        </p:spPr>
        <p:txBody>
          <a:bodyPr/>
          <a:lstStyle/>
          <a:p>
            <a:r>
              <a:rPr lang="en-US" altLang="en-US" sz="2800" dirty="0">
                <a:latin typeface="Times New Roman" panose="02020603050405020304" pitchFamily="18" charset="0"/>
                <a:cs typeface="Times New Roman" panose="02020603050405020304" pitchFamily="18" charset="0"/>
              </a:rPr>
              <a:t>Personal history (anamnesis) </a:t>
            </a:r>
          </a:p>
          <a:p>
            <a:pPr lvl="1"/>
            <a:r>
              <a:rPr lang="en-US" altLang="en-US" sz="2800" dirty="0">
                <a:latin typeface="Times New Roman" panose="02020603050405020304" pitchFamily="18" charset="0"/>
                <a:cs typeface="Times New Roman" panose="02020603050405020304" pitchFamily="18" charset="0"/>
              </a:rPr>
              <a:t>Prenatal and perinatal </a:t>
            </a:r>
          </a:p>
          <a:p>
            <a:pPr lvl="1"/>
            <a:r>
              <a:rPr lang="en-US" altLang="en-US" sz="2800" dirty="0">
                <a:latin typeface="Times New Roman" panose="02020603050405020304" pitchFamily="18" charset="0"/>
                <a:cs typeface="Times New Roman" panose="02020603050405020304" pitchFamily="18" charset="0"/>
              </a:rPr>
              <a:t>Early childhood (Birth through age 3) </a:t>
            </a:r>
          </a:p>
          <a:p>
            <a:pPr lvl="1"/>
            <a:r>
              <a:rPr lang="en-US" altLang="en-US" sz="2800" dirty="0">
                <a:latin typeface="Times New Roman" panose="02020603050405020304" pitchFamily="18" charset="0"/>
                <a:cs typeface="Times New Roman" panose="02020603050405020304" pitchFamily="18" charset="0"/>
              </a:rPr>
              <a:t>Middle childhood (ages 3-11) </a:t>
            </a:r>
          </a:p>
          <a:p>
            <a:pPr lvl="1"/>
            <a:r>
              <a:rPr lang="en-US" altLang="en-US" sz="2800" dirty="0">
                <a:latin typeface="Times New Roman" panose="02020603050405020304" pitchFamily="18" charset="0"/>
                <a:cs typeface="Times New Roman" panose="02020603050405020304" pitchFamily="18" charset="0"/>
              </a:rPr>
              <a:t>Late childhood (puberty through adolescence) </a:t>
            </a:r>
          </a:p>
          <a:p>
            <a:pPr lvl="1"/>
            <a:r>
              <a:rPr lang="en-US" altLang="en-US" sz="2800" dirty="0">
                <a:latin typeface="Times New Roman" panose="02020603050405020304" pitchFamily="18" charset="0"/>
                <a:cs typeface="Times New Roman" panose="02020603050405020304" pitchFamily="18" charset="0"/>
              </a:rPr>
              <a:t>Adulthood </a:t>
            </a:r>
          </a:p>
          <a:p>
            <a:pPr lvl="2"/>
            <a:r>
              <a:rPr lang="en-US" altLang="en-US" sz="2800" dirty="0">
                <a:latin typeface="Times New Roman" panose="02020603050405020304" pitchFamily="18" charset="0"/>
                <a:cs typeface="Times New Roman" panose="02020603050405020304" pitchFamily="18" charset="0"/>
              </a:rPr>
              <a:t>Occupational history </a:t>
            </a:r>
          </a:p>
          <a:p>
            <a:pPr lvl="2"/>
            <a:r>
              <a:rPr lang="en-US" altLang="en-US" sz="2800" dirty="0">
                <a:latin typeface="Times New Roman" panose="02020603050405020304" pitchFamily="18" charset="0"/>
                <a:cs typeface="Times New Roman" panose="02020603050405020304" pitchFamily="18" charset="0"/>
              </a:rPr>
              <a:t>Marital and relationship history </a:t>
            </a:r>
          </a:p>
          <a:p>
            <a:pPr lvl="2"/>
            <a:r>
              <a:rPr lang="en-US" altLang="en-US" sz="2800" dirty="0">
                <a:latin typeface="Times New Roman" panose="02020603050405020304" pitchFamily="18" charset="0"/>
                <a:cs typeface="Times New Roman" panose="02020603050405020304" pitchFamily="18" charset="0"/>
              </a:rPr>
              <a:t>Military history </a:t>
            </a:r>
          </a:p>
          <a:p>
            <a:pPr lvl="2"/>
            <a:r>
              <a:rPr lang="en-US" altLang="en-US" sz="2800" dirty="0">
                <a:latin typeface="Times New Roman" panose="02020603050405020304" pitchFamily="18" charset="0"/>
                <a:cs typeface="Times New Roman" panose="02020603050405020304" pitchFamily="18" charset="0"/>
              </a:rPr>
              <a:t>Educational history </a:t>
            </a:r>
          </a:p>
          <a:p>
            <a:pPr lvl="2"/>
            <a:r>
              <a:rPr lang="en-US" altLang="en-US" sz="2800" dirty="0">
                <a:latin typeface="Times New Roman" panose="02020603050405020304" pitchFamily="18" charset="0"/>
                <a:cs typeface="Times New Roman" panose="02020603050405020304" pitchFamily="18" charset="0"/>
              </a:rPr>
              <a:t>Religion </a:t>
            </a:r>
          </a:p>
          <a:p>
            <a:endParaRPr lang="en-US" altLang="en-US" sz="2800" dirty="0"/>
          </a:p>
        </p:txBody>
      </p:sp>
    </p:spTree>
    <p:extLst>
      <p:ext uri="{BB962C8B-B14F-4D97-AF65-F5344CB8AC3E}">
        <p14:creationId xmlns:p14="http://schemas.microsoft.com/office/powerpoint/2010/main" val="28150609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nodeType="clickEffect">
                                  <p:stCondLst>
                                    <p:cond delay="0"/>
                                  </p:stCondLst>
                                  <p:childTnLst>
                                    <p:set>
                                      <p:cBhvr>
                                        <p:cTn id="66" dur="1" fill="hold">
                                          <p:stCondLst>
                                            <p:cond delay="0"/>
                                          </p:stCondLst>
                                        </p:cTn>
                                        <p:tgtEl>
                                          <p:spTgt spid="3">
                                            <p:txEl>
                                              <p:pRg st="10" end="10"/>
                                            </p:txEl>
                                          </p:spTgt>
                                        </p:tgtEl>
                                        <p:attrNameLst>
                                          <p:attrName>style.visibility</p:attrName>
                                        </p:attrNameLst>
                                      </p:cBhvr>
                                      <p:to>
                                        <p:strVal val="visible"/>
                                      </p:to>
                                    </p:set>
                                    <p:anim calcmode="lin" valueType="num">
                                      <p:cBhvr additive="base">
                                        <p:cTn id="67"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Stimulant </a:t>
            </a:r>
            <a:r>
              <a:rPr lang="en-US" dirty="0" smtClean="0"/>
              <a:t>Intoxication</a:t>
            </a:r>
            <a:endParaRPr lang="en-US" dirty="0"/>
          </a:p>
        </p:txBody>
      </p:sp>
      <p:sp>
        <p:nvSpPr>
          <p:cNvPr id="3" name="Content Placeholder 2"/>
          <p:cNvSpPr>
            <a:spLocks noGrp="1"/>
          </p:cNvSpPr>
          <p:nvPr>
            <p:ph idx="1"/>
          </p:nvPr>
        </p:nvSpPr>
        <p:spPr>
          <a:xfrm>
            <a:off x="1981200" y="1700809"/>
            <a:ext cx="8229600" cy="4430117"/>
          </a:xfrm>
        </p:spPr>
        <p:txBody>
          <a:bodyPr>
            <a:normAutofit/>
          </a:bodyPr>
          <a:lstStyle/>
          <a:p>
            <a:r>
              <a:rPr lang="en-US" dirty="0" smtClean="0"/>
              <a:t>Problem behavioral or psychological changes (e.g., </a:t>
            </a:r>
            <a:r>
              <a:rPr lang="en-US" sz="2900" dirty="0"/>
              <a:t>euphoria or affective blunting; changes in sociability; hypervigilance</a:t>
            </a:r>
            <a:r>
              <a:rPr lang="en-US" sz="2900" dirty="0"/>
              <a:t>;</a:t>
            </a:r>
            <a:r>
              <a:rPr lang="en-US" sz="2900" dirty="0"/>
              <a:t> interpersonal sensitivity; anxiety, tension, or anger; stereotyped behaviors; impaired judgment</a:t>
            </a:r>
            <a:r>
              <a:rPr lang="en-US" dirty="0" smtClean="0"/>
              <a:t>) &amp;</a:t>
            </a:r>
          </a:p>
        </p:txBody>
      </p:sp>
    </p:spTree>
    <p:extLst>
      <p:ext uri="{BB962C8B-B14F-4D97-AF65-F5344CB8AC3E}">
        <p14:creationId xmlns:p14="http://schemas.microsoft.com/office/powerpoint/2010/main" val="307007183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510237"/>
          </a:xfrm>
        </p:spPr>
        <p:txBody>
          <a:bodyPr/>
          <a:lstStyle/>
          <a:p>
            <a:r>
              <a:rPr lang="en-US" dirty="0" smtClean="0"/>
              <a:t>2 or more of the following:</a:t>
            </a:r>
          </a:p>
          <a:p>
            <a:pPr lvl="1"/>
            <a:r>
              <a:rPr lang="en-US" dirty="0" smtClean="0"/>
              <a:t>tachycardia/</a:t>
            </a:r>
            <a:r>
              <a:rPr lang="en-US" dirty="0" err="1" smtClean="0"/>
              <a:t>bradycardia</a:t>
            </a:r>
            <a:r>
              <a:rPr lang="en-US" dirty="0" smtClean="0"/>
              <a:t>, </a:t>
            </a:r>
          </a:p>
          <a:p>
            <a:pPr lvl="1"/>
            <a:r>
              <a:rPr lang="en-US" dirty="0" err="1" smtClean="0"/>
              <a:t>pupillary</a:t>
            </a:r>
            <a:r>
              <a:rPr lang="en-US" dirty="0" smtClean="0"/>
              <a:t> dilation, </a:t>
            </a:r>
          </a:p>
          <a:p>
            <a:pPr lvl="1"/>
            <a:r>
              <a:rPr lang="en-US" dirty="0" smtClean="0"/>
              <a:t>elevated or lowered BP, perspiration/chills, </a:t>
            </a:r>
          </a:p>
          <a:p>
            <a:pPr lvl="1"/>
            <a:r>
              <a:rPr lang="en-US" dirty="0" smtClean="0"/>
              <a:t>nausea/vomiting, </a:t>
            </a:r>
          </a:p>
          <a:p>
            <a:pPr lvl="1"/>
            <a:r>
              <a:rPr lang="en-US" dirty="0" smtClean="0"/>
              <a:t>weight loss, </a:t>
            </a:r>
          </a:p>
          <a:p>
            <a:pPr lvl="1"/>
            <a:r>
              <a:rPr lang="en-US" dirty="0" smtClean="0"/>
              <a:t>muscular weakness, </a:t>
            </a:r>
          </a:p>
          <a:p>
            <a:pPr lvl="1"/>
            <a:r>
              <a:rPr lang="en-US" dirty="0" smtClean="0"/>
              <a:t>respiratory depression, chest pain, </a:t>
            </a:r>
          </a:p>
          <a:p>
            <a:pPr lvl="1"/>
            <a:r>
              <a:rPr lang="en-US" dirty="0" smtClean="0"/>
              <a:t>confusion, </a:t>
            </a:r>
          </a:p>
          <a:p>
            <a:pPr lvl="1"/>
            <a:r>
              <a:rPr lang="en-US" dirty="0" smtClean="0"/>
              <a:t>seizures, involuntary muscle movements,</a:t>
            </a:r>
          </a:p>
          <a:p>
            <a:pPr lvl="1"/>
            <a:r>
              <a:rPr lang="en-US" dirty="0" smtClean="0"/>
              <a:t>coma</a:t>
            </a:r>
          </a:p>
          <a:p>
            <a:endParaRPr lang="en-US" dirty="0"/>
          </a:p>
        </p:txBody>
      </p:sp>
    </p:spTree>
    <p:extLst>
      <p:ext uri="{BB962C8B-B14F-4D97-AF65-F5344CB8AC3E}">
        <p14:creationId xmlns:p14="http://schemas.microsoft.com/office/powerpoint/2010/main" val="4206122571"/>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Stimulant Withdrawal</a:t>
            </a:r>
            <a:endParaRPr lang="en-US" dirty="0"/>
          </a:p>
        </p:txBody>
      </p:sp>
      <p:sp>
        <p:nvSpPr>
          <p:cNvPr id="3" name="Content Placeholder 2"/>
          <p:cNvSpPr>
            <a:spLocks noGrp="1"/>
          </p:cNvSpPr>
          <p:nvPr>
            <p:ph idx="1"/>
          </p:nvPr>
        </p:nvSpPr>
        <p:spPr/>
        <p:txBody>
          <a:bodyPr>
            <a:normAutofit/>
          </a:bodyPr>
          <a:lstStyle/>
          <a:p>
            <a:r>
              <a:rPr lang="en-US" dirty="0" smtClean="0"/>
              <a:t>Dysphoric mood and 2 or more of the following developing within a few hours to several days after cessation:</a:t>
            </a:r>
          </a:p>
          <a:p>
            <a:pPr lvl="1"/>
            <a:r>
              <a:rPr lang="en-US" dirty="0" smtClean="0"/>
              <a:t>Fatigue</a:t>
            </a:r>
          </a:p>
          <a:p>
            <a:pPr lvl="1"/>
            <a:r>
              <a:rPr lang="en-US" dirty="0" smtClean="0"/>
              <a:t>Vivid, unpleasant dreams</a:t>
            </a:r>
          </a:p>
          <a:p>
            <a:pPr lvl="1"/>
            <a:r>
              <a:rPr lang="en-US" dirty="0" smtClean="0"/>
              <a:t>Insomnia or hypersomnia</a:t>
            </a:r>
          </a:p>
          <a:p>
            <a:pPr lvl="1"/>
            <a:r>
              <a:rPr lang="en-US" dirty="0" smtClean="0"/>
              <a:t>Increased appetite</a:t>
            </a:r>
          </a:p>
          <a:p>
            <a:pPr lvl="1"/>
            <a:r>
              <a:rPr lang="en-US" dirty="0" smtClean="0"/>
              <a:t>Psychomotor retardation or agitation</a:t>
            </a:r>
          </a:p>
          <a:p>
            <a:endParaRPr lang="en-US" dirty="0"/>
          </a:p>
        </p:txBody>
      </p:sp>
    </p:spTree>
    <p:extLst>
      <p:ext uri="{BB962C8B-B14F-4D97-AF65-F5344CB8AC3E}">
        <p14:creationId xmlns:p14="http://schemas.microsoft.com/office/powerpoint/2010/main" val="420903934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t>Tobacco-Related Disorders</a:t>
            </a:r>
            <a:endParaRPr lang="en-US" b="1" dirty="0"/>
          </a:p>
        </p:txBody>
      </p:sp>
      <p:sp>
        <p:nvSpPr>
          <p:cNvPr id="3" name="Content Placeholder 2"/>
          <p:cNvSpPr>
            <a:spLocks noGrp="1"/>
          </p:cNvSpPr>
          <p:nvPr>
            <p:ph idx="1"/>
          </p:nvPr>
        </p:nvSpPr>
        <p:spPr/>
        <p:txBody>
          <a:bodyPr>
            <a:normAutofit/>
          </a:bodyPr>
          <a:lstStyle/>
          <a:p>
            <a:r>
              <a:rPr lang="en-US" dirty="0" smtClean="0"/>
              <a:t>Includes daily cigarette use or smokeless tobacco</a:t>
            </a:r>
          </a:p>
          <a:p>
            <a:r>
              <a:rPr lang="en-US" dirty="0" smtClean="0"/>
              <a:t>Features often include smoking within 30 minutes of waking, daily use, waking at night to smoke</a:t>
            </a:r>
          </a:p>
          <a:p>
            <a:r>
              <a:rPr lang="en-US" dirty="0" smtClean="0"/>
              <a:t>Nicotine dependence in about 13% of U.S. adults</a:t>
            </a:r>
          </a:p>
          <a:p>
            <a:r>
              <a:rPr lang="en-US" dirty="0" smtClean="0"/>
              <a:t>Nicotine dependence in about 50% of daily smokers</a:t>
            </a:r>
          </a:p>
        </p:txBody>
      </p:sp>
    </p:spTree>
    <p:extLst>
      <p:ext uri="{BB962C8B-B14F-4D97-AF65-F5344CB8AC3E}">
        <p14:creationId xmlns:p14="http://schemas.microsoft.com/office/powerpoint/2010/main" val="346175499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Initiation of smoking after age 21 is rare</a:t>
            </a:r>
          </a:p>
          <a:p>
            <a:r>
              <a:rPr lang="en-US" dirty="0" smtClean="0"/>
              <a:t>Those who quit usually do so after age 30</a:t>
            </a:r>
          </a:p>
          <a:p>
            <a:r>
              <a:rPr lang="en-US" dirty="0" smtClean="0"/>
              <a:t>Non-daily smoking has become more prevalent in the past decade especially among younger individuals</a:t>
            </a:r>
          </a:p>
          <a:p>
            <a:r>
              <a:rPr lang="en-US" dirty="0" smtClean="0"/>
              <a:t>More common among those with AD/HD, conduct  d/o, mood, anxiety, personality, psychotic or other SUD’s</a:t>
            </a:r>
          </a:p>
          <a:p>
            <a:endParaRPr lang="en-US" dirty="0"/>
          </a:p>
          <a:p>
            <a:endParaRPr lang="en-US" dirty="0" smtClean="0"/>
          </a:p>
          <a:p>
            <a:endParaRPr lang="en-US" dirty="0"/>
          </a:p>
          <a:p>
            <a:endParaRPr lang="en-US" dirty="0" smtClean="0"/>
          </a:p>
          <a:p>
            <a:endParaRPr lang="en-US" dirty="0"/>
          </a:p>
        </p:txBody>
      </p:sp>
    </p:spTree>
    <p:extLst>
      <p:ext uri="{BB962C8B-B14F-4D97-AF65-F5344CB8AC3E}">
        <p14:creationId xmlns:p14="http://schemas.microsoft.com/office/powerpoint/2010/main" val="646267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Tobacco-Related Disorders</a:t>
            </a:r>
          </a:p>
        </p:txBody>
      </p:sp>
      <p:sp>
        <p:nvSpPr>
          <p:cNvPr id="3" name="Content Placeholder 2"/>
          <p:cNvSpPr>
            <a:spLocks noGrp="1"/>
          </p:cNvSpPr>
          <p:nvPr>
            <p:ph idx="1"/>
          </p:nvPr>
        </p:nvSpPr>
        <p:spPr/>
        <p:txBody>
          <a:bodyPr>
            <a:normAutofit/>
          </a:bodyPr>
          <a:lstStyle/>
          <a:p>
            <a:r>
              <a:rPr lang="en-US" dirty="0" smtClean="0"/>
              <a:t>Individuals with low incomes and low educational levels are more likely to initiate tobacco use and less likely to stop</a:t>
            </a:r>
          </a:p>
          <a:p>
            <a:r>
              <a:rPr lang="en-US" dirty="0" smtClean="0"/>
              <a:t>50% of smokers who do not stop using tobacco will die early from a tobacco-related illness</a:t>
            </a:r>
          </a:p>
          <a:p>
            <a:r>
              <a:rPr lang="en-US" dirty="0" smtClean="0"/>
              <a:t>There is no Tobacco Intoxication Disorder</a:t>
            </a:r>
            <a:endParaRPr lang="en-US" dirty="0"/>
          </a:p>
        </p:txBody>
      </p:sp>
    </p:spTree>
    <p:extLst>
      <p:ext uri="{BB962C8B-B14F-4D97-AF65-F5344CB8AC3E}">
        <p14:creationId xmlns:p14="http://schemas.microsoft.com/office/powerpoint/2010/main" val="35490360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Use Disorder</a:t>
            </a:r>
            <a:endParaRPr lang="en-US" dirty="0"/>
          </a:p>
        </p:txBody>
      </p:sp>
      <p:sp>
        <p:nvSpPr>
          <p:cNvPr id="3" name="Content Placeholder 2"/>
          <p:cNvSpPr>
            <a:spLocks noGrp="1"/>
          </p:cNvSpPr>
          <p:nvPr>
            <p:ph idx="1"/>
          </p:nvPr>
        </p:nvSpPr>
        <p:spPr/>
        <p:txBody>
          <a:bodyPr>
            <a:normAutofit/>
          </a:bodyPr>
          <a:lstStyle/>
          <a:p>
            <a:r>
              <a:rPr lang="en-US" dirty="0" smtClean="0"/>
              <a:t>Problematic pattern of use leading to significant  impairment or distress as manifested by 2 or more of the 11 symptom criteria</a:t>
            </a:r>
          </a:p>
          <a:p>
            <a:r>
              <a:rPr lang="en-US" dirty="0" smtClean="0"/>
              <a:t>Includes the specifier “on maintenance therapy” for those taking a nicotine replacement aid or a tobacco cessation medication</a:t>
            </a:r>
            <a:endParaRPr lang="en-US" dirty="0"/>
          </a:p>
        </p:txBody>
      </p:sp>
    </p:spTree>
    <p:extLst>
      <p:ext uri="{BB962C8B-B14F-4D97-AF65-F5344CB8AC3E}">
        <p14:creationId xmlns:p14="http://schemas.microsoft.com/office/powerpoint/2010/main" val="257934870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Tobacco Withdrawal</a:t>
            </a:r>
            <a:endParaRPr lang="en-US" dirty="0"/>
          </a:p>
        </p:txBody>
      </p:sp>
      <p:sp>
        <p:nvSpPr>
          <p:cNvPr id="3" name="Content Placeholder 2"/>
          <p:cNvSpPr>
            <a:spLocks noGrp="1"/>
          </p:cNvSpPr>
          <p:nvPr>
            <p:ph idx="1"/>
          </p:nvPr>
        </p:nvSpPr>
        <p:spPr/>
        <p:txBody>
          <a:bodyPr>
            <a:normAutofit/>
          </a:bodyPr>
          <a:lstStyle/>
          <a:p>
            <a:r>
              <a:rPr lang="en-US" dirty="0" smtClean="0"/>
              <a:t>Cessation or reduction followed within 24 hours by 4 or more of the following:</a:t>
            </a:r>
          </a:p>
          <a:p>
            <a:pPr lvl="1"/>
            <a:r>
              <a:rPr lang="en-US" dirty="0" smtClean="0"/>
              <a:t>Irritability, frustration, or anger</a:t>
            </a:r>
          </a:p>
          <a:p>
            <a:pPr lvl="1"/>
            <a:r>
              <a:rPr lang="en-US" dirty="0" smtClean="0"/>
              <a:t>Anxiety</a:t>
            </a:r>
          </a:p>
          <a:p>
            <a:pPr lvl="1"/>
            <a:r>
              <a:rPr lang="en-US" dirty="0" smtClean="0"/>
              <a:t>Difficulty concentrating</a:t>
            </a:r>
          </a:p>
          <a:p>
            <a:pPr lvl="1"/>
            <a:r>
              <a:rPr lang="en-US" dirty="0" smtClean="0"/>
              <a:t>Increased appetite</a:t>
            </a:r>
          </a:p>
          <a:p>
            <a:pPr lvl="1"/>
            <a:r>
              <a:rPr lang="en-US" dirty="0" smtClean="0"/>
              <a:t>Restlessness</a:t>
            </a:r>
          </a:p>
          <a:p>
            <a:pPr lvl="1"/>
            <a:r>
              <a:rPr lang="en-US" dirty="0" smtClean="0"/>
              <a:t>Depressed mood</a:t>
            </a:r>
          </a:p>
          <a:p>
            <a:pPr lvl="1"/>
            <a:r>
              <a:rPr lang="en-US" dirty="0" smtClean="0"/>
              <a:t>Insomnia </a:t>
            </a:r>
            <a:endParaRPr lang="en-US" dirty="0"/>
          </a:p>
        </p:txBody>
      </p:sp>
    </p:spTree>
    <p:extLst>
      <p:ext uri="{BB962C8B-B14F-4D97-AF65-F5344CB8AC3E}">
        <p14:creationId xmlns:p14="http://schemas.microsoft.com/office/powerpoint/2010/main" val="34863023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Other (or Unknown) Substance Use Disorder</a:t>
            </a:r>
            <a:endParaRPr lang="en-US" dirty="0"/>
          </a:p>
        </p:txBody>
      </p:sp>
      <p:sp>
        <p:nvSpPr>
          <p:cNvPr id="3" name="Content Placeholder 2"/>
          <p:cNvSpPr>
            <a:spLocks noGrp="1"/>
          </p:cNvSpPr>
          <p:nvPr>
            <p:ph idx="1"/>
          </p:nvPr>
        </p:nvSpPr>
        <p:spPr/>
        <p:txBody>
          <a:bodyPr/>
          <a:lstStyle/>
          <a:p>
            <a:r>
              <a:rPr lang="en-US" dirty="0" smtClean="0"/>
              <a:t>Problematic use of an “intoxicating substance” not able to be classified within the other categories</a:t>
            </a:r>
          </a:p>
          <a:p>
            <a:r>
              <a:rPr lang="en-US" dirty="0" smtClean="0"/>
              <a:t>Meets at least two or more of the 11 symptom criteria within a 12-month period</a:t>
            </a:r>
            <a:endParaRPr lang="en-US" dirty="0"/>
          </a:p>
        </p:txBody>
      </p:sp>
    </p:spTree>
    <p:extLst>
      <p:ext uri="{BB962C8B-B14F-4D97-AF65-F5344CB8AC3E}">
        <p14:creationId xmlns:p14="http://schemas.microsoft.com/office/powerpoint/2010/main" val="8644165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Other (or Unknown) Substance Use Disorder</a:t>
            </a:r>
          </a:p>
        </p:txBody>
      </p:sp>
      <p:sp>
        <p:nvSpPr>
          <p:cNvPr id="3" name="Content Placeholder 2"/>
          <p:cNvSpPr>
            <a:spLocks noGrp="1"/>
          </p:cNvSpPr>
          <p:nvPr>
            <p:ph idx="1"/>
          </p:nvPr>
        </p:nvSpPr>
        <p:spPr/>
        <p:txBody>
          <a:bodyPr>
            <a:normAutofit/>
          </a:bodyPr>
          <a:lstStyle/>
          <a:p>
            <a:r>
              <a:rPr lang="en-US" dirty="0" smtClean="0"/>
              <a:t>Other includes anabolic steroids; non-steroidal anti-inflammatory drugs; cortisol; antiparkinsonian medications; antihistamines; nitrous oxide; amyl-, butyl-, or isobutyl-nitrates; betel nut; kava; and khat</a:t>
            </a:r>
          </a:p>
          <a:p>
            <a:r>
              <a:rPr lang="en-US" dirty="0" smtClean="0"/>
              <a:t>Unknown – when a substance is unknown</a:t>
            </a:r>
          </a:p>
          <a:p>
            <a:r>
              <a:rPr lang="en-US" dirty="0" smtClean="0"/>
              <a:t>Also, includes the categories Intoxication and Withdrawal</a:t>
            </a:r>
            <a:endParaRPr lang="en-US" dirty="0"/>
          </a:p>
        </p:txBody>
      </p:sp>
    </p:spTree>
    <p:extLst>
      <p:ext uri="{BB962C8B-B14F-4D97-AF65-F5344CB8AC3E}">
        <p14:creationId xmlns:p14="http://schemas.microsoft.com/office/powerpoint/2010/main" val="415043064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0418" name="Title 1"/>
          <p:cNvSpPr>
            <a:spLocks noGrp="1"/>
          </p:cNvSpPr>
          <p:nvPr>
            <p:ph type="title"/>
          </p:nvPr>
        </p:nvSpPr>
        <p:spPr>
          <a:xfrm>
            <a:off x="1981200" y="122238"/>
            <a:ext cx="7543800" cy="569912"/>
          </a:xfrm>
        </p:spPr>
        <p:txBody>
          <a:bodyPr>
            <a:normAutofit fontScale="90000"/>
          </a:bodyPr>
          <a:lstStyle/>
          <a:p>
            <a:r>
              <a:rPr lang="en-US" altLang="en-US" smtClean="0"/>
              <a:t>Hx cont’</a:t>
            </a:r>
          </a:p>
        </p:txBody>
      </p:sp>
      <p:sp>
        <p:nvSpPr>
          <p:cNvPr id="3" name="Content Placeholder 2"/>
          <p:cNvSpPr>
            <a:spLocks noGrp="1"/>
          </p:cNvSpPr>
          <p:nvPr>
            <p:ph idx="1"/>
          </p:nvPr>
        </p:nvSpPr>
        <p:spPr>
          <a:xfrm>
            <a:off x="1981200" y="836614"/>
            <a:ext cx="8229600" cy="5761037"/>
          </a:xfrm>
        </p:spPr>
        <p:txBody>
          <a:bodyPr/>
          <a:lstStyle/>
          <a:p>
            <a:pPr lvl="2">
              <a:lnSpc>
                <a:spcPct val="150000"/>
              </a:lnSpc>
            </a:pPr>
            <a:r>
              <a:rPr lang="en-US" altLang="en-US" sz="3200" dirty="0">
                <a:latin typeface="Times New Roman" panose="02020603050405020304" pitchFamily="18" charset="0"/>
                <a:cs typeface="Times New Roman" panose="02020603050405020304" pitchFamily="18" charset="0"/>
              </a:rPr>
              <a:t>Social activity </a:t>
            </a:r>
          </a:p>
          <a:p>
            <a:pPr lvl="2">
              <a:lnSpc>
                <a:spcPct val="150000"/>
              </a:lnSpc>
            </a:pPr>
            <a:r>
              <a:rPr lang="en-US" altLang="en-US" sz="3200" dirty="0">
                <a:latin typeface="Times New Roman" panose="02020603050405020304" pitchFamily="18" charset="0"/>
                <a:cs typeface="Times New Roman" panose="02020603050405020304" pitchFamily="18" charset="0"/>
              </a:rPr>
              <a:t>Current living situation </a:t>
            </a:r>
          </a:p>
          <a:p>
            <a:pPr lvl="2">
              <a:lnSpc>
                <a:spcPct val="150000"/>
              </a:lnSpc>
            </a:pPr>
            <a:r>
              <a:rPr lang="en-US" altLang="en-US" sz="3200" dirty="0">
                <a:latin typeface="Times New Roman" panose="02020603050405020304" pitchFamily="18" charset="0"/>
                <a:cs typeface="Times New Roman" panose="02020603050405020304" pitchFamily="18" charset="0"/>
              </a:rPr>
              <a:t>Legal history/criminal record</a:t>
            </a:r>
          </a:p>
          <a:p>
            <a:pPr lvl="1">
              <a:lnSpc>
                <a:spcPct val="150000"/>
              </a:lnSpc>
            </a:pPr>
            <a:r>
              <a:rPr lang="en-US" altLang="en-US" sz="3200" dirty="0">
                <a:latin typeface="Times New Roman" panose="02020603050405020304" pitchFamily="18" charset="0"/>
                <a:cs typeface="Times New Roman" panose="02020603050405020304" pitchFamily="18" charset="0"/>
              </a:rPr>
              <a:t>Sexual history </a:t>
            </a:r>
          </a:p>
          <a:p>
            <a:pPr lvl="1">
              <a:lnSpc>
                <a:spcPct val="150000"/>
              </a:lnSpc>
            </a:pPr>
            <a:r>
              <a:rPr lang="en-US" altLang="en-US" sz="3200" dirty="0">
                <a:latin typeface="Times New Roman" panose="02020603050405020304" pitchFamily="18" charset="0"/>
                <a:cs typeface="Times New Roman" panose="02020603050405020304" pitchFamily="18" charset="0"/>
              </a:rPr>
              <a:t>Fantasies and dreams </a:t>
            </a:r>
          </a:p>
          <a:p>
            <a:pPr lvl="1">
              <a:lnSpc>
                <a:spcPct val="150000"/>
              </a:lnSpc>
            </a:pPr>
            <a:r>
              <a:rPr lang="en-US" altLang="en-US" sz="3200" dirty="0">
                <a:latin typeface="Times New Roman" panose="02020603050405020304" pitchFamily="18" charset="0"/>
                <a:cs typeface="Times New Roman" panose="02020603050405020304" pitchFamily="18" charset="0"/>
              </a:rPr>
              <a:t>Values</a:t>
            </a:r>
          </a:p>
          <a:p>
            <a:pPr>
              <a:lnSpc>
                <a:spcPct val="150000"/>
              </a:lnSpc>
            </a:pPr>
            <a:endParaRPr lang="en-US" altLang="en-US" dirty="0" smtClean="0"/>
          </a:p>
          <a:p>
            <a:endParaRPr lang="en-US" altLang="en-US" dirty="0" smtClean="0"/>
          </a:p>
        </p:txBody>
      </p:sp>
    </p:spTree>
    <p:extLst>
      <p:ext uri="{BB962C8B-B14F-4D97-AF65-F5344CB8AC3E}">
        <p14:creationId xmlns:p14="http://schemas.microsoft.com/office/powerpoint/2010/main" val="301042542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Previously known as “Pathological Gambling” and was in category of</a:t>
            </a:r>
            <a:r>
              <a:rPr lang="en-US" i="1" dirty="0" smtClean="0"/>
              <a:t> Impulse Control Disorders</a:t>
            </a:r>
          </a:p>
          <a:p>
            <a:endParaRPr lang="en-US" dirty="0"/>
          </a:p>
          <a:p>
            <a:r>
              <a:rPr lang="en-US" dirty="0" smtClean="0"/>
              <a:t>Problematic gambling leading to significant impairment or distress</a:t>
            </a:r>
          </a:p>
          <a:p>
            <a:pPr marL="0" indent="0">
              <a:buNone/>
            </a:pPr>
            <a:endParaRPr lang="en-US" dirty="0" smtClean="0"/>
          </a:p>
          <a:p>
            <a:r>
              <a:rPr lang="en-US" dirty="0" smtClean="0"/>
              <a:t>Leading to four or more of the following symptoms over a 12-month period</a:t>
            </a:r>
            <a:endParaRPr lang="en-US" dirty="0"/>
          </a:p>
        </p:txBody>
      </p:sp>
    </p:spTree>
    <p:extLst>
      <p:ext uri="{BB962C8B-B14F-4D97-AF65-F5344CB8AC3E}">
        <p14:creationId xmlns:p14="http://schemas.microsoft.com/office/powerpoint/2010/main" val="19440607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Diagnostic Criteria</a:t>
            </a:r>
            <a:endParaRPr lang="en-US" dirty="0"/>
          </a:p>
        </p:txBody>
      </p:sp>
      <p:sp>
        <p:nvSpPr>
          <p:cNvPr id="3" name="Content Placeholder 2"/>
          <p:cNvSpPr>
            <a:spLocks noGrp="1"/>
          </p:cNvSpPr>
          <p:nvPr>
            <p:ph idx="1"/>
          </p:nvPr>
        </p:nvSpPr>
        <p:spPr/>
        <p:txBody>
          <a:bodyPr>
            <a:normAutofit lnSpcReduction="10000"/>
          </a:bodyPr>
          <a:lstStyle/>
          <a:p>
            <a:pPr marL="514350" indent="-514350">
              <a:buFont typeface="+mj-lt"/>
              <a:buAutoNum type="arabicPeriod"/>
            </a:pPr>
            <a:r>
              <a:rPr lang="en-US" dirty="0" smtClean="0"/>
              <a:t>Needs to gamble with increasing amounts of money for desired excitement</a:t>
            </a:r>
          </a:p>
          <a:p>
            <a:pPr marL="514350" indent="-514350">
              <a:buFont typeface="+mj-lt"/>
              <a:buAutoNum type="arabicPeriod"/>
            </a:pPr>
            <a:r>
              <a:rPr lang="en-US" dirty="0" smtClean="0"/>
              <a:t>Is restless or irritable when attempting to cut down or stop gambling</a:t>
            </a:r>
          </a:p>
          <a:p>
            <a:pPr marL="514350" indent="-514350">
              <a:buFont typeface="+mj-lt"/>
              <a:buAutoNum type="arabicPeriod"/>
            </a:pPr>
            <a:r>
              <a:rPr lang="en-US" dirty="0" smtClean="0"/>
              <a:t>Repeated unsuccessful efforts to control, cut back, or stop gambling</a:t>
            </a:r>
          </a:p>
          <a:p>
            <a:pPr marL="514350" indent="-514350">
              <a:buFont typeface="+mj-lt"/>
              <a:buAutoNum type="arabicPeriod"/>
            </a:pPr>
            <a:r>
              <a:rPr lang="en-US" dirty="0" smtClean="0"/>
              <a:t>Often preoccupied with gambling</a:t>
            </a:r>
          </a:p>
          <a:p>
            <a:pPr marL="514350" indent="-514350">
              <a:buFont typeface="+mj-lt"/>
              <a:buAutoNum type="arabicPeriod"/>
            </a:pPr>
            <a:r>
              <a:rPr lang="en-US" dirty="0" smtClean="0"/>
              <a:t>Gambles when feeling distressed (helpless, guilty, anxious, depressed)</a:t>
            </a:r>
            <a:endParaRPr lang="en-US" dirty="0"/>
          </a:p>
        </p:txBody>
      </p:sp>
    </p:spTree>
    <p:extLst>
      <p:ext uri="{BB962C8B-B14F-4D97-AF65-F5344CB8AC3E}">
        <p14:creationId xmlns:p14="http://schemas.microsoft.com/office/powerpoint/2010/main" val="35597698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pPr marL="0" indent="0">
              <a:buNone/>
            </a:pPr>
            <a:r>
              <a:rPr lang="en-US" dirty="0" smtClean="0"/>
              <a:t>6. After losing money gambling, often returns       another day to get even</a:t>
            </a:r>
          </a:p>
          <a:p>
            <a:pPr marL="0" indent="0">
              <a:buNone/>
            </a:pPr>
            <a:r>
              <a:rPr lang="en-US" dirty="0" smtClean="0"/>
              <a:t>7. Lies to conceal the extent of involvement with gambling</a:t>
            </a:r>
          </a:p>
          <a:p>
            <a:pPr marL="0" indent="0">
              <a:buNone/>
            </a:pPr>
            <a:r>
              <a:rPr lang="en-US" dirty="0" smtClean="0"/>
              <a:t>8. Jeopardized or lost a significant relationship, job, or career opportunity due to gambling</a:t>
            </a:r>
          </a:p>
          <a:p>
            <a:pPr marL="0" indent="0">
              <a:buNone/>
            </a:pPr>
            <a:r>
              <a:rPr lang="en-US" dirty="0" smtClean="0"/>
              <a:t>9. Relies on others to provide money to relieve financial situations caused by gambling</a:t>
            </a:r>
            <a:endParaRPr lang="en-US" dirty="0"/>
          </a:p>
        </p:txBody>
      </p:sp>
    </p:spTree>
    <p:extLst>
      <p:ext uri="{BB962C8B-B14F-4D97-AF65-F5344CB8AC3E}">
        <p14:creationId xmlns:p14="http://schemas.microsoft.com/office/powerpoint/2010/main" val="13118626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Gambling Disorder Diagnostic Criteria</a:t>
            </a:r>
          </a:p>
        </p:txBody>
      </p:sp>
      <p:sp>
        <p:nvSpPr>
          <p:cNvPr id="3" name="Content Placeholder 2"/>
          <p:cNvSpPr>
            <a:spLocks noGrp="1"/>
          </p:cNvSpPr>
          <p:nvPr>
            <p:ph idx="1"/>
          </p:nvPr>
        </p:nvSpPr>
        <p:spPr/>
        <p:txBody>
          <a:bodyPr>
            <a:normAutofit/>
          </a:bodyPr>
          <a:lstStyle/>
          <a:p>
            <a:r>
              <a:rPr lang="en-US" dirty="0" smtClean="0"/>
              <a:t>Removal of the criteria “has committed acts of forgery, fraud, theft, or embezzlement to finance gambling”</a:t>
            </a:r>
          </a:p>
          <a:p>
            <a:endParaRPr lang="en-US" dirty="0"/>
          </a:p>
          <a:p>
            <a:r>
              <a:rPr lang="en-US" dirty="0" smtClean="0"/>
              <a:t>Can be specified as either “Episodic” or “Persistent” and “In early remission” or “In sustained remission”</a:t>
            </a:r>
            <a:endParaRPr lang="en-US" dirty="0"/>
          </a:p>
        </p:txBody>
      </p:sp>
    </p:spTree>
    <p:extLst>
      <p:ext uri="{BB962C8B-B14F-4D97-AF65-F5344CB8AC3E}">
        <p14:creationId xmlns:p14="http://schemas.microsoft.com/office/powerpoint/2010/main" val="4563398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Gambling Disorder Severity Rating</a:t>
            </a:r>
            <a:endParaRPr lang="en-US" dirty="0"/>
          </a:p>
        </p:txBody>
      </p:sp>
      <p:sp>
        <p:nvSpPr>
          <p:cNvPr id="3" name="Content Placeholder 2"/>
          <p:cNvSpPr>
            <a:spLocks noGrp="1"/>
          </p:cNvSpPr>
          <p:nvPr>
            <p:ph idx="1"/>
          </p:nvPr>
        </p:nvSpPr>
        <p:spPr/>
        <p:txBody>
          <a:bodyPr/>
          <a:lstStyle/>
          <a:p>
            <a:r>
              <a:rPr lang="en-US" dirty="0" smtClean="0"/>
              <a:t>Mild: 4-5 criteria</a:t>
            </a:r>
          </a:p>
          <a:p>
            <a:endParaRPr lang="en-US" dirty="0"/>
          </a:p>
          <a:p>
            <a:r>
              <a:rPr lang="en-US" dirty="0" smtClean="0"/>
              <a:t>Moderate: 6-7 criteria</a:t>
            </a:r>
          </a:p>
          <a:p>
            <a:endParaRPr lang="en-US" dirty="0"/>
          </a:p>
          <a:p>
            <a:r>
              <a:rPr lang="en-US" dirty="0" smtClean="0"/>
              <a:t>Severe: 8-9 criteria</a:t>
            </a:r>
            <a:endParaRPr lang="en-US" dirty="0"/>
          </a:p>
        </p:txBody>
      </p:sp>
    </p:spTree>
    <p:extLst>
      <p:ext uri="{BB962C8B-B14F-4D97-AF65-F5344CB8AC3E}">
        <p14:creationId xmlns:p14="http://schemas.microsoft.com/office/powerpoint/2010/main" val="40342090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Gambling Disorder</a:t>
            </a:r>
            <a:endParaRPr lang="en-US" dirty="0"/>
          </a:p>
        </p:txBody>
      </p:sp>
      <p:sp>
        <p:nvSpPr>
          <p:cNvPr id="3" name="Content Placeholder 2"/>
          <p:cNvSpPr>
            <a:spLocks noGrp="1"/>
          </p:cNvSpPr>
          <p:nvPr>
            <p:ph idx="1"/>
          </p:nvPr>
        </p:nvSpPr>
        <p:spPr/>
        <p:txBody>
          <a:bodyPr>
            <a:normAutofit/>
          </a:bodyPr>
          <a:lstStyle/>
          <a:p>
            <a:r>
              <a:rPr lang="en-US" dirty="0" smtClean="0"/>
              <a:t>About 0.2%-0.3% of general population</a:t>
            </a:r>
          </a:p>
          <a:p>
            <a:r>
              <a:rPr lang="en-US" dirty="0" smtClean="0"/>
              <a:t>3x more likely in males</a:t>
            </a:r>
          </a:p>
          <a:p>
            <a:r>
              <a:rPr lang="en-US" dirty="0" smtClean="0"/>
              <a:t>Highest in African Americans (0.9%), whites (0.4%), Hispanics (0.3%)</a:t>
            </a:r>
          </a:p>
          <a:p>
            <a:r>
              <a:rPr lang="en-US" dirty="0" smtClean="0"/>
              <a:t>For females, the progression is more rapid</a:t>
            </a:r>
          </a:p>
          <a:p>
            <a:r>
              <a:rPr lang="en-US" dirty="0" smtClean="0"/>
              <a:t>About 17% commit suicide</a:t>
            </a:r>
          </a:p>
          <a:p>
            <a:r>
              <a:rPr lang="en-US" dirty="0" smtClean="0"/>
              <a:t>Often associated with SUDs and impulse –control disorders (males) &amp; mood</a:t>
            </a:r>
            <a:r>
              <a:rPr lang="en-US" smtClean="0"/>
              <a:t>/ anxiety D/O (females)</a:t>
            </a:r>
            <a:endParaRPr lang="en-US" dirty="0"/>
          </a:p>
        </p:txBody>
      </p:sp>
    </p:spTree>
    <p:extLst>
      <p:ext uri="{BB962C8B-B14F-4D97-AF65-F5344CB8AC3E}">
        <p14:creationId xmlns:p14="http://schemas.microsoft.com/office/powerpoint/2010/main" val="76162186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pic>
        <p:nvPicPr>
          <p:cNvPr id="6" name="il_fi" descr="http://www.4rehabilitation.com/wp-content/themes/4rehabilitation/images/DrugFree.jpg"/>
          <p:cNvPicPr>
            <a:picLocks/>
          </p:cNvPicPr>
          <p:nvPr/>
        </p:nvPicPr>
        <p:blipFill>
          <a:blip r:embed="rId2" cstate="print"/>
          <a:srcRect/>
          <a:stretch>
            <a:fillRect/>
          </a:stretch>
        </p:blipFill>
        <p:spPr bwMode="auto">
          <a:xfrm>
            <a:off x="1991545" y="1412776"/>
            <a:ext cx="8172399" cy="460851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2260829066"/>
      </p:ext>
    </p:extLst>
  </p:cSld>
  <p:clrMapOvr>
    <a:masterClrMapping/>
  </p:clrMapOvr>
  <p:transition/>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a:xfrm>
            <a:off x="1298713" y="371061"/>
            <a:ext cx="10349948" cy="1775791"/>
          </a:xfrm>
        </p:spPr>
        <p:txBody>
          <a:bodyPr>
            <a:noAutofit/>
          </a:bodyPr>
          <a:lstStyle/>
          <a:p>
            <a:pPr algn="ctr"/>
            <a:r>
              <a:rPr lang="en-US" sz="6600" dirty="0" smtClean="0">
                <a:solidFill>
                  <a:schemeClr val="tx1">
                    <a:lumMod val="95000"/>
                  </a:schemeClr>
                </a:solidFill>
                <a:latin typeface="Cooper Black" panose="0208090404030B020404" pitchFamily="18" charset="0"/>
              </a:rPr>
              <a:t> Psychiatric Emergencies</a:t>
            </a:r>
            <a:endParaRPr lang="en-US" sz="6600" dirty="0">
              <a:solidFill>
                <a:schemeClr val="tx1">
                  <a:lumMod val="95000"/>
                </a:schemeClr>
              </a:solidFill>
              <a:latin typeface="Cooper Black" panose="0208090404030B020404" pitchFamily="18" charset="0"/>
            </a:endParaRPr>
          </a:p>
        </p:txBody>
      </p:sp>
      <p:sp>
        <p:nvSpPr>
          <p:cNvPr id="6" name="Cloud 5"/>
          <p:cNvSpPr/>
          <p:nvPr/>
        </p:nvSpPr>
        <p:spPr>
          <a:xfrm>
            <a:off x="1417983" y="4412972"/>
            <a:ext cx="5380383" cy="2067339"/>
          </a:xfrm>
          <a:prstGeom prst="cloud">
            <a:avLst/>
          </a:prstGeom>
          <a:ln>
            <a:solidFill>
              <a:schemeClr val="accent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Martha Kairu</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prstClr val="black"/>
                </a:solidFill>
                <a:effectLst/>
                <a:uLnTx/>
                <a:uFillTx/>
                <a:latin typeface="Edwardian Script ITC" panose="030303020407070D0804" pitchFamily="66" charset="0"/>
                <a:ea typeface="+mn-ea"/>
                <a:cs typeface="+mn-cs"/>
              </a:rPr>
              <a:t>***Welcome** </a:t>
            </a:r>
            <a:r>
              <a:rPr kumimoji="0" lang="en-US" sz="4400" b="1" i="0" u="none" strike="noStrike" kern="1200" cap="none" spc="0" normalizeH="0" baseline="0" noProof="0" dirty="0">
                <a:ln>
                  <a:noFill/>
                </a:ln>
                <a:solidFill>
                  <a:prstClr val="black"/>
                </a:solidFill>
                <a:effectLst/>
                <a:uLnTx/>
                <a:uFillTx/>
                <a:latin typeface="Edwardian Script ITC" panose="030303020407070D0804" pitchFamily="66" charset="0"/>
                <a:ea typeface="+mn-ea"/>
                <a:cs typeface="+mn-cs"/>
              </a:rPr>
              <a:t>*</a:t>
            </a:r>
          </a:p>
        </p:txBody>
      </p:sp>
      <p:graphicFrame>
        <p:nvGraphicFramePr>
          <p:cNvPr id="5" name="Object 2">
            <a:hlinkClick r:id="" action="ppaction://ole?verb=0"/>
          </p:cNvPr>
          <p:cNvGraphicFramePr>
            <a:graphicFrameLocks/>
          </p:cNvGraphicFramePr>
          <p:nvPr>
            <p:extLst>
              <p:ext uri="{D42A27DB-BD31-4B8C-83A1-F6EECF244321}">
                <p14:modId xmlns:p14="http://schemas.microsoft.com/office/powerpoint/2010/main" val="2841788341"/>
              </p:ext>
            </p:extLst>
          </p:nvPr>
        </p:nvGraphicFramePr>
        <p:xfrm>
          <a:off x="6679096" y="2411896"/>
          <a:ext cx="5443330" cy="4313580"/>
        </p:xfrm>
        <a:graphic>
          <a:graphicData uri="http://schemas.openxmlformats.org/presentationml/2006/ole">
            <mc:AlternateContent xmlns:mc="http://schemas.openxmlformats.org/markup-compatibility/2006">
              <mc:Choice xmlns:v="urn:schemas-microsoft-com:vml" Requires="v">
                <p:oleObj spid="_x0000_s4099" name="Clip" r:id="rId3" imgW="4662360" imgH="3152520" progId="">
                  <p:embed/>
                </p:oleObj>
              </mc:Choice>
              <mc:Fallback>
                <p:oleObj name="Clip" r:id="rId3" imgW="4662360" imgH="3152520" progId="">
                  <p:embed/>
                  <p:pic>
                    <p:nvPicPr>
                      <p:cNvPr id="5"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9096" y="2411896"/>
                        <a:ext cx="5443330" cy="4313580"/>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2426524114"/>
      </p:ext>
    </p:extLst>
  </p:cSld>
  <p:clrMapOvr>
    <a:masterClrMapping/>
  </p:clrMapOvr>
  <p:transition spd="med">
    <p:pull/>
  </p:transition>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Shape 1127"/>
        <p:cNvGrpSpPr/>
        <p:nvPr/>
      </p:nvGrpSpPr>
      <p:grpSpPr>
        <a:xfrm>
          <a:off x="0" y="0"/>
          <a:ext cx="0" cy="0"/>
          <a:chOff x="0" y="0"/>
          <a:chExt cx="0" cy="0"/>
        </a:xfrm>
      </p:grpSpPr>
      <p:sp>
        <p:nvSpPr>
          <p:cNvPr id="1128" name="Google Shape;1128;p183"/>
          <p:cNvSpPr txBox="1">
            <a:spLocks noGrp="1"/>
          </p:cNvSpPr>
          <p:nvPr>
            <p:ph type="title"/>
          </p:nvPr>
        </p:nvSpPr>
        <p:spPr/>
        <p:txBody>
          <a:bodyPr/>
          <a:lstStyle/>
          <a:p>
            <a:pPr algn="ctr"/>
            <a:r>
              <a:rPr lang="en-US" b="1" dirty="0" smtClean="0">
                <a:solidFill>
                  <a:schemeClr val="tx1"/>
                </a:solidFill>
              </a:rPr>
              <a:t>PSYCHIATRIC EMERGENCIES</a:t>
            </a:r>
            <a:endParaRPr lang="en-US" b="1" dirty="0">
              <a:solidFill>
                <a:schemeClr val="tx1"/>
              </a:solidFill>
            </a:endParaRPr>
          </a:p>
        </p:txBody>
      </p:sp>
      <p:sp>
        <p:nvSpPr>
          <p:cNvPr id="1129" name="Google Shape;1129;p183"/>
          <p:cNvSpPr txBox="1">
            <a:spLocks noGrp="1"/>
          </p:cNvSpPr>
          <p:nvPr>
            <p:ph idx="1"/>
          </p:nvPr>
        </p:nvSpPr>
        <p:spPr>
          <a:xfrm>
            <a:off x="1630017" y="1417638"/>
            <a:ext cx="10281567" cy="4830762"/>
          </a:xfrm>
        </p:spPr>
        <p:txBody>
          <a:bodyPr/>
          <a:lstStyle/>
          <a:p>
            <a:pPr algn="just"/>
            <a:r>
              <a:rPr lang="en-US" b="1" dirty="0" smtClean="0"/>
              <a:t>DEF</a:t>
            </a:r>
            <a:r>
              <a:rPr lang="en-US" dirty="0" smtClean="0"/>
              <a:t> : Psychiatric emergency is a condition where the patient has disturbance of thought , affect and psychomotor activity leading to a threat to his existence or threat to people in the environment</a:t>
            </a:r>
          </a:p>
          <a:p>
            <a:pPr algn="just"/>
            <a:r>
              <a:rPr lang="en-US" dirty="0" smtClean="0"/>
              <a:t>Requires immediate intervention to safeguard the life of the patient.</a:t>
            </a:r>
            <a:endParaRPr lang="en-US" dirty="0"/>
          </a:p>
        </p:txBody>
      </p:sp>
    </p:spTree>
    <p:extLst>
      <p:ext uri="{BB962C8B-B14F-4D97-AF65-F5344CB8AC3E}">
        <p14:creationId xmlns:p14="http://schemas.microsoft.com/office/powerpoint/2010/main" val="363953123"/>
      </p:ext>
    </p:extLst>
  </p:cSld>
  <p:clrMapOvr>
    <a:masterClrMapping/>
  </p:clrMapOvr>
  <p:transition spd="med">
    <p:pull/>
  </p:transition>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Shape 1133"/>
        <p:cNvGrpSpPr/>
        <p:nvPr/>
      </p:nvGrpSpPr>
      <p:grpSpPr>
        <a:xfrm>
          <a:off x="0" y="0"/>
          <a:ext cx="0" cy="0"/>
          <a:chOff x="0" y="0"/>
          <a:chExt cx="0" cy="0"/>
        </a:xfrm>
      </p:grpSpPr>
      <p:sp>
        <p:nvSpPr>
          <p:cNvPr id="1134" name="Google Shape;1134;p184"/>
          <p:cNvSpPr txBox="1">
            <a:spLocks noGrp="1"/>
          </p:cNvSpPr>
          <p:nvPr>
            <p:ph type="title"/>
          </p:nvPr>
        </p:nvSpPr>
        <p:spPr/>
        <p:txBody>
          <a:bodyPr>
            <a:normAutofit/>
          </a:bodyPr>
          <a:lstStyle/>
          <a:p>
            <a:r>
              <a:rPr lang="en-US" b="1" dirty="0" smtClean="0">
                <a:solidFill>
                  <a:schemeClr val="tx1"/>
                </a:solidFill>
                <a:latin typeface="Bahnschrift" panose="020B0502040204020203" pitchFamily="34" charset="0"/>
              </a:rPr>
              <a:t>Approaches to psychiatric emergencies</a:t>
            </a:r>
            <a:endParaRPr lang="en-US" b="1" dirty="0">
              <a:solidFill>
                <a:schemeClr val="tx1"/>
              </a:solidFill>
              <a:latin typeface="Bahnschrift" panose="020B0502040204020203" pitchFamily="34" charset="0"/>
            </a:endParaRPr>
          </a:p>
        </p:txBody>
      </p:sp>
      <p:sp>
        <p:nvSpPr>
          <p:cNvPr id="1135" name="Google Shape;1135;p184"/>
          <p:cNvSpPr txBox="1">
            <a:spLocks noGrp="1"/>
          </p:cNvSpPr>
          <p:nvPr>
            <p:ph idx="1"/>
          </p:nvPr>
        </p:nvSpPr>
        <p:spPr/>
        <p:txBody>
          <a:bodyPr/>
          <a:lstStyle/>
          <a:p>
            <a:r>
              <a:rPr lang="en-US" smtClean="0"/>
              <a:t>Quick evaluation to identify the nature of the condition and to institute care on basis of seriousness</a:t>
            </a:r>
          </a:p>
          <a:p>
            <a:r>
              <a:rPr lang="en-US" smtClean="0"/>
              <a:t>Patients condition and plans of management should be explained in simple language to the patient and family members</a:t>
            </a:r>
          </a:p>
          <a:p>
            <a:r>
              <a:rPr lang="en-US" smtClean="0"/>
              <a:t>History and clinical findings should be clearly recorded in the emergency file</a:t>
            </a:r>
            <a:endParaRPr lang="en-US"/>
          </a:p>
        </p:txBody>
      </p:sp>
    </p:spTree>
    <p:extLst>
      <p:ext uri="{BB962C8B-B14F-4D97-AF65-F5344CB8AC3E}">
        <p14:creationId xmlns:p14="http://schemas.microsoft.com/office/powerpoint/2010/main" val="1904133527"/>
      </p:ext>
    </p:extLst>
  </p:cSld>
  <p:clrMapOvr>
    <a:masterClrMapping/>
  </p:clrMapOvr>
  <p:transition spd="med">
    <p:pull/>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1442" name="Title 1"/>
          <p:cNvSpPr>
            <a:spLocks noGrp="1"/>
          </p:cNvSpPr>
          <p:nvPr>
            <p:ph type="title"/>
          </p:nvPr>
        </p:nvSpPr>
        <p:spPr>
          <a:xfrm>
            <a:off x="1981200" y="122239"/>
            <a:ext cx="7543800" cy="642937"/>
          </a:xfrm>
        </p:spPr>
        <p:txBody>
          <a:bodyPr>
            <a:noAutofit/>
          </a:bodyPr>
          <a:lstStyle/>
          <a:p>
            <a:r>
              <a:rPr lang="en-US" altLang="en-US" sz="5400" b="1" dirty="0" smtClean="0">
                <a:solidFill>
                  <a:srgbClr val="FF0000"/>
                </a:solidFill>
              </a:rPr>
              <a:t>Physical examination </a:t>
            </a:r>
          </a:p>
        </p:txBody>
      </p:sp>
      <p:sp>
        <p:nvSpPr>
          <p:cNvPr id="3" name="Content Placeholder 2"/>
          <p:cNvSpPr>
            <a:spLocks noGrp="1"/>
          </p:cNvSpPr>
          <p:nvPr>
            <p:ph idx="1"/>
          </p:nvPr>
        </p:nvSpPr>
        <p:spPr>
          <a:xfrm>
            <a:off x="1774826" y="836614"/>
            <a:ext cx="10231644" cy="5832475"/>
          </a:xfrm>
        </p:spPr>
        <p:txBody>
          <a:bodyPr/>
          <a:lstStyle/>
          <a:p>
            <a:pPr>
              <a:lnSpc>
                <a:spcPct val="150000"/>
              </a:lnSpc>
            </a:pPr>
            <a:r>
              <a:rPr lang="en-US" altLang="en-US" sz="3200" dirty="0">
                <a:latin typeface="Times New Roman" panose="02020603050405020304" pitchFamily="18" charset="0"/>
                <a:cs typeface="Times New Roman" panose="02020603050405020304" pitchFamily="18" charset="0"/>
              </a:rPr>
              <a:t>Should be comprehensive</a:t>
            </a:r>
          </a:p>
          <a:p>
            <a:pPr>
              <a:lnSpc>
                <a:spcPct val="150000"/>
              </a:lnSpc>
            </a:pPr>
            <a:r>
              <a:rPr lang="en-US" altLang="en-US" sz="3200" dirty="0">
                <a:latin typeface="Times New Roman" panose="02020603050405020304" pitchFamily="18" charset="0"/>
                <a:cs typeface="Times New Roman" panose="02020603050405020304" pitchFamily="18" charset="0"/>
              </a:rPr>
              <a:t>Should be carried out within a day of admission. </a:t>
            </a:r>
          </a:p>
          <a:p>
            <a:pPr>
              <a:lnSpc>
                <a:spcPct val="150000"/>
              </a:lnSpc>
            </a:pPr>
            <a:r>
              <a:rPr lang="en-US" altLang="en-US" sz="3200" dirty="0">
                <a:latin typeface="Times New Roman" panose="02020603050405020304" pitchFamily="18" charset="0"/>
                <a:cs typeface="Times New Roman" panose="02020603050405020304" pitchFamily="18" charset="0"/>
              </a:rPr>
              <a:t>Special attention should be given to the central nervous system. </a:t>
            </a:r>
          </a:p>
          <a:p>
            <a:pPr>
              <a:lnSpc>
                <a:spcPct val="150000"/>
              </a:lnSpc>
            </a:pPr>
            <a:r>
              <a:rPr lang="en-US" altLang="en-US" sz="3200" dirty="0">
                <a:latin typeface="Times New Roman" panose="02020603050405020304" pitchFamily="18" charset="0"/>
                <a:cs typeface="Times New Roman" panose="02020603050405020304" pitchFamily="18" charset="0"/>
              </a:rPr>
              <a:t>Positive and negative findings should be recorded.</a:t>
            </a:r>
          </a:p>
          <a:p>
            <a:pPr>
              <a:lnSpc>
                <a:spcPct val="150000"/>
              </a:lnSpc>
            </a:pPr>
            <a:r>
              <a:rPr lang="en-US" altLang="en-US" sz="3200" dirty="0">
                <a:latin typeface="Times New Roman" panose="02020603050405020304" pitchFamily="18" charset="0"/>
                <a:cs typeface="Times New Roman" panose="02020603050405020304" pitchFamily="18" charset="0"/>
              </a:rPr>
              <a:t> Brief summary of abnormalities found should be given.</a:t>
            </a:r>
          </a:p>
        </p:txBody>
      </p:sp>
    </p:spTree>
    <p:extLst>
      <p:ext uri="{BB962C8B-B14F-4D97-AF65-F5344CB8AC3E}">
        <p14:creationId xmlns:p14="http://schemas.microsoft.com/office/powerpoint/2010/main" val="20543519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Shape 1139"/>
        <p:cNvGrpSpPr/>
        <p:nvPr/>
      </p:nvGrpSpPr>
      <p:grpSpPr>
        <a:xfrm>
          <a:off x="0" y="0"/>
          <a:ext cx="0" cy="0"/>
          <a:chOff x="0" y="0"/>
          <a:chExt cx="0" cy="0"/>
        </a:xfrm>
      </p:grpSpPr>
      <p:sp>
        <p:nvSpPr>
          <p:cNvPr id="1140" name="Google Shape;1140;p185"/>
          <p:cNvSpPr txBox="1">
            <a:spLocks noGrp="1"/>
          </p:cNvSpPr>
          <p:nvPr>
            <p:ph type="title"/>
          </p:nvPr>
        </p:nvSpPr>
        <p:spPr/>
        <p:txBody>
          <a:bodyPr/>
          <a:lstStyle/>
          <a:p>
            <a:pPr algn="ctr"/>
            <a:r>
              <a:rPr lang="en-US" b="1" dirty="0" smtClean="0">
                <a:solidFill>
                  <a:schemeClr val="tx1"/>
                </a:solidFill>
              </a:rPr>
              <a:t>Types of psychiatric emergencies</a:t>
            </a:r>
            <a:endParaRPr lang="en-US" b="1" dirty="0">
              <a:solidFill>
                <a:schemeClr val="tx1"/>
              </a:solidFill>
            </a:endParaRPr>
          </a:p>
        </p:txBody>
      </p:sp>
      <p:sp>
        <p:nvSpPr>
          <p:cNvPr id="1141" name="Google Shape;1141;p185"/>
          <p:cNvSpPr txBox="1">
            <a:spLocks noGrp="1"/>
          </p:cNvSpPr>
          <p:nvPr>
            <p:ph idx="1"/>
          </p:nvPr>
        </p:nvSpPr>
        <p:spPr/>
        <p:txBody>
          <a:bodyPr>
            <a:normAutofit fontScale="92500" lnSpcReduction="20000"/>
          </a:bodyPr>
          <a:lstStyle/>
          <a:p>
            <a:r>
              <a:rPr lang="en-US" smtClean="0"/>
              <a:t>Suicidal threat</a:t>
            </a:r>
          </a:p>
          <a:p>
            <a:r>
              <a:rPr lang="en-US" smtClean="0"/>
              <a:t>Suicidal tendency</a:t>
            </a:r>
          </a:p>
          <a:p>
            <a:r>
              <a:rPr lang="en-US" smtClean="0"/>
              <a:t>Violent/aggression/excitement</a:t>
            </a:r>
          </a:p>
          <a:p>
            <a:r>
              <a:rPr lang="en-US" smtClean="0"/>
              <a:t>Panic attacks</a:t>
            </a:r>
          </a:p>
          <a:p>
            <a:r>
              <a:rPr lang="en-US" smtClean="0"/>
              <a:t>Catatonic stupor</a:t>
            </a:r>
          </a:p>
          <a:p>
            <a:r>
              <a:rPr lang="en-US" smtClean="0"/>
              <a:t>Hysterical attacks</a:t>
            </a:r>
          </a:p>
          <a:p>
            <a:r>
              <a:rPr lang="en-US" smtClean="0"/>
              <a:t>Delirium tremens</a:t>
            </a:r>
          </a:p>
          <a:p>
            <a:r>
              <a:rPr lang="en-US" smtClean="0"/>
              <a:t>Drug induced extrapyramidal symptoms</a:t>
            </a:r>
          </a:p>
          <a:p>
            <a:r>
              <a:rPr lang="en-US" smtClean="0"/>
              <a:t>Victims of disaster</a:t>
            </a:r>
          </a:p>
          <a:p>
            <a:r>
              <a:rPr lang="en-US" smtClean="0"/>
              <a:t>Neuroleptic malignant syndrome</a:t>
            </a:r>
          </a:p>
          <a:p>
            <a:endParaRPr lang="en-US"/>
          </a:p>
        </p:txBody>
      </p:sp>
    </p:spTree>
    <p:extLst>
      <p:ext uri="{BB962C8B-B14F-4D97-AF65-F5344CB8AC3E}">
        <p14:creationId xmlns:p14="http://schemas.microsoft.com/office/powerpoint/2010/main" val="2888150114"/>
      </p:ext>
    </p:extLst>
  </p:cSld>
  <p:clrMapOvr>
    <a:masterClrMapping/>
  </p:clrMapOvr>
  <p:transition spd="med">
    <p:pull/>
  </p:transition>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10080" y="545428"/>
            <a:ext cx="9875520" cy="1472184"/>
          </a:xfrm>
        </p:spPr>
        <p:txBody>
          <a:bodyPr>
            <a:noAutofit/>
          </a:bodyPr>
          <a:lstStyle/>
          <a:p>
            <a:pPr algn="ctr"/>
            <a:r>
              <a:rPr lang="en-US" sz="4800" b="1" dirty="0" smtClean="0">
                <a:solidFill>
                  <a:schemeClr val="tx1"/>
                </a:solidFill>
                <a:latin typeface="Arial Black" panose="020B0A04020102020204" pitchFamily="34" charset="0"/>
              </a:rPr>
              <a:t>SUICIDE AND DELIBERATE SELF HARM</a:t>
            </a:r>
            <a:endParaRPr lang="en-US" sz="4800" b="1" dirty="0">
              <a:solidFill>
                <a:schemeClr val="tx1"/>
              </a:solidFill>
              <a:latin typeface="Arial Black" panose="020B0A04020102020204" pitchFamily="34" charset="0"/>
            </a:endParaRPr>
          </a:p>
        </p:txBody>
      </p:sp>
      <p:sp>
        <p:nvSpPr>
          <p:cNvPr id="4" name="Subtitle 3"/>
          <p:cNvSpPr>
            <a:spLocks noGrp="1"/>
          </p:cNvSpPr>
          <p:nvPr>
            <p:ph type="subTitle" idx="1"/>
          </p:nvPr>
        </p:nvSpPr>
        <p:spPr>
          <a:xfrm>
            <a:off x="1605280" y="3943908"/>
            <a:ext cx="9875520" cy="1752600"/>
          </a:xfrm>
        </p:spPr>
        <p:txBody>
          <a:bodyPr>
            <a:normAutofit/>
          </a:bodyPr>
          <a:lstStyle/>
          <a:p>
            <a:pPr algn="ctr"/>
            <a:r>
              <a:rPr lang="en-US" sz="6000" b="1" dirty="0" smtClean="0">
                <a:solidFill>
                  <a:schemeClr val="tx1"/>
                </a:solidFill>
                <a:latin typeface="Edwardian Script ITC" panose="030303020407070D0804" pitchFamily="66" charset="0"/>
              </a:rPr>
              <a:t>Welcome </a:t>
            </a:r>
            <a:endParaRPr lang="en-US" sz="6000" b="1" dirty="0">
              <a:solidFill>
                <a:schemeClr val="tx1"/>
              </a:solidFill>
              <a:latin typeface="Edwardian Script ITC" panose="030303020407070D0804" pitchFamily="66" charset="0"/>
            </a:endParaRPr>
          </a:p>
        </p:txBody>
      </p:sp>
    </p:spTree>
    <p:extLst>
      <p:ext uri="{BB962C8B-B14F-4D97-AF65-F5344CB8AC3E}">
        <p14:creationId xmlns:p14="http://schemas.microsoft.com/office/powerpoint/2010/main" val="2150520159"/>
      </p:ext>
    </p:extLst>
  </p:cSld>
  <p:clrMapOvr>
    <a:masterClrMapping/>
  </p:clrMapOvr>
  <p:transition spd="med">
    <p:pull/>
  </p:transition>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Definitions</a:t>
            </a:r>
            <a:endParaRPr lang="en-US" b="1" dirty="0">
              <a:solidFill>
                <a:schemeClr val="tx1"/>
              </a:solidFill>
            </a:endParaRPr>
          </a:p>
        </p:txBody>
      </p:sp>
      <p:sp>
        <p:nvSpPr>
          <p:cNvPr id="3" name="Content Placeholder 2"/>
          <p:cNvSpPr>
            <a:spLocks noGrp="1"/>
          </p:cNvSpPr>
          <p:nvPr>
            <p:ph idx="1"/>
          </p:nvPr>
        </p:nvSpPr>
        <p:spPr>
          <a:xfrm>
            <a:off x="1775791" y="1417638"/>
            <a:ext cx="10135793" cy="4830762"/>
          </a:xfrm>
        </p:spPr>
        <p:txBody>
          <a:bodyPr/>
          <a:lstStyle/>
          <a:p>
            <a:pPr algn="just"/>
            <a:r>
              <a:rPr lang="en-US" b="1" dirty="0" smtClean="0"/>
              <a:t>Suicide: </a:t>
            </a:r>
          </a:p>
          <a:p>
            <a:pPr lvl="1" algn="just"/>
            <a:r>
              <a:rPr lang="en-US" dirty="0" smtClean="0"/>
              <a:t>Act of taking ones life</a:t>
            </a:r>
          </a:p>
          <a:p>
            <a:pPr algn="just"/>
            <a:r>
              <a:rPr lang="en-US" b="1" dirty="0" smtClean="0"/>
              <a:t>Deliberate self harm:</a:t>
            </a:r>
          </a:p>
          <a:p>
            <a:pPr lvl="1" algn="just"/>
            <a:r>
              <a:rPr lang="en-US" dirty="0" smtClean="0"/>
              <a:t>Act of intentionally inflicting harm or injury on one self</a:t>
            </a:r>
          </a:p>
          <a:p>
            <a:pPr algn="just"/>
            <a:r>
              <a:rPr lang="en-US" b="1" dirty="0" smtClean="0"/>
              <a:t>Para-suicide:</a:t>
            </a:r>
          </a:p>
          <a:p>
            <a:pPr lvl="1" algn="just"/>
            <a:r>
              <a:rPr lang="en-US" dirty="0" smtClean="0"/>
              <a:t>A mere cry for help without the intention of killing one self</a:t>
            </a:r>
          </a:p>
          <a:p>
            <a:pPr algn="just"/>
            <a:r>
              <a:rPr lang="en-US" b="1" dirty="0" smtClean="0"/>
              <a:t>Suicidal attempt:</a:t>
            </a:r>
          </a:p>
          <a:p>
            <a:pPr lvl="1" algn="just"/>
            <a:r>
              <a:rPr lang="en-US" dirty="0" smtClean="0"/>
              <a:t>An unsuccessful suicidal act with a non-fatal outcome</a:t>
            </a:r>
            <a:endParaRPr lang="en-US" dirty="0"/>
          </a:p>
        </p:txBody>
      </p:sp>
    </p:spTree>
    <p:extLst>
      <p:ext uri="{BB962C8B-B14F-4D97-AF65-F5344CB8AC3E}">
        <p14:creationId xmlns:p14="http://schemas.microsoft.com/office/powerpoint/2010/main" val="3316049536"/>
      </p:ext>
    </p:extLst>
  </p:cSld>
  <p:clrMapOvr>
    <a:masterClrMapping/>
  </p:clrMapOvr>
  <p:transition spd="med">
    <p:pull/>
  </p:transition>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chemeClr val="tx1"/>
                </a:solidFill>
              </a:rPr>
              <a:t>TYPES</a:t>
            </a:r>
            <a:endParaRPr lang="en-US" dirty="0">
              <a:solidFill>
                <a:schemeClr val="tx1"/>
              </a:solidFill>
            </a:endParaRPr>
          </a:p>
        </p:txBody>
      </p:sp>
      <p:sp>
        <p:nvSpPr>
          <p:cNvPr id="3" name="Content Placeholder 2"/>
          <p:cNvSpPr>
            <a:spLocks noGrp="1"/>
          </p:cNvSpPr>
          <p:nvPr>
            <p:ph idx="1"/>
          </p:nvPr>
        </p:nvSpPr>
        <p:spPr/>
        <p:txBody>
          <a:bodyPr/>
          <a:lstStyle/>
          <a:p>
            <a:r>
              <a:rPr lang="en-US" smtClean="0"/>
              <a:t>Egoistic-lack of sense in society</a:t>
            </a:r>
          </a:p>
          <a:p>
            <a:r>
              <a:rPr lang="en-US" smtClean="0"/>
              <a:t>Altruistic-self sacrifice for society</a:t>
            </a:r>
          </a:p>
          <a:p>
            <a:r>
              <a:rPr lang="en-US" smtClean="0"/>
              <a:t>Anomic- loss of direction in life</a:t>
            </a:r>
          </a:p>
          <a:p>
            <a:r>
              <a:rPr lang="en-US" smtClean="0"/>
              <a:t>Fatalistic-under oppressive situations </a:t>
            </a:r>
            <a:endParaRPr lang="en-US" dirty="0"/>
          </a:p>
        </p:txBody>
      </p:sp>
    </p:spTree>
    <p:extLst>
      <p:ext uri="{BB962C8B-B14F-4D97-AF65-F5344CB8AC3E}">
        <p14:creationId xmlns:p14="http://schemas.microsoft.com/office/powerpoint/2010/main" val="2936335131"/>
      </p:ext>
    </p:extLst>
  </p:cSld>
  <p:clrMapOvr>
    <a:masterClrMapping/>
  </p:clrMapOvr>
  <p:transition spd="med">
    <p:pull/>
  </p:transition>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smtClean="0">
                <a:solidFill>
                  <a:schemeClr val="tx1"/>
                </a:solidFill>
              </a:rPr>
              <a:t>Methods used to commit suicide</a:t>
            </a:r>
            <a:endParaRPr lang="en-US" sz="4400" b="1" dirty="0">
              <a:solidFill>
                <a:schemeClr val="tx1"/>
              </a:solidFill>
            </a:endParaRPr>
          </a:p>
        </p:txBody>
      </p:sp>
      <p:sp>
        <p:nvSpPr>
          <p:cNvPr id="3" name="Content Placeholder 2"/>
          <p:cNvSpPr>
            <a:spLocks noGrp="1"/>
          </p:cNvSpPr>
          <p:nvPr>
            <p:ph idx="1"/>
          </p:nvPr>
        </p:nvSpPr>
        <p:spPr>
          <a:xfrm>
            <a:off x="1510748" y="1417638"/>
            <a:ext cx="10400836" cy="4830762"/>
          </a:xfrm>
        </p:spPr>
        <p:txBody>
          <a:bodyPr>
            <a:normAutofit fontScale="85000" lnSpcReduction="20000"/>
          </a:bodyPr>
          <a:lstStyle/>
          <a:p>
            <a:pPr algn="just"/>
            <a:r>
              <a:rPr lang="en-US" dirty="0" smtClean="0"/>
              <a:t>Overdose of drugs</a:t>
            </a:r>
          </a:p>
          <a:p>
            <a:pPr algn="just"/>
            <a:r>
              <a:rPr lang="en-US" dirty="0" smtClean="0"/>
              <a:t>Shooting</a:t>
            </a:r>
          </a:p>
          <a:p>
            <a:pPr algn="just"/>
            <a:r>
              <a:rPr lang="en-US" dirty="0" smtClean="0"/>
              <a:t>Strangulation</a:t>
            </a:r>
          </a:p>
          <a:p>
            <a:pPr algn="just"/>
            <a:r>
              <a:rPr lang="en-US" dirty="0" smtClean="0"/>
              <a:t>Starvation</a:t>
            </a:r>
          </a:p>
          <a:p>
            <a:pPr algn="just"/>
            <a:r>
              <a:rPr lang="en-US" dirty="0" smtClean="0"/>
              <a:t>Suffocation</a:t>
            </a:r>
          </a:p>
          <a:p>
            <a:pPr algn="just"/>
            <a:r>
              <a:rPr lang="en-US" dirty="0" smtClean="0"/>
              <a:t>Inhalation of poisonous fumes</a:t>
            </a:r>
          </a:p>
          <a:p>
            <a:pPr algn="just"/>
            <a:r>
              <a:rPr lang="en-US" dirty="0" smtClean="0"/>
              <a:t>Jumping from a height</a:t>
            </a:r>
          </a:p>
          <a:p>
            <a:pPr algn="just"/>
            <a:r>
              <a:rPr lang="en-US" dirty="0" smtClean="0"/>
              <a:t>Driving and crashing vehicle</a:t>
            </a:r>
          </a:p>
          <a:p>
            <a:pPr algn="just"/>
            <a:r>
              <a:rPr lang="en-US" dirty="0" smtClean="0"/>
              <a:t>Burning</a:t>
            </a:r>
          </a:p>
          <a:p>
            <a:pPr algn="just"/>
            <a:r>
              <a:rPr lang="en-US" dirty="0" smtClean="0"/>
              <a:t>Drinking corrosive substances</a:t>
            </a:r>
          </a:p>
          <a:p>
            <a:pPr algn="just"/>
            <a:r>
              <a:rPr lang="en-US" dirty="0" smtClean="0"/>
              <a:t>Electrocution</a:t>
            </a:r>
            <a:endParaRPr lang="en-US" dirty="0"/>
          </a:p>
        </p:txBody>
      </p:sp>
    </p:spTree>
    <p:extLst>
      <p:ext uri="{BB962C8B-B14F-4D97-AF65-F5344CB8AC3E}">
        <p14:creationId xmlns:p14="http://schemas.microsoft.com/office/powerpoint/2010/main" val="1653122124"/>
      </p:ext>
    </p:extLst>
  </p:cSld>
  <p:clrMapOvr>
    <a:masterClrMapping/>
  </p:clrMapOvr>
  <p:transition spd="med">
    <p:pull/>
  </p:transition>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28864"/>
            <a:ext cx="9997440" cy="1143000"/>
          </a:xfrm>
        </p:spPr>
        <p:txBody>
          <a:bodyPr/>
          <a:lstStyle/>
          <a:p>
            <a:pPr algn="ctr"/>
            <a:r>
              <a:rPr lang="en-US" b="1" dirty="0" smtClean="0">
                <a:solidFill>
                  <a:schemeClr val="tx1"/>
                </a:solidFill>
              </a:rPr>
              <a:t>Risk factors</a:t>
            </a:r>
            <a:endParaRPr lang="en-US" b="1" dirty="0">
              <a:solidFill>
                <a:schemeClr val="tx1"/>
              </a:solidFill>
            </a:endParaRPr>
          </a:p>
        </p:txBody>
      </p:sp>
      <p:sp>
        <p:nvSpPr>
          <p:cNvPr id="3" name="Content Placeholder 2"/>
          <p:cNvSpPr>
            <a:spLocks noGrp="1"/>
          </p:cNvSpPr>
          <p:nvPr>
            <p:ph idx="1"/>
          </p:nvPr>
        </p:nvSpPr>
        <p:spPr>
          <a:xfrm>
            <a:off x="1656522" y="1152939"/>
            <a:ext cx="10255062" cy="5095461"/>
          </a:xfrm>
        </p:spPr>
        <p:txBody>
          <a:bodyPr>
            <a:normAutofit/>
          </a:bodyPr>
          <a:lstStyle/>
          <a:p>
            <a:r>
              <a:rPr lang="en-US" dirty="0" smtClean="0"/>
              <a:t>Previous suicide attempt</a:t>
            </a:r>
          </a:p>
          <a:p>
            <a:r>
              <a:rPr lang="en-US" dirty="0" smtClean="0"/>
              <a:t>Mental disorders—particularly mood disorders such as depression and bipolar disorder</a:t>
            </a:r>
          </a:p>
          <a:p>
            <a:r>
              <a:rPr lang="en-US" dirty="0" smtClean="0"/>
              <a:t>Co-occurring mental and alcohol/substance abuse </a:t>
            </a:r>
            <a:r>
              <a:rPr lang="en-US" dirty="0" err="1" smtClean="0"/>
              <a:t>d’drs</a:t>
            </a:r>
            <a:r>
              <a:rPr lang="en-US" dirty="0" smtClean="0"/>
              <a:t>.</a:t>
            </a:r>
          </a:p>
          <a:p>
            <a:r>
              <a:rPr lang="en-US" dirty="0" smtClean="0"/>
              <a:t>Family history of suicide</a:t>
            </a:r>
          </a:p>
          <a:p>
            <a:r>
              <a:rPr lang="en-US" dirty="0" smtClean="0"/>
              <a:t>Hopelessness</a:t>
            </a:r>
          </a:p>
          <a:p>
            <a:r>
              <a:rPr lang="en-US" dirty="0" smtClean="0"/>
              <a:t>Impulsive and/or aggressive tendencies</a:t>
            </a:r>
          </a:p>
          <a:p>
            <a:r>
              <a:rPr lang="en-US" dirty="0" smtClean="0"/>
              <a:t>Barriers to accessing mental health treatment</a:t>
            </a:r>
          </a:p>
          <a:p>
            <a:r>
              <a:rPr lang="en-US" dirty="0" smtClean="0"/>
              <a:t>Relational, social, work, or financial loss</a:t>
            </a:r>
            <a:endParaRPr lang="en-US" dirty="0"/>
          </a:p>
        </p:txBody>
      </p:sp>
    </p:spTree>
    <p:extLst>
      <p:ext uri="{BB962C8B-B14F-4D97-AF65-F5344CB8AC3E}">
        <p14:creationId xmlns:p14="http://schemas.microsoft.com/office/powerpoint/2010/main" val="1122186924"/>
      </p:ext>
    </p:extLst>
  </p:cSld>
  <p:clrMapOvr>
    <a:masterClrMapping/>
  </p:clrMapOvr>
  <p:transition spd="med">
    <p:pull/>
  </p:transition>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Risk factors </a:t>
            </a:r>
            <a:r>
              <a:rPr lang="en-US" b="1" dirty="0" err="1" smtClean="0">
                <a:solidFill>
                  <a:schemeClr val="tx1"/>
                </a:solidFill>
              </a:rPr>
              <a:t>cont</a:t>
            </a:r>
            <a:r>
              <a:rPr lang="en-US" b="1" dirty="0" smtClean="0">
                <a:solidFill>
                  <a:schemeClr val="tx1"/>
                </a:solidFill>
              </a:rPr>
              <a:t>’</a:t>
            </a:r>
            <a:endParaRPr lang="en-US" b="1" dirty="0">
              <a:solidFill>
                <a:schemeClr val="tx1"/>
              </a:solidFill>
            </a:endParaRPr>
          </a:p>
        </p:txBody>
      </p:sp>
      <p:sp>
        <p:nvSpPr>
          <p:cNvPr id="3" name="Content Placeholder 2"/>
          <p:cNvSpPr>
            <a:spLocks noGrp="1"/>
          </p:cNvSpPr>
          <p:nvPr>
            <p:ph idx="1"/>
          </p:nvPr>
        </p:nvSpPr>
        <p:spPr>
          <a:xfrm>
            <a:off x="1630017" y="1152939"/>
            <a:ext cx="10281567" cy="5095461"/>
          </a:xfrm>
        </p:spPr>
        <p:txBody>
          <a:bodyPr>
            <a:normAutofit fontScale="92500" lnSpcReduction="10000"/>
          </a:bodyPr>
          <a:lstStyle/>
          <a:p>
            <a:pPr algn="just"/>
            <a:r>
              <a:rPr lang="en-US" dirty="0" smtClean="0"/>
              <a:t>Physical illness</a:t>
            </a:r>
          </a:p>
          <a:p>
            <a:pPr algn="just"/>
            <a:r>
              <a:rPr lang="en-US" dirty="0" smtClean="0"/>
              <a:t>Easy access to lethal methods, especially guns</a:t>
            </a:r>
          </a:p>
          <a:p>
            <a:pPr algn="just"/>
            <a:r>
              <a:rPr lang="en-US" dirty="0" smtClean="0"/>
              <a:t>Unwillingness to seek help because of stigma attached to mental and substance abuse disorders and/or suicidal thoughts</a:t>
            </a:r>
          </a:p>
          <a:p>
            <a:pPr algn="just"/>
            <a:r>
              <a:rPr lang="en-US" dirty="0" smtClean="0"/>
              <a:t>Influence of significant people—family members, celebrities, peers who have died by suicide.</a:t>
            </a:r>
          </a:p>
          <a:p>
            <a:pPr algn="just"/>
            <a:r>
              <a:rPr lang="en-US" dirty="0" smtClean="0"/>
              <a:t>Cultural and religious beliefs—for instance, the belief that suicide is a noble resolution of a personal dilemma</a:t>
            </a:r>
          </a:p>
          <a:p>
            <a:pPr algn="just"/>
            <a:r>
              <a:rPr lang="en-US" dirty="0" smtClean="0"/>
              <a:t>Local epidemics of suicide that have a contagious influence</a:t>
            </a:r>
          </a:p>
          <a:p>
            <a:pPr algn="just"/>
            <a:r>
              <a:rPr lang="en-US" dirty="0" smtClean="0"/>
              <a:t>Isolation, a feeling of being cut off from other people</a:t>
            </a:r>
          </a:p>
          <a:p>
            <a:pPr algn="just"/>
            <a:endParaRPr lang="en-US" dirty="0"/>
          </a:p>
        </p:txBody>
      </p:sp>
    </p:spTree>
    <p:extLst>
      <p:ext uri="{BB962C8B-B14F-4D97-AF65-F5344CB8AC3E}">
        <p14:creationId xmlns:p14="http://schemas.microsoft.com/office/powerpoint/2010/main" val="2508152000"/>
      </p:ext>
    </p:extLst>
  </p:cSld>
  <p:clrMapOvr>
    <a:masterClrMapping/>
  </p:clrMapOvr>
  <p:transition spd="med">
    <p:pull/>
  </p:transition>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Protective factors</a:t>
            </a:r>
            <a:endParaRPr lang="en-US" b="1" dirty="0">
              <a:solidFill>
                <a:schemeClr val="tx1"/>
              </a:solidFill>
            </a:endParaRPr>
          </a:p>
        </p:txBody>
      </p:sp>
      <p:sp>
        <p:nvSpPr>
          <p:cNvPr id="3" name="Content Placeholder 2"/>
          <p:cNvSpPr>
            <a:spLocks noGrp="1"/>
          </p:cNvSpPr>
          <p:nvPr>
            <p:ph idx="1"/>
          </p:nvPr>
        </p:nvSpPr>
        <p:spPr>
          <a:xfrm>
            <a:off x="1550504" y="1417638"/>
            <a:ext cx="10361080" cy="4830762"/>
          </a:xfrm>
        </p:spPr>
        <p:txBody>
          <a:bodyPr>
            <a:noAutofit/>
          </a:bodyPr>
          <a:lstStyle/>
          <a:p>
            <a:pPr algn="just"/>
            <a:r>
              <a:rPr lang="en-US" sz="2800" dirty="0" smtClean="0"/>
              <a:t>Effective and appropriate clinical care for mental, physical, and substance abuse disorders.</a:t>
            </a:r>
          </a:p>
          <a:p>
            <a:pPr algn="just"/>
            <a:r>
              <a:rPr lang="en-US" sz="2800" dirty="0" smtClean="0"/>
              <a:t>Easy access to a variety of clinical interventions and support for help seeking.</a:t>
            </a:r>
          </a:p>
          <a:p>
            <a:pPr algn="just"/>
            <a:r>
              <a:rPr lang="en-US" sz="2800" dirty="0" smtClean="0"/>
              <a:t>Restricted access to highly lethal methods of suicide.</a:t>
            </a:r>
          </a:p>
          <a:p>
            <a:pPr algn="just"/>
            <a:r>
              <a:rPr lang="en-US" sz="2800" dirty="0" smtClean="0"/>
              <a:t>Family and community support.</a:t>
            </a:r>
          </a:p>
          <a:p>
            <a:pPr algn="just"/>
            <a:r>
              <a:rPr lang="en-US" sz="2800" dirty="0" smtClean="0"/>
              <a:t>Support from ongoing medical and mental health-care relationships.</a:t>
            </a:r>
          </a:p>
          <a:p>
            <a:pPr algn="just"/>
            <a:r>
              <a:rPr lang="en-US" sz="2800" dirty="0" smtClean="0"/>
              <a:t>Learned skills in problem-solving, conflict resolution, and nonviolent handling of disputes.</a:t>
            </a:r>
          </a:p>
          <a:p>
            <a:pPr algn="just"/>
            <a:r>
              <a:rPr lang="en-US" sz="2800" dirty="0" smtClean="0"/>
              <a:t>Cultural and religious beliefs that discourage suicide and support self-preservation instincts.</a:t>
            </a:r>
            <a:endParaRPr lang="en-US" sz="2800" dirty="0"/>
          </a:p>
        </p:txBody>
      </p:sp>
    </p:spTree>
    <p:extLst>
      <p:ext uri="{BB962C8B-B14F-4D97-AF65-F5344CB8AC3E}">
        <p14:creationId xmlns:p14="http://schemas.microsoft.com/office/powerpoint/2010/main" val="3250518422"/>
      </p:ext>
    </p:extLst>
  </p:cSld>
  <p:clrMapOvr>
    <a:masterClrMapping/>
  </p:clrMapOvr>
  <p:transition spd="med">
    <p:pull/>
  </p:transition>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63570" y="274638"/>
            <a:ext cx="10448014" cy="1143000"/>
          </a:xfrm>
        </p:spPr>
        <p:txBody>
          <a:bodyPr>
            <a:normAutofit fontScale="90000"/>
          </a:bodyPr>
          <a:lstStyle/>
          <a:p>
            <a:pPr algn="ctr"/>
            <a:r>
              <a:rPr lang="en-US" b="1" dirty="0" smtClean="0">
                <a:solidFill>
                  <a:schemeClr val="tx1"/>
                </a:solidFill>
                <a:latin typeface="Berlin Sans FB Demi" panose="020E0802020502020306" pitchFamily="34" charset="0"/>
              </a:rPr>
              <a:t>Characteristics  evaluated in the psychiatric assessment of patients with suicidal behavior</a:t>
            </a:r>
            <a:endParaRPr lang="en-US"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463570" y="1686339"/>
            <a:ext cx="9997440" cy="4800600"/>
          </a:xfrm>
        </p:spPr>
        <p:txBody>
          <a:bodyPr>
            <a:noAutofit/>
          </a:bodyPr>
          <a:lstStyle/>
          <a:p>
            <a:pPr algn="just"/>
            <a:r>
              <a:rPr lang="en-US" sz="3600" dirty="0" smtClean="0"/>
              <a:t>1. Current presentation of suicidality</a:t>
            </a:r>
          </a:p>
          <a:p>
            <a:pPr lvl="1" algn="just"/>
            <a:r>
              <a:rPr lang="en-US" sz="3200" dirty="0" smtClean="0"/>
              <a:t>Suicidal/self harming thoughts, plans, b/</a:t>
            </a:r>
            <a:r>
              <a:rPr lang="en-US" sz="3200" dirty="0" err="1" smtClean="0"/>
              <a:t>vr</a:t>
            </a:r>
            <a:r>
              <a:rPr lang="en-US" sz="3200" dirty="0" smtClean="0"/>
              <a:t> and intent</a:t>
            </a:r>
          </a:p>
          <a:p>
            <a:pPr lvl="1" algn="just"/>
            <a:r>
              <a:rPr lang="en-US" sz="3200" dirty="0" smtClean="0"/>
              <a:t>Specific methods considered for suicide &amp; their lethality</a:t>
            </a:r>
          </a:p>
          <a:p>
            <a:pPr lvl="1" algn="just"/>
            <a:r>
              <a:rPr lang="en-US" sz="3200" dirty="0" smtClean="0"/>
              <a:t>Evidence of hopelessness, impulsiveness, </a:t>
            </a:r>
            <a:r>
              <a:rPr lang="en-US" sz="3200" dirty="0" err="1" smtClean="0"/>
              <a:t>axiety</a:t>
            </a:r>
            <a:r>
              <a:rPr lang="en-US" sz="3200" dirty="0" smtClean="0"/>
              <a:t> </a:t>
            </a:r>
            <a:r>
              <a:rPr lang="en-US" sz="3200" dirty="0" err="1" smtClean="0"/>
              <a:t>etc</a:t>
            </a:r>
            <a:endParaRPr lang="en-US" sz="3200" dirty="0" smtClean="0"/>
          </a:p>
          <a:p>
            <a:pPr lvl="1" algn="just"/>
            <a:r>
              <a:rPr lang="en-US" sz="3200" dirty="0" smtClean="0"/>
              <a:t>Reasons for living and plans for the future</a:t>
            </a:r>
          </a:p>
          <a:p>
            <a:pPr lvl="1" algn="just"/>
            <a:r>
              <a:rPr lang="en-US" sz="3200" dirty="0" smtClean="0"/>
              <a:t>Alcohol/substances associated with current presentation</a:t>
            </a:r>
          </a:p>
          <a:p>
            <a:pPr lvl="1" algn="just"/>
            <a:r>
              <a:rPr lang="en-US" sz="3200" dirty="0" smtClean="0"/>
              <a:t>Thoughts, plans or intentions of violence towards others.</a:t>
            </a:r>
            <a:endParaRPr lang="en-US" sz="3200" dirty="0"/>
          </a:p>
        </p:txBody>
      </p:sp>
    </p:spTree>
    <p:extLst>
      <p:ext uri="{BB962C8B-B14F-4D97-AF65-F5344CB8AC3E}">
        <p14:creationId xmlns:p14="http://schemas.microsoft.com/office/powerpoint/2010/main" val="3349345805"/>
      </p:ext>
    </p:extLst>
  </p:cSld>
  <p:clrMapOvr>
    <a:masterClrMapping/>
  </p:clrMapOvr>
  <p:transition spd="med">
    <p:pull/>
  </p:transition>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2. Psychiatric illnesses</a:t>
            </a:r>
            <a:endParaRPr lang="en-US" dirty="0"/>
          </a:p>
        </p:txBody>
      </p:sp>
      <p:sp>
        <p:nvSpPr>
          <p:cNvPr id="3" name="Content Placeholder 2"/>
          <p:cNvSpPr>
            <a:spLocks noGrp="1"/>
          </p:cNvSpPr>
          <p:nvPr>
            <p:ph idx="1"/>
          </p:nvPr>
        </p:nvSpPr>
        <p:spPr>
          <a:xfrm>
            <a:off x="1696278" y="1417638"/>
            <a:ext cx="10215306" cy="4830762"/>
          </a:xfrm>
        </p:spPr>
        <p:txBody>
          <a:bodyPr>
            <a:normAutofit/>
          </a:bodyPr>
          <a:lstStyle/>
          <a:p>
            <a:pPr lvl="1" algn="just"/>
            <a:r>
              <a:rPr lang="en-US" sz="3200" dirty="0" smtClean="0"/>
              <a:t>Current s/s of psychiatric disorders esp. mood disorders</a:t>
            </a:r>
          </a:p>
          <a:p>
            <a:pPr lvl="1" algn="just"/>
            <a:r>
              <a:rPr lang="en-US" sz="3200" dirty="0" smtClean="0"/>
              <a:t>Substance use disorders, anxiety disorders and personality(borderline &amp; antisocial).</a:t>
            </a:r>
          </a:p>
          <a:p>
            <a:pPr lvl="1" algn="just"/>
            <a:r>
              <a:rPr lang="en-US" sz="3200" dirty="0" smtClean="0"/>
              <a:t>Previous psychiatric dx and treatments and prognosis</a:t>
            </a:r>
            <a:endParaRPr lang="en-US" sz="3200" dirty="0"/>
          </a:p>
        </p:txBody>
      </p:sp>
    </p:spTree>
    <p:extLst>
      <p:ext uri="{BB962C8B-B14F-4D97-AF65-F5344CB8AC3E}">
        <p14:creationId xmlns:p14="http://schemas.microsoft.com/office/powerpoint/2010/main" val="220773217"/>
      </p:ext>
    </p:extLst>
  </p:cSld>
  <p:clrMapOvr>
    <a:masterClrMapping/>
  </p:clrMapOvr>
  <p:transition spd="med">
    <p:pull/>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2466" name="Title 1"/>
          <p:cNvSpPr>
            <a:spLocks noGrp="1"/>
          </p:cNvSpPr>
          <p:nvPr>
            <p:ph type="title"/>
          </p:nvPr>
        </p:nvSpPr>
        <p:spPr>
          <a:xfrm>
            <a:off x="1981200" y="122239"/>
            <a:ext cx="7543800" cy="930275"/>
          </a:xfrm>
        </p:spPr>
        <p:txBody>
          <a:bodyPr>
            <a:normAutofit/>
          </a:bodyPr>
          <a:lstStyle/>
          <a:p>
            <a:r>
              <a:rPr lang="en-US" altLang="en-US" sz="4800" b="1" dirty="0" smtClean="0">
                <a:solidFill>
                  <a:srgbClr val="FF0000"/>
                </a:solidFill>
              </a:rPr>
              <a:t>Investigations </a:t>
            </a:r>
          </a:p>
        </p:txBody>
      </p:sp>
      <p:sp>
        <p:nvSpPr>
          <p:cNvPr id="3" name="Content Placeholder 2"/>
          <p:cNvSpPr>
            <a:spLocks noGrp="1"/>
          </p:cNvSpPr>
          <p:nvPr>
            <p:ph idx="1"/>
          </p:nvPr>
        </p:nvSpPr>
        <p:spPr>
          <a:xfrm>
            <a:off x="1847849" y="1196975"/>
            <a:ext cx="9522515" cy="5545138"/>
          </a:xfrm>
        </p:spPr>
        <p:txBody>
          <a:bodyPr/>
          <a:lstStyle/>
          <a:p>
            <a:pPr marL="0" indent="0">
              <a:lnSpc>
                <a:spcPct val="150000"/>
              </a:lnSpc>
              <a:buNone/>
            </a:pPr>
            <a:r>
              <a:rPr lang="en-US" altLang="en-US" sz="3200" dirty="0">
                <a:latin typeface="Times New Roman" panose="02020603050405020304" pitchFamily="18" charset="0"/>
                <a:cs typeface="Times New Roman" panose="02020603050405020304" pitchFamily="18" charset="0"/>
              </a:rPr>
              <a:t>1. Biochemical examinations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2. Chemical profile, for example:</a:t>
            </a:r>
          </a:p>
          <a:p>
            <a:pPr lvl="1">
              <a:lnSpc>
                <a:spcPct val="150000"/>
              </a:lnSpc>
            </a:pPr>
            <a:r>
              <a:rPr lang="en-US" altLang="en-US" sz="3200" dirty="0">
                <a:latin typeface="Times New Roman" panose="02020603050405020304" pitchFamily="18" charset="0"/>
                <a:cs typeface="Times New Roman" panose="02020603050405020304" pitchFamily="18" charset="0"/>
              </a:rPr>
              <a:t>Liver functions</a:t>
            </a:r>
          </a:p>
          <a:p>
            <a:pPr lvl="1">
              <a:lnSpc>
                <a:spcPct val="150000"/>
              </a:lnSpc>
            </a:pPr>
            <a:r>
              <a:rPr lang="en-US" altLang="en-US" sz="3200" dirty="0">
                <a:latin typeface="Times New Roman" panose="02020603050405020304" pitchFamily="18" charset="0"/>
                <a:cs typeface="Times New Roman" panose="02020603050405020304" pitchFamily="18" charset="0"/>
              </a:rPr>
              <a:t>Renal functions</a:t>
            </a:r>
          </a:p>
          <a:p>
            <a:pPr lvl="1">
              <a:lnSpc>
                <a:spcPct val="150000"/>
              </a:lnSpc>
            </a:pPr>
            <a:r>
              <a:rPr lang="en-US" altLang="en-US" sz="3200" dirty="0">
                <a:latin typeface="Times New Roman" panose="02020603050405020304" pitchFamily="18" charset="0"/>
                <a:cs typeface="Times New Roman" panose="02020603050405020304" pitchFamily="18" charset="0"/>
              </a:rPr>
              <a:t>Thyroid functions</a:t>
            </a:r>
          </a:p>
          <a:p>
            <a:pPr marL="0" indent="0">
              <a:lnSpc>
                <a:spcPct val="150000"/>
              </a:lnSpc>
              <a:buNone/>
            </a:pPr>
            <a:r>
              <a:rPr lang="en-US" altLang="en-US" sz="3200" dirty="0">
                <a:latin typeface="Times New Roman" panose="02020603050405020304" pitchFamily="18" charset="0"/>
                <a:cs typeface="Times New Roman" panose="02020603050405020304" pitchFamily="18" charset="0"/>
              </a:rPr>
              <a:t>3. Vitamin levels, for example, B12</a:t>
            </a:r>
          </a:p>
          <a:p>
            <a:pPr marL="0" indent="0">
              <a:lnSpc>
                <a:spcPct val="150000"/>
              </a:lnSpc>
              <a:buNone/>
            </a:pPr>
            <a:endParaRPr lang="en-US" altLang="en-US" sz="32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492716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3. History</a:t>
            </a:r>
            <a:endParaRPr lang="en-US" dirty="0"/>
          </a:p>
        </p:txBody>
      </p:sp>
      <p:sp>
        <p:nvSpPr>
          <p:cNvPr id="3" name="Content Placeholder 2"/>
          <p:cNvSpPr>
            <a:spLocks noGrp="1"/>
          </p:cNvSpPr>
          <p:nvPr>
            <p:ph idx="1"/>
          </p:nvPr>
        </p:nvSpPr>
        <p:spPr>
          <a:xfrm>
            <a:off x="1563757" y="1417638"/>
            <a:ext cx="10347827" cy="4830762"/>
          </a:xfrm>
        </p:spPr>
        <p:txBody>
          <a:bodyPr>
            <a:normAutofit/>
          </a:bodyPr>
          <a:lstStyle/>
          <a:p>
            <a:pPr lvl="1" algn="just"/>
            <a:r>
              <a:rPr lang="en-US" sz="3200" dirty="0" smtClean="0"/>
              <a:t>Previous suicide attempts, aborted suicide attempts or other self harming behaviors</a:t>
            </a:r>
          </a:p>
          <a:p>
            <a:pPr lvl="1" algn="just"/>
            <a:r>
              <a:rPr lang="en-US" sz="3200" dirty="0" smtClean="0"/>
              <a:t>Previous or current medical </a:t>
            </a:r>
            <a:r>
              <a:rPr lang="en-US" sz="3200" dirty="0" err="1" smtClean="0"/>
              <a:t>Dx</a:t>
            </a:r>
            <a:r>
              <a:rPr lang="en-US" sz="3200" dirty="0" smtClean="0"/>
              <a:t> and Rx including surgeries/hospitalizations</a:t>
            </a:r>
          </a:p>
          <a:p>
            <a:pPr lvl="1" algn="just"/>
            <a:r>
              <a:rPr lang="en-US" sz="3200" dirty="0" smtClean="0"/>
              <a:t>Family Hx of suicide/attempts or mental illness including substance abuse</a:t>
            </a:r>
            <a:endParaRPr lang="en-US" sz="3200" dirty="0"/>
          </a:p>
        </p:txBody>
      </p:sp>
    </p:spTree>
    <p:extLst>
      <p:ext uri="{BB962C8B-B14F-4D97-AF65-F5344CB8AC3E}">
        <p14:creationId xmlns:p14="http://schemas.microsoft.com/office/powerpoint/2010/main" val="294690489"/>
      </p:ext>
    </p:extLst>
  </p:cSld>
  <p:clrMapOvr>
    <a:masterClrMapping/>
  </p:clrMapOvr>
  <p:transition spd="med">
    <p:pull/>
  </p:transition>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208377"/>
            <a:ext cx="9997440" cy="1143000"/>
          </a:xfrm>
        </p:spPr>
        <p:txBody>
          <a:bodyPr/>
          <a:lstStyle/>
          <a:p>
            <a:r>
              <a:rPr lang="en-US" dirty="0" smtClean="0"/>
              <a:t>4. Psychosocial situation</a:t>
            </a:r>
            <a:endParaRPr lang="en-US" dirty="0"/>
          </a:p>
        </p:txBody>
      </p:sp>
      <p:sp>
        <p:nvSpPr>
          <p:cNvPr id="3" name="Content Placeholder 2"/>
          <p:cNvSpPr>
            <a:spLocks noGrp="1"/>
          </p:cNvSpPr>
          <p:nvPr>
            <p:ph idx="1"/>
          </p:nvPr>
        </p:nvSpPr>
        <p:spPr>
          <a:xfrm>
            <a:off x="1643270" y="1444487"/>
            <a:ext cx="10268314" cy="4803913"/>
          </a:xfrm>
        </p:spPr>
        <p:txBody>
          <a:bodyPr>
            <a:normAutofit/>
          </a:bodyPr>
          <a:lstStyle/>
          <a:p>
            <a:pPr lvl="1" algn="just"/>
            <a:r>
              <a:rPr lang="en-US" sz="3200" dirty="0" smtClean="0"/>
              <a:t>Acute psychosocial crises and chronic psychosocial stressors-losses, finances, family…….</a:t>
            </a:r>
          </a:p>
          <a:p>
            <a:pPr lvl="1" algn="just"/>
            <a:r>
              <a:rPr lang="en-US" sz="3200" dirty="0" smtClean="0"/>
              <a:t>Employment status, living situation(whether or not having children in the home) &amp; presence or absence of external supports.</a:t>
            </a:r>
          </a:p>
          <a:p>
            <a:pPr lvl="1" algn="just"/>
            <a:r>
              <a:rPr lang="en-US" sz="3200" dirty="0" smtClean="0"/>
              <a:t>Family constellation and quality of family relationships</a:t>
            </a:r>
          </a:p>
          <a:p>
            <a:pPr lvl="1" algn="just"/>
            <a:r>
              <a:rPr lang="en-US" sz="3200" dirty="0" smtClean="0"/>
              <a:t>Cultural/religious beliefs about death and suicide</a:t>
            </a:r>
          </a:p>
          <a:p>
            <a:pPr lvl="1" algn="just"/>
            <a:r>
              <a:rPr lang="en-US" sz="3200" dirty="0" smtClean="0"/>
              <a:t>Individual strengths and vulnerability</a:t>
            </a:r>
            <a:endParaRPr lang="en-US" sz="3200" dirty="0"/>
          </a:p>
        </p:txBody>
      </p:sp>
    </p:spTree>
    <p:extLst>
      <p:ext uri="{BB962C8B-B14F-4D97-AF65-F5344CB8AC3E}">
        <p14:creationId xmlns:p14="http://schemas.microsoft.com/office/powerpoint/2010/main" val="3613857288"/>
      </p:ext>
    </p:extLst>
  </p:cSld>
  <p:clrMapOvr>
    <a:masterClrMapping/>
  </p:clrMapOvr>
  <p:transition spd="med">
    <p:pull/>
  </p:transition>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5. Coping skills</a:t>
            </a:r>
            <a:endParaRPr lang="en-US" dirty="0"/>
          </a:p>
        </p:txBody>
      </p:sp>
      <p:sp>
        <p:nvSpPr>
          <p:cNvPr id="3" name="Content Placeholder 2"/>
          <p:cNvSpPr>
            <a:spLocks noGrp="1"/>
          </p:cNvSpPr>
          <p:nvPr>
            <p:ph idx="1"/>
          </p:nvPr>
        </p:nvSpPr>
        <p:spPr/>
        <p:txBody>
          <a:bodyPr>
            <a:normAutofit/>
          </a:bodyPr>
          <a:lstStyle/>
          <a:p>
            <a:pPr lvl="1" algn="just"/>
            <a:r>
              <a:rPr lang="en-US" sz="3600" dirty="0" smtClean="0"/>
              <a:t>Personality traits</a:t>
            </a:r>
          </a:p>
          <a:p>
            <a:pPr lvl="1" algn="just"/>
            <a:r>
              <a:rPr lang="en-US" sz="3600" dirty="0" smtClean="0"/>
              <a:t>Past responses to stress</a:t>
            </a:r>
          </a:p>
          <a:p>
            <a:pPr lvl="1" algn="just"/>
            <a:r>
              <a:rPr lang="en-US" sz="3600" dirty="0" smtClean="0"/>
              <a:t>Capacity for reality testing</a:t>
            </a:r>
          </a:p>
          <a:p>
            <a:pPr lvl="1" algn="just"/>
            <a:r>
              <a:rPr lang="en-US" sz="3600" dirty="0" smtClean="0"/>
              <a:t>Ability to tolerate psychological pain and satisfy psychological needs</a:t>
            </a:r>
            <a:endParaRPr lang="en-US" sz="3600" dirty="0"/>
          </a:p>
        </p:txBody>
      </p:sp>
    </p:spTree>
    <p:extLst>
      <p:ext uri="{BB962C8B-B14F-4D97-AF65-F5344CB8AC3E}">
        <p14:creationId xmlns:p14="http://schemas.microsoft.com/office/powerpoint/2010/main" val="3187787593"/>
      </p:ext>
    </p:extLst>
  </p:cSld>
  <p:clrMapOvr>
    <a:masterClrMapping/>
  </p:clrMapOvr>
  <p:transition spd="med">
    <p:pull/>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smtClean="0">
                <a:solidFill>
                  <a:schemeClr val="tx1"/>
                </a:solidFill>
                <a:latin typeface="Berlin Sans FB Demi" panose="020E0802020502020306" pitchFamily="34" charset="0"/>
              </a:rPr>
              <a:t>Assessment of suicidal risk</a:t>
            </a:r>
            <a:endParaRPr lang="en-US" sz="48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p:txBody>
          <a:bodyPr>
            <a:normAutofit/>
          </a:bodyPr>
          <a:lstStyle/>
          <a:p>
            <a:pPr algn="just"/>
            <a:r>
              <a:rPr lang="en-US" sz="3600" dirty="0" smtClean="0"/>
              <a:t>Use of different scales which assess for potential risk factors to suicide among others.</a:t>
            </a:r>
          </a:p>
          <a:p>
            <a:pPr lvl="1" algn="just"/>
            <a:r>
              <a:rPr lang="en-US" sz="3200" dirty="0" smtClean="0"/>
              <a:t>‘SADCHILDREN’ SCALE</a:t>
            </a:r>
          </a:p>
          <a:p>
            <a:pPr lvl="1" algn="just"/>
            <a:r>
              <a:rPr lang="en-US" sz="3200" dirty="0" smtClean="0"/>
              <a:t>‘SAD PERSONS’ SCALE</a:t>
            </a:r>
          </a:p>
          <a:p>
            <a:pPr lvl="1" algn="just"/>
            <a:r>
              <a:rPr lang="en-US" sz="3200" dirty="0" smtClean="0"/>
              <a:t>IS PATH WARM?</a:t>
            </a:r>
          </a:p>
          <a:p>
            <a:pPr algn="just"/>
            <a:endParaRPr lang="en-US" sz="3600" dirty="0"/>
          </a:p>
        </p:txBody>
      </p:sp>
    </p:spTree>
    <p:extLst>
      <p:ext uri="{BB962C8B-B14F-4D97-AF65-F5344CB8AC3E}">
        <p14:creationId xmlns:p14="http://schemas.microsoft.com/office/powerpoint/2010/main" val="1128666310"/>
      </p:ext>
    </p:extLst>
  </p:cSld>
  <p:clrMapOvr>
    <a:masterClrMapping/>
  </p:clrMapOvr>
  <p:transition spd="med">
    <p:pull/>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50504" y="304800"/>
            <a:ext cx="10361080" cy="1112838"/>
          </a:xfrm>
        </p:spPr>
        <p:txBody>
          <a:bodyPr>
            <a:normAutofit fontScale="90000"/>
          </a:bodyPr>
          <a:lstStyle/>
          <a:p>
            <a:pPr algn="ctr"/>
            <a:r>
              <a:rPr lang="en-US" b="1" dirty="0" smtClean="0">
                <a:solidFill>
                  <a:schemeClr val="tx1"/>
                </a:solidFill>
              </a:rPr>
              <a:t>Sad persons(Patterson et al, 1983)</a:t>
            </a:r>
            <a:br>
              <a:rPr lang="en-US" b="1" dirty="0" smtClean="0">
                <a:solidFill>
                  <a:schemeClr val="tx1"/>
                </a:solidFill>
              </a:rPr>
            </a:br>
            <a:r>
              <a:rPr lang="en-US" b="1" dirty="0" smtClean="0">
                <a:solidFill>
                  <a:schemeClr val="tx1"/>
                </a:solidFill>
              </a:rPr>
              <a:t>Adapted sad persons’ scale(Juhnke,1996)</a:t>
            </a:r>
            <a:endParaRPr lang="en-US" b="1" dirty="0">
              <a:solidFill>
                <a:schemeClr val="tx1"/>
              </a:solidFill>
            </a:endParaRPr>
          </a:p>
        </p:txBody>
      </p:sp>
      <p:sp>
        <p:nvSpPr>
          <p:cNvPr id="3" name="Content Placeholder 2"/>
          <p:cNvSpPr>
            <a:spLocks noGrp="1"/>
          </p:cNvSpPr>
          <p:nvPr>
            <p:ph idx="1"/>
          </p:nvPr>
        </p:nvSpPr>
        <p:spPr>
          <a:xfrm>
            <a:off x="1391478" y="1524000"/>
            <a:ext cx="10520106" cy="4578625"/>
          </a:xfrm>
        </p:spPr>
        <p:txBody>
          <a:bodyPr>
            <a:noAutofit/>
          </a:bodyPr>
          <a:lstStyle/>
          <a:p>
            <a:pPr algn="just"/>
            <a:r>
              <a:rPr lang="en-US" b="1" dirty="0" smtClean="0"/>
              <a:t>S</a:t>
            </a:r>
            <a:r>
              <a:rPr lang="en-US" dirty="0" smtClean="0"/>
              <a:t>: Sex.</a:t>
            </a:r>
          </a:p>
          <a:p>
            <a:pPr lvl="1" algn="just"/>
            <a:r>
              <a:rPr lang="en-US" dirty="0" smtClean="0"/>
              <a:t>Male: female=4:1 but females attempt more</a:t>
            </a:r>
          </a:p>
          <a:p>
            <a:pPr algn="just"/>
            <a:r>
              <a:rPr lang="en-US" b="1" dirty="0" smtClean="0"/>
              <a:t>A</a:t>
            </a:r>
            <a:r>
              <a:rPr lang="en-US" dirty="0" smtClean="0"/>
              <a:t>: Age.</a:t>
            </a:r>
          </a:p>
          <a:p>
            <a:pPr lvl="1" algn="just"/>
            <a:r>
              <a:rPr lang="en-US" dirty="0" smtClean="0"/>
              <a:t>High in Youth 15-24, males&gt;75 &amp; females 45-54 yrs</a:t>
            </a:r>
          </a:p>
          <a:p>
            <a:pPr algn="just"/>
            <a:r>
              <a:rPr lang="en-US" b="1" dirty="0" smtClean="0"/>
              <a:t>D</a:t>
            </a:r>
            <a:r>
              <a:rPr lang="en-US" dirty="0" smtClean="0"/>
              <a:t>: Depression.</a:t>
            </a:r>
          </a:p>
          <a:p>
            <a:pPr lvl="1" algn="just"/>
            <a:r>
              <a:rPr lang="en-US" dirty="0" smtClean="0"/>
              <a:t>Depressed are 20x than general population due to hopelessness</a:t>
            </a:r>
          </a:p>
          <a:p>
            <a:pPr algn="just"/>
            <a:r>
              <a:rPr lang="en-US" b="1" dirty="0" smtClean="0"/>
              <a:t>P</a:t>
            </a:r>
            <a:r>
              <a:rPr lang="en-US" dirty="0" smtClean="0"/>
              <a:t>: Prior history.</a:t>
            </a:r>
          </a:p>
          <a:p>
            <a:pPr lvl="1" algn="just"/>
            <a:r>
              <a:rPr lang="en-US" dirty="0" err="1" smtClean="0"/>
              <a:t>Approx</a:t>
            </a:r>
            <a:r>
              <a:rPr lang="en-US" dirty="0" smtClean="0"/>
              <a:t> 80% of completed suicides are preceded by a </a:t>
            </a:r>
            <a:r>
              <a:rPr lang="en-US" dirty="0" err="1" smtClean="0"/>
              <a:t>prio</a:t>
            </a:r>
            <a:r>
              <a:rPr lang="en-US" dirty="0" smtClean="0"/>
              <a:t> attempt.</a:t>
            </a:r>
          </a:p>
          <a:p>
            <a:pPr algn="just"/>
            <a:r>
              <a:rPr lang="en-US" b="1" dirty="0" smtClean="0"/>
              <a:t>E</a:t>
            </a:r>
            <a:r>
              <a:rPr lang="en-US" dirty="0" smtClean="0"/>
              <a:t>: Ethanol abuse.</a:t>
            </a:r>
          </a:p>
          <a:p>
            <a:pPr lvl="1" algn="just"/>
            <a:r>
              <a:rPr lang="en-US" dirty="0" smtClean="0"/>
              <a:t>Alcohol and/or drug abuse increase risk</a:t>
            </a:r>
            <a:endParaRPr lang="en-US" dirty="0"/>
          </a:p>
        </p:txBody>
      </p:sp>
    </p:spTree>
    <p:extLst>
      <p:ext uri="{BB962C8B-B14F-4D97-AF65-F5344CB8AC3E}">
        <p14:creationId xmlns:p14="http://schemas.microsoft.com/office/powerpoint/2010/main" val="2186819782"/>
      </p:ext>
    </p:extLst>
  </p:cSld>
  <p:clrMapOvr>
    <a:masterClrMapping/>
  </p:clrMapOvr>
  <p:transition spd="med">
    <p:pull/>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SAD PERSONS CONT’</a:t>
            </a:r>
            <a:endParaRPr lang="en-US" dirty="0"/>
          </a:p>
        </p:txBody>
      </p:sp>
      <p:sp>
        <p:nvSpPr>
          <p:cNvPr id="3" name="Content Placeholder 2"/>
          <p:cNvSpPr>
            <a:spLocks noGrp="1"/>
          </p:cNvSpPr>
          <p:nvPr>
            <p:ph idx="1"/>
          </p:nvPr>
        </p:nvSpPr>
        <p:spPr>
          <a:xfrm>
            <a:off x="1550504" y="1417638"/>
            <a:ext cx="10361080" cy="4830762"/>
          </a:xfrm>
        </p:spPr>
        <p:txBody>
          <a:bodyPr>
            <a:normAutofit fontScale="92500" lnSpcReduction="10000"/>
          </a:bodyPr>
          <a:lstStyle/>
          <a:p>
            <a:pPr algn="just"/>
            <a:r>
              <a:rPr lang="en-US" b="1" dirty="0" smtClean="0"/>
              <a:t>R</a:t>
            </a:r>
            <a:r>
              <a:rPr lang="en-US" dirty="0" smtClean="0"/>
              <a:t>: Rational thinking loss.</a:t>
            </a:r>
          </a:p>
          <a:p>
            <a:pPr lvl="1" algn="just"/>
            <a:r>
              <a:rPr lang="en-US" dirty="0" smtClean="0"/>
              <a:t>Psychosis (I had a voice telling me to kill myself)</a:t>
            </a:r>
          </a:p>
          <a:p>
            <a:pPr algn="just"/>
            <a:r>
              <a:rPr lang="en-US" b="1" dirty="0" smtClean="0"/>
              <a:t>S</a:t>
            </a:r>
            <a:r>
              <a:rPr lang="en-US" dirty="0" smtClean="0"/>
              <a:t>: support system loss.</a:t>
            </a:r>
          </a:p>
          <a:p>
            <a:pPr lvl="1" algn="just"/>
            <a:r>
              <a:rPr lang="en-US" dirty="0" smtClean="0"/>
              <a:t>Loss of support e.g. lover, relative, parent </a:t>
            </a:r>
            <a:r>
              <a:rPr lang="en-US" dirty="0" err="1" smtClean="0"/>
              <a:t>etc</a:t>
            </a:r>
            <a:r>
              <a:rPr lang="en-US" dirty="0" smtClean="0"/>
              <a:t> increase risk</a:t>
            </a:r>
          </a:p>
          <a:p>
            <a:pPr algn="just"/>
            <a:r>
              <a:rPr lang="en-US" b="1" dirty="0" smtClean="0"/>
              <a:t>O</a:t>
            </a:r>
            <a:r>
              <a:rPr lang="en-US" dirty="0" smtClean="0"/>
              <a:t>: Organized plan.</a:t>
            </a:r>
          </a:p>
          <a:p>
            <a:pPr lvl="1" algn="just"/>
            <a:r>
              <a:rPr lang="en-US" dirty="0" smtClean="0"/>
              <a:t>Having a method in mind creates more risk</a:t>
            </a:r>
          </a:p>
          <a:p>
            <a:pPr algn="just"/>
            <a:r>
              <a:rPr lang="en-US" b="1" dirty="0" smtClean="0"/>
              <a:t>N</a:t>
            </a:r>
            <a:r>
              <a:rPr lang="en-US" dirty="0" smtClean="0"/>
              <a:t>: No significant other</a:t>
            </a:r>
          </a:p>
          <a:p>
            <a:pPr lvl="1" algn="just"/>
            <a:r>
              <a:rPr lang="en-US" dirty="0" smtClean="0"/>
              <a:t>See ‘s’ above</a:t>
            </a:r>
          </a:p>
          <a:p>
            <a:pPr algn="just"/>
            <a:r>
              <a:rPr lang="en-US" b="1" dirty="0" smtClean="0"/>
              <a:t>S</a:t>
            </a:r>
            <a:r>
              <a:rPr lang="en-US" dirty="0" smtClean="0"/>
              <a:t>:  Sickness.</a:t>
            </a:r>
          </a:p>
          <a:p>
            <a:pPr algn="just"/>
            <a:r>
              <a:rPr lang="en-US" dirty="0" smtClean="0"/>
              <a:t>	Terminal illness e.g. AIDS, cancer </a:t>
            </a:r>
            <a:r>
              <a:rPr lang="en-US" dirty="0" err="1" smtClean="0"/>
              <a:t>etc</a:t>
            </a:r>
            <a:r>
              <a:rPr lang="en-US" dirty="0" smtClean="0"/>
              <a:t>=20x</a:t>
            </a:r>
          </a:p>
          <a:p>
            <a:pPr algn="just"/>
            <a:endParaRPr lang="en-US" dirty="0"/>
          </a:p>
        </p:txBody>
      </p:sp>
    </p:spTree>
    <p:extLst>
      <p:ext uri="{BB962C8B-B14F-4D97-AF65-F5344CB8AC3E}">
        <p14:creationId xmlns:p14="http://schemas.microsoft.com/office/powerpoint/2010/main" val="1896902366"/>
      </p:ext>
    </p:extLst>
  </p:cSld>
  <p:clrMapOvr>
    <a:masterClrMapping/>
  </p:clrMapOvr>
  <p:transition spd="med">
    <p:pull/>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Scoring system</a:t>
            </a:r>
            <a:endParaRPr lang="en-US" b="1" dirty="0">
              <a:solidFill>
                <a:schemeClr val="tx1"/>
              </a:solidFill>
            </a:endParaRPr>
          </a:p>
        </p:txBody>
      </p:sp>
      <p:sp>
        <p:nvSpPr>
          <p:cNvPr id="3" name="Content Placeholder 2"/>
          <p:cNvSpPr>
            <a:spLocks noGrp="1"/>
          </p:cNvSpPr>
          <p:nvPr>
            <p:ph idx="1"/>
          </p:nvPr>
        </p:nvSpPr>
        <p:spPr>
          <a:xfrm>
            <a:off x="1537252" y="1338125"/>
            <a:ext cx="10374332" cy="4910275"/>
          </a:xfrm>
        </p:spPr>
        <p:txBody>
          <a:bodyPr/>
          <a:lstStyle/>
          <a:p>
            <a:pPr algn="just"/>
            <a:r>
              <a:rPr lang="en-US" dirty="0" smtClean="0"/>
              <a:t>1 point for each positive answer on the above</a:t>
            </a:r>
          </a:p>
          <a:p>
            <a:pPr algn="just"/>
            <a:r>
              <a:rPr lang="en-US" dirty="0" smtClean="0"/>
              <a:t>Score &amp; risk</a:t>
            </a:r>
          </a:p>
          <a:p>
            <a:pPr algn="just"/>
            <a:r>
              <a:rPr lang="en-US" dirty="0" smtClean="0"/>
              <a:t>0-2: no real problem keep watch</a:t>
            </a:r>
          </a:p>
          <a:p>
            <a:pPr algn="just"/>
            <a:r>
              <a:rPr lang="en-US" dirty="0" smtClean="0"/>
              <a:t>3-4: send home but check frequently</a:t>
            </a:r>
          </a:p>
          <a:p>
            <a:pPr algn="just"/>
            <a:r>
              <a:rPr lang="en-US" dirty="0" smtClean="0"/>
              <a:t>3-6: consider hospitalization</a:t>
            </a:r>
          </a:p>
          <a:p>
            <a:pPr algn="just"/>
            <a:r>
              <a:rPr lang="en-US" dirty="0" smtClean="0"/>
              <a:t>7-10: definitely hospitalize involuntarily or voluntarily</a:t>
            </a:r>
            <a:endParaRPr lang="en-US" dirty="0"/>
          </a:p>
        </p:txBody>
      </p:sp>
    </p:spTree>
    <p:extLst>
      <p:ext uri="{BB962C8B-B14F-4D97-AF65-F5344CB8AC3E}">
        <p14:creationId xmlns:p14="http://schemas.microsoft.com/office/powerpoint/2010/main" val="1708317139"/>
      </p:ext>
    </p:extLst>
  </p:cSld>
  <p:clrMapOvr>
    <a:masterClrMapping/>
  </p:clrMapOvr>
  <p:transition spd="med">
    <p:pull/>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68620"/>
            <a:ext cx="9997440" cy="1143000"/>
          </a:xfrm>
        </p:spPr>
        <p:txBody>
          <a:bodyPr>
            <a:normAutofit fontScale="90000"/>
          </a:bodyPr>
          <a:lstStyle/>
          <a:p>
            <a:pPr algn="ctr"/>
            <a:r>
              <a:rPr lang="en-US" b="1" dirty="0" smtClean="0">
                <a:solidFill>
                  <a:schemeClr val="tx1"/>
                </a:solidFill>
              </a:rPr>
              <a:t>‘SADCHILDREN SCALE’(adapted from Di </a:t>
            </a:r>
            <a:r>
              <a:rPr lang="en-US" b="1" dirty="0" err="1" smtClean="0">
                <a:solidFill>
                  <a:schemeClr val="tx1"/>
                </a:solidFill>
              </a:rPr>
              <a:t>Vasto</a:t>
            </a:r>
            <a:r>
              <a:rPr lang="en-US" b="1" dirty="0" smtClean="0">
                <a:solidFill>
                  <a:schemeClr val="tx1"/>
                </a:solidFill>
              </a:rPr>
              <a:t>, West &amp; </a:t>
            </a:r>
            <a:r>
              <a:rPr lang="en-US" b="1" dirty="0" err="1" smtClean="0">
                <a:solidFill>
                  <a:schemeClr val="tx1"/>
                </a:solidFill>
              </a:rPr>
              <a:t>Cristy</a:t>
            </a:r>
            <a:r>
              <a:rPr lang="en-US" b="1" dirty="0" smtClean="0">
                <a:solidFill>
                  <a:schemeClr val="tx1"/>
                </a:solidFill>
              </a:rPr>
              <a:t> 1979)</a:t>
            </a:r>
            <a:endParaRPr lang="en-US" b="1" dirty="0">
              <a:solidFill>
                <a:schemeClr val="tx1"/>
              </a:solidFill>
            </a:endParaRPr>
          </a:p>
        </p:txBody>
      </p:sp>
      <p:sp>
        <p:nvSpPr>
          <p:cNvPr id="3" name="Content Placeholder 2"/>
          <p:cNvSpPr>
            <a:spLocks noGrp="1"/>
          </p:cNvSpPr>
          <p:nvPr>
            <p:ph idx="1"/>
          </p:nvPr>
        </p:nvSpPr>
        <p:spPr>
          <a:xfrm>
            <a:off x="1630017" y="1470990"/>
            <a:ext cx="10281567" cy="4777409"/>
          </a:xfrm>
        </p:spPr>
        <p:txBody>
          <a:bodyPr>
            <a:normAutofit fontScale="85000" lnSpcReduction="20000"/>
          </a:bodyPr>
          <a:lstStyle/>
          <a:p>
            <a:r>
              <a:rPr lang="en-US" b="1" dirty="0" smtClean="0"/>
              <a:t>S</a:t>
            </a:r>
            <a:r>
              <a:rPr lang="en-US" dirty="0" smtClean="0"/>
              <a:t>: support systems</a:t>
            </a:r>
          </a:p>
          <a:p>
            <a:r>
              <a:rPr lang="en-US" b="1" dirty="0" smtClean="0"/>
              <a:t>A</a:t>
            </a:r>
            <a:r>
              <a:rPr lang="en-US" dirty="0" smtClean="0"/>
              <a:t>: alcohol/assault</a:t>
            </a:r>
          </a:p>
          <a:p>
            <a:r>
              <a:rPr lang="en-US" b="1" dirty="0" smtClean="0"/>
              <a:t>D</a:t>
            </a:r>
            <a:r>
              <a:rPr lang="en-US" dirty="0" smtClean="0"/>
              <a:t>: depression/delusion</a:t>
            </a:r>
          </a:p>
          <a:p>
            <a:r>
              <a:rPr lang="en-US" b="1" dirty="0" smtClean="0"/>
              <a:t>C</a:t>
            </a:r>
            <a:r>
              <a:rPr lang="en-US" dirty="0" smtClean="0"/>
              <a:t>: communication/change in behavior</a:t>
            </a:r>
          </a:p>
          <a:p>
            <a:r>
              <a:rPr lang="en-US" b="1" dirty="0" smtClean="0"/>
              <a:t>H</a:t>
            </a:r>
            <a:r>
              <a:rPr lang="en-US" dirty="0" smtClean="0"/>
              <a:t>: hostility/hallucinations/history</a:t>
            </a:r>
          </a:p>
          <a:p>
            <a:r>
              <a:rPr lang="en-US" b="1" dirty="0" smtClean="0"/>
              <a:t>I</a:t>
            </a:r>
            <a:r>
              <a:rPr lang="en-US" dirty="0" smtClean="0"/>
              <a:t>: impulsiveness/illness</a:t>
            </a:r>
          </a:p>
          <a:p>
            <a:r>
              <a:rPr lang="en-US" b="1" dirty="0" smtClean="0"/>
              <a:t>L</a:t>
            </a:r>
            <a:r>
              <a:rPr lang="en-US" dirty="0" smtClean="0"/>
              <a:t>: lethality</a:t>
            </a:r>
          </a:p>
          <a:p>
            <a:r>
              <a:rPr lang="en-US" b="1" dirty="0" smtClean="0"/>
              <a:t>D</a:t>
            </a:r>
            <a:r>
              <a:rPr lang="en-US" dirty="0" smtClean="0"/>
              <a:t>: demography</a:t>
            </a:r>
          </a:p>
          <a:p>
            <a:r>
              <a:rPr lang="en-US" b="1" dirty="0" smtClean="0"/>
              <a:t>R</a:t>
            </a:r>
            <a:r>
              <a:rPr lang="en-US" dirty="0" smtClean="0"/>
              <a:t>: reaction of the evaluator</a:t>
            </a:r>
          </a:p>
          <a:p>
            <a:r>
              <a:rPr lang="en-US" b="1" dirty="0" smtClean="0"/>
              <a:t>E</a:t>
            </a:r>
            <a:r>
              <a:rPr lang="en-US" dirty="0" smtClean="0"/>
              <a:t>: events leading to suicide attempt</a:t>
            </a:r>
          </a:p>
          <a:p>
            <a:r>
              <a:rPr lang="en-US" b="1" dirty="0" smtClean="0"/>
              <a:t>N</a:t>
            </a:r>
            <a:r>
              <a:rPr lang="en-US" dirty="0" smtClean="0"/>
              <a:t>: no hope.</a:t>
            </a:r>
            <a:endParaRPr lang="en-US" dirty="0"/>
          </a:p>
        </p:txBody>
      </p:sp>
    </p:spTree>
    <p:extLst>
      <p:ext uri="{BB962C8B-B14F-4D97-AF65-F5344CB8AC3E}">
        <p14:creationId xmlns:p14="http://schemas.microsoft.com/office/powerpoint/2010/main" val="1314346726"/>
      </p:ext>
    </p:extLst>
  </p:cSld>
  <p:clrMapOvr>
    <a:masterClrMapping/>
  </p:clrMapOvr>
  <p:transition spd="med">
    <p:pull/>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42116"/>
            <a:ext cx="9997440" cy="1143000"/>
          </a:xfrm>
        </p:spPr>
        <p:txBody>
          <a:bodyPr/>
          <a:lstStyle/>
          <a:p>
            <a:pPr algn="ctr"/>
            <a:r>
              <a:rPr lang="en-US" b="1" dirty="0" smtClean="0">
                <a:solidFill>
                  <a:schemeClr val="tx1"/>
                </a:solidFill>
              </a:rPr>
              <a:t>IS PATH WARM?</a:t>
            </a:r>
            <a:endParaRPr lang="en-US" b="1" dirty="0">
              <a:solidFill>
                <a:schemeClr val="tx1"/>
              </a:solidFill>
            </a:endParaRPr>
          </a:p>
        </p:txBody>
      </p:sp>
      <p:sp>
        <p:nvSpPr>
          <p:cNvPr id="3" name="Content Placeholder 2"/>
          <p:cNvSpPr>
            <a:spLocks noGrp="1"/>
          </p:cNvSpPr>
          <p:nvPr>
            <p:ph idx="1"/>
          </p:nvPr>
        </p:nvSpPr>
        <p:spPr>
          <a:xfrm>
            <a:off x="1781622" y="1285116"/>
            <a:ext cx="10129962" cy="4963284"/>
          </a:xfrm>
        </p:spPr>
        <p:txBody>
          <a:bodyPr>
            <a:normAutofit fontScale="92500" lnSpcReduction="10000"/>
          </a:bodyPr>
          <a:lstStyle/>
          <a:p>
            <a:r>
              <a:rPr lang="en-US" dirty="0" smtClean="0"/>
              <a:t>Suicide </a:t>
            </a:r>
            <a:r>
              <a:rPr lang="en-US" b="1" dirty="0" smtClean="0"/>
              <a:t>I</a:t>
            </a:r>
            <a:r>
              <a:rPr lang="en-US" dirty="0" smtClean="0"/>
              <a:t>deation:</a:t>
            </a:r>
          </a:p>
          <a:p>
            <a:pPr lvl="1"/>
            <a:r>
              <a:rPr lang="en-US" dirty="0" smtClean="0"/>
              <a:t>Does client report active suicidal ideation?</a:t>
            </a:r>
          </a:p>
          <a:p>
            <a:pPr lvl="1"/>
            <a:r>
              <a:rPr lang="en-US" dirty="0" smtClean="0"/>
              <a:t>Written about suicide/death?</a:t>
            </a:r>
          </a:p>
          <a:p>
            <a:pPr lvl="1"/>
            <a:r>
              <a:rPr lang="en-US" dirty="0" smtClean="0"/>
              <a:t>Client report desire to kill self?</a:t>
            </a:r>
          </a:p>
          <a:p>
            <a:pPr lvl="1"/>
            <a:r>
              <a:rPr lang="en-US" dirty="0" smtClean="0"/>
              <a:t>Desire to purchase a weapon e.g. gun?</a:t>
            </a:r>
          </a:p>
          <a:p>
            <a:pPr lvl="1"/>
            <a:r>
              <a:rPr lang="en-US" dirty="0" smtClean="0"/>
              <a:t>Intention to use car, gun </a:t>
            </a:r>
            <a:r>
              <a:rPr lang="en-US" dirty="0" err="1" smtClean="0"/>
              <a:t>etc</a:t>
            </a:r>
            <a:r>
              <a:rPr lang="en-US" dirty="0" smtClean="0"/>
              <a:t> to kill self?</a:t>
            </a:r>
          </a:p>
          <a:p>
            <a:r>
              <a:rPr lang="en-US" b="1" dirty="0" smtClean="0"/>
              <a:t>S</a:t>
            </a:r>
            <a:r>
              <a:rPr lang="en-US" dirty="0" smtClean="0"/>
              <a:t>ubstance abuse:</a:t>
            </a:r>
          </a:p>
          <a:p>
            <a:pPr lvl="1"/>
            <a:r>
              <a:rPr lang="en-US" dirty="0" smtClean="0"/>
              <a:t>Client Excessively  use alcohol or substances?</a:t>
            </a:r>
          </a:p>
          <a:p>
            <a:r>
              <a:rPr lang="en-US" b="1" dirty="0" smtClean="0"/>
              <a:t>P</a:t>
            </a:r>
            <a:r>
              <a:rPr lang="en-US" dirty="0" smtClean="0"/>
              <a:t>urposelessness:</a:t>
            </a:r>
          </a:p>
          <a:p>
            <a:pPr lvl="1"/>
            <a:r>
              <a:rPr lang="en-US" dirty="0" smtClean="0"/>
              <a:t>Does s/he voice lack/loss of purpose in life?</a:t>
            </a:r>
          </a:p>
          <a:p>
            <a:pPr lvl="1"/>
            <a:r>
              <a:rPr lang="en-US" dirty="0" smtClean="0"/>
              <a:t>Little or no reason to continue living?</a:t>
            </a:r>
          </a:p>
          <a:p>
            <a:endParaRPr lang="en-US" dirty="0" smtClean="0"/>
          </a:p>
        </p:txBody>
      </p:sp>
    </p:spTree>
    <p:extLst>
      <p:ext uri="{BB962C8B-B14F-4D97-AF65-F5344CB8AC3E}">
        <p14:creationId xmlns:p14="http://schemas.microsoft.com/office/powerpoint/2010/main" val="3446397779"/>
      </p:ext>
    </p:extLst>
  </p:cSld>
  <p:clrMapOvr>
    <a:masterClrMapping/>
  </p:clrMapOvr>
  <p:transition spd="med">
    <p:pull/>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7" y="304800"/>
            <a:ext cx="10281567" cy="5638800"/>
          </a:xfrm>
        </p:spPr>
        <p:txBody>
          <a:bodyPr>
            <a:noAutofit/>
          </a:bodyPr>
          <a:lstStyle/>
          <a:p>
            <a:pPr algn="just"/>
            <a:r>
              <a:rPr lang="en-US" b="1" dirty="0" smtClean="0"/>
              <a:t>A</a:t>
            </a:r>
            <a:r>
              <a:rPr lang="en-US" dirty="0" smtClean="0"/>
              <a:t>nger:</a:t>
            </a:r>
          </a:p>
          <a:p>
            <a:pPr lvl="1" algn="just"/>
            <a:r>
              <a:rPr lang="en-US" dirty="0" smtClean="0"/>
              <a:t>Client express feelings of range or uncontrolled anger?</a:t>
            </a:r>
          </a:p>
          <a:p>
            <a:pPr lvl="1" algn="just"/>
            <a:r>
              <a:rPr lang="en-US" dirty="0" smtClean="0"/>
              <a:t>Seek revenge against others thought to have wronged or faulted him/her?</a:t>
            </a:r>
          </a:p>
          <a:p>
            <a:pPr algn="just"/>
            <a:r>
              <a:rPr lang="en-US" b="1" dirty="0" smtClean="0"/>
              <a:t>T</a:t>
            </a:r>
            <a:r>
              <a:rPr lang="en-US" dirty="0" smtClean="0"/>
              <a:t>rapped:</a:t>
            </a:r>
          </a:p>
          <a:p>
            <a:pPr lvl="1" algn="just"/>
            <a:r>
              <a:rPr lang="en-US" dirty="0" smtClean="0"/>
              <a:t>Does client feel trapped?</a:t>
            </a:r>
          </a:p>
          <a:p>
            <a:pPr lvl="1" algn="just"/>
            <a:r>
              <a:rPr lang="en-US" dirty="0" smtClean="0"/>
              <a:t>Believe no way out of h/her current situation?</a:t>
            </a:r>
          </a:p>
          <a:p>
            <a:pPr lvl="1" algn="just"/>
            <a:r>
              <a:rPr lang="en-US" dirty="0" smtClean="0"/>
              <a:t>Believe death is preferable to a painful living?</a:t>
            </a:r>
          </a:p>
          <a:p>
            <a:pPr lvl="1" algn="just"/>
            <a:r>
              <a:rPr lang="en-US" dirty="0" smtClean="0"/>
              <a:t>Believe no other choice remaining in life?</a:t>
            </a:r>
          </a:p>
          <a:p>
            <a:pPr algn="just"/>
            <a:r>
              <a:rPr lang="en-US" b="1" dirty="0" smtClean="0"/>
              <a:t>H</a:t>
            </a:r>
            <a:r>
              <a:rPr lang="en-US" dirty="0" smtClean="0"/>
              <a:t>opelessness:</a:t>
            </a:r>
          </a:p>
          <a:p>
            <a:pPr lvl="1" algn="just"/>
            <a:r>
              <a:rPr lang="en-US" dirty="0" smtClean="0"/>
              <a:t>Negative sense of self, others and future?</a:t>
            </a:r>
          </a:p>
          <a:p>
            <a:pPr lvl="1" algn="just"/>
            <a:r>
              <a:rPr lang="en-US" dirty="0" smtClean="0"/>
              <a:t>Future appears hopeless with little chance for positive change?</a:t>
            </a:r>
          </a:p>
          <a:p>
            <a:pPr algn="just"/>
            <a:endParaRPr lang="en-US" dirty="0"/>
          </a:p>
        </p:txBody>
      </p:sp>
    </p:spTree>
    <p:extLst>
      <p:ext uri="{BB962C8B-B14F-4D97-AF65-F5344CB8AC3E}">
        <p14:creationId xmlns:p14="http://schemas.microsoft.com/office/powerpoint/2010/main" val="1916074377"/>
      </p:ext>
    </p:extLst>
  </p:cSld>
  <p:clrMapOvr>
    <a:masterClrMapping/>
  </p:clrMapOvr>
  <p:transition spd="med">
    <p:pull/>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3490" name="Title 1"/>
          <p:cNvSpPr>
            <a:spLocks noGrp="1"/>
          </p:cNvSpPr>
          <p:nvPr>
            <p:ph type="title"/>
          </p:nvPr>
        </p:nvSpPr>
        <p:spPr>
          <a:xfrm>
            <a:off x="1981200" y="122239"/>
            <a:ext cx="7543800" cy="1003300"/>
          </a:xfrm>
        </p:spPr>
        <p:txBody>
          <a:bodyPr>
            <a:normAutofit/>
          </a:bodyPr>
          <a:lstStyle/>
          <a:p>
            <a:r>
              <a:rPr lang="en-US" altLang="en-US" sz="4000" b="1" dirty="0">
                <a:solidFill>
                  <a:srgbClr val="FF0000"/>
                </a:solidFill>
              </a:rPr>
              <a:t>INVESTIGATIONS CONT’</a:t>
            </a:r>
          </a:p>
        </p:txBody>
      </p:sp>
      <p:sp>
        <p:nvSpPr>
          <p:cNvPr id="3" name="Content Placeholder 2"/>
          <p:cNvSpPr>
            <a:spLocks noGrp="1"/>
          </p:cNvSpPr>
          <p:nvPr>
            <p:ph idx="1"/>
          </p:nvPr>
        </p:nvSpPr>
        <p:spPr>
          <a:xfrm>
            <a:off x="1981200" y="1125539"/>
            <a:ext cx="9614452" cy="5005387"/>
          </a:xfrm>
        </p:spPr>
        <p:txBody>
          <a:bodyPr/>
          <a:lstStyle/>
          <a:p>
            <a:pPr marL="0" indent="0">
              <a:lnSpc>
                <a:spcPct val="150000"/>
              </a:lnSpc>
              <a:buNone/>
              <a:defRPr/>
            </a:pPr>
            <a:r>
              <a:rPr lang="en-US" sz="3200" dirty="0">
                <a:latin typeface="Times New Roman" pitchFamily="18" charset="0"/>
                <a:cs typeface="Times New Roman" pitchFamily="18" charset="0"/>
              </a:rPr>
              <a:t>4. Psychoendocrinological examination, for example:</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TRH stimulation test</a:t>
            </a:r>
          </a:p>
          <a:p>
            <a:pPr lvl="1">
              <a:lnSpc>
                <a:spcPct val="150000"/>
              </a:lnSpc>
              <a:buFont typeface="Wingdings" panose="05000000000000000000" pitchFamily="2" charset="2"/>
              <a:buChar char="ü"/>
              <a:defRPr/>
            </a:pPr>
            <a:r>
              <a:rPr lang="en-US" sz="3200" dirty="0">
                <a:latin typeface="Times New Roman" pitchFamily="18" charset="0"/>
                <a:cs typeface="Times New Roman" pitchFamily="18" charset="0"/>
              </a:rPr>
              <a:t>Dexamethasone suppression test</a:t>
            </a:r>
          </a:p>
          <a:p>
            <a:pPr marL="0" indent="0">
              <a:lnSpc>
                <a:spcPct val="150000"/>
              </a:lnSpc>
              <a:buNone/>
              <a:defRPr/>
            </a:pPr>
            <a:r>
              <a:rPr lang="en-US" sz="3200" dirty="0">
                <a:latin typeface="Times New Roman" pitchFamily="18" charset="0"/>
                <a:cs typeface="Times New Roman" pitchFamily="18" charset="0"/>
              </a:rPr>
              <a:t>5. Electroencephalographic examination</a:t>
            </a:r>
          </a:p>
          <a:p>
            <a:pPr marL="0" indent="0">
              <a:lnSpc>
                <a:spcPct val="150000"/>
              </a:lnSpc>
              <a:buNone/>
              <a:defRPr/>
            </a:pPr>
            <a:r>
              <a:rPr lang="en-US" sz="3200" dirty="0">
                <a:latin typeface="Times New Roman" pitchFamily="18" charset="0"/>
                <a:cs typeface="Times New Roman" pitchFamily="18" charset="0"/>
              </a:rPr>
              <a:t>6. Computer tomography of the brain</a:t>
            </a:r>
          </a:p>
          <a:p>
            <a:pPr>
              <a:lnSpc>
                <a:spcPct val="150000"/>
              </a:lnSpc>
              <a:defRPr/>
            </a:pPr>
            <a:endParaRPr lang="en-US" sz="3200" dirty="0"/>
          </a:p>
        </p:txBody>
      </p:sp>
    </p:spTree>
    <p:extLst>
      <p:ext uri="{BB962C8B-B14F-4D97-AF65-F5344CB8AC3E}">
        <p14:creationId xmlns:p14="http://schemas.microsoft.com/office/powerpoint/2010/main" val="16870197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10748" y="397565"/>
            <a:ext cx="10400836" cy="5850835"/>
          </a:xfrm>
        </p:spPr>
        <p:txBody>
          <a:bodyPr>
            <a:normAutofit/>
          </a:bodyPr>
          <a:lstStyle/>
          <a:p>
            <a:r>
              <a:rPr lang="en-US" b="1" dirty="0" smtClean="0"/>
              <a:t>W</a:t>
            </a:r>
            <a:r>
              <a:rPr lang="en-US" dirty="0" smtClean="0"/>
              <a:t>ithdrawing:</a:t>
            </a:r>
          </a:p>
          <a:p>
            <a:pPr lvl="1"/>
            <a:r>
              <a:rPr lang="en-US" dirty="0" smtClean="0"/>
              <a:t>Indicate a desire to withdraw from family, friends </a:t>
            </a:r>
            <a:r>
              <a:rPr lang="en-US" dirty="0" err="1" smtClean="0"/>
              <a:t>etc</a:t>
            </a:r>
            <a:endParaRPr lang="en-US" dirty="0" smtClean="0"/>
          </a:p>
          <a:p>
            <a:pPr lvl="1"/>
            <a:r>
              <a:rPr lang="en-US" dirty="0" smtClean="0"/>
              <a:t>Has s/he already began withdrawing?</a:t>
            </a:r>
          </a:p>
          <a:p>
            <a:r>
              <a:rPr lang="en-US" b="1" dirty="0" smtClean="0"/>
              <a:t>A</a:t>
            </a:r>
            <a:r>
              <a:rPr lang="en-US" dirty="0" smtClean="0"/>
              <a:t>nxiety:</a:t>
            </a:r>
          </a:p>
          <a:p>
            <a:pPr lvl="1"/>
            <a:r>
              <a:rPr lang="en-US" dirty="0" smtClean="0"/>
              <a:t>Feel anxious, agitated or unable to sleep?</a:t>
            </a:r>
          </a:p>
          <a:p>
            <a:pPr lvl="1"/>
            <a:r>
              <a:rPr lang="en-US" dirty="0" smtClean="0"/>
              <a:t>Report inability to relax?</a:t>
            </a:r>
          </a:p>
          <a:p>
            <a:pPr lvl="1"/>
            <a:r>
              <a:rPr lang="en-US" dirty="0" smtClean="0"/>
              <a:t>Report sleeping all time?</a:t>
            </a:r>
          </a:p>
          <a:p>
            <a:r>
              <a:rPr lang="en-US" b="1" dirty="0" smtClean="0"/>
              <a:t>R</a:t>
            </a:r>
            <a:r>
              <a:rPr lang="en-US" dirty="0" smtClean="0"/>
              <a:t>ecklessness:</a:t>
            </a:r>
          </a:p>
          <a:p>
            <a:pPr lvl="1"/>
            <a:r>
              <a:rPr lang="en-US" dirty="0" smtClean="0"/>
              <a:t>Act recklessly or engage in risky activities?</a:t>
            </a:r>
          </a:p>
          <a:p>
            <a:r>
              <a:rPr lang="en-US" b="1" dirty="0" smtClean="0"/>
              <a:t>M</a:t>
            </a:r>
            <a:r>
              <a:rPr lang="en-US" dirty="0" smtClean="0"/>
              <a:t>ood change:</a:t>
            </a:r>
          </a:p>
          <a:p>
            <a:pPr lvl="1"/>
            <a:r>
              <a:rPr lang="en-US" dirty="0" smtClean="0"/>
              <a:t>Report experiencing dramatic mood shifts or states.</a:t>
            </a:r>
          </a:p>
        </p:txBody>
      </p:sp>
    </p:spTree>
    <p:extLst>
      <p:ext uri="{BB962C8B-B14F-4D97-AF65-F5344CB8AC3E}">
        <p14:creationId xmlns:p14="http://schemas.microsoft.com/office/powerpoint/2010/main" val="2851540200"/>
      </p:ext>
    </p:extLst>
  </p:cSld>
  <p:clrMapOvr>
    <a:masterClrMapping/>
  </p:clrMapOvr>
  <p:transition spd="med">
    <p:pull/>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6723" y="0"/>
            <a:ext cx="9997440" cy="1143000"/>
          </a:xfrm>
        </p:spPr>
        <p:txBody>
          <a:bodyPr/>
          <a:lstStyle/>
          <a:p>
            <a:pPr algn="ctr"/>
            <a:r>
              <a:rPr lang="en-US" b="1" dirty="0" smtClean="0">
                <a:solidFill>
                  <a:schemeClr val="tx1"/>
                </a:solidFill>
              </a:rPr>
              <a:t>Specific interventions</a:t>
            </a:r>
            <a:endParaRPr lang="en-US" b="1" dirty="0">
              <a:solidFill>
                <a:schemeClr val="tx1"/>
              </a:solidFill>
            </a:endParaRPr>
          </a:p>
        </p:txBody>
      </p:sp>
      <p:sp>
        <p:nvSpPr>
          <p:cNvPr id="3" name="Content Placeholder 2"/>
          <p:cNvSpPr>
            <a:spLocks noGrp="1"/>
          </p:cNvSpPr>
          <p:nvPr>
            <p:ph idx="1"/>
          </p:nvPr>
        </p:nvSpPr>
        <p:spPr>
          <a:xfrm>
            <a:off x="1669774" y="1143000"/>
            <a:ext cx="10241810" cy="5105400"/>
          </a:xfrm>
        </p:spPr>
        <p:txBody>
          <a:bodyPr/>
          <a:lstStyle/>
          <a:p>
            <a:pPr algn="just"/>
            <a:r>
              <a:rPr lang="en-US" dirty="0" smtClean="0"/>
              <a:t>Psychopharmacology, especially the SSRIs.</a:t>
            </a:r>
          </a:p>
          <a:p>
            <a:pPr algn="just"/>
            <a:r>
              <a:rPr lang="en-US" dirty="0" smtClean="0"/>
              <a:t>Psychotherapy/CBT/ECT</a:t>
            </a:r>
          </a:p>
          <a:p>
            <a:pPr algn="just"/>
            <a:r>
              <a:rPr lang="en-US" dirty="0" smtClean="0"/>
              <a:t>Substance abuse treatment; treatment of pain disorders</a:t>
            </a:r>
          </a:p>
          <a:p>
            <a:pPr algn="just"/>
            <a:r>
              <a:rPr lang="en-US" dirty="0" smtClean="0"/>
              <a:t>Treatment of medical disorders</a:t>
            </a:r>
          </a:p>
          <a:p>
            <a:pPr algn="just"/>
            <a:r>
              <a:rPr lang="en-US" dirty="0" smtClean="0"/>
              <a:t>Involvement in outside activities/avoid isolation – join outside groups, bereavement groups, organizations……</a:t>
            </a:r>
          </a:p>
          <a:p>
            <a:pPr algn="just"/>
            <a:r>
              <a:rPr lang="en-US" dirty="0" err="1" smtClean="0"/>
              <a:t>etc</a:t>
            </a:r>
            <a:endParaRPr lang="en-US" dirty="0"/>
          </a:p>
        </p:txBody>
      </p:sp>
    </p:spTree>
    <p:extLst>
      <p:ext uri="{BB962C8B-B14F-4D97-AF65-F5344CB8AC3E}">
        <p14:creationId xmlns:p14="http://schemas.microsoft.com/office/powerpoint/2010/main" val="1636408835"/>
      </p:ext>
    </p:extLst>
  </p:cSld>
  <p:clrMapOvr>
    <a:masterClrMapping/>
  </p:clrMapOvr>
  <p:transition spd="med">
    <p:pull/>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rmAutofit fontScale="90000"/>
          </a:bodyPr>
          <a:lstStyle/>
          <a:p>
            <a:pPr algn="ctr"/>
            <a:r>
              <a:rPr lang="en-US" b="1" dirty="0" smtClean="0">
                <a:solidFill>
                  <a:schemeClr val="tx1"/>
                </a:solidFill>
              </a:rPr>
              <a:t>Nursing Management of suicidal patients</a:t>
            </a:r>
            <a:endParaRPr lang="en-US" b="1" dirty="0">
              <a:solidFill>
                <a:schemeClr val="tx1"/>
              </a:solidFill>
            </a:endParaRPr>
          </a:p>
        </p:txBody>
      </p:sp>
      <p:sp>
        <p:nvSpPr>
          <p:cNvPr id="3" name="Content Placeholder 2"/>
          <p:cNvSpPr>
            <a:spLocks noGrp="1"/>
          </p:cNvSpPr>
          <p:nvPr>
            <p:ph idx="1"/>
          </p:nvPr>
        </p:nvSpPr>
        <p:spPr>
          <a:xfrm>
            <a:off x="1550504" y="1143000"/>
            <a:ext cx="10361080" cy="5105400"/>
          </a:xfrm>
        </p:spPr>
        <p:txBody>
          <a:bodyPr>
            <a:normAutofit lnSpcReduction="10000"/>
          </a:bodyPr>
          <a:lstStyle/>
          <a:p>
            <a:pPr algn="just"/>
            <a:r>
              <a:rPr lang="en-US" dirty="0" smtClean="0"/>
              <a:t>Include;-</a:t>
            </a:r>
          </a:p>
          <a:p>
            <a:pPr algn="just"/>
            <a:r>
              <a:rPr lang="en-US" dirty="0" smtClean="0"/>
              <a:t>Assess the patient’s suicidal potential.</a:t>
            </a:r>
          </a:p>
          <a:p>
            <a:pPr algn="just"/>
            <a:r>
              <a:rPr lang="en-US" dirty="0" smtClean="0"/>
              <a:t>Observe the patient for 24 hours.</a:t>
            </a:r>
          </a:p>
          <a:p>
            <a:pPr algn="just"/>
            <a:r>
              <a:rPr lang="en-US" dirty="0" smtClean="0"/>
              <a:t>Make sure the windows and electrical bulbs should not be access to the patients.</a:t>
            </a:r>
          </a:p>
          <a:p>
            <a:pPr algn="just"/>
            <a:r>
              <a:rPr lang="en-US" dirty="0" smtClean="0"/>
              <a:t>Remove all the dangerous objects such as, glass container, ashtrays, matches, cigarettes, ties, string, razor, blades, scissors or metal pins.</a:t>
            </a:r>
          </a:p>
          <a:p>
            <a:pPr algn="just"/>
            <a:r>
              <a:rPr lang="en-US" dirty="0" smtClean="0"/>
              <a:t>Stay with the patient and meet the physical needs of the patient.</a:t>
            </a:r>
            <a:endParaRPr lang="en-US" dirty="0"/>
          </a:p>
        </p:txBody>
      </p:sp>
    </p:spTree>
    <p:extLst>
      <p:ext uri="{BB962C8B-B14F-4D97-AF65-F5344CB8AC3E}">
        <p14:creationId xmlns:p14="http://schemas.microsoft.com/office/powerpoint/2010/main" val="443606619"/>
      </p:ext>
    </p:extLst>
  </p:cSld>
  <p:clrMapOvr>
    <a:masterClrMapping/>
  </p:clrMapOvr>
  <p:transition spd="med">
    <p:pull/>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Nursing care cont’</a:t>
            </a:r>
            <a:endParaRPr lang="en-US" dirty="0"/>
          </a:p>
        </p:txBody>
      </p:sp>
      <p:sp>
        <p:nvSpPr>
          <p:cNvPr id="3" name="Content Placeholder 2"/>
          <p:cNvSpPr>
            <a:spLocks noGrp="1"/>
          </p:cNvSpPr>
          <p:nvPr>
            <p:ph idx="1"/>
          </p:nvPr>
        </p:nvSpPr>
        <p:spPr>
          <a:xfrm>
            <a:off x="1537252" y="1258957"/>
            <a:ext cx="10374332" cy="4989443"/>
          </a:xfrm>
        </p:spPr>
        <p:txBody>
          <a:bodyPr/>
          <a:lstStyle/>
          <a:p>
            <a:pPr algn="just"/>
            <a:r>
              <a:rPr lang="en-US" dirty="0" smtClean="0"/>
              <a:t>Check the patient at frequent, irregular intervals during the night and ascertains safety and whereabouts.</a:t>
            </a:r>
          </a:p>
          <a:p>
            <a:pPr algn="just"/>
            <a:r>
              <a:rPr lang="en-US" dirty="0" smtClean="0"/>
              <a:t>All psychotropic drugs should be kept locked.</a:t>
            </a:r>
          </a:p>
          <a:p>
            <a:pPr algn="just"/>
            <a:r>
              <a:rPr lang="en-US" dirty="0" smtClean="0"/>
              <a:t>Ensure that the patient swallows prescribed medication.</a:t>
            </a:r>
          </a:p>
          <a:p>
            <a:pPr algn="just"/>
            <a:r>
              <a:rPr lang="en-US" dirty="0" smtClean="0"/>
              <a:t>Observe, record and report any changes in the client mood, elation, withdrawal in all the shifts.</a:t>
            </a:r>
          </a:p>
          <a:p>
            <a:pPr algn="just"/>
            <a:r>
              <a:rPr lang="en-US" dirty="0" smtClean="0"/>
              <a:t> Promote adequate nutrition, hydration and elimination.</a:t>
            </a:r>
          </a:p>
          <a:p>
            <a:pPr algn="just"/>
            <a:r>
              <a:rPr lang="en-US" dirty="0" smtClean="0"/>
              <a:t> Promote an adequate rest, sleep and activity.</a:t>
            </a:r>
          </a:p>
          <a:p>
            <a:pPr algn="just"/>
            <a:endParaRPr lang="en-US" dirty="0" smtClean="0"/>
          </a:p>
          <a:p>
            <a:pPr algn="just"/>
            <a:endParaRPr lang="en-US" dirty="0"/>
          </a:p>
        </p:txBody>
      </p:sp>
    </p:spTree>
    <p:extLst>
      <p:ext uri="{BB962C8B-B14F-4D97-AF65-F5344CB8AC3E}">
        <p14:creationId xmlns:p14="http://schemas.microsoft.com/office/powerpoint/2010/main" val="1676013172"/>
      </p:ext>
    </p:extLst>
  </p:cSld>
  <p:clrMapOvr>
    <a:masterClrMapping/>
  </p:clrMapOvr>
  <p:transition spd="med">
    <p:pull/>
  </p:transition>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Nursiing care cont’</a:t>
            </a:r>
            <a:endParaRPr lang="en-US" dirty="0"/>
          </a:p>
        </p:txBody>
      </p:sp>
      <p:sp>
        <p:nvSpPr>
          <p:cNvPr id="3" name="Content Placeholder 2"/>
          <p:cNvSpPr>
            <a:spLocks noGrp="1"/>
          </p:cNvSpPr>
          <p:nvPr>
            <p:ph idx="1"/>
          </p:nvPr>
        </p:nvSpPr>
        <p:spPr>
          <a:xfrm>
            <a:off x="1537252" y="1417638"/>
            <a:ext cx="10374332" cy="4830762"/>
          </a:xfrm>
        </p:spPr>
        <p:txBody>
          <a:bodyPr/>
          <a:lstStyle/>
          <a:p>
            <a:pPr algn="just"/>
            <a:r>
              <a:rPr lang="en-US" dirty="0" smtClean="0"/>
              <a:t>Do not joke about death, make sensitive remark such as " Everybody really want to live ".</a:t>
            </a:r>
          </a:p>
          <a:p>
            <a:pPr algn="just"/>
            <a:r>
              <a:rPr lang="en-US" dirty="0" smtClean="0"/>
              <a:t>Do not argue about the patient’s feelings.</a:t>
            </a:r>
          </a:p>
          <a:p>
            <a:pPr algn="just"/>
            <a:r>
              <a:rPr lang="en-US" dirty="0" smtClean="0"/>
              <a:t>Help the patient to identify positive aspects about him or herself and life situation.</a:t>
            </a:r>
          </a:p>
          <a:p>
            <a:pPr algn="just"/>
            <a:r>
              <a:rPr lang="en-US" dirty="0" smtClean="0"/>
              <a:t>Give the patient support to interact with others clients or to attend activities.</a:t>
            </a:r>
          </a:p>
          <a:p>
            <a:pPr algn="just"/>
            <a:r>
              <a:rPr lang="en-US" dirty="0" smtClean="0"/>
              <a:t>Give family psychotherapy for maintains of good inter-personal communication with the patient.</a:t>
            </a:r>
          </a:p>
          <a:p>
            <a:pPr algn="just"/>
            <a:endParaRPr lang="en-US" dirty="0"/>
          </a:p>
        </p:txBody>
      </p:sp>
    </p:spTree>
    <p:extLst>
      <p:ext uri="{BB962C8B-B14F-4D97-AF65-F5344CB8AC3E}">
        <p14:creationId xmlns:p14="http://schemas.microsoft.com/office/powerpoint/2010/main" val="779614034"/>
      </p:ext>
    </p:extLst>
  </p:cSld>
  <p:clrMapOvr>
    <a:masterClrMapping/>
  </p:clrMapOvr>
  <p:transition spd="med">
    <p:pull/>
  </p:transition>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SUMMARY</a:t>
            </a:r>
            <a:endParaRPr lang="en-US" dirty="0"/>
          </a:p>
        </p:txBody>
      </p:sp>
      <p:sp>
        <p:nvSpPr>
          <p:cNvPr id="3" name="Content Placeholder 2"/>
          <p:cNvSpPr>
            <a:spLocks noGrp="1"/>
          </p:cNvSpPr>
          <p:nvPr>
            <p:ph idx="1"/>
          </p:nvPr>
        </p:nvSpPr>
        <p:spPr/>
        <p:txBody>
          <a:bodyPr>
            <a:normAutofit fontScale="92500" lnSpcReduction="20000"/>
          </a:bodyPr>
          <a:lstStyle/>
          <a:p>
            <a:r>
              <a:rPr lang="en-US" smtClean="0"/>
              <a:t>NOTES:…………………………………………………………………………………………………………………………………………………………………………………………………………………………………………………………………………………………………………………………………………………………………………………………………………………………………….</a:t>
            </a:r>
          </a:p>
          <a:p>
            <a:endParaRPr lang="en-US" smtClean="0"/>
          </a:p>
          <a:p>
            <a:endParaRPr lang="en-US" smtClean="0"/>
          </a:p>
          <a:p>
            <a:endParaRPr lang="en-US" smtClean="0"/>
          </a:p>
          <a:p>
            <a:r>
              <a:rPr lang="en-US" smtClean="0"/>
              <a:t>END </a:t>
            </a:r>
            <a:endParaRPr lang="en-US" dirty="0"/>
          </a:p>
        </p:txBody>
      </p:sp>
    </p:spTree>
    <p:extLst>
      <p:ext uri="{BB962C8B-B14F-4D97-AF65-F5344CB8AC3E}">
        <p14:creationId xmlns:p14="http://schemas.microsoft.com/office/powerpoint/2010/main" val="290988301"/>
      </p:ext>
    </p:extLst>
  </p:cSld>
  <p:clrMapOvr>
    <a:masterClrMapping/>
  </p:clrMapOvr>
  <p:transition spd="med">
    <p:pull/>
  </p:transition>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1921566" y="-279744"/>
            <a:ext cx="9144000" cy="2387600"/>
          </a:xfrm>
        </p:spPr>
        <p:txBody>
          <a:bodyPr>
            <a:normAutofit/>
          </a:bodyPr>
          <a:lstStyle/>
          <a:p>
            <a:r>
              <a:rPr lang="en-US" sz="4400" b="1" dirty="0" smtClean="0">
                <a:solidFill>
                  <a:schemeClr val="tx1"/>
                </a:solidFill>
                <a:latin typeface="Arial Black" panose="020B0A04020102020204" pitchFamily="34" charset="0"/>
              </a:rPr>
              <a:t>VIOLENCE AND AGRESSION</a:t>
            </a:r>
            <a:endParaRPr lang="en-US" sz="4400" b="1" dirty="0">
              <a:solidFill>
                <a:schemeClr val="tx1"/>
              </a:solidFill>
              <a:latin typeface="Arial Black" panose="020B0A04020102020204" pitchFamily="34" charset="0"/>
            </a:endParaRPr>
          </a:p>
        </p:txBody>
      </p:sp>
      <p:graphicFrame>
        <p:nvGraphicFramePr>
          <p:cNvPr id="1026" name="Object 2">
            <a:hlinkClick r:id="" action="ppaction://ole?verb=0"/>
          </p:cNvPr>
          <p:cNvGraphicFramePr>
            <a:graphicFrameLocks/>
          </p:cNvGraphicFramePr>
          <p:nvPr>
            <p:extLst>
              <p:ext uri="{D42A27DB-BD31-4B8C-83A1-F6EECF244321}">
                <p14:modId xmlns:p14="http://schemas.microsoft.com/office/powerpoint/2010/main" val="1720500563"/>
              </p:ext>
            </p:extLst>
          </p:nvPr>
        </p:nvGraphicFramePr>
        <p:xfrm>
          <a:off x="3591339" y="2451651"/>
          <a:ext cx="5443330" cy="4306957"/>
        </p:xfrm>
        <a:graphic>
          <a:graphicData uri="http://schemas.openxmlformats.org/presentationml/2006/ole">
            <mc:AlternateContent xmlns:mc="http://schemas.openxmlformats.org/markup-compatibility/2006">
              <mc:Choice xmlns:v="urn:schemas-microsoft-com:vml" Requires="v">
                <p:oleObj spid="_x0000_s5123" name="Clip" r:id="rId3" imgW="4662360" imgH="3152520" progId="">
                  <p:embed/>
                </p:oleObj>
              </mc:Choice>
              <mc:Fallback>
                <p:oleObj name="Clip" r:id="rId3" imgW="4662360" imgH="3152520" progId="">
                  <p:embed/>
                  <p:pic>
                    <p:nvPicPr>
                      <p:cNvPr id="1026"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91339" y="2451651"/>
                        <a:ext cx="5443330" cy="4306957"/>
                      </a:xfrm>
                      <a:prstGeom prst="rect">
                        <a:avLst/>
                      </a:prstGeom>
                      <a:noFill/>
                      <a:ln>
                        <a:noFill/>
                      </a:ln>
                      <a:effectLst/>
                      <a:extLst/>
                    </p:spPr>
                  </p:pic>
                </p:oleObj>
              </mc:Fallback>
            </mc:AlternateContent>
          </a:graphicData>
        </a:graphic>
      </p:graphicFrame>
    </p:spTree>
    <p:extLst>
      <p:ext uri="{BB962C8B-B14F-4D97-AF65-F5344CB8AC3E}">
        <p14:creationId xmlns:p14="http://schemas.microsoft.com/office/powerpoint/2010/main" val="662804733"/>
      </p:ext>
    </p:extLst>
  </p:cSld>
  <p:clrMapOvr>
    <a:masterClrMapping/>
  </p:clrMapOvr>
  <p:transition spd="med">
    <p:pull/>
  </p:transition>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Introduction</a:t>
            </a:r>
            <a:r>
              <a:rPr lang="en-US" dirty="0" smtClean="0"/>
              <a:t> </a:t>
            </a:r>
            <a:endParaRPr lang="en-US" dirty="0"/>
          </a:p>
        </p:txBody>
      </p:sp>
      <p:sp>
        <p:nvSpPr>
          <p:cNvPr id="3" name="Content Placeholder 2"/>
          <p:cNvSpPr>
            <a:spLocks noGrp="1"/>
          </p:cNvSpPr>
          <p:nvPr>
            <p:ph idx="1"/>
          </p:nvPr>
        </p:nvSpPr>
        <p:spPr>
          <a:xfrm>
            <a:off x="1616765" y="1298713"/>
            <a:ext cx="10294819" cy="4949687"/>
          </a:xfrm>
        </p:spPr>
        <p:txBody>
          <a:bodyPr/>
          <a:lstStyle/>
          <a:p>
            <a:pPr algn="just"/>
            <a:r>
              <a:rPr lang="en-US" dirty="0" smtClean="0"/>
              <a:t>Violence and aggression are common psychiatric emergencies</a:t>
            </a:r>
          </a:p>
          <a:p>
            <a:pPr algn="just"/>
            <a:r>
              <a:rPr lang="en-US" dirty="0" smtClean="0"/>
              <a:t>Many psychiatric patients are not always violent or aggressive but these behaviors do occur during acute phases of psychiatric illnesses.</a:t>
            </a:r>
          </a:p>
          <a:p>
            <a:pPr algn="just"/>
            <a:r>
              <a:rPr lang="en-US" dirty="0" smtClean="0"/>
              <a:t>Health professionals should be well equipped with knowledge and skills to handle violent and/or aggressive patients.</a:t>
            </a:r>
          </a:p>
          <a:p>
            <a:pPr algn="just"/>
            <a:endParaRPr lang="en-US" dirty="0"/>
          </a:p>
        </p:txBody>
      </p:sp>
    </p:spTree>
    <p:extLst>
      <p:ext uri="{BB962C8B-B14F-4D97-AF65-F5344CB8AC3E}">
        <p14:creationId xmlns:p14="http://schemas.microsoft.com/office/powerpoint/2010/main" val="897570243"/>
      </p:ext>
    </p:extLst>
  </p:cSld>
  <p:clrMapOvr>
    <a:masterClrMapping/>
  </p:clrMapOvr>
  <p:transition spd="med">
    <p:pull/>
  </p:transition>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55368"/>
            <a:ext cx="9997440" cy="1143000"/>
          </a:xfrm>
        </p:spPr>
        <p:txBody>
          <a:bodyPr/>
          <a:lstStyle/>
          <a:p>
            <a:pPr algn="ctr"/>
            <a:r>
              <a:rPr lang="en-US" b="1" dirty="0" smtClean="0">
                <a:solidFill>
                  <a:schemeClr val="tx1"/>
                </a:solidFill>
              </a:rPr>
              <a:t>Causes </a:t>
            </a:r>
            <a:endParaRPr lang="en-US" b="1" dirty="0">
              <a:solidFill>
                <a:schemeClr val="tx1"/>
              </a:solidFill>
            </a:endParaRPr>
          </a:p>
        </p:txBody>
      </p:sp>
      <p:sp>
        <p:nvSpPr>
          <p:cNvPr id="3" name="Content Placeholder 2"/>
          <p:cNvSpPr>
            <a:spLocks noGrp="1"/>
          </p:cNvSpPr>
          <p:nvPr>
            <p:ph idx="1"/>
          </p:nvPr>
        </p:nvSpPr>
        <p:spPr>
          <a:xfrm>
            <a:off x="1722783" y="1192696"/>
            <a:ext cx="10188801" cy="5055704"/>
          </a:xfrm>
        </p:spPr>
        <p:txBody>
          <a:bodyPr>
            <a:normAutofit lnSpcReduction="10000"/>
          </a:bodyPr>
          <a:lstStyle/>
          <a:p>
            <a:r>
              <a:rPr lang="en-US" dirty="0" smtClean="0"/>
              <a:t>Organic and non-organic psychiatric conditions</a:t>
            </a:r>
          </a:p>
          <a:p>
            <a:r>
              <a:rPr lang="en-US" dirty="0" smtClean="0"/>
              <a:t>Mania</a:t>
            </a:r>
          </a:p>
          <a:p>
            <a:r>
              <a:rPr lang="en-US" dirty="0" smtClean="0"/>
              <a:t>Depression</a:t>
            </a:r>
          </a:p>
          <a:p>
            <a:r>
              <a:rPr lang="en-US" dirty="0" smtClean="0"/>
              <a:t>Drug and alcohol dependence</a:t>
            </a:r>
          </a:p>
          <a:p>
            <a:r>
              <a:rPr lang="en-US" dirty="0" smtClean="0"/>
              <a:t>Epilepsy</a:t>
            </a:r>
          </a:p>
          <a:p>
            <a:r>
              <a:rPr lang="en-US" dirty="0" smtClean="0"/>
              <a:t>Acute stress  reaction</a:t>
            </a:r>
          </a:p>
          <a:p>
            <a:r>
              <a:rPr lang="en-US" dirty="0" smtClean="0"/>
              <a:t>Neurotic disorders</a:t>
            </a:r>
          </a:p>
          <a:p>
            <a:r>
              <a:rPr lang="en-US" dirty="0" smtClean="0"/>
              <a:t>Impulsive violent behavior</a:t>
            </a:r>
          </a:p>
          <a:p>
            <a:r>
              <a:rPr lang="en-US" dirty="0" smtClean="0"/>
              <a:t>Reactive psychosis</a:t>
            </a:r>
            <a:endParaRPr lang="en-US" dirty="0"/>
          </a:p>
        </p:txBody>
      </p:sp>
    </p:spTree>
    <p:extLst>
      <p:ext uri="{BB962C8B-B14F-4D97-AF65-F5344CB8AC3E}">
        <p14:creationId xmlns:p14="http://schemas.microsoft.com/office/powerpoint/2010/main" val="4196657356"/>
      </p:ext>
    </p:extLst>
  </p:cSld>
  <p:clrMapOvr>
    <a:masterClrMapping/>
  </p:clrMapOvr>
  <p:transition spd="med">
    <p:pull/>
  </p:transition>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0"/>
            <a:ext cx="9997440" cy="1143000"/>
          </a:xfrm>
        </p:spPr>
        <p:txBody>
          <a:bodyPr>
            <a:noAutofit/>
          </a:bodyPr>
          <a:lstStyle/>
          <a:p>
            <a:pPr algn="ctr"/>
            <a:r>
              <a:rPr lang="en-US" sz="4400" b="1" dirty="0" smtClean="0">
                <a:solidFill>
                  <a:schemeClr val="tx1"/>
                </a:solidFill>
              </a:rPr>
              <a:t>Assessing and predicting violent behavior</a:t>
            </a:r>
            <a:endParaRPr lang="en-US" sz="4400" b="1" dirty="0">
              <a:solidFill>
                <a:schemeClr val="tx1"/>
              </a:solidFill>
            </a:endParaRPr>
          </a:p>
        </p:txBody>
      </p:sp>
      <p:sp>
        <p:nvSpPr>
          <p:cNvPr id="3" name="Content Placeholder 2"/>
          <p:cNvSpPr>
            <a:spLocks noGrp="1"/>
          </p:cNvSpPr>
          <p:nvPr>
            <p:ph idx="1"/>
          </p:nvPr>
        </p:nvSpPr>
        <p:spPr>
          <a:xfrm>
            <a:off x="1702109" y="1355034"/>
            <a:ext cx="9997440" cy="4800600"/>
          </a:xfrm>
        </p:spPr>
        <p:txBody>
          <a:bodyPr>
            <a:noAutofit/>
          </a:bodyPr>
          <a:lstStyle/>
          <a:p>
            <a:pPr algn="just"/>
            <a:r>
              <a:rPr lang="en-US" sz="3600" dirty="0" smtClean="0"/>
              <a:t>Signs of impending violence:-</a:t>
            </a:r>
          </a:p>
          <a:p>
            <a:pPr lvl="1" algn="just"/>
            <a:r>
              <a:rPr lang="en-US" sz="3200" dirty="0" smtClean="0"/>
              <a:t>Very recent acts of violence including damage to property</a:t>
            </a:r>
          </a:p>
          <a:p>
            <a:pPr lvl="1" algn="just"/>
            <a:r>
              <a:rPr lang="en-US" sz="3200" dirty="0" smtClean="0"/>
              <a:t>Verbal or physical threats(menacing)</a:t>
            </a:r>
          </a:p>
          <a:p>
            <a:pPr lvl="1" algn="just"/>
            <a:r>
              <a:rPr lang="en-US" sz="3200" dirty="0" smtClean="0"/>
              <a:t>Carrying weapons that may be used to cause harm</a:t>
            </a:r>
          </a:p>
          <a:p>
            <a:pPr lvl="1" algn="just"/>
            <a:r>
              <a:rPr lang="en-US" sz="3200" dirty="0" smtClean="0"/>
              <a:t>Progressive psychomotor agitation</a:t>
            </a:r>
          </a:p>
          <a:p>
            <a:pPr lvl="1" algn="just"/>
            <a:r>
              <a:rPr lang="en-US" sz="3200" dirty="0" smtClean="0"/>
              <a:t>Alcohol or drug intoxication</a:t>
            </a:r>
          </a:p>
          <a:p>
            <a:pPr lvl="1" algn="just"/>
            <a:r>
              <a:rPr lang="en-US" sz="3200" dirty="0" smtClean="0"/>
              <a:t>Paranoid features in a psychotic patient</a:t>
            </a:r>
          </a:p>
          <a:p>
            <a:pPr lvl="1" algn="just"/>
            <a:r>
              <a:rPr lang="en-US" sz="3200" dirty="0" smtClean="0"/>
              <a:t>Command violent auditory hallucinations</a:t>
            </a:r>
            <a:endParaRPr lang="en-US" sz="3200" dirty="0"/>
          </a:p>
        </p:txBody>
      </p:sp>
    </p:spTree>
    <p:extLst>
      <p:ext uri="{BB962C8B-B14F-4D97-AF65-F5344CB8AC3E}">
        <p14:creationId xmlns:p14="http://schemas.microsoft.com/office/powerpoint/2010/main" val="722031466"/>
      </p:ext>
    </p:extLst>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3. </a:t>
            </a:r>
            <a:r>
              <a:rPr lang="en-US" sz="2800" b="1" dirty="0" smtClean="0">
                <a:latin typeface="+mj-lt"/>
              </a:rPr>
              <a:t>COMMON MENTAL DISORDERS:</a:t>
            </a:r>
          </a:p>
          <a:p>
            <a:pPr>
              <a:buFont typeface="Wingdings" panose="05000000000000000000" pitchFamily="2" charset="2"/>
              <a:buChar char="Ø"/>
            </a:pPr>
            <a:r>
              <a:rPr lang="en-US" sz="2800" dirty="0" smtClean="0">
                <a:latin typeface="+mj-lt"/>
              </a:rPr>
              <a:t>Mood disorders</a:t>
            </a:r>
          </a:p>
          <a:p>
            <a:pPr>
              <a:buFont typeface="Wingdings" panose="05000000000000000000" pitchFamily="2" charset="2"/>
              <a:buChar char="Ø"/>
            </a:pPr>
            <a:r>
              <a:rPr lang="en-US" sz="2800" dirty="0" smtClean="0">
                <a:latin typeface="+mj-lt"/>
              </a:rPr>
              <a:t>Schizophrenia/affective disorders</a:t>
            </a:r>
          </a:p>
          <a:p>
            <a:pPr>
              <a:buFont typeface="Wingdings" panose="05000000000000000000" pitchFamily="2" charset="2"/>
              <a:buChar char="Ø"/>
            </a:pPr>
            <a:r>
              <a:rPr lang="en-US" sz="2800" dirty="0" smtClean="0">
                <a:latin typeface="+mj-lt"/>
              </a:rPr>
              <a:t>Delusional disorders</a:t>
            </a:r>
          </a:p>
          <a:p>
            <a:pPr>
              <a:buFont typeface="Wingdings" panose="05000000000000000000" pitchFamily="2" charset="2"/>
              <a:buChar char="Ø"/>
            </a:pPr>
            <a:r>
              <a:rPr lang="en-US" sz="2800" dirty="0" smtClean="0">
                <a:latin typeface="+mj-lt"/>
              </a:rPr>
              <a:t>Psychosis associated with pregnancy &amp; child birth</a:t>
            </a:r>
          </a:p>
          <a:p>
            <a:pPr>
              <a:buFont typeface="Wingdings" panose="05000000000000000000" pitchFamily="2" charset="2"/>
              <a:buChar char="Ø"/>
            </a:pPr>
            <a:r>
              <a:rPr lang="en-US" sz="2800" dirty="0" smtClean="0">
                <a:latin typeface="+mj-lt"/>
              </a:rPr>
              <a:t>Organic psychosis</a:t>
            </a:r>
          </a:p>
          <a:p>
            <a:pPr>
              <a:buFont typeface="Wingdings" panose="05000000000000000000" pitchFamily="2" charset="2"/>
              <a:buChar char="Ø"/>
            </a:pPr>
            <a:r>
              <a:rPr lang="en-US" sz="2800" dirty="0" smtClean="0">
                <a:latin typeface="+mj-lt"/>
              </a:rPr>
              <a:t>Anxiety disorders</a:t>
            </a: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a:buFont typeface="Wingdings" panose="05000000000000000000" pitchFamily="2" charset="2"/>
              <a:buChar char="Ø"/>
            </a:pPr>
            <a:r>
              <a:rPr lang="en-US" sz="2800" dirty="0">
                <a:latin typeface="+mj-lt"/>
              </a:rPr>
              <a:t>Personality disorders</a:t>
            </a:r>
          </a:p>
          <a:p>
            <a:pPr>
              <a:buFont typeface="Wingdings" panose="05000000000000000000" pitchFamily="2" charset="2"/>
              <a:buChar char="Ø"/>
            </a:pPr>
            <a:r>
              <a:rPr lang="en-US" sz="2800" dirty="0">
                <a:latin typeface="+mj-lt"/>
              </a:rPr>
              <a:t>Sexual disorders</a:t>
            </a:r>
          </a:p>
          <a:p>
            <a:pPr>
              <a:buFont typeface="Wingdings" panose="05000000000000000000" pitchFamily="2" charset="2"/>
              <a:buChar char="Ø"/>
            </a:pPr>
            <a:r>
              <a:rPr lang="en-US" sz="2800" dirty="0">
                <a:latin typeface="+mj-lt"/>
              </a:rPr>
              <a:t>Childhood mental disorders</a:t>
            </a:r>
          </a:p>
          <a:p>
            <a:pPr>
              <a:buFont typeface="Wingdings" panose="05000000000000000000" pitchFamily="2" charset="2"/>
              <a:buChar char="Ø"/>
            </a:pPr>
            <a:r>
              <a:rPr lang="en-US" sz="2800" dirty="0">
                <a:latin typeface="+mj-lt"/>
              </a:rPr>
              <a:t>Mental </a:t>
            </a:r>
            <a:r>
              <a:rPr lang="en-US" sz="2800" dirty="0" err="1">
                <a:latin typeface="+mj-lt"/>
              </a:rPr>
              <a:t>subnormalities</a:t>
            </a:r>
            <a:endParaRPr lang="en-US" sz="2800" dirty="0">
              <a:latin typeface="+mj-lt"/>
            </a:endParaRPr>
          </a:p>
          <a:p>
            <a:pPr>
              <a:buFont typeface="Wingdings" panose="05000000000000000000" pitchFamily="2" charset="2"/>
              <a:buChar char="Ø"/>
            </a:pPr>
            <a:r>
              <a:rPr lang="en-US" sz="2800" dirty="0">
                <a:latin typeface="+mj-lt"/>
              </a:rPr>
              <a:t>Psychosis related to substance abuse</a:t>
            </a:r>
          </a:p>
          <a:p>
            <a:pPr>
              <a:buFont typeface="Wingdings" panose="05000000000000000000" pitchFamily="2" charset="2"/>
              <a:buChar char="Ø"/>
            </a:pPr>
            <a:r>
              <a:rPr lang="en-US" sz="2800" dirty="0">
                <a:latin typeface="+mj-lt"/>
              </a:rPr>
              <a:t>Psychiatric emergencies</a:t>
            </a:r>
          </a:p>
          <a:p>
            <a:pPr marL="0" indent="0">
              <a:buNone/>
            </a:pPr>
            <a:endParaRPr lang="en-US" sz="2800" dirty="0">
              <a:latin typeface="+mj-lt"/>
            </a:endParaRPr>
          </a:p>
        </p:txBody>
      </p:sp>
    </p:spTree>
    <p:extLst>
      <p:ext uri="{BB962C8B-B14F-4D97-AF65-F5344CB8AC3E}">
        <p14:creationId xmlns:p14="http://schemas.microsoft.com/office/powerpoint/2010/main" val="1005688790"/>
      </p:ext>
    </p:extLst>
  </p:cSld>
  <p:clrMapOvr>
    <a:masterClrMapping/>
  </p:clrMapOvr>
  <p:transition spd="med">
    <p:pull/>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4514" name="Title 1"/>
          <p:cNvSpPr>
            <a:spLocks noGrp="1"/>
          </p:cNvSpPr>
          <p:nvPr>
            <p:ph type="title"/>
          </p:nvPr>
        </p:nvSpPr>
        <p:spPr>
          <a:xfrm>
            <a:off x="1364973" y="122237"/>
            <a:ext cx="10614991" cy="1202979"/>
          </a:xfrm>
        </p:spPr>
        <p:txBody>
          <a:bodyPr>
            <a:noAutofit/>
          </a:bodyPr>
          <a:lstStyle/>
          <a:p>
            <a:pPr algn="ctr"/>
            <a:r>
              <a:rPr lang="en-US" altLang="en-US" sz="4800" b="1" dirty="0">
                <a:solidFill>
                  <a:srgbClr val="FF0000"/>
                </a:solidFill>
              </a:rPr>
              <a:t>Mental status examination(MSE)</a:t>
            </a:r>
          </a:p>
        </p:txBody>
      </p:sp>
      <p:sp>
        <p:nvSpPr>
          <p:cNvPr id="3" name="Content Placeholder 2"/>
          <p:cNvSpPr>
            <a:spLocks noGrp="1"/>
          </p:cNvSpPr>
          <p:nvPr>
            <p:ph idx="1"/>
          </p:nvPr>
        </p:nvSpPr>
        <p:spPr>
          <a:xfrm>
            <a:off x="1470991" y="1523999"/>
            <a:ext cx="10177670" cy="5145089"/>
          </a:xfrm>
        </p:spPr>
        <p:txBody>
          <a:bodyPr>
            <a:normAutofit/>
          </a:bodyPr>
          <a:lstStyle/>
          <a:p>
            <a:pPr algn="just"/>
            <a:r>
              <a:rPr lang="en-US" altLang="en-US" dirty="0" smtClean="0">
                <a:latin typeface="Times New Roman" panose="02020603050405020304" pitchFamily="18" charset="0"/>
                <a:cs typeface="Times New Roman" panose="02020603050405020304" pitchFamily="18" charset="0"/>
              </a:rPr>
              <a:t>The mental status examination is a description of all the areas of the client’s mental functioning. </a:t>
            </a:r>
          </a:p>
          <a:p>
            <a:pPr algn="just"/>
            <a:r>
              <a:rPr lang="en-US" altLang="en-US" dirty="0" smtClean="0">
                <a:latin typeface="Times New Roman" panose="02020603050405020304" pitchFamily="18" charset="0"/>
                <a:cs typeface="Times New Roman" panose="02020603050405020304" pitchFamily="18" charset="0"/>
              </a:rPr>
              <a:t>MSA is essential to the development of an appropriate plan of care</a:t>
            </a:r>
          </a:p>
          <a:p>
            <a:pPr algn="just"/>
            <a:r>
              <a:rPr lang="en-US" altLang="en-US" dirty="0" smtClean="0">
                <a:latin typeface="Times New Roman" panose="02020603050405020304" pitchFamily="18" charset="0"/>
                <a:cs typeface="Times New Roman" panose="02020603050405020304" pitchFamily="18" charset="0"/>
              </a:rPr>
              <a:t>Done during admission and periodically to assess patients response to therapy and to determine fitness for discharge from hospital.</a:t>
            </a:r>
          </a:p>
          <a:p>
            <a:pPr algn="just"/>
            <a:endParaRPr lang="en-US" altLang="en-US" dirty="0" smtClean="0"/>
          </a:p>
        </p:txBody>
      </p:sp>
    </p:spTree>
    <p:extLst>
      <p:ext uri="{BB962C8B-B14F-4D97-AF65-F5344CB8AC3E}">
        <p14:creationId xmlns:p14="http://schemas.microsoft.com/office/powerpoint/2010/main" val="12057978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Cont’</a:t>
            </a:r>
            <a:endParaRPr lang="en-US" dirty="0"/>
          </a:p>
        </p:txBody>
      </p:sp>
      <p:sp>
        <p:nvSpPr>
          <p:cNvPr id="3" name="Content Placeholder 2"/>
          <p:cNvSpPr>
            <a:spLocks noGrp="1"/>
          </p:cNvSpPr>
          <p:nvPr>
            <p:ph idx="1"/>
          </p:nvPr>
        </p:nvSpPr>
        <p:spPr>
          <a:xfrm>
            <a:off x="1696278" y="1285461"/>
            <a:ext cx="10215306" cy="4962939"/>
          </a:xfrm>
        </p:spPr>
        <p:txBody>
          <a:bodyPr>
            <a:normAutofit/>
          </a:bodyPr>
          <a:lstStyle/>
          <a:p>
            <a:pPr lvl="1" algn="just"/>
            <a:r>
              <a:rPr lang="en-US" sz="3600" dirty="0" smtClean="0"/>
              <a:t>Catatonic excitement</a:t>
            </a:r>
          </a:p>
          <a:p>
            <a:pPr lvl="1" algn="just"/>
            <a:r>
              <a:rPr lang="en-US" sz="3600" dirty="0" smtClean="0"/>
              <a:t>Certain patients with mania</a:t>
            </a:r>
          </a:p>
          <a:p>
            <a:pPr lvl="1" algn="just"/>
            <a:r>
              <a:rPr lang="en-US" sz="3600" dirty="0" smtClean="0"/>
              <a:t>Certain patients with agitated depression</a:t>
            </a:r>
          </a:p>
          <a:p>
            <a:pPr lvl="1" algn="just"/>
            <a:r>
              <a:rPr lang="en-US" sz="3600" dirty="0" err="1" smtClean="0"/>
              <a:t>etc</a:t>
            </a:r>
            <a:endParaRPr lang="en-US" sz="3600" dirty="0"/>
          </a:p>
        </p:txBody>
      </p:sp>
    </p:spTree>
    <p:extLst>
      <p:ext uri="{BB962C8B-B14F-4D97-AF65-F5344CB8AC3E}">
        <p14:creationId xmlns:p14="http://schemas.microsoft.com/office/powerpoint/2010/main" val="2329536679"/>
      </p:ext>
    </p:extLst>
  </p:cSld>
  <p:clrMapOvr>
    <a:masterClrMapping/>
  </p:clrMapOvr>
  <p:transition spd="med">
    <p:pull/>
  </p:transition>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15612"/>
            <a:ext cx="9997440" cy="1143000"/>
          </a:xfrm>
        </p:spPr>
        <p:txBody>
          <a:bodyPr/>
          <a:lstStyle/>
          <a:p>
            <a:pPr algn="ctr"/>
            <a:r>
              <a:rPr lang="en-US" b="1" dirty="0" smtClean="0">
                <a:solidFill>
                  <a:schemeClr val="tx1"/>
                </a:solidFill>
              </a:rPr>
              <a:t>Assessing the risk of violence</a:t>
            </a:r>
            <a:endParaRPr lang="en-US" b="1" dirty="0">
              <a:solidFill>
                <a:schemeClr val="tx1"/>
              </a:solidFill>
            </a:endParaRPr>
          </a:p>
        </p:txBody>
      </p:sp>
      <p:sp>
        <p:nvSpPr>
          <p:cNvPr id="3" name="Content Placeholder 2"/>
          <p:cNvSpPr>
            <a:spLocks noGrp="1"/>
          </p:cNvSpPr>
          <p:nvPr>
            <p:ph idx="1"/>
          </p:nvPr>
        </p:nvSpPr>
        <p:spPr>
          <a:xfrm>
            <a:off x="1596092" y="1258612"/>
            <a:ext cx="10145334" cy="4800600"/>
          </a:xfrm>
        </p:spPr>
        <p:txBody>
          <a:bodyPr>
            <a:normAutofit lnSpcReduction="10000"/>
          </a:bodyPr>
          <a:lstStyle/>
          <a:p>
            <a:pPr algn="just"/>
            <a:r>
              <a:rPr lang="en-US" dirty="0" smtClean="0"/>
              <a:t>Considerations:</a:t>
            </a:r>
          </a:p>
          <a:p>
            <a:pPr algn="just"/>
            <a:r>
              <a:rPr lang="en-US" dirty="0" smtClean="0"/>
              <a:t>Violent ideations and plans: idea, wish, intention, plan, availability of means, implementation of plan and wish for help.</a:t>
            </a:r>
          </a:p>
          <a:p>
            <a:pPr algn="just"/>
            <a:r>
              <a:rPr lang="en-US" dirty="0" smtClean="0"/>
              <a:t>Demographics:-sex(males), age(15-24), socioeconomic status(low), social supports(few/absent).</a:t>
            </a:r>
          </a:p>
          <a:p>
            <a:pPr algn="just"/>
            <a:r>
              <a:rPr lang="en-US" dirty="0" smtClean="0"/>
              <a:t>Past history:-violence, non-violent antisocial acts, impulse </a:t>
            </a:r>
            <a:r>
              <a:rPr lang="en-US" dirty="0" err="1" smtClean="0"/>
              <a:t>dyscontrol</a:t>
            </a:r>
            <a:r>
              <a:rPr lang="en-US" dirty="0" smtClean="0"/>
              <a:t> e.g. Gambling, substance use </a:t>
            </a:r>
            <a:r>
              <a:rPr lang="en-US" dirty="0" err="1" smtClean="0"/>
              <a:t>etc</a:t>
            </a:r>
            <a:endParaRPr lang="en-US" dirty="0" smtClean="0"/>
          </a:p>
          <a:p>
            <a:pPr algn="just"/>
            <a:r>
              <a:rPr lang="en-US" dirty="0" smtClean="0"/>
              <a:t>Overt stressors:-marital conflicts, losses-real or symbolic, weaknesses </a:t>
            </a:r>
            <a:r>
              <a:rPr lang="en-US" dirty="0" err="1" smtClean="0"/>
              <a:t>etc</a:t>
            </a:r>
            <a:endParaRPr lang="en-US" dirty="0"/>
          </a:p>
        </p:txBody>
      </p:sp>
    </p:spTree>
    <p:extLst>
      <p:ext uri="{BB962C8B-B14F-4D97-AF65-F5344CB8AC3E}">
        <p14:creationId xmlns:p14="http://schemas.microsoft.com/office/powerpoint/2010/main" val="3740696943"/>
      </p:ext>
    </p:extLst>
  </p:cSld>
  <p:clrMapOvr>
    <a:masterClrMapping/>
  </p:clrMapOvr>
  <p:transition spd="med">
    <p:pull/>
  </p:transition>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49101" y="168621"/>
            <a:ext cx="9997440" cy="1143000"/>
          </a:xfrm>
        </p:spPr>
        <p:txBody>
          <a:bodyPr/>
          <a:lstStyle/>
          <a:p>
            <a:pPr algn="ctr"/>
            <a:r>
              <a:rPr lang="en-US" b="1" dirty="0" smtClean="0">
                <a:solidFill>
                  <a:schemeClr val="tx1"/>
                </a:solidFill>
              </a:rPr>
              <a:t>Management.</a:t>
            </a:r>
            <a:endParaRPr lang="en-US" b="1" dirty="0">
              <a:solidFill>
                <a:schemeClr val="tx1"/>
              </a:solidFill>
            </a:endParaRPr>
          </a:p>
        </p:txBody>
      </p:sp>
      <p:sp>
        <p:nvSpPr>
          <p:cNvPr id="3" name="Content Placeholder 2"/>
          <p:cNvSpPr>
            <a:spLocks noGrp="1"/>
          </p:cNvSpPr>
          <p:nvPr>
            <p:ph idx="1"/>
          </p:nvPr>
        </p:nvSpPr>
        <p:spPr>
          <a:xfrm>
            <a:off x="1649101" y="1311621"/>
            <a:ext cx="9997440" cy="4800600"/>
          </a:xfrm>
        </p:spPr>
        <p:txBody>
          <a:bodyPr/>
          <a:lstStyle/>
          <a:p>
            <a:r>
              <a:rPr lang="en-US" dirty="0" smtClean="0"/>
              <a:t>4 progressive strategies:-</a:t>
            </a:r>
          </a:p>
          <a:p>
            <a:r>
              <a:rPr lang="en-US" dirty="0" smtClean="0"/>
              <a:t>De-escalation(defusing/talking down)</a:t>
            </a:r>
          </a:p>
          <a:p>
            <a:r>
              <a:rPr lang="en-US" dirty="0" smtClean="0"/>
              <a:t>Environmental manipulation</a:t>
            </a:r>
          </a:p>
          <a:p>
            <a:r>
              <a:rPr lang="en-US" dirty="0" smtClean="0"/>
              <a:t>Rapid tranquilization</a:t>
            </a:r>
          </a:p>
          <a:p>
            <a:r>
              <a:rPr lang="en-US" dirty="0" smtClean="0"/>
              <a:t>Restrains and seclusion</a:t>
            </a:r>
          </a:p>
          <a:p>
            <a:endParaRPr lang="en-US" dirty="0"/>
          </a:p>
        </p:txBody>
      </p:sp>
    </p:spTree>
    <p:extLst>
      <p:ext uri="{BB962C8B-B14F-4D97-AF65-F5344CB8AC3E}">
        <p14:creationId xmlns:p14="http://schemas.microsoft.com/office/powerpoint/2010/main" val="218526647"/>
      </p:ext>
    </p:extLst>
  </p:cSld>
  <p:clrMapOvr>
    <a:masterClrMapping/>
  </p:clrMapOvr>
  <p:transition spd="med">
    <p:pull/>
  </p:transition>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4874" y="304800"/>
            <a:ext cx="9997440" cy="1143000"/>
          </a:xfrm>
        </p:spPr>
        <p:txBody>
          <a:bodyPr>
            <a:noAutofit/>
          </a:bodyPr>
          <a:lstStyle/>
          <a:p>
            <a:pPr algn="ctr"/>
            <a:r>
              <a:rPr lang="en-US" sz="4400" b="1" dirty="0" smtClean="0">
                <a:solidFill>
                  <a:schemeClr val="tx1"/>
                </a:solidFill>
                <a:latin typeface="Berlin Sans FB Demi" panose="020E0802020502020306" pitchFamily="34" charset="0"/>
              </a:rPr>
              <a:t>Common drugs used for rapid tranquillization</a:t>
            </a:r>
            <a:endParaRPr lang="en-US" sz="4400" b="1"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96092" y="1832113"/>
            <a:ext cx="9997440" cy="4800600"/>
          </a:xfrm>
        </p:spPr>
        <p:txBody>
          <a:bodyPr/>
          <a:lstStyle/>
          <a:p>
            <a:r>
              <a:rPr lang="en-US" dirty="0" smtClean="0"/>
              <a:t>A mixture of benzodiazepines with antipsychotics offer the best results.</a:t>
            </a:r>
          </a:p>
          <a:p>
            <a:r>
              <a:rPr lang="en-US" dirty="0" smtClean="0"/>
              <a:t>Diazepam:5-10 mg </a:t>
            </a:r>
            <a:r>
              <a:rPr lang="en-US" dirty="0" err="1" smtClean="0"/>
              <a:t>po</a:t>
            </a:r>
            <a:r>
              <a:rPr lang="en-US" dirty="0" smtClean="0"/>
              <a:t>/iv, max 30mg/event</a:t>
            </a:r>
          </a:p>
          <a:p>
            <a:r>
              <a:rPr lang="en-US" dirty="0" smtClean="0"/>
              <a:t>Lorazepam: 2mg iv, max 10mg/24hrs</a:t>
            </a:r>
          </a:p>
          <a:p>
            <a:r>
              <a:rPr lang="en-US" dirty="0" smtClean="0"/>
              <a:t>Olanzepine:5-10mg </a:t>
            </a:r>
            <a:r>
              <a:rPr lang="en-US" dirty="0" err="1" smtClean="0"/>
              <a:t>im</a:t>
            </a:r>
            <a:r>
              <a:rPr lang="en-US" dirty="0" smtClean="0"/>
              <a:t>, max 30mg/event</a:t>
            </a:r>
          </a:p>
          <a:p>
            <a:r>
              <a:rPr lang="en-US" dirty="0" smtClean="0"/>
              <a:t>Haloperidol: 5-10mg </a:t>
            </a:r>
            <a:r>
              <a:rPr lang="en-US" dirty="0" err="1" smtClean="0"/>
              <a:t>im</a:t>
            </a:r>
            <a:r>
              <a:rPr lang="en-US" dirty="0" smtClean="0"/>
              <a:t>, max 20mg/event</a:t>
            </a:r>
          </a:p>
          <a:p>
            <a:endParaRPr lang="en-US" dirty="0"/>
          </a:p>
        </p:txBody>
      </p:sp>
    </p:spTree>
    <p:extLst>
      <p:ext uri="{BB962C8B-B14F-4D97-AF65-F5344CB8AC3E}">
        <p14:creationId xmlns:p14="http://schemas.microsoft.com/office/powerpoint/2010/main" val="4196974123"/>
      </p:ext>
    </p:extLst>
  </p:cSld>
  <p:clrMapOvr>
    <a:masterClrMapping/>
  </p:clrMapOvr>
  <p:transition spd="med">
    <p:pull/>
  </p:transition>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14144" y="195125"/>
            <a:ext cx="9997440" cy="1143000"/>
          </a:xfrm>
        </p:spPr>
        <p:txBody>
          <a:bodyPr/>
          <a:lstStyle/>
          <a:p>
            <a:pPr algn="ctr"/>
            <a:r>
              <a:rPr lang="en-US" b="1" dirty="0" smtClean="0">
                <a:solidFill>
                  <a:schemeClr val="tx1"/>
                </a:solidFill>
              </a:rPr>
              <a:t>Precautions to take</a:t>
            </a:r>
            <a:endParaRPr lang="en-US" b="1" dirty="0">
              <a:solidFill>
                <a:schemeClr val="tx1"/>
              </a:solidFill>
            </a:endParaRPr>
          </a:p>
        </p:txBody>
      </p:sp>
      <p:sp>
        <p:nvSpPr>
          <p:cNvPr id="3" name="Content Placeholder 2"/>
          <p:cNvSpPr>
            <a:spLocks noGrp="1"/>
          </p:cNvSpPr>
          <p:nvPr>
            <p:ph idx="1"/>
          </p:nvPr>
        </p:nvSpPr>
        <p:spPr>
          <a:xfrm>
            <a:off x="1550504" y="1447800"/>
            <a:ext cx="10361080" cy="4800600"/>
          </a:xfrm>
        </p:spPr>
        <p:txBody>
          <a:bodyPr>
            <a:normAutofit/>
          </a:bodyPr>
          <a:lstStyle/>
          <a:p>
            <a:pPr algn="just"/>
            <a:r>
              <a:rPr lang="en-US" dirty="0" smtClean="0"/>
              <a:t>Speak with the patient in a calm voice</a:t>
            </a:r>
          </a:p>
          <a:p>
            <a:pPr algn="just"/>
            <a:r>
              <a:rPr lang="en-US" dirty="0" smtClean="0"/>
              <a:t>Do not argue with them</a:t>
            </a:r>
          </a:p>
          <a:p>
            <a:pPr algn="just"/>
            <a:r>
              <a:rPr lang="en-US" dirty="0" smtClean="0"/>
              <a:t>Approach them in an open posture</a:t>
            </a:r>
          </a:p>
          <a:p>
            <a:pPr algn="just"/>
            <a:r>
              <a:rPr lang="en-US" dirty="0" smtClean="0"/>
              <a:t>Always approach the from the side</a:t>
            </a:r>
          </a:p>
          <a:p>
            <a:pPr algn="just"/>
            <a:r>
              <a:rPr lang="en-US" dirty="0" smtClean="0"/>
              <a:t>Call them by their names</a:t>
            </a:r>
          </a:p>
          <a:p>
            <a:pPr algn="just"/>
            <a:r>
              <a:rPr lang="en-US" dirty="0" smtClean="0"/>
              <a:t>Do not put on dangling attires like scuffs, ties, necklaces </a:t>
            </a:r>
            <a:r>
              <a:rPr lang="en-US" dirty="0" err="1" smtClean="0"/>
              <a:t>etc</a:t>
            </a:r>
            <a:endParaRPr lang="en-US" dirty="0" smtClean="0"/>
          </a:p>
          <a:p>
            <a:pPr algn="just"/>
            <a:r>
              <a:rPr lang="en-US" dirty="0" smtClean="0"/>
              <a:t>Remove any dangerous item that they may use to cause harm</a:t>
            </a:r>
          </a:p>
          <a:p>
            <a:pPr algn="just"/>
            <a:endParaRPr lang="en-US" dirty="0"/>
          </a:p>
        </p:txBody>
      </p:sp>
    </p:spTree>
    <p:extLst>
      <p:ext uri="{BB962C8B-B14F-4D97-AF65-F5344CB8AC3E}">
        <p14:creationId xmlns:p14="http://schemas.microsoft.com/office/powerpoint/2010/main" val="3587367978"/>
      </p:ext>
    </p:extLst>
  </p:cSld>
  <p:clrMapOvr>
    <a:masterClrMapping/>
  </p:clrMapOvr>
  <p:transition spd="med">
    <p:pull/>
  </p:transition>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75605" y="128864"/>
            <a:ext cx="9997440" cy="1143000"/>
          </a:xfrm>
        </p:spPr>
        <p:txBody>
          <a:bodyPr>
            <a:normAutofit fontScale="90000"/>
          </a:bodyPr>
          <a:lstStyle/>
          <a:p>
            <a:pPr algn="ctr"/>
            <a:r>
              <a:rPr lang="en-US" b="1" dirty="0" smtClean="0">
                <a:solidFill>
                  <a:schemeClr val="tx1"/>
                </a:solidFill>
              </a:rPr>
              <a:t>What to do in case of attempted attacks</a:t>
            </a:r>
            <a:endParaRPr lang="en-US" b="1" dirty="0">
              <a:solidFill>
                <a:schemeClr val="tx1"/>
              </a:solidFill>
            </a:endParaRPr>
          </a:p>
        </p:txBody>
      </p:sp>
      <p:sp>
        <p:nvSpPr>
          <p:cNvPr id="3" name="Content Placeholder 2"/>
          <p:cNvSpPr>
            <a:spLocks noGrp="1"/>
          </p:cNvSpPr>
          <p:nvPr>
            <p:ph idx="1"/>
          </p:nvPr>
        </p:nvSpPr>
        <p:spPr/>
        <p:txBody>
          <a:bodyPr/>
          <a:lstStyle/>
          <a:p>
            <a:pPr algn="just"/>
            <a:r>
              <a:rPr lang="en-US" dirty="0" smtClean="0"/>
              <a:t>Hold their hands from behind</a:t>
            </a:r>
          </a:p>
          <a:p>
            <a:pPr algn="just"/>
            <a:r>
              <a:rPr lang="en-US" dirty="0" smtClean="0"/>
              <a:t>Throw a heavy cloth e.g. blanket on the patient  then restrain</a:t>
            </a:r>
          </a:p>
          <a:p>
            <a:pPr algn="just"/>
            <a:r>
              <a:rPr lang="en-US" dirty="0" smtClean="0"/>
              <a:t>Call for help (ensure enough staff back-up)</a:t>
            </a:r>
          </a:p>
          <a:p>
            <a:pPr algn="just"/>
            <a:r>
              <a:rPr lang="en-US" dirty="0" smtClean="0"/>
              <a:t>Make use of exit points</a:t>
            </a:r>
            <a:endParaRPr lang="en-US" dirty="0"/>
          </a:p>
        </p:txBody>
      </p:sp>
    </p:spTree>
    <p:extLst>
      <p:ext uri="{BB962C8B-B14F-4D97-AF65-F5344CB8AC3E}">
        <p14:creationId xmlns:p14="http://schemas.microsoft.com/office/powerpoint/2010/main" val="3499622361"/>
      </p:ext>
    </p:extLst>
  </p:cSld>
  <p:clrMapOvr>
    <a:masterClrMapping/>
  </p:clrMapOvr>
  <p:transition spd="med">
    <p:pull/>
  </p:transition>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196"/>
          <p:cNvSpPr txBox="1">
            <a:spLocks noGrp="1"/>
          </p:cNvSpPr>
          <p:nvPr>
            <p:ph type="title"/>
          </p:nvPr>
        </p:nvSpPr>
        <p:spPr>
          <a:xfrm>
            <a:off x="1794875" y="208377"/>
            <a:ext cx="9997440" cy="1143000"/>
          </a:xfrm>
        </p:spPr>
        <p:txBody>
          <a:bodyPr>
            <a:normAutofit fontScale="90000"/>
          </a:bodyPr>
          <a:lstStyle/>
          <a:p>
            <a:pPr algn="ctr"/>
            <a:r>
              <a:rPr lang="en-US" b="1" dirty="0" smtClean="0">
                <a:solidFill>
                  <a:schemeClr val="tx1"/>
                </a:solidFill>
              </a:rPr>
              <a:t>Guidelines for self protection when handling an aggressive patients </a:t>
            </a:r>
            <a:endParaRPr lang="en-US" b="1" dirty="0">
              <a:solidFill>
                <a:schemeClr val="tx1"/>
              </a:solidFill>
            </a:endParaRPr>
          </a:p>
        </p:txBody>
      </p:sp>
      <p:sp>
        <p:nvSpPr>
          <p:cNvPr id="1207" name="Google Shape;1207;p196"/>
          <p:cNvSpPr txBox="1">
            <a:spLocks noGrp="1"/>
          </p:cNvSpPr>
          <p:nvPr>
            <p:ph idx="1"/>
          </p:nvPr>
        </p:nvSpPr>
        <p:spPr>
          <a:xfrm>
            <a:off x="1774202" y="1659835"/>
            <a:ext cx="9997440" cy="4800600"/>
          </a:xfrm>
        </p:spPr>
        <p:txBody>
          <a:bodyPr/>
          <a:lstStyle/>
          <a:p>
            <a:pPr algn="just"/>
            <a:r>
              <a:rPr lang="en-US" dirty="0" smtClean="0"/>
              <a:t>Be prepared to move, a violent patient can strike out suddenly.</a:t>
            </a:r>
          </a:p>
          <a:p>
            <a:pPr algn="just"/>
            <a:r>
              <a:rPr lang="en-US" dirty="0" smtClean="0"/>
              <a:t>Keep comfortable distance away from the patient</a:t>
            </a:r>
          </a:p>
          <a:p>
            <a:pPr algn="just"/>
            <a:r>
              <a:rPr lang="en-US" dirty="0"/>
              <a:t>N</a:t>
            </a:r>
            <a:r>
              <a:rPr lang="en-US" dirty="0" smtClean="0"/>
              <a:t>ever see a potentially violent patient alone</a:t>
            </a:r>
          </a:p>
          <a:p>
            <a:pPr algn="just"/>
            <a:r>
              <a:rPr lang="en-US" dirty="0"/>
              <a:t>M</a:t>
            </a:r>
            <a:r>
              <a:rPr lang="en-US" dirty="0" smtClean="0"/>
              <a:t>aintain a clear exit route for both the staff and patient</a:t>
            </a:r>
          </a:p>
          <a:p>
            <a:pPr algn="just"/>
            <a:r>
              <a:rPr lang="en-US" dirty="0"/>
              <a:t>B</a:t>
            </a:r>
            <a:r>
              <a:rPr lang="en-US" dirty="0" smtClean="0"/>
              <a:t>e sure the patient has no weapons in his/her possessions</a:t>
            </a:r>
          </a:p>
          <a:p>
            <a:pPr algn="just"/>
            <a:r>
              <a:rPr lang="en-US" dirty="0"/>
              <a:t>Administer prescribed anti-psychotic </a:t>
            </a:r>
            <a:r>
              <a:rPr lang="en-US" dirty="0" err="1"/>
              <a:t>nedications</a:t>
            </a:r>
            <a:endParaRPr lang="en-US" dirty="0"/>
          </a:p>
          <a:p>
            <a:pPr algn="just"/>
            <a:endParaRPr lang="en-US" dirty="0"/>
          </a:p>
        </p:txBody>
      </p:sp>
    </p:spTree>
    <p:extLst>
      <p:ext uri="{BB962C8B-B14F-4D97-AF65-F5344CB8AC3E}">
        <p14:creationId xmlns:p14="http://schemas.microsoft.com/office/powerpoint/2010/main" val="2433139921"/>
      </p:ext>
    </p:extLst>
  </p:cSld>
  <p:clrMapOvr>
    <a:masterClrMapping/>
  </p:clrMapOvr>
  <p:transition spd="med">
    <p:pull/>
  </p:transition>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Shape 1211"/>
        <p:cNvGrpSpPr/>
        <p:nvPr/>
      </p:nvGrpSpPr>
      <p:grpSpPr>
        <a:xfrm>
          <a:off x="0" y="0"/>
          <a:ext cx="0" cy="0"/>
          <a:chOff x="0" y="0"/>
          <a:chExt cx="0" cy="0"/>
        </a:xfrm>
      </p:grpSpPr>
      <p:sp>
        <p:nvSpPr>
          <p:cNvPr id="1212" name="Google Shape;1212;p197"/>
          <p:cNvSpPr txBox="1">
            <a:spLocks noGrp="1"/>
          </p:cNvSpPr>
          <p:nvPr>
            <p:ph type="title"/>
          </p:nvPr>
        </p:nvSpPr>
        <p:spPr>
          <a:xfrm>
            <a:off x="1811837" y="168621"/>
            <a:ext cx="9997440" cy="1143000"/>
          </a:xfrm>
        </p:spPr>
        <p:txBody>
          <a:bodyPr>
            <a:normAutofit/>
          </a:bodyPr>
          <a:lstStyle/>
          <a:p>
            <a:pPr algn="ctr"/>
            <a:r>
              <a:rPr lang="en-US" b="1" dirty="0">
                <a:solidFill>
                  <a:schemeClr val="tx1"/>
                </a:solidFill>
                <a:latin typeface="Berlin Sans FB Demi" panose="020E0802020502020306" pitchFamily="34" charset="0"/>
              </a:rPr>
              <a:t>CATATONIC </a:t>
            </a:r>
            <a:r>
              <a:rPr lang="en-US" b="1" dirty="0" smtClean="0">
                <a:solidFill>
                  <a:schemeClr val="tx1"/>
                </a:solidFill>
                <a:latin typeface="Berlin Sans FB Demi" panose="020E0802020502020306" pitchFamily="34" charset="0"/>
              </a:rPr>
              <a:t>STUPOR</a:t>
            </a:r>
            <a:endParaRPr lang="en-US" b="1" dirty="0">
              <a:solidFill>
                <a:schemeClr val="tx1"/>
              </a:solidFill>
              <a:latin typeface="Berlin Sans FB Demi" panose="020E0802020502020306" pitchFamily="34" charset="0"/>
            </a:endParaRPr>
          </a:p>
        </p:txBody>
      </p:sp>
      <p:sp>
        <p:nvSpPr>
          <p:cNvPr id="1213" name="Google Shape;1213;p197"/>
          <p:cNvSpPr txBox="1">
            <a:spLocks noGrp="1"/>
          </p:cNvSpPr>
          <p:nvPr>
            <p:ph idx="1"/>
          </p:nvPr>
        </p:nvSpPr>
        <p:spPr>
          <a:xfrm>
            <a:off x="1590261" y="1311621"/>
            <a:ext cx="10321323" cy="4936779"/>
          </a:xfrm>
        </p:spPr>
        <p:txBody>
          <a:bodyPr>
            <a:normAutofit/>
          </a:bodyPr>
          <a:lstStyle/>
          <a:p>
            <a:pPr algn="just"/>
            <a:r>
              <a:rPr lang="en-US" dirty="0" smtClean="0"/>
              <a:t>Stupor is a clinical syndrome of akinesia and mutism with preservation of consciousness.</a:t>
            </a:r>
          </a:p>
          <a:p>
            <a:pPr marL="82296" indent="0" algn="just">
              <a:buNone/>
            </a:pPr>
            <a:r>
              <a:rPr lang="en-US" b="1" u="sng" dirty="0" smtClean="0"/>
              <a:t>MANAGEMENT</a:t>
            </a:r>
          </a:p>
          <a:p>
            <a:pPr algn="just"/>
            <a:r>
              <a:rPr lang="en-US" dirty="0" smtClean="0"/>
              <a:t>Ensure patent airway</a:t>
            </a:r>
          </a:p>
          <a:p>
            <a:pPr algn="just"/>
            <a:r>
              <a:rPr lang="en-US" dirty="0" smtClean="0"/>
              <a:t>Administer IV fluids</a:t>
            </a:r>
          </a:p>
          <a:p>
            <a:pPr algn="just"/>
            <a:r>
              <a:rPr lang="en-US" dirty="0" smtClean="0"/>
              <a:t>Collect </a:t>
            </a:r>
            <a:r>
              <a:rPr lang="en-US" dirty="0" err="1" smtClean="0"/>
              <a:t>hx</a:t>
            </a:r>
            <a:r>
              <a:rPr lang="en-US" dirty="0" smtClean="0"/>
              <a:t> and perform physical examinations</a:t>
            </a:r>
          </a:p>
          <a:p>
            <a:pPr algn="just"/>
            <a:r>
              <a:rPr lang="en-US" dirty="0" smtClean="0"/>
              <a:t>Draw blood for investigations before starting any treatment</a:t>
            </a:r>
            <a:endParaRPr lang="en-US" dirty="0"/>
          </a:p>
        </p:txBody>
      </p:sp>
    </p:spTree>
    <p:extLst>
      <p:ext uri="{BB962C8B-B14F-4D97-AF65-F5344CB8AC3E}">
        <p14:creationId xmlns:p14="http://schemas.microsoft.com/office/powerpoint/2010/main" val="2950024932"/>
      </p:ext>
    </p:extLst>
  </p:cSld>
  <p:clrMapOvr>
    <a:masterClrMapping/>
  </p:clrMapOvr>
  <p:transition spd="med">
    <p:pull/>
  </p:transition>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1622" y="181873"/>
            <a:ext cx="9997440" cy="1143000"/>
          </a:xfrm>
        </p:spPr>
        <p:txBody>
          <a:bodyPr/>
          <a:lstStyle/>
          <a:p>
            <a:pPr algn="ctr"/>
            <a:r>
              <a:rPr lang="en-US" b="1" dirty="0" smtClean="0">
                <a:solidFill>
                  <a:schemeClr val="tx1"/>
                </a:solidFill>
              </a:rPr>
              <a:t>Case scenario.</a:t>
            </a:r>
            <a:endParaRPr lang="en-US" b="1" dirty="0">
              <a:solidFill>
                <a:schemeClr val="tx1"/>
              </a:solidFill>
            </a:endParaRPr>
          </a:p>
        </p:txBody>
      </p:sp>
      <p:sp>
        <p:nvSpPr>
          <p:cNvPr id="3" name="Content Placeholder 2"/>
          <p:cNvSpPr>
            <a:spLocks noGrp="1"/>
          </p:cNvSpPr>
          <p:nvPr>
            <p:ph idx="1"/>
          </p:nvPr>
        </p:nvSpPr>
        <p:spPr>
          <a:xfrm>
            <a:off x="1643270" y="1431235"/>
            <a:ext cx="10268314" cy="4817165"/>
          </a:xfrm>
        </p:spPr>
        <p:txBody>
          <a:bodyPr/>
          <a:lstStyle/>
          <a:p>
            <a:pPr algn="just"/>
            <a:r>
              <a:rPr lang="en-US" dirty="0" smtClean="0"/>
              <a:t>You are alone in the psychiatric nursing station doing documentations while your two colleagues are outside attending to patients. All of a sudden, </a:t>
            </a:r>
            <a:r>
              <a:rPr lang="en-US" dirty="0" err="1" smtClean="0"/>
              <a:t>Kamwenja</a:t>
            </a:r>
            <a:r>
              <a:rPr lang="en-US" dirty="0" smtClean="0"/>
              <a:t>, a manic patient known to exhibit violent behavior enters the room holding a dart on his right hand, he closes the door behind him and smilingly tells you; “your day has finally come! </a:t>
            </a:r>
            <a:r>
              <a:rPr lang="en-US" dirty="0" err="1" smtClean="0"/>
              <a:t>Kwisha</a:t>
            </a:r>
            <a:r>
              <a:rPr lang="en-US" dirty="0" smtClean="0"/>
              <a:t>!”</a:t>
            </a:r>
          </a:p>
          <a:p>
            <a:pPr algn="just"/>
            <a:r>
              <a:rPr lang="en-US" b="1" dirty="0" smtClean="0"/>
              <a:t>Quiz</a:t>
            </a:r>
            <a:r>
              <a:rPr lang="en-US" dirty="0" smtClean="0"/>
              <a:t>: </a:t>
            </a:r>
            <a:r>
              <a:rPr lang="en-US" b="1" dirty="0" smtClean="0">
                <a:solidFill>
                  <a:srgbClr val="FF0000"/>
                </a:solidFill>
              </a:rPr>
              <a:t>what will you do?</a:t>
            </a:r>
            <a:endParaRPr lang="en-US" b="1" dirty="0">
              <a:solidFill>
                <a:srgbClr val="FF0000"/>
              </a:solidFill>
            </a:endParaRPr>
          </a:p>
        </p:txBody>
      </p:sp>
    </p:spTree>
    <p:extLst>
      <p:ext uri="{BB962C8B-B14F-4D97-AF65-F5344CB8AC3E}">
        <p14:creationId xmlns:p14="http://schemas.microsoft.com/office/powerpoint/2010/main" val="1494324359"/>
      </p:ext>
    </p:extLst>
  </p:cSld>
  <p:clrMapOvr>
    <a:masterClrMapping/>
  </p:clrMapOvr>
  <p:transition spd="med">
    <p:pull/>
  </p:transition>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pPr algn="ctr"/>
            <a:r>
              <a:rPr lang="en-US" sz="6000" b="1" dirty="0" smtClean="0">
                <a:solidFill>
                  <a:srgbClr val="D50BAA"/>
                </a:solidFill>
                <a:latin typeface="Berlin Sans FB Demi" panose="020E0802020502020306" pitchFamily="34" charset="0"/>
              </a:rPr>
              <a:t>END^^^</a:t>
            </a:r>
            <a:endParaRPr lang="en-US" sz="6000" b="1" dirty="0">
              <a:solidFill>
                <a:srgbClr val="D50BAA"/>
              </a:solidFill>
              <a:latin typeface="Berlin Sans FB Demi" panose="020E0802020502020306" pitchFamily="34" charset="0"/>
            </a:endParaRPr>
          </a:p>
        </p:txBody>
      </p:sp>
      <p:sp>
        <p:nvSpPr>
          <p:cNvPr id="3" name="Content Placeholder 2"/>
          <p:cNvSpPr>
            <a:spLocks noGrp="1"/>
          </p:cNvSpPr>
          <p:nvPr>
            <p:ph idx="1"/>
          </p:nvPr>
        </p:nvSpPr>
        <p:spPr>
          <a:xfrm>
            <a:off x="1529831" y="1765853"/>
            <a:ext cx="9997440" cy="4800600"/>
          </a:xfrm>
        </p:spPr>
        <p:txBody>
          <a:bodyPr/>
          <a:lstStyle/>
          <a:p>
            <a:r>
              <a:rPr lang="en-US" b="1" dirty="0" smtClean="0"/>
              <a:t>QUESTIONS</a:t>
            </a:r>
            <a:r>
              <a:rPr lang="en-US" dirty="0" smtClean="0"/>
              <a:t>?</a:t>
            </a:r>
            <a:endParaRPr lang="en-US" dirty="0"/>
          </a:p>
        </p:txBody>
      </p:sp>
    </p:spTree>
    <p:extLst>
      <p:ext uri="{BB962C8B-B14F-4D97-AF65-F5344CB8AC3E}">
        <p14:creationId xmlns:p14="http://schemas.microsoft.com/office/powerpoint/2010/main" val="940661611"/>
      </p:ext>
    </p:extLst>
  </p:cSld>
  <p:clrMapOvr>
    <a:masterClrMapping/>
  </p:clrMapOvr>
  <p:transition spd="med">
    <p:pull/>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5538" name="Title 1"/>
          <p:cNvSpPr>
            <a:spLocks noGrp="1"/>
          </p:cNvSpPr>
          <p:nvPr>
            <p:ph type="title"/>
          </p:nvPr>
        </p:nvSpPr>
        <p:spPr>
          <a:xfrm>
            <a:off x="2001078" y="122238"/>
            <a:ext cx="7523922" cy="1096962"/>
          </a:xfrm>
        </p:spPr>
        <p:txBody>
          <a:bodyPr>
            <a:normAutofit/>
          </a:bodyPr>
          <a:lstStyle/>
          <a:p>
            <a:pPr algn="ctr"/>
            <a:r>
              <a:rPr lang="en-US" altLang="en-US" sz="4800" b="1" dirty="0" smtClean="0">
                <a:solidFill>
                  <a:srgbClr val="FF0000"/>
                </a:solidFill>
              </a:rPr>
              <a:t>Components of MSE</a:t>
            </a:r>
          </a:p>
        </p:txBody>
      </p:sp>
      <p:sp>
        <p:nvSpPr>
          <p:cNvPr id="3" name="Content Placeholder 2"/>
          <p:cNvSpPr>
            <a:spLocks noGrp="1"/>
          </p:cNvSpPr>
          <p:nvPr>
            <p:ph idx="1"/>
          </p:nvPr>
        </p:nvSpPr>
        <p:spPr>
          <a:xfrm>
            <a:off x="1510747" y="1325217"/>
            <a:ext cx="10296939" cy="5343872"/>
          </a:xfrm>
        </p:spPr>
        <p:txBody>
          <a:bodyPr>
            <a:normAutofit/>
          </a:bodyPr>
          <a:lstStyle/>
          <a:p>
            <a:pPr>
              <a:lnSpc>
                <a:spcPct val="110000"/>
              </a:lnSpc>
            </a:pPr>
            <a:r>
              <a:rPr lang="en-US" altLang="en-US" sz="2800" dirty="0">
                <a:latin typeface="Times New Roman" panose="02020603050405020304" pitchFamily="18" charset="0"/>
                <a:cs typeface="Times New Roman" panose="02020603050405020304" pitchFamily="18" charset="0"/>
              </a:rPr>
              <a:t>Appearance -</a:t>
            </a:r>
            <a:r>
              <a:rPr lang="en-US" altLang="en-US" sz="2800" i="1" dirty="0">
                <a:latin typeface="Times New Roman" panose="02020603050405020304" pitchFamily="18" charset="0"/>
                <a:cs typeface="Times New Roman" panose="02020603050405020304" pitchFamily="18" charset="0"/>
              </a:rPr>
              <a:t>poise, clothing, and grooming</a:t>
            </a:r>
          </a:p>
          <a:p>
            <a:pPr>
              <a:lnSpc>
                <a:spcPct val="110000"/>
              </a:lnSpc>
            </a:pPr>
            <a:r>
              <a:rPr lang="en-US" altLang="en-US" sz="2800" dirty="0">
                <a:latin typeface="Times New Roman" panose="02020603050405020304" pitchFamily="18" charset="0"/>
                <a:cs typeface="Times New Roman" panose="02020603050405020304" pitchFamily="18" charset="0"/>
              </a:rPr>
              <a:t>Overt behavior </a:t>
            </a:r>
          </a:p>
          <a:p>
            <a:pPr>
              <a:lnSpc>
                <a:spcPct val="110000"/>
              </a:lnSpc>
            </a:pPr>
            <a:r>
              <a:rPr lang="en-US" altLang="en-US" sz="2800" dirty="0">
                <a:latin typeface="Times New Roman" panose="02020603050405020304" pitchFamily="18" charset="0"/>
                <a:cs typeface="Times New Roman" panose="02020603050405020304" pitchFamily="18" charset="0"/>
              </a:rPr>
              <a:t>Attitude </a:t>
            </a:r>
          </a:p>
          <a:p>
            <a:pPr>
              <a:lnSpc>
                <a:spcPct val="110000"/>
              </a:lnSpc>
            </a:pPr>
            <a:r>
              <a:rPr lang="en-US" altLang="en-US" sz="2800" dirty="0">
                <a:latin typeface="Times New Roman" panose="02020603050405020304" pitchFamily="18" charset="0"/>
                <a:cs typeface="Times New Roman" panose="02020603050405020304" pitchFamily="18" charset="0"/>
              </a:rPr>
              <a:t>Speech </a:t>
            </a:r>
          </a:p>
          <a:p>
            <a:pPr>
              <a:lnSpc>
                <a:spcPct val="110000"/>
              </a:lnSpc>
            </a:pPr>
            <a:r>
              <a:rPr lang="en-US" altLang="en-US" sz="2800" dirty="0">
                <a:latin typeface="Times New Roman" panose="02020603050405020304" pitchFamily="18" charset="0"/>
                <a:cs typeface="Times New Roman" panose="02020603050405020304" pitchFamily="18" charset="0"/>
              </a:rPr>
              <a:t>Mood and affect </a:t>
            </a:r>
          </a:p>
          <a:p>
            <a:pPr>
              <a:lnSpc>
                <a:spcPct val="110000"/>
              </a:lnSpc>
            </a:pPr>
            <a:r>
              <a:rPr lang="en-US" altLang="en-US" sz="2800" dirty="0">
                <a:latin typeface="Times New Roman" panose="02020603050405020304" pitchFamily="18" charset="0"/>
                <a:cs typeface="Times New Roman" panose="02020603050405020304" pitchFamily="18" charset="0"/>
              </a:rPr>
              <a:t>Thinking </a:t>
            </a:r>
          </a:p>
          <a:p>
            <a:pPr lvl="1">
              <a:lnSpc>
                <a:spcPct val="110000"/>
              </a:lnSpc>
            </a:pPr>
            <a:r>
              <a:rPr lang="en-US" altLang="en-US" sz="2800" dirty="0">
                <a:latin typeface="Times New Roman" panose="02020603050405020304" pitchFamily="18" charset="0"/>
                <a:cs typeface="Times New Roman" panose="02020603050405020304" pitchFamily="18" charset="0"/>
              </a:rPr>
              <a:t>Form </a:t>
            </a:r>
          </a:p>
          <a:p>
            <a:pPr lvl="1">
              <a:lnSpc>
                <a:spcPct val="110000"/>
              </a:lnSpc>
            </a:pPr>
            <a:r>
              <a:rPr lang="en-US" altLang="en-US" sz="2800" dirty="0">
                <a:latin typeface="Times New Roman" panose="02020603050405020304" pitchFamily="18" charset="0"/>
                <a:cs typeface="Times New Roman" panose="02020603050405020304" pitchFamily="18" charset="0"/>
              </a:rPr>
              <a:t>Content</a:t>
            </a:r>
          </a:p>
          <a:p>
            <a:pPr>
              <a:lnSpc>
                <a:spcPct val="110000"/>
              </a:lnSpc>
            </a:pPr>
            <a:endParaRPr lang="en-US" altLang="en-US" sz="2800" dirty="0"/>
          </a:p>
        </p:txBody>
      </p:sp>
    </p:spTree>
    <p:extLst>
      <p:ext uri="{BB962C8B-B14F-4D97-AF65-F5344CB8AC3E}">
        <p14:creationId xmlns:p14="http://schemas.microsoft.com/office/powerpoint/2010/main" val="1073224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ctrTitle"/>
          </p:nvPr>
        </p:nvSpPr>
        <p:spPr>
          <a:xfrm>
            <a:off x="1828800" y="1844824"/>
            <a:ext cx="8686800" cy="1752600"/>
          </a:xfrm>
        </p:spPr>
        <p:txBody>
          <a:bodyPr/>
          <a:lstStyle/>
          <a:p>
            <a:pPr algn="ctr" eaLnBrk="1" hangingPunct="1"/>
            <a:r>
              <a:rPr lang="en-US" sz="5400" b="1" dirty="0">
                <a:solidFill>
                  <a:srgbClr val="FF0000"/>
                </a:solidFill>
              </a:rPr>
              <a:t>THERAPIES IN MENTAL HEALTH</a:t>
            </a:r>
          </a:p>
        </p:txBody>
      </p:sp>
      <p:sp>
        <p:nvSpPr>
          <p:cNvPr id="4099" name="Rectangle 3"/>
          <p:cNvSpPr>
            <a:spLocks noGrp="1" noChangeArrowheads="1"/>
          </p:cNvSpPr>
          <p:nvPr>
            <p:ph type="subTitle" idx="1"/>
          </p:nvPr>
        </p:nvSpPr>
        <p:spPr>
          <a:xfrm>
            <a:off x="2855640" y="4979268"/>
            <a:ext cx="6781800" cy="1849760"/>
          </a:xfrm>
        </p:spPr>
        <p:txBody>
          <a:bodyPr/>
          <a:lstStyle/>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b="1" dirty="0" smtClean="0">
                <a:solidFill>
                  <a:srgbClr val="FF0000"/>
                </a:solidFill>
                <a:latin typeface="Century Schoolbook" panose="02040604050505020304" pitchFamily="18" charset="0"/>
              </a:rPr>
              <a:t>Martha Kairu</a:t>
            </a: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endParaRPr lang="en-US" sz="2300" b="1" dirty="0">
              <a:solidFill>
                <a:srgbClr val="FF0000"/>
              </a:solidFill>
              <a:latin typeface="Century Schoolbook" panose="02040604050505020304" pitchFamily="18" charset="0"/>
            </a:endParaRPr>
          </a:p>
          <a:p>
            <a:pPr algn="ctr" eaLnBrk="1" hangingPunct="1">
              <a:defRPr/>
            </a:pPr>
            <a:r>
              <a:rPr lang="en-US" sz="1800" b="1" i="1" dirty="0">
                <a:solidFill>
                  <a:srgbClr val="FF0000"/>
                </a:solidFill>
                <a:latin typeface="Century Schoolbook" panose="02040604050505020304" pitchFamily="18" charset="0"/>
              </a:rPr>
              <a:t>											</a:t>
            </a:r>
          </a:p>
        </p:txBody>
      </p:sp>
      <p:sp>
        <p:nvSpPr>
          <p:cNvPr id="2" name="Date Placeholder 1"/>
          <p:cNvSpPr>
            <a:spLocks noGrp="1"/>
          </p:cNvSpPr>
          <p:nvPr>
            <p:ph type="dt" sz="half" idx="10"/>
          </p:nvPr>
        </p:nvSpPr>
        <p:spPr/>
        <p:txBody>
          <a:bodyPr/>
          <a:lstStyle/>
          <a:p>
            <a:fld id="{66860E1C-6ED5-4B90-8FBF-BDED0BF0EC9C}"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134826892"/>
      </p:ext>
    </p:extLst>
  </p:cSld>
  <p:clrMapOvr>
    <a:masterClrMapping/>
  </p:clrMapOvr>
  <p:transition/>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Objectives</a:t>
            </a:r>
            <a:endParaRPr lang="en-US" b="1" dirty="0"/>
          </a:p>
        </p:txBody>
      </p:sp>
      <p:sp>
        <p:nvSpPr>
          <p:cNvPr id="3" name="Content Placeholder 2"/>
          <p:cNvSpPr>
            <a:spLocks noGrp="1"/>
          </p:cNvSpPr>
          <p:nvPr>
            <p:ph idx="1"/>
          </p:nvPr>
        </p:nvSpPr>
        <p:spPr>
          <a:xfrm>
            <a:off x="1981200" y="1052737"/>
            <a:ext cx="8229600" cy="5006181"/>
          </a:xfrm>
        </p:spPr>
        <p:txBody>
          <a:bodyPr/>
          <a:lstStyle/>
          <a:p>
            <a:pPr algn="just">
              <a:buNone/>
            </a:pPr>
            <a:r>
              <a:rPr lang="en-US" b="1" dirty="0" smtClean="0"/>
              <a:t>By the end of the lesson, learners should be able to:</a:t>
            </a:r>
          </a:p>
          <a:p>
            <a:pPr algn="just"/>
            <a:r>
              <a:rPr lang="en-US" sz="2900" dirty="0"/>
              <a:t>Describe and apply the therapeutic nurse-client relationship.</a:t>
            </a:r>
          </a:p>
          <a:p>
            <a:pPr algn="just"/>
            <a:r>
              <a:rPr lang="en-US" sz="2900" dirty="0"/>
              <a:t>Describe the various therapies including cognitive behavioral, social support, occupational, group, environmental, community based rehabilitation and electroconvulsive therapies.</a:t>
            </a:r>
          </a:p>
          <a:p>
            <a:pPr algn="just"/>
            <a:r>
              <a:rPr lang="en-US" sz="2900" dirty="0"/>
              <a:t>Review pharmacological therapy.</a:t>
            </a:r>
            <a:endParaRPr lang="en-US" sz="2900" dirty="0"/>
          </a:p>
        </p:txBody>
      </p:sp>
      <p:sp>
        <p:nvSpPr>
          <p:cNvPr id="5" name="Date Placeholder 4"/>
          <p:cNvSpPr>
            <a:spLocks noGrp="1"/>
          </p:cNvSpPr>
          <p:nvPr>
            <p:ph type="dt" sz="half" idx="10"/>
          </p:nvPr>
        </p:nvSpPr>
        <p:spPr/>
        <p:txBody>
          <a:bodyPr/>
          <a:lstStyle/>
          <a:p>
            <a:fld id="{269333F0-4F00-451A-8BED-A205B8B7594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05630679"/>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87488" y="188640"/>
            <a:ext cx="9144000" cy="1107976"/>
          </a:xfrm>
        </p:spPr>
        <p:txBody>
          <a:bodyPr>
            <a:normAutofit fontScale="90000"/>
          </a:bodyPr>
          <a:lstStyle/>
          <a:p>
            <a:pPr algn="ctr"/>
            <a:r>
              <a:rPr lang="en-US" b="1" dirty="0" smtClean="0">
                <a:solidFill>
                  <a:srgbClr val="FF0000"/>
                </a:solidFill>
              </a:rPr>
              <a:t>THERAPEUTIC NURSE-CLIENT RELATIONSHIP</a:t>
            </a:r>
            <a:endParaRPr lang="en-US" dirty="0">
              <a:solidFill>
                <a:srgbClr val="FF0000"/>
              </a:solidFill>
            </a:endParaRPr>
          </a:p>
        </p:txBody>
      </p:sp>
      <p:sp>
        <p:nvSpPr>
          <p:cNvPr id="3" name="Content Placeholder 2"/>
          <p:cNvSpPr>
            <a:spLocks noGrp="1"/>
          </p:cNvSpPr>
          <p:nvPr>
            <p:ph idx="1"/>
          </p:nvPr>
        </p:nvSpPr>
        <p:spPr>
          <a:xfrm>
            <a:off x="2063552" y="1412776"/>
            <a:ext cx="7992888" cy="4680520"/>
          </a:xfrm>
        </p:spPr>
        <p:txBody>
          <a:bodyPr/>
          <a:lstStyle/>
          <a:p>
            <a:pPr algn="just">
              <a:buFontTx/>
              <a:buChar char="-"/>
            </a:pPr>
            <a:r>
              <a:rPr lang="en-US" dirty="0" smtClean="0"/>
              <a:t>Therapeutic relationships are goal- oriented and directed at learning and growth promotion.</a:t>
            </a:r>
          </a:p>
          <a:p>
            <a:pPr algn="just">
              <a:buFontTx/>
              <a:buChar char="-"/>
            </a:pPr>
            <a:endParaRPr lang="en-US" dirty="0" smtClean="0"/>
          </a:p>
          <a:p>
            <a:pPr algn="just">
              <a:buFontTx/>
              <a:buChar char="-"/>
            </a:pPr>
            <a:r>
              <a:rPr lang="en-US" dirty="0" smtClean="0"/>
              <a:t>Such require:</a:t>
            </a:r>
          </a:p>
          <a:p>
            <a:pPr lvl="1" algn="just"/>
            <a:r>
              <a:rPr lang="en-US" dirty="0" smtClean="0"/>
              <a:t>Rapport, Self understanding, Acceptance, Consistency, Trust, Genuineness, Respect, Empathy</a:t>
            </a:r>
          </a:p>
          <a:p>
            <a:pPr algn="just">
              <a:buFontTx/>
              <a:buChar char="-"/>
            </a:pPr>
            <a:endParaRPr lang="en-US" dirty="0" smtClean="0"/>
          </a:p>
          <a:p>
            <a:pPr algn="just"/>
            <a:endParaRPr lang="en-US" dirty="0"/>
          </a:p>
        </p:txBody>
      </p:sp>
      <p:sp>
        <p:nvSpPr>
          <p:cNvPr id="5" name="Date Placeholder 4"/>
          <p:cNvSpPr>
            <a:spLocks noGrp="1"/>
          </p:cNvSpPr>
          <p:nvPr>
            <p:ph type="dt" sz="half" idx="10"/>
          </p:nvPr>
        </p:nvSpPr>
        <p:spPr/>
        <p:txBody>
          <a:bodyPr/>
          <a:lstStyle/>
          <a:p>
            <a:fld id="{71CBD2DC-4EBF-4A70-BC96-1B0B06BB680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5967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iterate type="lt">
                                    <p:tmPct val="10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anim calcmode="lin" valueType="num">
                                      <p:cBhvr>
                                        <p:cTn id="8" dur="1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9" dur="10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iterate type="lt">
                                    <p:tmPct val="10000"/>
                                  </p:iterate>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1000"/>
                                        <p:tgtEl>
                                          <p:spTgt spid="3">
                                            <p:txEl>
                                              <p:pRg st="2" end="2"/>
                                            </p:txEl>
                                          </p:spTgt>
                                        </p:tgtEl>
                                      </p:cBhvr>
                                    </p:animEffect>
                                    <p:anim calcmode="lin" valueType="num">
                                      <p:cBhvr>
                                        <p:cTn id="15" dur="1000" fill="hold"/>
                                        <p:tgtEl>
                                          <p:spTgt spid="3">
                                            <p:txEl>
                                              <p:pRg st="2" end="2"/>
                                            </p:txEl>
                                          </p:spTgt>
                                        </p:tgtEl>
                                        <p:attrNameLst>
                                          <p:attrName>ppt_w</p:attrName>
                                        </p:attrNameLst>
                                      </p:cBhvr>
                                      <p:tavLst>
                                        <p:tav tm="0" fmla="#ppt_w*sin(2.5*pi*$)">
                                          <p:val>
                                            <p:fltVal val="0"/>
                                          </p:val>
                                        </p:tav>
                                        <p:tav tm="100000">
                                          <p:val>
                                            <p:fltVal val="1"/>
                                          </p:val>
                                        </p:tav>
                                      </p:tavLst>
                                    </p:anim>
                                    <p:anim calcmode="lin" valueType="num">
                                      <p:cBhvr>
                                        <p:cTn id="16" dur="1000" fill="hold"/>
                                        <p:tgtEl>
                                          <p:spTgt spid="3">
                                            <p:txEl>
                                              <p:pRg st="2" end="2"/>
                                            </p:txEl>
                                          </p:spTgt>
                                        </p:tgtEl>
                                        <p:attrNameLst>
                                          <p:attrName>ppt_h</p:attrName>
                                        </p:attrNameLst>
                                      </p:cBhvr>
                                      <p:tavLst>
                                        <p:tav tm="0">
                                          <p:val>
                                            <p:strVal val="#ppt_h"/>
                                          </p:val>
                                        </p:tav>
                                        <p:tav tm="100000">
                                          <p:val>
                                            <p:strVal val="#ppt_h"/>
                                          </p:val>
                                        </p:tav>
                                      </p:tavLst>
                                    </p:anim>
                                  </p:childTnLst>
                                </p:cTn>
                              </p:par>
                              <p:par>
                                <p:cTn id="17" presetID="45" presetClass="entr" presetSubtype="0" fill="hold" nodeType="withEffect">
                                  <p:stCondLst>
                                    <p:cond delay="0"/>
                                  </p:stCondLst>
                                  <p:iterate type="lt">
                                    <p:tmPct val="10000"/>
                                  </p:iterate>
                                  <p:childTnLst>
                                    <p:set>
                                      <p:cBhvr>
                                        <p:cTn id="18" dur="1" fill="hold">
                                          <p:stCondLst>
                                            <p:cond delay="0"/>
                                          </p:stCondLst>
                                        </p:cTn>
                                        <p:tgtEl>
                                          <p:spTgt spid="3">
                                            <p:txEl>
                                              <p:pRg st="3" end="3"/>
                                            </p:txEl>
                                          </p:spTgt>
                                        </p:tgtEl>
                                        <p:attrNameLst>
                                          <p:attrName>style.visibility</p:attrName>
                                        </p:attrNameLst>
                                      </p:cBhvr>
                                      <p:to>
                                        <p:strVal val="visible"/>
                                      </p:to>
                                    </p:set>
                                    <p:animEffect transition="in" filter="fade">
                                      <p:cBhvr>
                                        <p:cTn id="19" dur="1000"/>
                                        <p:tgtEl>
                                          <p:spTgt spid="3">
                                            <p:txEl>
                                              <p:pRg st="3" end="3"/>
                                            </p:txEl>
                                          </p:spTgt>
                                        </p:tgtEl>
                                      </p:cBhvr>
                                    </p:animEffect>
                                    <p:anim calcmode="lin" valueType="num">
                                      <p:cBhvr>
                                        <p:cTn id="20" dur="1000" fill="hold"/>
                                        <p:tgtEl>
                                          <p:spTgt spid="3">
                                            <p:txEl>
                                              <p:pRg st="3" end="3"/>
                                            </p:txEl>
                                          </p:spTgt>
                                        </p:tgtEl>
                                        <p:attrNameLst>
                                          <p:attrName>ppt_w</p:attrName>
                                        </p:attrNameLst>
                                      </p:cBhvr>
                                      <p:tavLst>
                                        <p:tav tm="0" fmla="#ppt_w*sin(2.5*pi*$)">
                                          <p:val>
                                            <p:fltVal val="0"/>
                                          </p:val>
                                        </p:tav>
                                        <p:tav tm="100000">
                                          <p:val>
                                            <p:fltVal val="1"/>
                                          </p:val>
                                        </p:tav>
                                      </p:tavLst>
                                    </p:anim>
                                    <p:anim calcmode="lin" valueType="num">
                                      <p:cBhvr>
                                        <p:cTn id="21" dur="1000" fill="hold"/>
                                        <p:tgtEl>
                                          <p:spTgt spid="3">
                                            <p:txEl>
                                              <p:pRg st="3" end="3"/>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92697"/>
            <a:ext cx="8229600" cy="5438229"/>
          </a:xfrm>
        </p:spPr>
        <p:txBody>
          <a:bodyPr/>
          <a:lstStyle/>
          <a:p>
            <a:pPr>
              <a:buNone/>
            </a:pPr>
            <a:r>
              <a:rPr lang="en-US" sz="3200" b="1" dirty="0">
                <a:solidFill>
                  <a:srgbClr val="FF0000"/>
                </a:solidFill>
              </a:rPr>
              <a:t>Phases of a Therapeutic Nurse-Client Relationship</a:t>
            </a:r>
          </a:p>
          <a:p>
            <a:pPr>
              <a:buNone/>
            </a:pPr>
            <a:endParaRPr lang="en-US" sz="3200" dirty="0">
              <a:solidFill>
                <a:schemeClr val="accent2"/>
              </a:solidFill>
            </a:endParaRPr>
          </a:p>
          <a:p>
            <a:pPr lvl="1"/>
            <a:r>
              <a:rPr lang="en-US" sz="3000" dirty="0"/>
              <a:t>Pre-interaction phase</a:t>
            </a:r>
          </a:p>
          <a:p>
            <a:pPr lvl="1"/>
            <a:r>
              <a:rPr lang="en-US" sz="3000" dirty="0"/>
              <a:t>Orientation/Introductory Period</a:t>
            </a:r>
          </a:p>
          <a:p>
            <a:pPr lvl="1"/>
            <a:r>
              <a:rPr lang="en-US" sz="3000" dirty="0"/>
              <a:t>Working</a:t>
            </a:r>
          </a:p>
          <a:p>
            <a:pPr lvl="1"/>
            <a:r>
              <a:rPr lang="en-US" sz="3000" dirty="0"/>
              <a:t>Termination</a:t>
            </a:r>
          </a:p>
          <a:p>
            <a:endParaRPr lang="en-US" dirty="0"/>
          </a:p>
        </p:txBody>
      </p:sp>
      <p:sp>
        <p:nvSpPr>
          <p:cNvPr id="2" name="Date Placeholder 1"/>
          <p:cNvSpPr>
            <a:spLocks noGrp="1"/>
          </p:cNvSpPr>
          <p:nvPr>
            <p:ph type="dt" sz="half" idx="10"/>
          </p:nvPr>
        </p:nvSpPr>
        <p:spPr/>
        <p:txBody>
          <a:bodyPr/>
          <a:lstStyle/>
          <a:p>
            <a:fld id="{26B7D342-50F6-43E4-BA37-8F67A105064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161233"/>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rgbClr val="FF0000"/>
                </a:solidFill>
                <a:latin typeface="Arial Black" panose="020B0A04020102020204" pitchFamily="34" charset="0"/>
              </a:rPr>
              <a:t>PSYCHOTHERAPY</a:t>
            </a:r>
            <a:endParaRPr lang="en-US"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196753"/>
            <a:ext cx="8363272" cy="5400600"/>
          </a:xfrm>
        </p:spPr>
        <p:txBody>
          <a:bodyPr/>
          <a:lstStyle/>
          <a:p>
            <a:pPr algn="just"/>
            <a:r>
              <a:rPr lang="en-US" dirty="0" smtClean="0"/>
              <a:t>Psychotherapy includes treatments of emotional, behavioral, personality and psychotic disorders based primarily on verbal and non-verbal communication with patients and their environmental, occupational and community support based needs.</a:t>
            </a:r>
          </a:p>
          <a:p>
            <a:pPr algn="just"/>
            <a:endParaRPr lang="en-US" dirty="0" smtClean="0"/>
          </a:p>
          <a:p>
            <a:pPr algn="just"/>
            <a:r>
              <a:rPr lang="en-US" dirty="0" smtClean="0"/>
              <a:t>Recovery of mentally ill patients is not dependent on biological treatment alone!  </a:t>
            </a:r>
            <a:endParaRPr lang="en-US" dirty="0"/>
          </a:p>
        </p:txBody>
      </p:sp>
      <p:sp>
        <p:nvSpPr>
          <p:cNvPr id="5" name="Date Placeholder 4"/>
          <p:cNvSpPr>
            <a:spLocks noGrp="1"/>
          </p:cNvSpPr>
          <p:nvPr>
            <p:ph type="dt" sz="half" idx="10"/>
          </p:nvPr>
        </p:nvSpPr>
        <p:spPr/>
        <p:txBody>
          <a:bodyPr/>
          <a:lstStyle/>
          <a:p>
            <a:fld id="{F558D11B-8F90-48D7-AD2C-A4A72409086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06416461"/>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MILIEU THERAPY</a:t>
            </a:r>
            <a:endParaRPr lang="en-US" b="1" dirty="0">
              <a:solidFill>
                <a:srgbClr val="FF0000"/>
              </a:solidFill>
            </a:endParaRPr>
          </a:p>
        </p:txBody>
      </p:sp>
      <p:sp>
        <p:nvSpPr>
          <p:cNvPr id="3" name="Content Placeholder 2"/>
          <p:cNvSpPr>
            <a:spLocks noGrp="1"/>
          </p:cNvSpPr>
          <p:nvPr>
            <p:ph idx="1"/>
          </p:nvPr>
        </p:nvSpPr>
        <p:spPr>
          <a:xfrm>
            <a:off x="1981200" y="1196753"/>
            <a:ext cx="8229600" cy="4934173"/>
          </a:xfrm>
        </p:spPr>
        <p:txBody>
          <a:bodyPr/>
          <a:lstStyle/>
          <a:p>
            <a:pPr algn="just"/>
            <a:r>
              <a:rPr lang="en-US" dirty="0" smtClean="0"/>
              <a:t>Also referred to as ‘therapeutic environment’ or ‘therapeutic community’.</a:t>
            </a:r>
          </a:p>
          <a:p>
            <a:pPr algn="just"/>
            <a:r>
              <a:rPr lang="en-US" dirty="0" smtClean="0"/>
              <a:t>The environment is structured to effect behavioral changes and improve psychological health and functioning of the individual.</a:t>
            </a:r>
            <a:endParaRPr lang="en-US" dirty="0"/>
          </a:p>
        </p:txBody>
      </p:sp>
      <p:sp>
        <p:nvSpPr>
          <p:cNvPr id="5" name="Date Placeholder 4"/>
          <p:cNvSpPr>
            <a:spLocks noGrp="1"/>
          </p:cNvSpPr>
          <p:nvPr>
            <p:ph type="dt" sz="half" idx="10"/>
          </p:nvPr>
        </p:nvSpPr>
        <p:spPr/>
        <p:txBody>
          <a:bodyPr/>
          <a:lstStyle/>
          <a:p>
            <a:fld id="{B41CDFD6-CCCE-433E-A63E-1B47C7114D7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45890057"/>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3"/>
            <a:ext cx="8229600" cy="1296143"/>
          </a:xfrm>
        </p:spPr>
        <p:txBody>
          <a:bodyPr/>
          <a:lstStyle/>
          <a:p>
            <a:pPr algn="ctr"/>
            <a:r>
              <a:rPr lang="en-US" sz="3800" b="1" dirty="0">
                <a:solidFill>
                  <a:srgbClr val="FF0000"/>
                </a:solidFill>
              </a:rPr>
              <a:t>Conditions Promoting a Therapeutic Environment</a:t>
            </a:r>
            <a:endParaRPr lang="en-US" sz="3800" b="1" dirty="0">
              <a:solidFill>
                <a:srgbClr val="FF0000"/>
              </a:solidFill>
            </a:endParaRPr>
          </a:p>
        </p:txBody>
      </p:sp>
      <p:sp>
        <p:nvSpPr>
          <p:cNvPr id="3" name="Content Placeholder 2"/>
          <p:cNvSpPr>
            <a:spLocks noGrp="1"/>
          </p:cNvSpPr>
          <p:nvPr>
            <p:ph idx="1"/>
          </p:nvPr>
        </p:nvSpPr>
        <p:spPr>
          <a:xfrm>
            <a:off x="1991544" y="1412776"/>
            <a:ext cx="8219256" cy="4752529"/>
          </a:xfrm>
        </p:spPr>
        <p:txBody>
          <a:bodyPr/>
          <a:lstStyle/>
          <a:p>
            <a:pPr algn="just"/>
            <a:r>
              <a:rPr lang="en-US" sz="2800" dirty="0"/>
              <a:t>Basic physiological needs should be met.</a:t>
            </a:r>
          </a:p>
          <a:p>
            <a:pPr algn="just"/>
            <a:r>
              <a:rPr lang="en-US" sz="2800" dirty="0"/>
              <a:t>Physical facilities are conducive to achievement of therapy goals e.g. space</a:t>
            </a:r>
          </a:p>
          <a:p>
            <a:pPr algn="just"/>
            <a:r>
              <a:rPr lang="en-US" sz="2800" dirty="0"/>
              <a:t>Participates in decision making and problem solving.</a:t>
            </a:r>
          </a:p>
          <a:p>
            <a:pPr algn="just"/>
            <a:r>
              <a:rPr lang="en-US" sz="2800" dirty="0"/>
              <a:t>Responsibilities assigned according to client capabilities.</a:t>
            </a:r>
          </a:p>
          <a:p>
            <a:pPr algn="just"/>
            <a:r>
              <a:rPr lang="en-US" sz="2800" dirty="0"/>
              <a:t>Structured program of social and work related activities.</a:t>
            </a:r>
          </a:p>
          <a:p>
            <a:pPr algn="just"/>
            <a:r>
              <a:rPr lang="en-US" sz="2800" dirty="0"/>
              <a:t>Community and family are involved.   </a:t>
            </a:r>
          </a:p>
          <a:p>
            <a:pPr algn="just"/>
            <a:endParaRPr lang="en-US" sz="2800" dirty="0"/>
          </a:p>
        </p:txBody>
      </p:sp>
      <p:sp>
        <p:nvSpPr>
          <p:cNvPr id="5" name="Date Placeholder 4"/>
          <p:cNvSpPr>
            <a:spLocks noGrp="1"/>
          </p:cNvSpPr>
          <p:nvPr>
            <p:ph type="dt" sz="half" idx="10"/>
          </p:nvPr>
        </p:nvSpPr>
        <p:spPr/>
        <p:txBody>
          <a:bodyPr/>
          <a:lstStyle/>
          <a:p>
            <a:fld id="{A8AF7FDD-9583-4E7C-824D-29E0977A20E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16957275"/>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846931"/>
          </a:xfrm>
        </p:spPr>
        <p:txBody>
          <a:bodyPr/>
          <a:lstStyle/>
          <a:p>
            <a:pPr algn="ctr"/>
            <a:r>
              <a:rPr lang="en-US" b="1" dirty="0" smtClean="0">
                <a:solidFill>
                  <a:srgbClr val="FF0000"/>
                </a:solidFill>
              </a:rPr>
              <a:t>Role of the Nurse</a:t>
            </a:r>
            <a:endParaRPr lang="en-US" b="1" dirty="0">
              <a:solidFill>
                <a:srgbClr val="FF0000"/>
              </a:solidFill>
            </a:endParaRPr>
          </a:p>
        </p:txBody>
      </p:sp>
      <p:sp>
        <p:nvSpPr>
          <p:cNvPr id="3" name="Content Placeholder 2"/>
          <p:cNvSpPr>
            <a:spLocks noGrp="1"/>
          </p:cNvSpPr>
          <p:nvPr>
            <p:ph idx="1"/>
          </p:nvPr>
        </p:nvSpPr>
        <p:spPr>
          <a:xfrm>
            <a:off x="1981200" y="1124745"/>
            <a:ext cx="8229600" cy="5006181"/>
          </a:xfrm>
        </p:spPr>
        <p:txBody>
          <a:bodyPr/>
          <a:lstStyle/>
          <a:p>
            <a:pPr algn="just"/>
            <a:r>
              <a:rPr lang="en-US" dirty="0" smtClean="0"/>
              <a:t>Ensures basic needs for the client are met</a:t>
            </a:r>
          </a:p>
          <a:p>
            <a:pPr algn="just"/>
            <a:r>
              <a:rPr lang="en-US" dirty="0" smtClean="0"/>
              <a:t>Assessing physical and psychosocial status</a:t>
            </a:r>
          </a:p>
          <a:p>
            <a:pPr algn="just"/>
            <a:r>
              <a:rPr lang="en-US" dirty="0" smtClean="0"/>
              <a:t>Administering medications</a:t>
            </a:r>
          </a:p>
          <a:p>
            <a:pPr algn="just"/>
            <a:r>
              <a:rPr lang="en-US" dirty="0" smtClean="0"/>
              <a:t>Helping clients develop trusting relationships</a:t>
            </a:r>
          </a:p>
          <a:p>
            <a:pPr algn="just"/>
            <a:r>
              <a:rPr lang="en-US" dirty="0" smtClean="0"/>
              <a:t>Setting limits on unacceptable behaviors</a:t>
            </a:r>
          </a:p>
          <a:p>
            <a:pPr algn="just"/>
            <a:r>
              <a:rPr lang="en-US" dirty="0" smtClean="0"/>
              <a:t>Educating clients</a:t>
            </a:r>
            <a:endParaRPr lang="en-US" dirty="0"/>
          </a:p>
        </p:txBody>
      </p:sp>
      <p:sp>
        <p:nvSpPr>
          <p:cNvPr id="5" name="Date Placeholder 4"/>
          <p:cNvSpPr>
            <a:spLocks noGrp="1"/>
          </p:cNvSpPr>
          <p:nvPr>
            <p:ph type="dt" sz="half" idx="10"/>
          </p:nvPr>
        </p:nvSpPr>
        <p:spPr/>
        <p:txBody>
          <a:bodyPr/>
          <a:lstStyle/>
          <a:p>
            <a:fld id="{AA165907-8818-4616-91EA-BC9F76B65D7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09604371"/>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04664"/>
            <a:ext cx="8229600" cy="864096"/>
          </a:xfrm>
        </p:spPr>
        <p:txBody>
          <a:bodyPr/>
          <a:lstStyle/>
          <a:p>
            <a:pPr algn="ctr"/>
            <a:r>
              <a:rPr lang="en-US" b="1" dirty="0" smtClean="0">
                <a:solidFill>
                  <a:srgbClr val="FF0000"/>
                </a:solidFill>
                <a:latin typeface="Arial Black" panose="020B0A04020102020204" pitchFamily="34" charset="0"/>
              </a:rPr>
              <a:t>GROUP THERAPY</a:t>
            </a:r>
            <a:endParaRPr lang="en-US" b="1" dirty="0">
              <a:solidFill>
                <a:srgbClr val="FF0000"/>
              </a:solidFill>
              <a:latin typeface="Arial Black" panose="020B0A04020102020204" pitchFamily="34" charset="0"/>
            </a:endParaRPr>
          </a:p>
        </p:txBody>
      </p:sp>
      <p:sp>
        <p:nvSpPr>
          <p:cNvPr id="3" name="Content Placeholder 2"/>
          <p:cNvSpPr>
            <a:spLocks noGrp="1"/>
          </p:cNvSpPr>
          <p:nvPr>
            <p:ph idx="1"/>
          </p:nvPr>
        </p:nvSpPr>
        <p:spPr>
          <a:xfrm>
            <a:off x="1981200" y="1628801"/>
            <a:ext cx="8229600" cy="4502125"/>
          </a:xfrm>
        </p:spPr>
        <p:txBody>
          <a:bodyPr/>
          <a:lstStyle/>
          <a:p>
            <a:pPr algn="just"/>
            <a:r>
              <a:rPr lang="en-US" dirty="0" smtClean="0"/>
              <a:t>Involves treatment of an individual within a group through support and encouragement for the group members and the therapist.</a:t>
            </a:r>
          </a:p>
          <a:p>
            <a:pPr algn="just"/>
            <a:r>
              <a:rPr lang="en-US" sz="3200" dirty="0"/>
              <a:t>It is a learning and problem solving process in which each individual is involved with his ‘own self’ and the group is involved as a ‘collective self’.</a:t>
            </a:r>
          </a:p>
          <a:p>
            <a:pPr algn="just"/>
            <a:endParaRPr lang="en-US" dirty="0"/>
          </a:p>
        </p:txBody>
      </p:sp>
      <p:sp>
        <p:nvSpPr>
          <p:cNvPr id="5" name="Date Placeholder 4"/>
          <p:cNvSpPr>
            <a:spLocks noGrp="1"/>
          </p:cNvSpPr>
          <p:nvPr>
            <p:ph type="dt" sz="half" idx="10"/>
          </p:nvPr>
        </p:nvSpPr>
        <p:spPr/>
        <p:txBody>
          <a:bodyPr/>
          <a:lstStyle/>
          <a:p>
            <a:fld id="{F0838561-CED0-41B0-99C4-CA7DEEE227E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97879601"/>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6" name="Rectangle 2"/>
          <p:cNvSpPr>
            <a:spLocks noGrp="1" noChangeArrowheads="1"/>
          </p:cNvSpPr>
          <p:nvPr>
            <p:ph type="title"/>
          </p:nvPr>
        </p:nvSpPr>
        <p:spPr>
          <a:xfrm>
            <a:off x="1981200" y="228600"/>
            <a:ext cx="8229600" cy="968152"/>
          </a:xfrm>
        </p:spPr>
        <p:txBody>
          <a:bodyPr/>
          <a:lstStyle/>
          <a:p>
            <a:pPr algn="ctr" eaLnBrk="1" hangingPunct="1"/>
            <a:r>
              <a:rPr lang="en-US" sz="4800" b="1" dirty="0">
                <a:solidFill>
                  <a:srgbClr val="FF0000"/>
                </a:solidFill>
              </a:rPr>
              <a:t>Classification of groups</a:t>
            </a:r>
          </a:p>
        </p:txBody>
      </p:sp>
      <p:sp>
        <p:nvSpPr>
          <p:cNvPr id="3077" name="Rectangle 3"/>
          <p:cNvSpPr>
            <a:spLocks noGrp="1" noChangeArrowheads="1"/>
          </p:cNvSpPr>
          <p:nvPr>
            <p:ph type="body" idx="1"/>
          </p:nvPr>
        </p:nvSpPr>
        <p:spPr>
          <a:xfrm>
            <a:off x="1775520" y="1412776"/>
            <a:ext cx="8568952" cy="4968552"/>
          </a:xfrm>
        </p:spPr>
        <p:txBody>
          <a:bodyPr/>
          <a:lstStyle/>
          <a:p>
            <a:pPr marL="609600" indent="-609600" algn="just">
              <a:lnSpc>
                <a:spcPct val="90000"/>
              </a:lnSpc>
            </a:pPr>
            <a:r>
              <a:rPr lang="en-US" dirty="0" smtClean="0"/>
              <a:t>There are a number of group classifications:</a:t>
            </a:r>
          </a:p>
          <a:p>
            <a:pPr marL="990600" lvl="1" indent="-533400" algn="just">
              <a:lnSpc>
                <a:spcPct val="90000"/>
              </a:lnSpc>
            </a:pPr>
            <a:r>
              <a:rPr lang="en-US" sz="3000" dirty="0"/>
              <a:t>Open and closed </a:t>
            </a:r>
          </a:p>
          <a:p>
            <a:pPr marL="990600" lvl="1" indent="-533400" algn="just">
              <a:lnSpc>
                <a:spcPct val="90000"/>
              </a:lnSpc>
            </a:pPr>
            <a:r>
              <a:rPr lang="en-US" sz="3000" dirty="0"/>
              <a:t>Structured and non-structured</a:t>
            </a:r>
          </a:p>
          <a:p>
            <a:pPr marL="990600" lvl="1" indent="-533400" algn="just">
              <a:lnSpc>
                <a:spcPct val="90000"/>
              </a:lnSpc>
            </a:pPr>
            <a:r>
              <a:rPr lang="en-US" sz="3000" dirty="0"/>
              <a:t>Heterogeneous and homogeneous</a:t>
            </a:r>
          </a:p>
          <a:p>
            <a:pPr marL="990600" lvl="1" indent="-533400" algn="just">
              <a:lnSpc>
                <a:spcPct val="90000"/>
              </a:lnSpc>
              <a:buNone/>
            </a:pPr>
            <a:endParaRPr lang="en-US" sz="3000" dirty="0"/>
          </a:p>
          <a:p>
            <a:pPr marL="609600" indent="-609600" algn="just">
              <a:lnSpc>
                <a:spcPct val="90000"/>
              </a:lnSpc>
            </a:pPr>
            <a:r>
              <a:rPr lang="en-US" dirty="0" smtClean="0"/>
              <a:t>The classification that is of significance is one that distinguishes groups according to the method used:</a:t>
            </a:r>
          </a:p>
          <a:p>
            <a:pPr marL="990600" lvl="1" indent="-533400" algn="just">
              <a:lnSpc>
                <a:spcPct val="90000"/>
              </a:lnSpc>
            </a:pPr>
            <a:endParaRPr lang="en-US" sz="2000" dirty="0"/>
          </a:p>
          <a:p>
            <a:pPr marL="990600" lvl="1" indent="-533400" algn="just">
              <a:lnSpc>
                <a:spcPct val="90000"/>
              </a:lnSpc>
            </a:pPr>
            <a:endParaRPr lang="en-US" sz="2000" dirty="0"/>
          </a:p>
        </p:txBody>
      </p:sp>
      <p:sp>
        <p:nvSpPr>
          <p:cNvPr id="2" name="Date Placeholder 1"/>
          <p:cNvSpPr>
            <a:spLocks noGrp="1"/>
          </p:cNvSpPr>
          <p:nvPr>
            <p:ph type="dt" sz="half" idx="10"/>
          </p:nvPr>
        </p:nvSpPr>
        <p:spPr/>
        <p:txBody>
          <a:bodyPr/>
          <a:lstStyle/>
          <a:p>
            <a:fld id="{6180ADEB-5C4E-46F4-AAE2-02A9DC68355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50383189"/>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6562" name="Title 1"/>
          <p:cNvSpPr>
            <a:spLocks noGrp="1"/>
          </p:cNvSpPr>
          <p:nvPr>
            <p:ph type="title"/>
          </p:nvPr>
        </p:nvSpPr>
        <p:spPr>
          <a:xfrm>
            <a:off x="2093842" y="122239"/>
            <a:ext cx="7431157" cy="1030700"/>
          </a:xfrm>
        </p:spPr>
        <p:txBody>
          <a:bodyPr>
            <a:normAutofit/>
          </a:bodyPr>
          <a:lstStyle/>
          <a:p>
            <a:pPr algn="ctr"/>
            <a:r>
              <a:rPr lang="en-US" altLang="en-US" sz="4000" b="1" dirty="0">
                <a:solidFill>
                  <a:srgbClr val="FF0000"/>
                </a:solidFill>
              </a:rPr>
              <a:t>MSE CONT’</a:t>
            </a:r>
          </a:p>
        </p:txBody>
      </p:sp>
      <p:sp>
        <p:nvSpPr>
          <p:cNvPr id="3" name="Content Placeholder 2"/>
          <p:cNvSpPr>
            <a:spLocks noGrp="1"/>
          </p:cNvSpPr>
          <p:nvPr>
            <p:ph idx="1"/>
          </p:nvPr>
        </p:nvSpPr>
        <p:spPr>
          <a:xfrm>
            <a:off x="1417983" y="1338470"/>
            <a:ext cx="10124660" cy="5403644"/>
          </a:xfrm>
        </p:spPr>
        <p:txBody>
          <a:bodyPr>
            <a:normAutofit lnSpcReduction="10000"/>
          </a:bodyPr>
          <a:lstStyle/>
          <a:p>
            <a:pPr>
              <a:lnSpc>
                <a:spcPct val="110000"/>
              </a:lnSpc>
            </a:pPr>
            <a:r>
              <a:rPr lang="en-US" altLang="en-US" sz="2800" dirty="0">
                <a:latin typeface="Times New Roman" panose="02020603050405020304" pitchFamily="18" charset="0"/>
                <a:cs typeface="Times New Roman" panose="02020603050405020304" pitchFamily="18" charset="0"/>
              </a:rPr>
              <a:t>Perceptions </a:t>
            </a:r>
          </a:p>
          <a:p>
            <a:pPr>
              <a:lnSpc>
                <a:spcPct val="110000"/>
              </a:lnSpc>
            </a:pPr>
            <a:r>
              <a:rPr lang="en-US" altLang="en-US" sz="2800" dirty="0">
                <a:latin typeface="Times New Roman" panose="02020603050405020304" pitchFamily="18" charset="0"/>
                <a:cs typeface="Times New Roman" panose="02020603050405020304" pitchFamily="18" charset="0"/>
              </a:rPr>
              <a:t>Cognition/Sensorium </a:t>
            </a:r>
          </a:p>
          <a:p>
            <a:pPr lvl="1">
              <a:lnSpc>
                <a:spcPct val="110000"/>
              </a:lnSpc>
            </a:pPr>
            <a:r>
              <a:rPr lang="en-US" altLang="en-US" sz="2800" dirty="0">
                <a:latin typeface="Times New Roman" panose="02020603050405020304" pitchFamily="18" charset="0"/>
                <a:cs typeface="Times New Roman" panose="02020603050405020304" pitchFamily="18" charset="0"/>
              </a:rPr>
              <a:t>Alertness </a:t>
            </a:r>
          </a:p>
          <a:p>
            <a:pPr lvl="1">
              <a:lnSpc>
                <a:spcPct val="110000"/>
              </a:lnSpc>
            </a:pPr>
            <a:r>
              <a:rPr lang="en-US" altLang="en-US" sz="2800" dirty="0">
                <a:latin typeface="Times New Roman" panose="02020603050405020304" pitchFamily="18" charset="0"/>
                <a:cs typeface="Times New Roman" panose="02020603050405020304" pitchFamily="18" charset="0"/>
              </a:rPr>
              <a:t>Orientation (person, place, time) </a:t>
            </a:r>
          </a:p>
          <a:p>
            <a:pPr lvl="1">
              <a:lnSpc>
                <a:spcPct val="110000"/>
              </a:lnSpc>
            </a:pPr>
            <a:r>
              <a:rPr lang="en-US" altLang="en-US" sz="2800" dirty="0">
                <a:latin typeface="Times New Roman" panose="02020603050405020304" pitchFamily="18" charset="0"/>
                <a:cs typeface="Times New Roman" panose="02020603050405020304" pitchFamily="18" charset="0"/>
              </a:rPr>
              <a:t>Concentration </a:t>
            </a:r>
          </a:p>
          <a:p>
            <a:pPr lvl="1">
              <a:lnSpc>
                <a:spcPct val="110000"/>
              </a:lnSpc>
            </a:pPr>
            <a:r>
              <a:rPr lang="en-US" altLang="en-US" sz="2800" dirty="0">
                <a:latin typeface="Times New Roman" panose="02020603050405020304" pitchFamily="18" charset="0"/>
                <a:cs typeface="Times New Roman" panose="02020603050405020304" pitchFamily="18" charset="0"/>
              </a:rPr>
              <a:t>Memory (immediate, recent, long term) </a:t>
            </a:r>
          </a:p>
          <a:p>
            <a:pPr lvl="1">
              <a:lnSpc>
                <a:spcPct val="110000"/>
              </a:lnSpc>
            </a:pPr>
            <a:r>
              <a:rPr lang="en-US" altLang="en-US" sz="2800" dirty="0">
                <a:latin typeface="Times New Roman" panose="02020603050405020304" pitchFamily="18" charset="0"/>
                <a:cs typeface="Times New Roman" panose="02020603050405020304" pitchFamily="18" charset="0"/>
              </a:rPr>
              <a:t>Attention/Calculations  </a:t>
            </a:r>
          </a:p>
          <a:p>
            <a:pPr lvl="1">
              <a:lnSpc>
                <a:spcPct val="110000"/>
              </a:lnSpc>
            </a:pPr>
            <a:r>
              <a:rPr lang="en-US" altLang="en-US" sz="2800" dirty="0">
                <a:latin typeface="Times New Roman" panose="02020603050405020304" pitchFamily="18" charset="0"/>
                <a:cs typeface="Times New Roman" panose="02020603050405020304" pitchFamily="18" charset="0"/>
              </a:rPr>
              <a:t>Abstract reasoning</a:t>
            </a:r>
          </a:p>
          <a:p>
            <a:pPr>
              <a:lnSpc>
                <a:spcPct val="110000"/>
              </a:lnSpc>
            </a:pPr>
            <a:r>
              <a:rPr lang="en-US" altLang="en-US" sz="2800" dirty="0">
                <a:latin typeface="Times New Roman" panose="02020603050405020304" pitchFamily="18" charset="0"/>
                <a:cs typeface="Times New Roman" panose="02020603050405020304" pitchFamily="18" charset="0"/>
              </a:rPr>
              <a:t>Insight </a:t>
            </a:r>
          </a:p>
          <a:p>
            <a:pPr>
              <a:lnSpc>
                <a:spcPct val="110000"/>
              </a:lnSpc>
            </a:pPr>
            <a:r>
              <a:rPr lang="en-US" altLang="en-US" sz="2800" dirty="0">
                <a:latin typeface="Times New Roman" panose="02020603050405020304" pitchFamily="18" charset="0"/>
                <a:cs typeface="Times New Roman" panose="02020603050405020304" pitchFamily="18" charset="0"/>
              </a:rPr>
              <a:t>Judgment</a:t>
            </a:r>
          </a:p>
          <a:p>
            <a:pPr>
              <a:lnSpc>
                <a:spcPct val="110000"/>
              </a:lnSpc>
            </a:pPr>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53263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83060"/>
            <a:ext cx="8229600" cy="5798269"/>
          </a:xfrm>
        </p:spPr>
        <p:txBody>
          <a:bodyPr/>
          <a:lstStyle/>
          <a:p>
            <a:pPr marL="663575" indent="-533400" algn="just">
              <a:lnSpc>
                <a:spcPct val="90000"/>
              </a:lnSpc>
              <a:buFontTx/>
              <a:buAutoNum type="arabicPeriod"/>
            </a:pPr>
            <a:r>
              <a:rPr lang="en-US" sz="4000" b="1" dirty="0">
                <a:solidFill>
                  <a:srgbClr val="FF0000"/>
                </a:solidFill>
                <a:latin typeface="+mj-lt"/>
              </a:rPr>
              <a:t>Didactic – inspirational groups</a:t>
            </a:r>
          </a:p>
          <a:p>
            <a:pPr marL="990600" lvl="1" indent="-533400" algn="just">
              <a:lnSpc>
                <a:spcPct val="90000"/>
              </a:lnSpc>
              <a:buNone/>
            </a:pPr>
            <a:r>
              <a:rPr lang="en-US" sz="3000" b="1" dirty="0"/>
              <a:t>	</a:t>
            </a:r>
            <a:r>
              <a:rPr lang="en-US" sz="3000" dirty="0"/>
              <a:t>Emphasizes the educational experiences of its members and promotes intellectual and emotional changes while reflecting ethical, religious or societal values.</a:t>
            </a:r>
          </a:p>
          <a:p>
            <a:pPr marL="990600" lvl="1" indent="-533400" algn="just">
              <a:lnSpc>
                <a:spcPct val="90000"/>
              </a:lnSpc>
              <a:buNone/>
            </a:pPr>
            <a:r>
              <a:rPr lang="en-US" sz="3000" dirty="0"/>
              <a:t>	Examples:</a:t>
            </a:r>
          </a:p>
          <a:p>
            <a:pPr marL="990600" lvl="1" indent="-533400" algn="just">
              <a:lnSpc>
                <a:spcPct val="90000"/>
              </a:lnSpc>
            </a:pPr>
            <a:r>
              <a:rPr lang="en-US" sz="3000" dirty="0"/>
              <a:t>Alcoholics anonymous</a:t>
            </a:r>
          </a:p>
          <a:p>
            <a:pPr marL="990600" lvl="1" indent="-533400" algn="just">
              <a:lnSpc>
                <a:spcPct val="90000"/>
              </a:lnSpc>
            </a:pPr>
            <a:r>
              <a:rPr lang="en-US" sz="3000" dirty="0"/>
              <a:t>Sex/relationship education</a:t>
            </a:r>
          </a:p>
          <a:p>
            <a:pPr marL="990600" lvl="1" indent="-533400" algn="just">
              <a:lnSpc>
                <a:spcPct val="90000"/>
              </a:lnSpc>
            </a:pPr>
            <a:r>
              <a:rPr lang="en-US" sz="3000" dirty="0"/>
              <a:t>Discharge planning</a:t>
            </a:r>
          </a:p>
          <a:p>
            <a:pPr marL="990600" lvl="1" indent="-533400" algn="just">
              <a:lnSpc>
                <a:spcPct val="90000"/>
              </a:lnSpc>
            </a:pPr>
            <a:r>
              <a:rPr lang="en-US" sz="3000" dirty="0"/>
              <a:t>Diet group</a:t>
            </a:r>
            <a:endParaRPr lang="en-US" sz="3000" dirty="0"/>
          </a:p>
        </p:txBody>
      </p:sp>
      <p:sp>
        <p:nvSpPr>
          <p:cNvPr id="2" name="Date Placeholder 1"/>
          <p:cNvSpPr>
            <a:spLocks noGrp="1"/>
          </p:cNvSpPr>
          <p:nvPr>
            <p:ph type="dt" sz="half" idx="10"/>
          </p:nvPr>
        </p:nvSpPr>
        <p:spPr/>
        <p:txBody>
          <a:bodyPr/>
          <a:lstStyle/>
          <a:p>
            <a:fld id="{1A28CEFC-0025-4D8B-85D8-0E55458B143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43505080"/>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Rectangle 2"/>
          <p:cNvSpPr>
            <a:spLocks noGrp="1" noChangeArrowheads="1"/>
          </p:cNvSpPr>
          <p:nvPr>
            <p:ph type="title"/>
          </p:nvPr>
        </p:nvSpPr>
        <p:spPr>
          <a:xfrm>
            <a:off x="1919536" y="274638"/>
            <a:ext cx="8424936" cy="850106"/>
          </a:xfrm>
        </p:spPr>
        <p:txBody>
          <a:bodyPr/>
          <a:lstStyle/>
          <a:p>
            <a:pPr algn="ctr" eaLnBrk="1" hangingPunct="1"/>
            <a:r>
              <a:rPr lang="en-US" sz="4000" b="1" dirty="0">
                <a:solidFill>
                  <a:srgbClr val="FF0000"/>
                </a:solidFill>
              </a:rPr>
              <a:t>2.Conversation/exploratory groups</a:t>
            </a:r>
          </a:p>
        </p:txBody>
      </p:sp>
      <p:sp>
        <p:nvSpPr>
          <p:cNvPr id="4101" name="Rectangle 3"/>
          <p:cNvSpPr>
            <a:spLocks noGrp="1" noChangeArrowheads="1"/>
          </p:cNvSpPr>
          <p:nvPr>
            <p:ph type="body" idx="1"/>
          </p:nvPr>
        </p:nvSpPr>
        <p:spPr>
          <a:xfrm>
            <a:off x="1981200" y="980729"/>
            <a:ext cx="8229600" cy="5145435"/>
          </a:xfrm>
        </p:spPr>
        <p:txBody>
          <a:bodyPr/>
          <a:lstStyle/>
          <a:p>
            <a:pPr algn="just" eaLnBrk="1" hangingPunct="1"/>
            <a:r>
              <a:rPr lang="en-US" dirty="0" smtClean="0"/>
              <a:t>Exploration and verbalization of its member’s emotional and psychological problems within the context of their past and present relationship and their interpersonal relationships in the group.</a:t>
            </a:r>
          </a:p>
          <a:p>
            <a:pPr algn="just" eaLnBrk="1" hangingPunct="1">
              <a:buFontTx/>
              <a:buNone/>
            </a:pPr>
            <a:r>
              <a:rPr lang="en-US" b="1" dirty="0" smtClean="0"/>
              <a:t>	Examples:</a:t>
            </a:r>
          </a:p>
          <a:p>
            <a:pPr lvl="3" algn="just"/>
            <a:r>
              <a:rPr lang="en-US" sz="2800" dirty="0"/>
              <a:t>Personal growth group</a:t>
            </a:r>
          </a:p>
          <a:p>
            <a:pPr lvl="3" algn="just"/>
            <a:r>
              <a:rPr lang="en-US" sz="2800" dirty="0"/>
              <a:t>Family therapy</a:t>
            </a:r>
          </a:p>
          <a:p>
            <a:pPr lvl="3" algn="just"/>
            <a:r>
              <a:rPr lang="en-US" sz="2800" dirty="0"/>
              <a:t>Psychodrama</a:t>
            </a:r>
          </a:p>
          <a:p>
            <a:pPr lvl="3" algn="just"/>
            <a:r>
              <a:rPr lang="en-US" sz="2800" dirty="0"/>
              <a:t>Marriage therapy.</a:t>
            </a:r>
          </a:p>
        </p:txBody>
      </p:sp>
      <p:sp>
        <p:nvSpPr>
          <p:cNvPr id="2" name="Date Placeholder 1"/>
          <p:cNvSpPr>
            <a:spLocks noGrp="1"/>
          </p:cNvSpPr>
          <p:nvPr>
            <p:ph type="dt" sz="half" idx="10"/>
          </p:nvPr>
        </p:nvSpPr>
        <p:spPr/>
        <p:txBody>
          <a:bodyPr/>
          <a:lstStyle/>
          <a:p>
            <a:fld id="{0ABFC12A-60AF-4557-ADE4-254E7059BB3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41001446"/>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4" name="Rectangle 2"/>
          <p:cNvSpPr>
            <a:spLocks noGrp="1" noChangeArrowheads="1"/>
          </p:cNvSpPr>
          <p:nvPr>
            <p:ph type="title"/>
          </p:nvPr>
        </p:nvSpPr>
        <p:spPr>
          <a:xfrm>
            <a:off x="1981200" y="260648"/>
            <a:ext cx="8229600" cy="729952"/>
          </a:xfrm>
        </p:spPr>
        <p:txBody>
          <a:bodyPr/>
          <a:lstStyle/>
          <a:p>
            <a:pPr algn="ctr" eaLnBrk="1" hangingPunct="1"/>
            <a:r>
              <a:rPr lang="en-US" sz="4800" b="1" dirty="0">
                <a:solidFill>
                  <a:srgbClr val="FF0000"/>
                </a:solidFill>
              </a:rPr>
              <a:t>3. Activity groups</a:t>
            </a:r>
          </a:p>
        </p:txBody>
      </p:sp>
      <p:sp>
        <p:nvSpPr>
          <p:cNvPr id="5125" name="Rectangle 3"/>
          <p:cNvSpPr>
            <a:spLocks noGrp="1" noChangeArrowheads="1"/>
          </p:cNvSpPr>
          <p:nvPr>
            <p:ph type="body" idx="1"/>
          </p:nvPr>
        </p:nvSpPr>
        <p:spPr>
          <a:xfrm>
            <a:off x="1981200" y="980729"/>
            <a:ext cx="8382000" cy="5001419"/>
          </a:xfrm>
        </p:spPr>
        <p:txBody>
          <a:bodyPr/>
          <a:lstStyle/>
          <a:p>
            <a:pPr algn="just" eaLnBrk="1" hangingPunct="1"/>
            <a:r>
              <a:rPr lang="en-US" dirty="0" smtClean="0"/>
              <a:t>Uses a particular activity as the structure around which the interaction of the group members is built, encouraging the development of ego strengths and control.</a:t>
            </a:r>
          </a:p>
          <a:p>
            <a:pPr lvl="2" algn="just">
              <a:buFontTx/>
              <a:buNone/>
            </a:pPr>
            <a:r>
              <a:rPr lang="en-US" sz="3000" b="1" dirty="0"/>
              <a:t>Examples:</a:t>
            </a:r>
          </a:p>
          <a:p>
            <a:pPr lvl="3" algn="just"/>
            <a:r>
              <a:rPr lang="en-US" sz="2800" dirty="0"/>
              <a:t>Music therapy</a:t>
            </a:r>
          </a:p>
          <a:p>
            <a:pPr lvl="3" algn="just"/>
            <a:r>
              <a:rPr lang="en-US" sz="2800" dirty="0"/>
              <a:t>Play therapy</a:t>
            </a:r>
          </a:p>
          <a:p>
            <a:pPr lvl="3" algn="just"/>
            <a:r>
              <a:rPr lang="en-US" sz="2800" dirty="0"/>
              <a:t>Exercise group</a:t>
            </a:r>
          </a:p>
          <a:p>
            <a:pPr lvl="3" algn="just"/>
            <a:r>
              <a:rPr lang="en-US" sz="2800" dirty="0"/>
              <a:t>Reality orientation</a:t>
            </a:r>
          </a:p>
          <a:p>
            <a:pPr algn="just" eaLnBrk="1" hangingPunct="1"/>
            <a:endParaRPr lang="en-US" dirty="0" smtClean="0"/>
          </a:p>
        </p:txBody>
      </p:sp>
      <p:sp>
        <p:nvSpPr>
          <p:cNvPr id="2" name="Date Placeholder 1"/>
          <p:cNvSpPr>
            <a:spLocks noGrp="1"/>
          </p:cNvSpPr>
          <p:nvPr>
            <p:ph type="dt" sz="half" idx="10"/>
          </p:nvPr>
        </p:nvSpPr>
        <p:spPr/>
        <p:txBody>
          <a:bodyPr/>
          <a:lstStyle/>
          <a:p>
            <a:fld id="{41A598D1-D187-4EDE-99C1-273710BD7B3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54633237"/>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Rectangle 2"/>
          <p:cNvSpPr>
            <a:spLocks noGrp="1" noChangeArrowheads="1"/>
          </p:cNvSpPr>
          <p:nvPr>
            <p:ph type="title"/>
          </p:nvPr>
        </p:nvSpPr>
        <p:spPr>
          <a:xfrm>
            <a:off x="1991544" y="260648"/>
            <a:ext cx="8229600" cy="792088"/>
          </a:xfrm>
        </p:spPr>
        <p:txBody>
          <a:bodyPr/>
          <a:lstStyle/>
          <a:p>
            <a:pPr algn="just" eaLnBrk="1" hangingPunct="1"/>
            <a:r>
              <a:rPr lang="en-US" sz="4000" b="1" dirty="0">
                <a:solidFill>
                  <a:srgbClr val="FF0000"/>
                </a:solidFill>
              </a:rPr>
              <a:t>Curative factors in group therapy</a:t>
            </a:r>
          </a:p>
        </p:txBody>
      </p:sp>
      <p:sp>
        <p:nvSpPr>
          <p:cNvPr id="6149" name="Rectangle 3"/>
          <p:cNvSpPr>
            <a:spLocks noGrp="1" noChangeArrowheads="1"/>
          </p:cNvSpPr>
          <p:nvPr>
            <p:ph type="body" idx="1"/>
          </p:nvPr>
        </p:nvSpPr>
        <p:spPr>
          <a:xfrm>
            <a:off x="1752600" y="1196752"/>
            <a:ext cx="8686800" cy="5127848"/>
          </a:xfrm>
        </p:spPr>
        <p:txBody>
          <a:bodyPr/>
          <a:lstStyle/>
          <a:p>
            <a:pPr algn="just" eaLnBrk="1" hangingPunct="1">
              <a:lnSpc>
                <a:spcPct val="90000"/>
              </a:lnSpc>
            </a:pPr>
            <a:r>
              <a:rPr lang="en-US" b="1" dirty="0" smtClean="0"/>
              <a:t>Shared information</a:t>
            </a:r>
            <a:r>
              <a:rPr lang="en-US" dirty="0" smtClean="0"/>
              <a:t>: </a:t>
            </a:r>
          </a:p>
          <a:p>
            <a:pPr algn="just" eaLnBrk="1" hangingPunct="1">
              <a:lnSpc>
                <a:spcPct val="90000"/>
              </a:lnSpc>
              <a:buNone/>
            </a:pPr>
            <a:r>
              <a:rPr lang="en-US" dirty="0" smtClean="0"/>
              <a:t>	Because of similar backgrounds and problems the group members get the opportunity to share very important information.</a:t>
            </a:r>
          </a:p>
          <a:p>
            <a:pPr algn="just" eaLnBrk="1" hangingPunct="1">
              <a:lnSpc>
                <a:spcPct val="90000"/>
              </a:lnSpc>
            </a:pPr>
            <a:r>
              <a:rPr lang="en-US" b="1" dirty="0" smtClean="0"/>
              <a:t>Altruism</a:t>
            </a:r>
            <a:r>
              <a:rPr lang="en-US" dirty="0" smtClean="0"/>
              <a:t>: </a:t>
            </a:r>
          </a:p>
          <a:p>
            <a:pPr algn="just" eaLnBrk="1" hangingPunct="1">
              <a:lnSpc>
                <a:spcPct val="90000"/>
              </a:lnSpc>
              <a:buNone/>
            </a:pPr>
            <a:r>
              <a:rPr lang="en-US" dirty="0" smtClean="0"/>
              <a:t>	An opportunity to help members of the group who may feel worthless and useless boost their ego.  </a:t>
            </a:r>
          </a:p>
        </p:txBody>
      </p:sp>
      <p:sp>
        <p:nvSpPr>
          <p:cNvPr id="2" name="Date Placeholder 1"/>
          <p:cNvSpPr>
            <a:spLocks noGrp="1"/>
          </p:cNvSpPr>
          <p:nvPr>
            <p:ph type="dt" sz="half" idx="10"/>
          </p:nvPr>
        </p:nvSpPr>
        <p:spPr/>
        <p:txBody>
          <a:bodyPr/>
          <a:lstStyle/>
          <a:p>
            <a:fld id="{B25F069D-E701-45EC-8416-8F72A26082B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00605525"/>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332657"/>
            <a:ext cx="8229600" cy="5798269"/>
          </a:xfrm>
        </p:spPr>
        <p:txBody>
          <a:bodyPr/>
          <a:lstStyle/>
          <a:p>
            <a:pPr algn="just"/>
            <a:r>
              <a:rPr lang="en-US" sz="3200" b="1" dirty="0"/>
              <a:t>Universality</a:t>
            </a:r>
            <a:r>
              <a:rPr lang="en-US" sz="3200" dirty="0"/>
              <a:t>: </a:t>
            </a:r>
          </a:p>
          <a:p>
            <a:pPr algn="just">
              <a:buNone/>
            </a:pPr>
            <a:r>
              <a:rPr lang="en-US" sz="3200" dirty="0"/>
              <a:t>	- Sharing of experiences and finding that others respond positively lead to the discovery that problems, feelings and behaviour are not unique but are shared by others.</a:t>
            </a:r>
          </a:p>
          <a:p>
            <a:pPr algn="just"/>
            <a:r>
              <a:rPr lang="en-US" sz="3200" b="1" dirty="0"/>
              <a:t>Group cohesion:</a:t>
            </a:r>
            <a:r>
              <a:rPr lang="en-US" sz="3200" dirty="0"/>
              <a:t> </a:t>
            </a:r>
          </a:p>
          <a:p>
            <a:pPr algn="just">
              <a:buNone/>
            </a:pPr>
            <a:r>
              <a:rPr lang="en-US" sz="3200" dirty="0"/>
              <a:t>	- A feeling of belonging and empathy develops and the group becomes an important source of support.</a:t>
            </a:r>
          </a:p>
          <a:p>
            <a:pPr algn="just">
              <a:buNone/>
            </a:pPr>
            <a:endParaRPr lang="en-US" sz="3200" dirty="0"/>
          </a:p>
          <a:p>
            <a:pPr algn="just">
              <a:buNone/>
            </a:pPr>
            <a:endParaRPr lang="en-US" sz="3200" dirty="0"/>
          </a:p>
        </p:txBody>
      </p:sp>
      <p:sp>
        <p:nvSpPr>
          <p:cNvPr id="2" name="Date Placeholder 1"/>
          <p:cNvSpPr>
            <a:spLocks noGrp="1"/>
          </p:cNvSpPr>
          <p:nvPr>
            <p:ph type="dt" sz="half" idx="10"/>
          </p:nvPr>
        </p:nvSpPr>
        <p:spPr/>
        <p:txBody>
          <a:bodyPr/>
          <a:lstStyle/>
          <a:p>
            <a:fld id="{745B04DD-F32D-4732-A8EF-E2B1843F566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659606209"/>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sz="3200" b="1" dirty="0"/>
              <a:t>Hope</a:t>
            </a:r>
            <a:r>
              <a:rPr lang="en-US" sz="3200" dirty="0"/>
              <a:t>: </a:t>
            </a:r>
          </a:p>
          <a:p>
            <a:pPr algn="just">
              <a:buNone/>
            </a:pPr>
            <a:r>
              <a:rPr lang="en-US" sz="3200" dirty="0"/>
              <a:t>	- Observing how members progress and overcome their problems gives the other group members hope. </a:t>
            </a:r>
          </a:p>
          <a:p>
            <a:pPr algn="just">
              <a:buNone/>
            </a:pPr>
            <a:r>
              <a:rPr lang="en-US" sz="3200" dirty="0"/>
              <a:t>	- Confidence in therapeutic process is engendered and group members begin to have confidence that their conditions will improve.</a:t>
            </a:r>
          </a:p>
          <a:p>
            <a:pPr algn="just"/>
            <a:endParaRPr lang="en-US" dirty="0"/>
          </a:p>
        </p:txBody>
      </p:sp>
      <p:sp>
        <p:nvSpPr>
          <p:cNvPr id="2" name="Date Placeholder 1"/>
          <p:cNvSpPr>
            <a:spLocks noGrp="1"/>
          </p:cNvSpPr>
          <p:nvPr>
            <p:ph type="dt" sz="half" idx="10"/>
          </p:nvPr>
        </p:nvSpPr>
        <p:spPr/>
        <p:txBody>
          <a:bodyPr/>
          <a:lstStyle/>
          <a:p>
            <a:fld id="{52623799-F73A-482D-A356-C4AFCE04C38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08138823"/>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Rectangle 3"/>
          <p:cNvSpPr>
            <a:spLocks noGrp="1" noChangeArrowheads="1"/>
          </p:cNvSpPr>
          <p:nvPr>
            <p:ph type="body" idx="1"/>
          </p:nvPr>
        </p:nvSpPr>
        <p:spPr>
          <a:xfrm>
            <a:off x="2053208" y="764704"/>
            <a:ext cx="8147248" cy="5486400"/>
          </a:xfrm>
        </p:spPr>
        <p:txBody>
          <a:bodyPr/>
          <a:lstStyle/>
          <a:p>
            <a:pPr algn="just" eaLnBrk="1" hangingPunct="1"/>
            <a:r>
              <a:rPr lang="en-US" b="1" dirty="0" smtClean="0"/>
              <a:t>Interpersonal learning</a:t>
            </a:r>
            <a:r>
              <a:rPr lang="en-US" dirty="0" smtClean="0"/>
              <a:t>: </a:t>
            </a:r>
          </a:p>
          <a:p>
            <a:pPr algn="just" eaLnBrk="1" hangingPunct="1">
              <a:buNone/>
            </a:pPr>
            <a:r>
              <a:rPr lang="en-US" dirty="0" smtClean="0"/>
              <a:t>	- Group members not only learning from others but also analyze their personal feelings and behaviour in the group.</a:t>
            </a:r>
          </a:p>
          <a:p>
            <a:pPr algn="just" eaLnBrk="1" hangingPunct="1"/>
            <a:r>
              <a:rPr lang="en-US" b="1" dirty="0" smtClean="0"/>
              <a:t>Ventilation:</a:t>
            </a:r>
            <a:r>
              <a:rPr lang="en-US" dirty="0" smtClean="0"/>
              <a:t> </a:t>
            </a:r>
          </a:p>
          <a:p>
            <a:pPr algn="just" eaLnBrk="1" hangingPunct="1">
              <a:buNone/>
            </a:pPr>
            <a:r>
              <a:rPr lang="en-US" dirty="0" smtClean="0"/>
              <a:t>	- This encompasses active, verbal participation in the group process by means of self disclosure and self-examination and helps in the release of negative feelings. </a:t>
            </a:r>
          </a:p>
          <a:p>
            <a:pPr algn="just" eaLnBrk="1" hangingPunct="1"/>
            <a:endParaRPr lang="en-US" sz="2000" dirty="0"/>
          </a:p>
        </p:txBody>
      </p:sp>
      <p:sp>
        <p:nvSpPr>
          <p:cNvPr id="2" name="Date Placeholder 1"/>
          <p:cNvSpPr>
            <a:spLocks noGrp="1"/>
          </p:cNvSpPr>
          <p:nvPr>
            <p:ph type="dt" sz="half" idx="10"/>
          </p:nvPr>
        </p:nvSpPr>
        <p:spPr/>
        <p:txBody>
          <a:bodyPr/>
          <a:lstStyle/>
          <a:p>
            <a:fld id="{61638490-9109-4C23-9B58-4F9966F0AFF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142651887"/>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sz="3200" b="1" dirty="0"/>
              <a:t>Socialization:</a:t>
            </a:r>
            <a:r>
              <a:rPr lang="en-US" sz="3200" dirty="0"/>
              <a:t> </a:t>
            </a:r>
          </a:p>
          <a:p>
            <a:pPr algn="just">
              <a:buNone/>
            </a:pPr>
            <a:r>
              <a:rPr lang="en-US" sz="3200" dirty="0"/>
              <a:t>	- Group members learn new, socially acceptable </a:t>
            </a:r>
            <a:r>
              <a:rPr lang="en-US" sz="3200" dirty="0" err="1"/>
              <a:t>behavioural</a:t>
            </a:r>
            <a:r>
              <a:rPr lang="en-US" sz="3200" dirty="0"/>
              <a:t> pattern. They receive frank feedback in a supportive environment about an acceptable behaviour and are encouraged to try new patterns.</a:t>
            </a:r>
          </a:p>
          <a:p>
            <a:pPr algn="just"/>
            <a:endParaRPr lang="en-US" dirty="0"/>
          </a:p>
        </p:txBody>
      </p:sp>
      <p:sp>
        <p:nvSpPr>
          <p:cNvPr id="2" name="Date Placeholder 1"/>
          <p:cNvSpPr>
            <a:spLocks noGrp="1"/>
          </p:cNvSpPr>
          <p:nvPr>
            <p:ph type="dt" sz="half" idx="10"/>
          </p:nvPr>
        </p:nvSpPr>
        <p:spPr/>
        <p:txBody>
          <a:bodyPr/>
          <a:lstStyle/>
          <a:p>
            <a:fld id="{3E0F7950-B2D4-43EE-8030-D488E6648505}"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064259251"/>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188641"/>
            <a:ext cx="8229600" cy="1139825"/>
          </a:xfrm>
        </p:spPr>
        <p:txBody>
          <a:bodyPr/>
          <a:lstStyle/>
          <a:p>
            <a:pPr algn="ctr"/>
            <a:r>
              <a:rPr lang="en-US" sz="4800" b="1" dirty="0">
                <a:solidFill>
                  <a:srgbClr val="FF0000"/>
                </a:solidFill>
              </a:rPr>
              <a:t>Phases of Group Development</a:t>
            </a:r>
            <a:endParaRPr lang="en-US" sz="4800" b="1" dirty="0">
              <a:solidFill>
                <a:srgbClr val="FF0000"/>
              </a:solidFill>
            </a:endParaRPr>
          </a:p>
        </p:txBody>
      </p:sp>
      <p:sp>
        <p:nvSpPr>
          <p:cNvPr id="3" name="Content Placeholder 2"/>
          <p:cNvSpPr>
            <a:spLocks noGrp="1"/>
          </p:cNvSpPr>
          <p:nvPr>
            <p:ph idx="1"/>
          </p:nvPr>
        </p:nvSpPr>
        <p:spPr>
          <a:xfrm>
            <a:off x="1981200" y="1052737"/>
            <a:ext cx="8229600" cy="5078189"/>
          </a:xfrm>
        </p:spPr>
        <p:txBody>
          <a:bodyPr/>
          <a:lstStyle/>
          <a:p>
            <a:pPr algn="just"/>
            <a:r>
              <a:rPr lang="en-US" b="1" dirty="0" smtClean="0">
                <a:solidFill>
                  <a:srgbClr val="0070C0"/>
                </a:solidFill>
              </a:rPr>
              <a:t>I. Initial or orientation phase</a:t>
            </a:r>
          </a:p>
          <a:p>
            <a:pPr algn="just">
              <a:buNone/>
            </a:pPr>
            <a:r>
              <a:rPr lang="en-US" b="1" dirty="0" smtClean="0">
                <a:solidFill>
                  <a:schemeClr val="accent2"/>
                </a:solidFill>
              </a:rPr>
              <a:t> </a:t>
            </a:r>
            <a:r>
              <a:rPr lang="en-US" dirty="0" smtClean="0"/>
              <a:t>- objectives, selection of members, the type of group, consultation with members, logistics and establishment of roles.</a:t>
            </a:r>
          </a:p>
          <a:p>
            <a:pPr algn="just"/>
            <a:r>
              <a:rPr lang="en-US" b="1" dirty="0" smtClean="0">
                <a:solidFill>
                  <a:srgbClr val="0070C0"/>
                </a:solidFill>
              </a:rPr>
              <a:t>II. Middle/working phase</a:t>
            </a:r>
          </a:p>
          <a:p>
            <a:pPr algn="just">
              <a:buNone/>
            </a:pPr>
            <a:r>
              <a:rPr lang="en-US" b="1" dirty="0" smtClean="0">
                <a:solidFill>
                  <a:schemeClr val="accent2"/>
                </a:solidFill>
              </a:rPr>
              <a:t> </a:t>
            </a:r>
            <a:r>
              <a:rPr lang="en-US" dirty="0" smtClean="0"/>
              <a:t>- problem solving and decision making phase.</a:t>
            </a:r>
            <a:endParaRPr lang="en-US" b="1" dirty="0" smtClean="0">
              <a:solidFill>
                <a:schemeClr val="accent2"/>
              </a:solidFill>
            </a:endParaRPr>
          </a:p>
          <a:p>
            <a:pPr algn="just"/>
            <a:r>
              <a:rPr lang="en-US" b="1" dirty="0" smtClean="0">
                <a:solidFill>
                  <a:srgbClr val="0070C0"/>
                </a:solidFill>
              </a:rPr>
              <a:t>III. Final/Termination phase</a:t>
            </a:r>
          </a:p>
          <a:p>
            <a:pPr algn="just">
              <a:buNone/>
            </a:pPr>
            <a:r>
              <a:rPr lang="en-US" dirty="0" smtClean="0"/>
              <a:t> - after the groups objectives have been met, then it has to be terminated as required.</a:t>
            </a:r>
            <a:endParaRPr lang="en-US" dirty="0"/>
          </a:p>
        </p:txBody>
      </p:sp>
      <p:sp>
        <p:nvSpPr>
          <p:cNvPr id="5" name="Date Placeholder 4"/>
          <p:cNvSpPr>
            <a:spLocks noGrp="1"/>
          </p:cNvSpPr>
          <p:nvPr>
            <p:ph type="dt" sz="half" idx="10"/>
          </p:nvPr>
        </p:nvSpPr>
        <p:spPr/>
        <p:txBody>
          <a:bodyPr/>
          <a:lstStyle/>
          <a:p>
            <a:fld id="{5310FF55-CFCA-41C8-AC1E-FF82A63328F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92191324"/>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6" name="Rectangle 2"/>
          <p:cNvSpPr>
            <a:spLocks noGrp="1" noChangeArrowheads="1"/>
          </p:cNvSpPr>
          <p:nvPr>
            <p:ph type="title"/>
          </p:nvPr>
        </p:nvSpPr>
        <p:spPr>
          <a:xfrm>
            <a:off x="1981200" y="404664"/>
            <a:ext cx="8229600" cy="685800"/>
          </a:xfrm>
        </p:spPr>
        <p:txBody>
          <a:bodyPr/>
          <a:lstStyle/>
          <a:p>
            <a:pPr algn="ctr" eaLnBrk="1" hangingPunct="1"/>
            <a:r>
              <a:rPr lang="en-US" sz="3600" b="1" dirty="0">
                <a:solidFill>
                  <a:srgbClr val="FF0000"/>
                </a:solidFill>
                <a:latin typeface="Arial Rounded MT Bold" panose="020F0704030504030204" pitchFamily="34" charset="0"/>
              </a:rPr>
              <a:t>Tasks of group therapist during the sessions</a:t>
            </a:r>
          </a:p>
        </p:txBody>
      </p:sp>
      <p:sp>
        <p:nvSpPr>
          <p:cNvPr id="8197" name="Rectangle 3"/>
          <p:cNvSpPr>
            <a:spLocks noGrp="1" noChangeArrowheads="1"/>
          </p:cNvSpPr>
          <p:nvPr>
            <p:ph type="body" idx="1"/>
          </p:nvPr>
        </p:nvSpPr>
        <p:spPr>
          <a:xfrm>
            <a:off x="2197224" y="1739950"/>
            <a:ext cx="7355160" cy="4713387"/>
          </a:xfrm>
        </p:spPr>
        <p:txBody>
          <a:bodyPr/>
          <a:lstStyle/>
          <a:p>
            <a:pPr algn="just" eaLnBrk="1" hangingPunct="1">
              <a:lnSpc>
                <a:spcPct val="90000"/>
              </a:lnSpc>
            </a:pPr>
            <a:r>
              <a:rPr lang="en-US" dirty="0" smtClean="0">
                <a:solidFill>
                  <a:srgbClr val="0070C0"/>
                </a:solidFill>
              </a:rPr>
              <a:t>Preparation</a:t>
            </a:r>
            <a:r>
              <a:rPr lang="en-US" u="sng" dirty="0" smtClean="0">
                <a:solidFill>
                  <a:srgbClr val="0070C0"/>
                </a:solidFill>
              </a:rPr>
              <a:t> </a:t>
            </a:r>
          </a:p>
          <a:p>
            <a:pPr lvl="1" algn="just" eaLnBrk="1" hangingPunct="1">
              <a:lnSpc>
                <a:spcPct val="90000"/>
              </a:lnSpc>
            </a:pPr>
            <a:r>
              <a:rPr lang="en-US" sz="3000" dirty="0"/>
              <a:t>Set the objectives of the sessions. </a:t>
            </a:r>
          </a:p>
          <a:p>
            <a:pPr lvl="1" algn="just" eaLnBrk="1" hangingPunct="1">
              <a:lnSpc>
                <a:spcPct val="90000"/>
              </a:lnSpc>
            </a:pPr>
            <a:r>
              <a:rPr lang="en-US" sz="3000" dirty="0"/>
              <a:t>Selection of group members.</a:t>
            </a:r>
          </a:p>
          <a:p>
            <a:pPr lvl="1" algn="just" eaLnBrk="1" hangingPunct="1">
              <a:lnSpc>
                <a:spcPct val="90000"/>
              </a:lnSpc>
            </a:pPr>
            <a:r>
              <a:rPr lang="en-US" sz="3000" dirty="0"/>
              <a:t>Selection of the type of the group.</a:t>
            </a:r>
          </a:p>
          <a:p>
            <a:pPr lvl="1" algn="just" eaLnBrk="1" hangingPunct="1">
              <a:lnSpc>
                <a:spcPct val="90000"/>
              </a:lnSpc>
            </a:pPr>
            <a:r>
              <a:rPr lang="en-US" sz="3000" dirty="0"/>
              <a:t>Consultation with the team: logistics arrangements. </a:t>
            </a:r>
          </a:p>
          <a:p>
            <a:pPr lvl="1" algn="just" eaLnBrk="1" hangingPunct="1">
              <a:lnSpc>
                <a:spcPct val="90000"/>
              </a:lnSpc>
            </a:pPr>
            <a:r>
              <a:rPr lang="en-US" sz="3000" dirty="0"/>
              <a:t>Preparation of the group members. </a:t>
            </a:r>
            <a:endParaRPr lang="en-US" sz="3000" b="1" dirty="0"/>
          </a:p>
        </p:txBody>
      </p:sp>
      <p:sp>
        <p:nvSpPr>
          <p:cNvPr id="2" name="Date Placeholder 1"/>
          <p:cNvSpPr>
            <a:spLocks noGrp="1"/>
          </p:cNvSpPr>
          <p:nvPr>
            <p:ph type="dt" sz="half" idx="10"/>
          </p:nvPr>
        </p:nvSpPr>
        <p:spPr/>
        <p:txBody>
          <a:bodyPr/>
          <a:lstStyle/>
          <a:p>
            <a:fld id="{01B55CEE-3174-4491-88D5-13E4522DBC9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037873104"/>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7586" name="Title 1"/>
          <p:cNvSpPr>
            <a:spLocks noGrp="1"/>
          </p:cNvSpPr>
          <p:nvPr>
            <p:ph type="title"/>
          </p:nvPr>
        </p:nvSpPr>
        <p:spPr>
          <a:xfrm>
            <a:off x="2067338" y="122239"/>
            <a:ext cx="7457661" cy="1348751"/>
          </a:xfrm>
        </p:spPr>
        <p:txBody>
          <a:bodyPr>
            <a:normAutofit/>
          </a:bodyPr>
          <a:lstStyle/>
          <a:p>
            <a:pPr algn="ctr"/>
            <a:r>
              <a:rPr lang="en-US" altLang="en-US" sz="5400" b="1" dirty="0">
                <a:solidFill>
                  <a:srgbClr val="FF0000"/>
                </a:solidFill>
              </a:rPr>
              <a:t>Appearance </a:t>
            </a:r>
          </a:p>
        </p:txBody>
      </p:sp>
      <p:sp>
        <p:nvSpPr>
          <p:cNvPr id="67587" name="Content Placeholder 2"/>
          <p:cNvSpPr>
            <a:spLocks noGrp="1"/>
          </p:cNvSpPr>
          <p:nvPr>
            <p:ph idx="1"/>
          </p:nvPr>
        </p:nvSpPr>
        <p:spPr>
          <a:xfrm>
            <a:off x="1510749" y="1470990"/>
            <a:ext cx="10575234" cy="527112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Grooming and dress</a:t>
            </a:r>
            <a:r>
              <a:rPr lang="en-US" altLang="en-US" dirty="0">
                <a:latin typeface="Times New Roman" panose="02020603050405020304" pitchFamily="18" charset="0"/>
                <a:cs typeface="Times New Roman" panose="02020603050405020304" pitchFamily="18" charset="0"/>
              </a:rPr>
              <a:t>- Note unusual modes of dress, Note evidence of soiled clothing, Note use of makeup, Is appearance neat or unkempt?</a:t>
            </a:r>
          </a:p>
          <a:p>
            <a:pPr algn="just"/>
            <a:r>
              <a:rPr lang="en-US" altLang="en-US" dirty="0">
                <a:latin typeface="Times New Roman" panose="02020603050405020304" pitchFamily="18" charset="0"/>
                <a:cs typeface="Times New Roman" panose="02020603050405020304" pitchFamily="18" charset="0"/>
              </a:rPr>
              <a:t>2. </a:t>
            </a:r>
            <a:r>
              <a:rPr lang="en-US" altLang="en-US" b="1" i="1" dirty="0">
                <a:latin typeface="Times New Roman" panose="02020603050405020304" pitchFamily="18" charset="0"/>
                <a:cs typeface="Times New Roman" panose="02020603050405020304" pitchFamily="18" charset="0"/>
              </a:rPr>
              <a:t>Hygiene</a:t>
            </a:r>
            <a:r>
              <a:rPr lang="en-US" altLang="en-US" dirty="0">
                <a:latin typeface="Times New Roman" panose="02020603050405020304" pitchFamily="18" charset="0"/>
                <a:cs typeface="Times New Roman" panose="02020603050405020304" pitchFamily="18" charset="0"/>
              </a:rPr>
              <a:t>-Note evidence of body or breath odor, Note condition of skin, fingernails</a:t>
            </a:r>
          </a:p>
          <a:p>
            <a:pPr algn="just"/>
            <a:r>
              <a:rPr lang="en-US" altLang="en-US" dirty="0">
                <a:latin typeface="Times New Roman" panose="02020603050405020304" pitchFamily="18" charset="0"/>
                <a:cs typeface="Times New Roman" panose="02020603050405020304" pitchFamily="18" charset="0"/>
              </a:rPr>
              <a:t>3</a:t>
            </a:r>
            <a:r>
              <a:rPr lang="en-US" altLang="en-US" b="1" i="1" dirty="0">
                <a:latin typeface="Times New Roman" panose="02020603050405020304" pitchFamily="18" charset="0"/>
                <a:cs typeface="Times New Roman" panose="02020603050405020304" pitchFamily="18" charset="0"/>
              </a:rPr>
              <a:t>. Posture</a:t>
            </a:r>
            <a:r>
              <a:rPr lang="en-US" altLang="en-US" dirty="0">
                <a:latin typeface="Times New Roman" panose="02020603050405020304" pitchFamily="18" charset="0"/>
                <a:cs typeface="Times New Roman" panose="02020603050405020304" pitchFamily="18" charset="0"/>
              </a:rPr>
              <a:t>-Note if standing upright, rigid, slumped over.</a:t>
            </a:r>
          </a:p>
          <a:p>
            <a:pPr algn="just"/>
            <a:r>
              <a:rPr lang="en-US" altLang="en-US" dirty="0">
                <a:latin typeface="Times New Roman" panose="02020603050405020304" pitchFamily="18" charset="0"/>
                <a:cs typeface="Times New Roman" panose="02020603050405020304" pitchFamily="18" charset="0"/>
              </a:rPr>
              <a:t>4. </a:t>
            </a:r>
            <a:r>
              <a:rPr lang="en-US" altLang="en-US" b="1" i="1" dirty="0">
                <a:latin typeface="Times New Roman" panose="02020603050405020304" pitchFamily="18" charset="0"/>
                <a:cs typeface="Times New Roman" panose="02020603050405020304" pitchFamily="18" charset="0"/>
              </a:rPr>
              <a:t>Height and weight</a:t>
            </a:r>
            <a:r>
              <a:rPr lang="en-US" altLang="en-US" dirty="0">
                <a:latin typeface="Times New Roman" panose="02020603050405020304" pitchFamily="18" charset="0"/>
                <a:cs typeface="Times New Roman" panose="02020603050405020304" pitchFamily="18" charset="0"/>
              </a:rPr>
              <a:t>- Perform accurate measurements.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620662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7587">
                                            <p:txEl>
                                              <p:pRg st="0" end="0"/>
                                            </p:txEl>
                                          </p:spTgt>
                                        </p:tgtEl>
                                        <p:attrNameLst>
                                          <p:attrName>style.visibility</p:attrName>
                                        </p:attrNameLst>
                                      </p:cBhvr>
                                      <p:to>
                                        <p:strVal val="visible"/>
                                      </p:to>
                                    </p:set>
                                    <p:anim calcmode="lin" valueType="num">
                                      <p:cBhvr additive="base">
                                        <p:cTn id="7" dur="500" fill="hold"/>
                                        <p:tgtEl>
                                          <p:spTgt spid="675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758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7587">
                                            <p:txEl>
                                              <p:pRg st="1" end="1"/>
                                            </p:txEl>
                                          </p:spTgt>
                                        </p:tgtEl>
                                        <p:attrNameLst>
                                          <p:attrName>style.visibility</p:attrName>
                                        </p:attrNameLst>
                                      </p:cBhvr>
                                      <p:to>
                                        <p:strVal val="visible"/>
                                      </p:to>
                                    </p:set>
                                    <p:anim calcmode="lin" valueType="num">
                                      <p:cBhvr additive="base">
                                        <p:cTn id="13" dur="500" fill="hold"/>
                                        <p:tgtEl>
                                          <p:spTgt spid="6758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758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7587">
                                            <p:txEl>
                                              <p:pRg st="2" end="2"/>
                                            </p:txEl>
                                          </p:spTgt>
                                        </p:tgtEl>
                                        <p:attrNameLst>
                                          <p:attrName>style.visibility</p:attrName>
                                        </p:attrNameLst>
                                      </p:cBhvr>
                                      <p:to>
                                        <p:strVal val="visible"/>
                                      </p:to>
                                    </p:set>
                                    <p:anim calcmode="lin" valueType="num">
                                      <p:cBhvr additive="base">
                                        <p:cTn id="19" dur="500" fill="hold"/>
                                        <p:tgtEl>
                                          <p:spTgt spid="6758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758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7587">
                                            <p:txEl>
                                              <p:pRg st="3" end="3"/>
                                            </p:txEl>
                                          </p:spTgt>
                                        </p:tgtEl>
                                        <p:attrNameLst>
                                          <p:attrName>style.visibility</p:attrName>
                                        </p:attrNameLst>
                                      </p:cBhvr>
                                      <p:to>
                                        <p:strVal val="visible"/>
                                      </p:to>
                                    </p:set>
                                    <p:anim calcmode="lin" valueType="num">
                                      <p:cBhvr additive="base">
                                        <p:cTn id="25" dur="500" fill="hold"/>
                                        <p:tgtEl>
                                          <p:spTgt spid="6758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758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3"/>
          <p:cNvSpPr>
            <a:spLocks noGrp="1" noChangeArrowheads="1"/>
          </p:cNvSpPr>
          <p:nvPr>
            <p:ph type="body" idx="1"/>
          </p:nvPr>
        </p:nvSpPr>
        <p:spPr>
          <a:xfrm>
            <a:off x="1981200" y="548680"/>
            <a:ext cx="8219256" cy="5928320"/>
          </a:xfrm>
        </p:spPr>
        <p:txBody>
          <a:bodyPr/>
          <a:lstStyle/>
          <a:p>
            <a:pPr algn="just" eaLnBrk="1" hangingPunct="1"/>
            <a:r>
              <a:rPr lang="en-US" sz="3600" dirty="0">
                <a:solidFill>
                  <a:srgbClr val="0070C0"/>
                </a:solidFill>
              </a:rPr>
              <a:t>Maintenance and goal achievement</a:t>
            </a:r>
          </a:p>
          <a:p>
            <a:pPr algn="just" eaLnBrk="1" hangingPunct="1">
              <a:buFontTx/>
              <a:buNone/>
            </a:pPr>
            <a:r>
              <a:rPr lang="en-US" dirty="0" smtClean="0"/>
              <a:t>	The group leader is responsible for the group survival and achievement of its objectives through:</a:t>
            </a:r>
          </a:p>
          <a:p>
            <a:pPr lvl="1" algn="just" eaLnBrk="1" hangingPunct="1"/>
            <a:r>
              <a:rPr lang="en-US" sz="2800" dirty="0"/>
              <a:t>Creation of therapeutic group norms such as confidentiality, frank as possible about feelings</a:t>
            </a:r>
          </a:p>
          <a:p>
            <a:pPr lvl="1" algn="just" eaLnBrk="1" hangingPunct="1"/>
            <a:r>
              <a:rPr lang="en-US" sz="2800" dirty="0"/>
              <a:t>Creation of a focal point: help all the members focus in a well planned activity (in the case of activity group).  </a:t>
            </a:r>
          </a:p>
          <a:p>
            <a:pPr lvl="1" algn="just" eaLnBrk="1" hangingPunct="1">
              <a:buFontTx/>
              <a:buNone/>
            </a:pPr>
            <a:endParaRPr lang="en-US" sz="3000" b="1" dirty="0"/>
          </a:p>
        </p:txBody>
      </p:sp>
      <p:sp>
        <p:nvSpPr>
          <p:cNvPr id="2" name="Date Placeholder 1"/>
          <p:cNvSpPr>
            <a:spLocks noGrp="1"/>
          </p:cNvSpPr>
          <p:nvPr>
            <p:ph type="dt" sz="half" idx="10"/>
          </p:nvPr>
        </p:nvSpPr>
        <p:spPr/>
        <p:txBody>
          <a:bodyPr/>
          <a:lstStyle/>
          <a:p>
            <a:fld id="{A722DD35-6E41-4F1E-B2B6-77BB4D5DFAA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32997242"/>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3"/>
          <p:cNvSpPr>
            <a:spLocks noGrp="1" noChangeArrowheads="1"/>
          </p:cNvSpPr>
          <p:nvPr>
            <p:ph type="body" idx="1"/>
          </p:nvPr>
        </p:nvSpPr>
        <p:spPr>
          <a:xfrm>
            <a:off x="2042864" y="836713"/>
            <a:ext cx="8229600" cy="5472608"/>
          </a:xfrm>
        </p:spPr>
        <p:txBody>
          <a:bodyPr/>
          <a:lstStyle/>
          <a:p>
            <a:pPr lvl="1" algn="just" eaLnBrk="1" hangingPunct="1">
              <a:lnSpc>
                <a:spcPct val="90000"/>
              </a:lnSpc>
            </a:pPr>
            <a:r>
              <a:rPr lang="en-US" sz="2800" dirty="0"/>
              <a:t>Management of problem behavior: such as people who monopolizes the group, people who all talk at the same time, late arrivals, losing contact with reality or becoming aggressive.</a:t>
            </a:r>
          </a:p>
          <a:p>
            <a:pPr lvl="1" algn="just">
              <a:lnSpc>
                <a:spcPct val="90000"/>
              </a:lnSpc>
            </a:pPr>
            <a:r>
              <a:rPr lang="en-US" sz="2800" dirty="0"/>
              <a:t>Creation of group cohesion: show respect, warmth and empathy to all the members and teach all of them to do the same by example.</a:t>
            </a:r>
          </a:p>
          <a:p>
            <a:pPr lvl="1" algn="just" eaLnBrk="1" hangingPunct="1">
              <a:lnSpc>
                <a:spcPct val="90000"/>
              </a:lnSpc>
            </a:pPr>
            <a:endParaRPr lang="en-US" sz="2800" dirty="0"/>
          </a:p>
        </p:txBody>
      </p:sp>
      <p:sp>
        <p:nvSpPr>
          <p:cNvPr id="2" name="Date Placeholder 1"/>
          <p:cNvSpPr>
            <a:spLocks noGrp="1"/>
          </p:cNvSpPr>
          <p:nvPr>
            <p:ph type="dt" sz="half" idx="10"/>
          </p:nvPr>
        </p:nvSpPr>
        <p:spPr/>
        <p:txBody>
          <a:bodyPr/>
          <a:lstStyle/>
          <a:p>
            <a:fld id="{8FDACA13-66FB-45CE-90DF-1331C365910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04187570"/>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042864" y="871092"/>
            <a:ext cx="8229600" cy="5438229"/>
          </a:xfrm>
        </p:spPr>
        <p:txBody>
          <a:bodyPr/>
          <a:lstStyle/>
          <a:p>
            <a:pPr algn="just">
              <a:lnSpc>
                <a:spcPct val="90000"/>
              </a:lnSpc>
            </a:pPr>
            <a:r>
              <a:rPr lang="en-US" sz="3600" b="1" dirty="0">
                <a:solidFill>
                  <a:srgbClr val="0070C0"/>
                </a:solidFill>
              </a:rPr>
              <a:t>Termination </a:t>
            </a:r>
          </a:p>
          <a:p>
            <a:pPr lvl="1" algn="just">
              <a:lnSpc>
                <a:spcPct val="90000"/>
              </a:lnSpc>
            </a:pPr>
            <a:r>
              <a:rPr lang="en-US" sz="3000" dirty="0"/>
              <a:t>Members are usually very dependent on one another and resistant to termination. </a:t>
            </a:r>
          </a:p>
          <a:p>
            <a:pPr lvl="1" algn="just">
              <a:lnSpc>
                <a:spcPct val="90000"/>
              </a:lnSpc>
            </a:pPr>
            <a:r>
              <a:rPr lang="en-US" sz="3000" dirty="0"/>
              <a:t>Feelings of anger, loss, and affection should be verbalized and members encouraged to evaluate the entire group experience.</a:t>
            </a:r>
          </a:p>
          <a:p>
            <a:pPr lvl="1" algn="just">
              <a:lnSpc>
                <a:spcPct val="90000"/>
              </a:lnSpc>
            </a:pPr>
            <a:r>
              <a:rPr lang="en-US" sz="3000" dirty="0"/>
              <a:t>Group leader to allow enough time for this phase.</a:t>
            </a:r>
          </a:p>
          <a:p>
            <a:pPr algn="just"/>
            <a:endParaRPr lang="en-US" dirty="0"/>
          </a:p>
        </p:txBody>
      </p:sp>
      <p:sp>
        <p:nvSpPr>
          <p:cNvPr id="2" name="Date Placeholder 1"/>
          <p:cNvSpPr>
            <a:spLocks noGrp="1"/>
          </p:cNvSpPr>
          <p:nvPr>
            <p:ph type="dt" sz="half" idx="10"/>
          </p:nvPr>
        </p:nvSpPr>
        <p:spPr/>
        <p:txBody>
          <a:bodyPr/>
          <a:lstStyle/>
          <a:p>
            <a:fld id="{CB0327FF-C8B7-41FB-89EA-9A664694E713}"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2358998"/>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rgbClr val="FF0000"/>
                </a:solidFill>
              </a:rPr>
              <a:t>OCCUPATIONAL THERAPY</a:t>
            </a:r>
            <a:endParaRPr lang="en-US" b="1" dirty="0">
              <a:solidFill>
                <a:srgbClr val="FF0000"/>
              </a:solidFill>
            </a:endParaRPr>
          </a:p>
        </p:txBody>
      </p:sp>
      <p:sp>
        <p:nvSpPr>
          <p:cNvPr id="3" name="Content Placeholder 2"/>
          <p:cNvSpPr>
            <a:spLocks noGrp="1"/>
          </p:cNvSpPr>
          <p:nvPr>
            <p:ph idx="1"/>
          </p:nvPr>
        </p:nvSpPr>
        <p:spPr>
          <a:xfrm>
            <a:off x="1981200" y="1268761"/>
            <a:ext cx="8363272" cy="5256584"/>
          </a:xfrm>
        </p:spPr>
        <p:txBody>
          <a:bodyPr/>
          <a:lstStyle/>
          <a:p>
            <a:pPr algn="just"/>
            <a:r>
              <a:rPr lang="en-US" dirty="0" smtClean="0"/>
              <a:t>Treatment through active participation in purposeful activities</a:t>
            </a:r>
          </a:p>
          <a:p>
            <a:pPr algn="just"/>
            <a:r>
              <a:rPr lang="en-US" dirty="0" smtClean="0"/>
              <a:t>It also emphasizes development of ones’ occupational interests, skills and abilities.</a:t>
            </a:r>
          </a:p>
          <a:p>
            <a:pPr algn="just"/>
            <a:r>
              <a:rPr lang="en-US" dirty="0" smtClean="0"/>
              <a:t>Aim: </a:t>
            </a:r>
          </a:p>
          <a:p>
            <a:pPr lvl="1" algn="just"/>
            <a:r>
              <a:rPr lang="en-US" dirty="0" smtClean="0"/>
              <a:t>To rehabilitate patients for their return home and help them overcome anxiety at work or deal with a difficult working relationship. </a:t>
            </a:r>
            <a:endParaRPr lang="en-US" dirty="0"/>
          </a:p>
        </p:txBody>
      </p:sp>
      <p:sp>
        <p:nvSpPr>
          <p:cNvPr id="5" name="Date Placeholder 4"/>
          <p:cNvSpPr>
            <a:spLocks noGrp="1"/>
          </p:cNvSpPr>
          <p:nvPr>
            <p:ph type="dt" sz="half" idx="10"/>
          </p:nvPr>
        </p:nvSpPr>
        <p:spPr/>
        <p:txBody>
          <a:bodyPr/>
          <a:lstStyle/>
          <a:p>
            <a:fld id="{0B3E4EDD-CB1E-4864-BC6F-4F6568D8265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8861116"/>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548681"/>
            <a:ext cx="8229600" cy="5582245"/>
          </a:xfrm>
        </p:spPr>
        <p:txBody>
          <a:bodyPr/>
          <a:lstStyle/>
          <a:p>
            <a:r>
              <a:rPr lang="en-US" dirty="0" smtClean="0"/>
              <a:t>Depending with the available resources various activities may be incorporated such as:</a:t>
            </a:r>
          </a:p>
          <a:p>
            <a:pPr lvl="1"/>
            <a:r>
              <a:rPr lang="en-US" dirty="0" smtClean="0"/>
              <a:t>Gardening</a:t>
            </a:r>
          </a:p>
          <a:p>
            <a:pPr lvl="1"/>
            <a:r>
              <a:rPr lang="en-US" dirty="0" smtClean="0"/>
              <a:t>Cooking/washing</a:t>
            </a:r>
          </a:p>
          <a:p>
            <a:pPr lvl="1"/>
            <a:r>
              <a:rPr lang="en-US" dirty="0" smtClean="0"/>
              <a:t>Carpentry</a:t>
            </a:r>
          </a:p>
          <a:p>
            <a:pPr lvl="1"/>
            <a:r>
              <a:rPr lang="en-US" dirty="0" smtClean="0"/>
              <a:t>Recreational activities </a:t>
            </a:r>
            <a:r>
              <a:rPr lang="en-US" dirty="0" err="1" smtClean="0"/>
              <a:t>e.g</a:t>
            </a:r>
            <a:r>
              <a:rPr lang="en-US" dirty="0" smtClean="0"/>
              <a:t> games</a:t>
            </a:r>
          </a:p>
          <a:p>
            <a:pPr lvl="1"/>
            <a:r>
              <a:rPr lang="en-US" dirty="0" smtClean="0"/>
              <a:t>Intellectual activities: Group discussions, reading magazines</a:t>
            </a:r>
          </a:p>
          <a:p>
            <a:pPr lvl="1"/>
            <a:endParaRPr lang="en-US" dirty="0" smtClean="0"/>
          </a:p>
          <a:p>
            <a:endParaRPr lang="en-US" dirty="0"/>
          </a:p>
        </p:txBody>
      </p:sp>
      <p:sp>
        <p:nvSpPr>
          <p:cNvPr id="2" name="Date Placeholder 1"/>
          <p:cNvSpPr>
            <a:spLocks noGrp="1"/>
          </p:cNvSpPr>
          <p:nvPr>
            <p:ph type="dt" sz="half" idx="10"/>
          </p:nvPr>
        </p:nvSpPr>
        <p:spPr/>
        <p:txBody>
          <a:bodyPr/>
          <a:lstStyle/>
          <a:p>
            <a:fld id="{2A3860AC-275E-4433-B7FC-87585B76D8F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8543450"/>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366221"/>
          </a:xfrm>
        </p:spPr>
        <p:txBody>
          <a:bodyPr/>
          <a:lstStyle/>
          <a:p>
            <a:pPr algn="just"/>
            <a:r>
              <a:rPr lang="en-US" dirty="0" smtClean="0"/>
              <a:t>The therapist role in this case involves:</a:t>
            </a:r>
          </a:p>
          <a:p>
            <a:pPr lvl="1" algn="just"/>
            <a:r>
              <a:rPr lang="en-US" sz="2800" dirty="0"/>
              <a:t>Assessment</a:t>
            </a:r>
          </a:p>
          <a:p>
            <a:pPr lvl="1" algn="just">
              <a:buNone/>
            </a:pPr>
            <a:r>
              <a:rPr lang="en-US" sz="2800" dirty="0"/>
              <a:t>	- this helps in planning adequate occupational therapy programs</a:t>
            </a:r>
          </a:p>
          <a:p>
            <a:pPr lvl="1" algn="just"/>
            <a:r>
              <a:rPr lang="en-US" sz="2800" dirty="0"/>
              <a:t>Rehabilitation</a:t>
            </a:r>
          </a:p>
          <a:p>
            <a:pPr lvl="1" algn="just">
              <a:buNone/>
            </a:pPr>
            <a:r>
              <a:rPr lang="en-US" sz="2800" dirty="0"/>
              <a:t>	- through the use of purposeful activities and attainment of satisfying personal relationships by encouraging new skills</a:t>
            </a:r>
            <a:endParaRPr lang="en-US" sz="2800" dirty="0"/>
          </a:p>
        </p:txBody>
      </p:sp>
      <p:sp>
        <p:nvSpPr>
          <p:cNvPr id="2" name="Date Placeholder 1"/>
          <p:cNvSpPr>
            <a:spLocks noGrp="1"/>
          </p:cNvSpPr>
          <p:nvPr>
            <p:ph type="dt" sz="half" idx="10"/>
          </p:nvPr>
        </p:nvSpPr>
        <p:spPr/>
        <p:txBody>
          <a:bodyPr/>
          <a:lstStyle/>
          <a:p>
            <a:fld id="{7CB3E85D-E84A-41C7-8729-9B829BB08E4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42087279"/>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rPr>
              <a:t>COGNITIVE - BEHAVIORAL THERAPY (CBT)</a:t>
            </a:r>
            <a:endParaRPr lang="en-US" sz="4000" b="1" dirty="0">
              <a:solidFill>
                <a:srgbClr val="FF0000"/>
              </a:solidFill>
            </a:endParaRPr>
          </a:p>
        </p:txBody>
      </p:sp>
      <p:sp>
        <p:nvSpPr>
          <p:cNvPr id="3" name="Content Placeholder 2"/>
          <p:cNvSpPr>
            <a:spLocks noGrp="1"/>
          </p:cNvSpPr>
          <p:nvPr>
            <p:ph idx="1"/>
          </p:nvPr>
        </p:nvSpPr>
        <p:spPr>
          <a:xfrm>
            <a:off x="1981200" y="1700809"/>
            <a:ext cx="8157592" cy="4536504"/>
          </a:xfrm>
        </p:spPr>
        <p:txBody>
          <a:bodyPr/>
          <a:lstStyle/>
          <a:p>
            <a:pPr algn="just"/>
            <a:r>
              <a:rPr lang="en-US" dirty="0" smtClean="0"/>
              <a:t>Involves changing one’s attitudes and behavior by focusing on the automatic thoughts, images, beliefs and attitudes that are held  and how these processes relate to the way a person behaves, as a way of dealing with emotional problems.</a:t>
            </a:r>
          </a:p>
          <a:p>
            <a:pPr algn="just">
              <a:buNone/>
            </a:pPr>
            <a:endParaRPr lang="en-US" dirty="0"/>
          </a:p>
        </p:txBody>
      </p:sp>
      <p:sp>
        <p:nvSpPr>
          <p:cNvPr id="5" name="Date Placeholder 4"/>
          <p:cNvSpPr>
            <a:spLocks noGrp="1"/>
          </p:cNvSpPr>
          <p:nvPr>
            <p:ph type="dt" sz="half" idx="10"/>
          </p:nvPr>
        </p:nvSpPr>
        <p:spPr/>
        <p:txBody>
          <a:bodyPr/>
          <a:lstStyle/>
          <a:p>
            <a:fld id="{29D50987-FD6B-423B-9231-019A2522A39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970329237"/>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620689"/>
            <a:ext cx="8229600" cy="5366221"/>
          </a:xfrm>
        </p:spPr>
        <p:txBody>
          <a:bodyPr/>
          <a:lstStyle/>
          <a:p>
            <a:pPr algn="just"/>
            <a:r>
              <a:rPr lang="en-US" dirty="0" smtClean="0"/>
              <a:t>The general goals in cognitive - behavioral therapy are:</a:t>
            </a:r>
          </a:p>
          <a:p>
            <a:pPr lvl="1" algn="just"/>
            <a:r>
              <a:rPr lang="en-US" sz="2900" dirty="0"/>
              <a:t>To obtain symptom relief as quickly as possible, </a:t>
            </a:r>
          </a:p>
          <a:p>
            <a:pPr lvl="1" algn="just"/>
            <a:r>
              <a:rPr lang="en-US" sz="2900" dirty="0"/>
              <a:t>to assist the client in identifying dysfunctional patterns of thinking and behaving,  </a:t>
            </a:r>
          </a:p>
          <a:p>
            <a:pPr lvl="1" algn="just"/>
            <a:r>
              <a:rPr lang="en-US" sz="2900" dirty="0"/>
              <a:t>to guide the client to evidence and logic that effectively tests the validity of the dysfunctional thinking.</a:t>
            </a:r>
          </a:p>
        </p:txBody>
      </p:sp>
      <p:sp>
        <p:nvSpPr>
          <p:cNvPr id="2" name="Date Placeholder 1"/>
          <p:cNvSpPr>
            <a:spLocks noGrp="1"/>
          </p:cNvSpPr>
          <p:nvPr>
            <p:ph type="dt" sz="half" idx="10"/>
          </p:nvPr>
        </p:nvSpPr>
        <p:spPr/>
        <p:txBody>
          <a:bodyPr/>
          <a:lstStyle/>
          <a:p>
            <a:fld id="{FE219CD8-ABB4-4D74-B30F-1CD64EA16942}"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60865604"/>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08721"/>
            <a:ext cx="8229600" cy="5222205"/>
          </a:xfrm>
        </p:spPr>
        <p:txBody>
          <a:bodyPr/>
          <a:lstStyle/>
          <a:p>
            <a:pPr algn="just"/>
            <a:r>
              <a:rPr lang="en-US" dirty="0" smtClean="0"/>
              <a:t>The client is asked to describe evidence that both supports and disputes the distorted thought. The logic underlying the inferences is then reviewed with the client.</a:t>
            </a:r>
          </a:p>
          <a:p>
            <a:pPr algn="just"/>
            <a:r>
              <a:rPr lang="en-US" dirty="0" smtClean="0"/>
              <a:t> Evaluation and discussion of the clients thoughts and the implication of their consequences.</a:t>
            </a:r>
            <a:endParaRPr lang="en-US" dirty="0"/>
          </a:p>
        </p:txBody>
      </p:sp>
      <p:sp>
        <p:nvSpPr>
          <p:cNvPr id="2" name="Date Placeholder 1"/>
          <p:cNvSpPr>
            <a:spLocks noGrp="1"/>
          </p:cNvSpPr>
          <p:nvPr>
            <p:ph type="dt" sz="half" idx="10"/>
          </p:nvPr>
        </p:nvSpPr>
        <p:spPr/>
        <p:txBody>
          <a:bodyPr/>
          <a:lstStyle/>
          <a:p>
            <a:fld id="{676C3F88-7827-4202-B66D-AFB8C4EF9F3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51097962"/>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764705"/>
            <a:ext cx="8229600" cy="5798269"/>
          </a:xfrm>
        </p:spPr>
        <p:txBody>
          <a:bodyPr/>
          <a:lstStyle/>
          <a:p>
            <a:r>
              <a:rPr lang="en-US" dirty="0" smtClean="0"/>
              <a:t>CBT can be used in the management of:</a:t>
            </a:r>
          </a:p>
          <a:p>
            <a:pPr lvl="1"/>
            <a:r>
              <a:rPr lang="en-US" dirty="0" smtClean="0"/>
              <a:t>Anger, anxiety and panic attacks</a:t>
            </a:r>
          </a:p>
          <a:p>
            <a:pPr lvl="1"/>
            <a:r>
              <a:rPr lang="en-US" dirty="0" smtClean="0"/>
              <a:t>Depression</a:t>
            </a:r>
          </a:p>
          <a:p>
            <a:pPr lvl="1"/>
            <a:r>
              <a:rPr lang="en-US" dirty="0" smtClean="0"/>
              <a:t>Drug or substance abuse disorders</a:t>
            </a:r>
          </a:p>
          <a:p>
            <a:pPr lvl="1"/>
            <a:r>
              <a:rPr lang="en-US" dirty="0" smtClean="0"/>
              <a:t>Eating disorders</a:t>
            </a:r>
          </a:p>
          <a:p>
            <a:pPr lvl="1"/>
            <a:r>
              <a:rPr lang="en-US" dirty="0" smtClean="0"/>
              <a:t>Phobias</a:t>
            </a:r>
          </a:p>
          <a:p>
            <a:pPr lvl="1"/>
            <a:r>
              <a:rPr lang="en-US" dirty="0" smtClean="0"/>
              <a:t>Obsessive – compulsive disorder</a:t>
            </a:r>
          </a:p>
          <a:p>
            <a:pPr lvl="1"/>
            <a:r>
              <a:rPr lang="en-US" dirty="0" smtClean="0"/>
              <a:t>Child and adolescents problems</a:t>
            </a:r>
          </a:p>
          <a:p>
            <a:pPr lvl="1"/>
            <a:r>
              <a:rPr lang="en-US" dirty="0" smtClean="0"/>
              <a:t>Post – traumatic stress disorders</a:t>
            </a:r>
          </a:p>
          <a:p>
            <a:pPr lvl="1"/>
            <a:r>
              <a:rPr lang="en-US" dirty="0" smtClean="0"/>
              <a:t>Sexual and relationships problems etc.</a:t>
            </a:r>
          </a:p>
          <a:p>
            <a:endParaRPr lang="en-US" dirty="0"/>
          </a:p>
        </p:txBody>
      </p:sp>
      <p:sp>
        <p:nvSpPr>
          <p:cNvPr id="2" name="Date Placeholder 1"/>
          <p:cNvSpPr>
            <a:spLocks noGrp="1"/>
          </p:cNvSpPr>
          <p:nvPr>
            <p:ph type="dt" sz="half" idx="10"/>
          </p:nvPr>
        </p:nvSpPr>
        <p:spPr/>
        <p:txBody>
          <a:bodyPr/>
          <a:lstStyle/>
          <a:p>
            <a:fld id="{A011AD34-4C3E-4F59-9D42-E121E9EC488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9063127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8610" name="Title 1"/>
          <p:cNvSpPr>
            <a:spLocks noGrp="1"/>
          </p:cNvSpPr>
          <p:nvPr>
            <p:ph type="title"/>
          </p:nvPr>
        </p:nvSpPr>
        <p:spPr>
          <a:xfrm>
            <a:off x="2027582" y="122239"/>
            <a:ext cx="7497417" cy="1070457"/>
          </a:xfrm>
        </p:spPr>
        <p:txBody>
          <a:bodyPr>
            <a:noAutofit/>
          </a:bodyPr>
          <a:lstStyle/>
          <a:p>
            <a:pPr algn="ctr"/>
            <a:r>
              <a:rPr lang="en-US" altLang="en-US" sz="6600" dirty="0" err="1" smtClean="0">
                <a:solidFill>
                  <a:srgbClr val="FF0000"/>
                </a:solidFill>
              </a:rPr>
              <a:t>cont</a:t>
            </a:r>
            <a:r>
              <a:rPr lang="en-US" altLang="en-US" sz="6600" dirty="0" smtClean="0">
                <a:solidFill>
                  <a:srgbClr val="FF0000"/>
                </a:solidFill>
              </a:rPr>
              <a:t>’</a:t>
            </a:r>
            <a:endParaRPr lang="en-US" altLang="en-US" sz="6600" dirty="0">
              <a:solidFill>
                <a:srgbClr val="FF0000"/>
              </a:solidFill>
            </a:endParaRPr>
          </a:p>
        </p:txBody>
      </p:sp>
      <p:sp>
        <p:nvSpPr>
          <p:cNvPr id="68611" name="Content Placeholder 2"/>
          <p:cNvSpPr>
            <a:spLocks noGrp="1"/>
          </p:cNvSpPr>
          <p:nvPr>
            <p:ph idx="1"/>
          </p:nvPr>
        </p:nvSpPr>
        <p:spPr>
          <a:xfrm>
            <a:off x="1325217" y="1325216"/>
            <a:ext cx="10601740" cy="5532783"/>
          </a:xfrm>
        </p:spPr>
        <p:txBody>
          <a:bodyPr>
            <a:normAutofit/>
          </a:bodyPr>
          <a:lstStyle/>
          <a:p>
            <a:pPr algn="just"/>
            <a:r>
              <a:rPr lang="en-US" altLang="en-US" dirty="0">
                <a:latin typeface="Times New Roman" panose="02020603050405020304" pitchFamily="18" charset="0"/>
                <a:cs typeface="Times New Roman" panose="02020603050405020304" pitchFamily="18" charset="0"/>
              </a:rPr>
              <a:t>5</a:t>
            </a:r>
            <a:r>
              <a:rPr lang="en-US" altLang="en-US" b="1" i="1" dirty="0">
                <a:latin typeface="Times New Roman" panose="02020603050405020304" pitchFamily="18" charset="0"/>
                <a:cs typeface="Times New Roman" panose="02020603050405020304" pitchFamily="18" charset="0"/>
              </a:rPr>
              <a:t>. Level of eye contact</a:t>
            </a:r>
            <a:r>
              <a:rPr lang="en-US" altLang="en-US" dirty="0">
                <a:latin typeface="Times New Roman" panose="02020603050405020304" pitchFamily="18" charset="0"/>
                <a:cs typeface="Times New Roman" panose="02020603050405020304" pitchFamily="18" charset="0"/>
              </a:rPr>
              <a:t>-Intermittent, Occasional and fleeting, Sustained and intense, No eye contact</a:t>
            </a:r>
          </a:p>
          <a:p>
            <a:pPr algn="just"/>
            <a:r>
              <a:rPr lang="en-US" altLang="en-US" dirty="0">
                <a:latin typeface="Times New Roman" panose="02020603050405020304" pitchFamily="18" charset="0"/>
                <a:cs typeface="Times New Roman" panose="02020603050405020304" pitchFamily="18" charset="0"/>
              </a:rPr>
              <a:t>6. </a:t>
            </a:r>
            <a:r>
              <a:rPr lang="en-US" altLang="en-US" b="1" i="1" dirty="0">
                <a:latin typeface="Times New Roman" panose="02020603050405020304" pitchFamily="18" charset="0"/>
                <a:cs typeface="Times New Roman" panose="02020603050405020304" pitchFamily="18" charset="0"/>
              </a:rPr>
              <a:t>Hair color and texture</a:t>
            </a:r>
            <a:r>
              <a:rPr lang="en-US" altLang="en-US" dirty="0">
                <a:latin typeface="Times New Roman" panose="02020603050405020304" pitchFamily="18" charset="0"/>
                <a:cs typeface="Times New Roman" panose="02020603050405020304" pitchFamily="18" charset="0"/>
              </a:rPr>
              <a:t>- Is hair clean and healthy looking? greasy, matted, tangled?</a:t>
            </a:r>
          </a:p>
          <a:p>
            <a:pPr algn="just"/>
            <a:r>
              <a:rPr lang="en-US" altLang="en-US" dirty="0">
                <a:latin typeface="Times New Roman" panose="02020603050405020304" pitchFamily="18" charset="0"/>
                <a:cs typeface="Times New Roman" panose="02020603050405020304" pitchFamily="18" charset="0"/>
              </a:rPr>
              <a:t>7. </a:t>
            </a:r>
            <a:r>
              <a:rPr lang="en-US" altLang="en-US" b="1" i="1" dirty="0">
                <a:latin typeface="Times New Roman" panose="02020603050405020304" pitchFamily="18" charset="0"/>
                <a:cs typeface="Times New Roman" panose="02020603050405020304" pitchFamily="18" charset="0"/>
              </a:rPr>
              <a:t>Evidence of scars, tattoos, or other distinguishing skin marks</a:t>
            </a:r>
            <a:r>
              <a:rPr lang="en-US" altLang="en-US" dirty="0">
                <a:latin typeface="Times New Roman" panose="02020603050405020304" pitchFamily="18" charset="0"/>
                <a:cs typeface="Times New Roman" panose="02020603050405020304" pitchFamily="18" charset="0"/>
              </a:rPr>
              <a:t>- Swelling or bruises, Birth marks, Rashes</a:t>
            </a:r>
          </a:p>
          <a:p>
            <a:pPr algn="just"/>
            <a:r>
              <a:rPr lang="en-US" altLang="en-US" dirty="0">
                <a:latin typeface="Times New Roman" panose="02020603050405020304" pitchFamily="18" charset="0"/>
                <a:cs typeface="Times New Roman" panose="02020603050405020304" pitchFamily="18" charset="0"/>
              </a:rPr>
              <a:t>8. Evaluation of client’s appearance compared with Chronological age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68301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8611">
                                            <p:txEl>
                                              <p:pRg st="0" end="0"/>
                                            </p:txEl>
                                          </p:spTgt>
                                        </p:tgtEl>
                                        <p:attrNameLst>
                                          <p:attrName>style.visibility</p:attrName>
                                        </p:attrNameLst>
                                      </p:cBhvr>
                                      <p:to>
                                        <p:strVal val="visible"/>
                                      </p:to>
                                    </p:set>
                                    <p:anim calcmode="lin" valueType="num">
                                      <p:cBhvr additive="base">
                                        <p:cTn id="7" dur="500" fill="hold"/>
                                        <p:tgtEl>
                                          <p:spTgt spid="686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86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8611">
                                            <p:txEl>
                                              <p:pRg st="1" end="1"/>
                                            </p:txEl>
                                          </p:spTgt>
                                        </p:tgtEl>
                                        <p:attrNameLst>
                                          <p:attrName>style.visibility</p:attrName>
                                        </p:attrNameLst>
                                      </p:cBhvr>
                                      <p:to>
                                        <p:strVal val="visible"/>
                                      </p:to>
                                    </p:set>
                                    <p:anim calcmode="lin" valueType="num">
                                      <p:cBhvr additive="base">
                                        <p:cTn id="13" dur="500" fill="hold"/>
                                        <p:tgtEl>
                                          <p:spTgt spid="6861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86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8611">
                                            <p:txEl>
                                              <p:pRg st="2" end="2"/>
                                            </p:txEl>
                                          </p:spTgt>
                                        </p:tgtEl>
                                        <p:attrNameLst>
                                          <p:attrName>style.visibility</p:attrName>
                                        </p:attrNameLst>
                                      </p:cBhvr>
                                      <p:to>
                                        <p:strVal val="visible"/>
                                      </p:to>
                                    </p:set>
                                    <p:anim calcmode="lin" valueType="num">
                                      <p:cBhvr additive="base">
                                        <p:cTn id="19" dur="500" fill="hold"/>
                                        <p:tgtEl>
                                          <p:spTgt spid="6861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86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8611">
                                            <p:txEl>
                                              <p:pRg st="3" end="3"/>
                                            </p:txEl>
                                          </p:spTgt>
                                        </p:tgtEl>
                                        <p:attrNameLst>
                                          <p:attrName>style.visibility</p:attrName>
                                        </p:attrNameLst>
                                      </p:cBhvr>
                                      <p:to>
                                        <p:strVal val="visible"/>
                                      </p:to>
                                    </p:set>
                                    <p:anim calcmode="lin" valueType="num">
                                      <p:cBhvr additive="base">
                                        <p:cTn id="25" dur="500" fill="hold"/>
                                        <p:tgtEl>
                                          <p:spTgt spid="6861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861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1" dirty="0">
                <a:solidFill>
                  <a:srgbClr val="FF0000"/>
                </a:solidFill>
                <a:latin typeface="Arial Black" panose="020B0A04020102020204" pitchFamily="34" charset="0"/>
              </a:rPr>
              <a:t>ELECTROCONVULSIVE THERAPY(ECT)</a:t>
            </a:r>
            <a:endParaRPr lang="en-US" sz="4000" b="1" dirty="0">
              <a:solidFill>
                <a:srgbClr val="FF0000"/>
              </a:solidFill>
              <a:latin typeface="Arial Black" panose="020B0A04020102020204" pitchFamily="34" charset="0"/>
            </a:endParaRPr>
          </a:p>
        </p:txBody>
      </p:sp>
      <p:sp>
        <p:nvSpPr>
          <p:cNvPr id="3" name="Content Placeholder 2"/>
          <p:cNvSpPr>
            <a:spLocks noGrp="1"/>
          </p:cNvSpPr>
          <p:nvPr>
            <p:ph idx="1"/>
          </p:nvPr>
        </p:nvSpPr>
        <p:spPr/>
        <p:txBody>
          <a:bodyPr/>
          <a:lstStyle/>
          <a:p>
            <a:pPr algn="just"/>
            <a:r>
              <a:rPr lang="en-US" dirty="0" smtClean="0"/>
              <a:t>Induction of a grand mal seizure by means of an electrical pulse through the brain of an </a:t>
            </a:r>
            <a:r>
              <a:rPr lang="en-US" dirty="0" err="1" smtClean="0"/>
              <a:t>anaesthesized</a:t>
            </a:r>
            <a:r>
              <a:rPr lang="en-US" dirty="0" smtClean="0"/>
              <a:t> patient.</a:t>
            </a:r>
          </a:p>
          <a:p>
            <a:pPr algn="just">
              <a:buNone/>
            </a:pPr>
            <a:endParaRPr lang="en-US" dirty="0" smtClean="0"/>
          </a:p>
          <a:p>
            <a:pPr algn="just"/>
            <a:r>
              <a:rPr lang="en-US" dirty="0" smtClean="0"/>
              <a:t>The mechanism of ECT is not clear, however it has been shown to affect neurotransmitters including GABA, </a:t>
            </a:r>
            <a:r>
              <a:rPr lang="en-US" dirty="0" err="1" smtClean="0"/>
              <a:t>norepinephrine</a:t>
            </a:r>
            <a:r>
              <a:rPr lang="en-US" dirty="0" smtClean="0"/>
              <a:t>, serotonin, dopamine and endogenous opiates. </a:t>
            </a:r>
            <a:endParaRPr lang="en-US" dirty="0"/>
          </a:p>
        </p:txBody>
      </p:sp>
      <p:sp>
        <p:nvSpPr>
          <p:cNvPr id="5" name="Date Placeholder 4"/>
          <p:cNvSpPr>
            <a:spLocks noGrp="1"/>
          </p:cNvSpPr>
          <p:nvPr>
            <p:ph type="dt" sz="half" idx="10"/>
          </p:nvPr>
        </p:nvSpPr>
        <p:spPr/>
        <p:txBody>
          <a:bodyPr/>
          <a:lstStyle/>
          <a:p>
            <a:fld id="{74883123-EB1B-4488-B134-144F4F487E2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762175287"/>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5" name="Content Placeholder 4"/>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068689" y="1417639"/>
            <a:ext cx="8054622" cy="4713287"/>
          </a:xfrm>
        </p:spPr>
      </p:pic>
      <p:sp>
        <p:nvSpPr>
          <p:cNvPr id="3" name="Date Placeholder 2"/>
          <p:cNvSpPr>
            <a:spLocks noGrp="1"/>
          </p:cNvSpPr>
          <p:nvPr>
            <p:ph type="dt" sz="half" idx="10"/>
          </p:nvPr>
        </p:nvSpPr>
        <p:spPr/>
        <p:txBody>
          <a:bodyPr/>
          <a:lstStyle/>
          <a:p>
            <a:fld id="{1A703690-A766-4429-B446-F5E46C8EAD21}"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37484206"/>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81200" y="980729"/>
            <a:ext cx="8229600" cy="5150197"/>
          </a:xfrm>
        </p:spPr>
        <p:txBody>
          <a:bodyPr/>
          <a:lstStyle/>
          <a:p>
            <a:pPr algn="just"/>
            <a:r>
              <a:rPr lang="en-US" dirty="0" smtClean="0"/>
              <a:t>It is given in doses ranging from 70 to 130 volts via electrodes placed on the temporal lobes.</a:t>
            </a:r>
          </a:p>
          <a:p>
            <a:pPr algn="just"/>
            <a:r>
              <a:rPr lang="en-US" dirty="0" smtClean="0"/>
              <a:t>The frequency of treatment depends upon the severity of the patient’s mental disorder to a maximum of 8 to 12 sessions.</a:t>
            </a:r>
          </a:p>
          <a:p>
            <a:pPr algn="just"/>
            <a:endParaRPr lang="en-US" dirty="0"/>
          </a:p>
        </p:txBody>
      </p:sp>
      <p:sp>
        <p:nvSpPr>
          <p:cNvPr id="2" name="Date Placeholder 1"/>
          <p:cNvSpPr>
            <a:spLocks noGrp="1"/>
          </p:cNvSpPr>
          <p:nvPr>
            <p:ph type="dt" sz="half" idx="10"/>
          </p:nvPr>
        </p:nvSpPr>
        <p:spPr/>
        <p:txBody>
          <a:bodyPr/>
          <a:lstStyle/>
          <a:p>
            <a:fld id="{CD5F39CC-C79F-4BCF-8B16-FCE6185CC51D}"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304510763"/>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14872" y="493838"/>
            <a:ext cx="8229600" cy="558899"/>
          </a:xfrm>
        </p:spPr>
        <p:txBody>
          <a:bodyPr/>
          <a:lstStyle/>
          <a:p>
            <a:pPr algn="ctr"/>
            <a:r>
              <a:rPr lang="en-US" b="1" dirty="0" smtClean="0">
                <a:solidFill>
                  <a:srgbClr val="FF0000"/>
                </a:solidFill>
              </a:rPr>
              <a:t>Pre-treatment Evaluation</a:t>
            </a:r>
            <a:endParaRPr lang="en-US" b="1" dirty="0">
              <a:solidFill>
                <a:srgbClr val="FF0000"/>
              </a:solidFill>
            </a:endParaRPr>
          </a:p>
        </p:txBody>
      </p:sp>
      <p:sp>
        <p:nvSpPr>
          <p:cNvPr id="3" name="Content Placeholder 2"/>
          <p:cNvSpPr>
            <a:spLocks noGrp="1"/>
          </p:cNvSpPr>
          <p:nvPr>
            <p:ph idx="1"/>
          </p:nvPr>
        </p:nvSpPr>
        <p:spPr>
          <a:xfrm>
            <a:off x="1991544" y="1340769"/>
            <a:ext cx="8219256" cy="4790157"/>
          </a:xfrm>
        </p:spPr>
        <p:txBody>
          <a:bodyPr/>
          <a:lstStyle/>
          <a:p>
            <a:pPr algn="just"/>
            <a:r>
              <a:rPr lang="en-US" dirty="0" smtClean="0"/>
              <a:t>Informed consent</a:t>
            </a:r>
          </a:p>
          <a:p>
            <a:pPr algn="just"/>
            <a:r>
              <a:rPr lang="en-US" dirty="0" smtClean="0"/>
              <a:t>Medical history and physical examination</a:t>
            </a:r>
          </a:p>
          <a:p>
            <a:pPr algn="just"/>
            <a:r>
              <a:rPr lang="en-US" dirty="0" smtClean="0"/>
              <a:t>Investigations such as full </a:t>
            </a:r>
            <a:r>
              <a:rPr lang="en-US" dirty="0" err="1" smtClean="0"/>
              <a:t>haemogram</a:t>
            </a:r>
            <a:r>
              <a:rPr lang="en-US" dirty="0" smtClean="0"/>
              <a:t>, UECs, EEG, ECG, chest and spinal x-ray if possible</a:t>
            </a:r>
          </a:p>
          <a:p>
            <a:pPr algn="just"/>
            <a:r>
              <a:rPr lang="en-US" dirty="0" smtClean="0"/>
              <a:t>Pre-medications and NPO.</a:t>
            </a:r>
            <a:endParaRPr lang="en-US" dirty="0"/>
          </a:p>
        </p:txBody>
      </p:sp>
      <p:sp>
        <p:nvSpPr>
          <p:cNvPr id="5" name="Date Placeholder 4"/>
          <p:cNvSpPr>
            <a:spLocks noGrp="1"/>
          </p:cNvSpPr>
          <p:nvPr>
            <p:ph type="dt" sz="half" idx="10"/>
          </p:nvPr>
        </p:nvSpPr>
        <p:spPr/>
        <p:txBody>
          <a:bodyPr/>
          <a:lstStyle/>
          <a:p>
            <a:fld id="{E579E6D8-83F9-4A55-8E1B-F230BB6A6F2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559539920"/>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548680"/>
            <a:ext cx="8352928" cy="5616624"/>
          </a:xfrm>
        </p:spPr>
        <p:txBody>
          <a:bodyPr/>
          <a:lstStyle/>
          <a:p>
            <a:pPr algn="just"/>
            <a:r>
              <a:rPr lang="en-GB" sz="3600" b="1" dirty="0">
                <a:solidFill>
                  <a:srgbClr val="FF0000"/>
                </a:solidFill>
              </a:rPr>
              <a:t>Indications for ECT</a:t>
            </a:r>
          </a:p>
          <a:p>
            <a:pPr lvl="1" algn="just" fontAlgn="ctr"/>
            <a:r>
              <a:rPr lang="en-GB" sz="3000" dirty="0"/>
              <a:t>All mood disorders</a:t>
            </a:r>
          </a:p>
          <a:p>
            <a:pPr lvl="1" algn="just" fontAlgn="ctr"/>
            <a:r>
              <a:rPr lang="en-GB" sz="3000" dirty="0"/>
              <a:t>Major depressive episodes</a:t>
            </a:r>
          </a:p>
          <a:p>
            <a:pPr lvl="1" algn="just" fontAlgn="ctr"/>
            <a:r>
              <a:rPr lang="en-GB" sz="3000" dirty="0"/>
              <a:t>Acute schizophrenic presentations </a:t>
            </a:r>
          </a:p>
          <a:p>
            <a:pPr lvl="1" algn="just" fontAlgn="ctr"/>
            <a:r>
              <a:rPr lang="en-GB" sz="3000" dirty="0"/>
              <a:t>Catatonic excitement</a:t>
            </a:r>
          </a:p>
          <a:p>
            <a:pPr lvl="1" algn="just" fontAlgn="ctr">
              <a:buNone/>
            </a:pPr>
            <a:r>
              <a:rPr lang="en-GB" sz="3000" dirty="0"/>
              <a:t> - its merely suggested in: delirium and several medical conditions such as </a:t>
            </a:r>
            <a:r>
              <a:rPr lang="en-GB" sz="3000" dirty="0" err="1"/>
              <a:t>parkinsons</a:t>
            </a:r>
            <a:r>
              <a:rPr lang="en-GB" sz="3000" dirty="0"/>
              <a:t> disease</a:t>
            </a:r>
          </a:p>
          <a:p>
            <a:pPr algn="just"/>
            <a:endParaRPr lang="en-US" dirty="0"/>
          </a:p>
        </p:txBody>
      </p:sp>
      <p:sp>
        <p:nvSpPr>
          <p:cNvPr id="2" name="Date Placeholder 1"/>
          <p:cNvSpPr>
            <a:spLocks noGrp="1"/>
          </p:cNvSpPr>
          <p:nvPr>
            <p:ph type="dt" sz="half" idx="10"/>
          </p:nvPr>
        </p:nvSpPr>
        <p:spPr/>
        <p:txBody>
          <a:bodyPr/>
          <a:lstStyle/>
          <a:p>
            <a:fld id="{6F5139A6-A81E-460E-841B-26CD5A56AB8C}"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00531224"/>
      </p:ext>
    </p:extLst>
  </p:cSld>
  <p:clrMapOvr>
    <a:masterClrMapping/>
  </p:clrMapOvr>
  <p:transition/>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630907"/>
          </a:xfrm>
        </p:spPr>
        <p:txBody>
          <a:bodyPr/>
          <a:lstStyle/>
          <a:p>
            <a:pPr algn="ctr"/>
            <a:r>
              <a:rPr lang="en-US" sz="4400" b="1" dirty="0">
                <a:solidFill>
                  <a:srgbClr val="FF0000"/>
                </a:solidFill>
              </a:rPr>
              <a:t>Contraindications</a:t>
            </a:r>
            <a:endParaRPr lang="en-US" sz="4400" b="1" dirty="0">
              <a:solidFill>
                <a:srgbClr val="FF0000"/>
              </a:solidFill>
            </a:endParaRPr>
          </a:p>
        </p:txBody>
      </p:sp>
      <p:sp>
        <p:nvSpPr>
          <p:cNvPr id="3" name="Content Placeholder 2"/>
          <p:cNvSpPr>
            <a:spLocks noGrp="1"/>
          </p:cNvSpPr>
          <p:nvPr>
            <p:ph idx="1"/>
          </p:nvPr>
        </p:nvSpPr>
        <p:spPr>
          <a:xfrm>
            <a:off x="1775520" y="1052737"/>
            <a:ext cx="8435280" cy="5078189"/>
          </a:xfrm>
        </p:spPr>
        <p:txBody>
          <a:bodyPr/>
          <a:lstStyle/>
          <a:p>
            <a:pPr algn="just"/>
            <a:r>
              <a:rPr lang="en-GB" dirty="0" smtClean="0"/>
              <a:t>There are</a:t>
            </a:r>
            <a:r>
              <a:rPr lang="en-GB" b="1" dirty="0" smtClean="0"/>
              <a:t> no absolute contraindications; </a:t>
            </a:r>
            <a:r>
              <a:rPr lang="en-GB" dirty="0" smtClean="0"/>
              <a:t>Relative contraindications include;</a:t>
            </a:r>
          </a:p>
          <a:p>
            <a:pPr lvl="1" algn="just" fontAlgn="ctr"/>
            <a:r>
              <a:rPr lang="en-GB" sz="2800" dirty="0"/>
              <a:t>Increased intracranial pressure</a:t>
            </a:r>
          </a:p>
          <a:p>
            <a:pPr lvl="1" algn="just" fontAlgn="ctr"/>
            <a:r>
              <a:rPr lang="en-GB" sz="2800" dirty="0"/>
              <a:t>Recent history of myocardial infarction</a:t>
            </a:r>
          </a:p>
          <a:p>
            <a:pPr lvl="1" algn="just" fontAlgn="ctr"/>
            <a:r>
              <a:rPr lang="en-GB" sz="2800" dirty="0"/>
              <a:t>High-risk conditions e.g. bleeding (or otherwise unstable), vascular aneurysm or malformation, </a:t>
            </a:r>
            <a:r>
              <a:rPr lang="en-GB" sz="2800" dirty="0" err="1"/>
              <a:t>intracerebral</a:t>
            </a:r>
            <a:r>
              <a:rPr lang="en-GB" sz="2800" dirty="0"/>
              <a:t> haemorrhage, acute or impending retinal detachment, </a:t>
            </a:r>
            <a:r>
              <a:rPr lang="en-GB" sz="2800" dirty="0" err="1"/>
              <a:t>pheochromocytoma</a:t>
            </a:r>
            <a:r>
              <a:rPr lang="en-GB" sz="2800" dirty="0"/>
              <a:t>, or high anaesthetic risk </a:t>
            </a:r>
          </a:p>
          <a:p>
            <a:pPr algn="just"/>
            <a:endParaRPr lang="en-US" dirty="0" smtClean="0"/>
          </a:p>
          <a:p>
            <a:pPr algn="just"/>
            <a:endParaRPr lang="en-US" dirty="0"/>
          </a:p>
        </p:txBody>
      </p:sp>
      <p:sp>
        <p:nvSpPr>
          <p:cNvPr id="5" name="Date Placeholder 4"/>
          <p:cNvSpPr>
            <a:spLocks noGrp="1"/>
          </p:cNvSpPr>
          <p:nvPr>
            <p:ph type="dt" sz="half" idx="10"/>
          </p:nvPr>
        </p:nvSpPr>
        <p:spPr/>
        <p:txBody>
          <a:bodyPr/>
          <a:lstStyle/>
          <a:p>
            <a:fld id="{B05E8864-92AE-4C4B-814B-AEAF9505E80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38246676"/>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62744"/>
            <a:ext cx="7772400" cy="762000"/>
          </a:xfrm>
        </p:spPr>
        <p:txBody>
          <a:bodyPr>
            <a:noAutofit/>
          </a:bodyPr>
          <a:lstStyle/>
          <a:p>
            <a:pPr algn="ctr"/>
            <a:r>
              <a:rPr lang="en-GB" sz="4400" b="1" dirty="0">
                <a:solidFill>
                  <a:srgbClr val="0070C0"/>
                </a:solidFill>
              </a:rPr>
              <a:t>Side Effects of ECT</a:t>
            </a:r>
            <a:r>
              <a:rPr lang="en-GB" sz="4000" b="1" dirty="0">
                <a:solidFill>
                  <a:srgbClr val="0070C0"/>
                </a:solidFill>
              </a:rPr>
              <a:t/>
            </a:r>
            <a:br>
              <a:rPr lang="en-GB" sz="4000" b="1" dirty="0">
                <a:solidFill>
                  <a:srgbClr val="0070C0"/>
                </a:solidFill>
              </a:rPr>
            </a:br>
            <a:endParaRPr lang="en-US" sz="4000" b="1" dirty="0">
              <a:solidFill>
                <a:srgbClr val="0070C0"/>
              </a:solidFill>
            </a:endParaRPr>
          </a:p>
        </p:txBody>
      </p:sp>
      <p:sp>
        <p:nvSpPr>
          <p:cNvPr id="3" name="Content Placeholder 2"/>
          <p:cNvSpPr>
            <a:spLocks noGrp="1"/>
          </p:cNvSpPr>
          <p:nvPr>
            <p:ph idx="1"/>
          </p:nvPr>
        </p:nvSpPr>
        <p:spPr>
          <a:xfrm>
            <a:off x="2135560" y="1196752"/>
            <a:ext cx="7992888" cy="4899248"/>
          </a:xfrm>
        </p:spPr>
        <p:txBody>
          <a:bodyPr/>
          <a:lstStyle/>
          <a:p>
            <a:pPr fontAlgn="ctr"/>
            <a:r>
              <a:rPr lang="en-GB" dirty="0" smtClean="0"/>
              <a:t>Anxiety and apprehension</a:t>
            </a:r>
          </a:p>
          <a:p>
            <a:pPr fontAlgn="ctr"/>
            <a:r>
              <a:rPr lang="en-GB" dirty="0" smtClean="0"/>
              <a:t>Confusion</a:t>
            </a:r>
            <a:endParaRPr lang="en-US" dirty="0" smtClean="0"/>
          </a:p>
          <a:p>
            <a:pPr lvl="0"/>
            <a:r>
              <a:rPr lang="en-US" dirty="0" smtClean="0"/>
              <a:t>Memory loss</a:t>
            </a:r>
          </a:p>
          <a:p>
            <a:pPr lvl="0"/>
            <a:r>
              <a:rPr lang="en-US" dirty="0" smtClean="0"/>
              <a:t>Headaches, which respond to acetaminophen or NSAIDS</a:t>
            </a:r>
          </a:p>
          <a:p>
            <a:pPr lvl="0"/>
            <a:r>
              <a:rPr lang="en-US" dirty="0" smtClean="0"/>
              <a:t>Transient muscle aches</a:t>
            </a:r>
          </a:p>
          <a:p>
            <a:pPr fontAlgn="ctr"/>
            <a:endParaRPr lang="en-GB" dirty="0" smtClean="0"/>
          </a:p>
          <a:p>
            <a:endParaRPr lang="en-US" dirty="0"/>
          </a:p>
        </p:txBody>
      </p:sp>
      <p:sp>
        <p:nvSpPr>
          <p:cNvPr id="5" name="Date Placeholder 4"/>
          <p:cNvSpPr>
            <a:spLocks noGrp="1"/>
          </p:cNvSpPr>
          <p:nvPr>
            <p:ph type="dt" sz="half" idx="10"/>
          </p:nvPr>
        </p:nvSpPr>
        <p:spPr/>
        <p:txBody>
          <a:bodyPr/>
          <a:lstStyle/>
          <a:p>
            <a:fld id="{BA08A4E6-DF63-4F83-A331-B19354B4062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991324863"/>
      </p:ext>
    </p:extLst>
  </p:cSld>
  <p:clrMapOvr>
    <a:masterClrMapping/>
  </p:clrMapOvr>
  <p:transition/>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76672"/>
            <a:ext cx="8208912" cy="5544616"/>
          </a:xfrm>
        </p:spPr>
        <p:txBody>
          <a:bodyPr/>
          <a:lstStyle/>
          <a:p>
            <a:pPr algn="just"/>
            <a:r>
              <a:rPr lang="en-US" dirty="0" smtClean="0"/>
              <a:t>Less Common Side Effects: </a:t>
            </a:r>
          </a:p>
          <a:p>
            <a:pPr lvl="1" algn="just"/>
            <a:r>
              <a:rPr lang="en-US" sz="2800" dirty="0"/>
              <a:t>Weight gain, possibly due to treatment of anorexia</a:t>
            </a:r>
          </a:p>
          <a:p>
            <a:pPr lvl="1" algn="just"/>
            <a:r>
              <a:rPr lang="en-US" sz="2800" dirty="0"/>
              <a:t>Amenorrhea or other menstrual changes lasting up to several months</a:t>
            </a:r>
          </a:p>
          <a:p>
            <a:pPr lvl="1" algn="just"/>
            <a:r>
              <a:rPr lang="en-US" sz="2800" dirty="0"/>
              <a:t>Transient systemic hypertension</a:t>
            </a:r>
          </a:p>
          <a:p>
            <a:pPr lvl="1" algn="just"/>
            <a:r>
              <a:rPr lang="en-US" sz="2800" dirty="0"/>
              <a:t>Apnea or </a:t>
            </a:r>
            <a:r>
              <a:rPr lang="en-US" sz="2800" dirty="0" err="1"/>
              <a:t>laryngospasms</a:t>
            </a:r>
            <a:endParaRPr lang="en-US" sz="2800" dirty="0"/>
          </a:p>
          <a:p>
            <a:pPr lvl="1" algn="just"/>
            <a:r>
              <a:rPr lang="en-US" sz="2800" dirty="0"/>
              <a:t>Burns from poor contact with electrodes</a:t>
            </a:r>
          </a:p>
          <a:p>
            <a:pPr lvl="1" algn="just"/>
            <a:r>
              <a:rPr lang="en-US" sz="2800" dirty="0"/>
              <a:t>Cardiac arrhythmias</a:t>
            </a:r>
          </a:p>
          <a:p>
            <a:pPr lvl="1" algn="just"/>
            <a:r>
              <a:rPr lang="en-GB" sz="2800" dirty="0"/>
              <a:t>Prolonged (usually defined as &gt;3 minutes) seizure or a "late" seizure</a:t>
            </a:r>
            <a:endParaRPr lang="en-US" sz="2800" dirty="0"/>
          </a:p>
        </p:txBody>
      </p:sp>
      <p:sp>
        <p:nvSpPr>
          <p:cNvPr id="2" name="Date Placeholder 1"/>
          <p:cNvSpPr>
            <a:spLocks noGrp="1"/>
          </p:cNvSpPr>
          <p:nvPr>
            <p:ph type="dt" sz="half" idx="10"/>
          </p:nvPr>
        </p:nvSpPr>
        <p:spPr/>
        <p:txBody>
          <a:bodyPr/>
          <a:lstStyle/>
          <a:p>
            <a:fld id="{469E8D92-13DE-4339-AF85-CC9F7B32E1D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162641456"/>
      </p:ext>
    </p:extLst>
  </p:cSld>
  <p:clrMapOvr>
    <a:masterClrMapping/>
  </p:clrMapOvr>
  <p:transition/>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304800"/>
            <a:ext cx="7772400" cy="914400"/>
          </a:xfrm>
        </p:spPr>
        <p:txBody>
          <a:bodyPr>
            <a:normAutofit fontScale="90000"/>
          </a:bodyPr>
          <a:lstStyle/>
          <a:p>
            <a:r>
              <a:rPr lang="en-US" sz="4700" dirty="0"/>
              <a:t>Nursing Care in ECT </a:t>
            </a:r>
            <a:r>
              <a:rPr lang="en-US" dirty="0" smtClean="0"/>
              <a:t/>
            </a:r>
            <a:br>
              <a:rPr lang="en-US" dirty="0" smtClean="0"/>
            </a:br>
            <a:endParaRPr lang="en-US" dirty="0"/>
          </a:p>
        </p:txBody>
      </p:sp>
      <p:sp>
        <p:nvSpPr>
          <p:cNvPr id="3" name="Content Placeholder 2"/>
          <p:cNvSpPr>
            <a:spLocks noGrp="1"/>
          </p:cNvSpPr>
          <p:nvPr>
            <p:ph idx="1"/>
          </p:nvPr>
        </p:nvSpPr>
        <p:spPr>
          <a:xfrm>
            <a:off x="1991544" y="1267544"/>
            <a:ext cx="8496944" cy="5257800"/>
          </a:xfrm>
        </p:spPr>
        <p:txBody>
          <a:bodyPr/>
          <a:lstStyle/>
          <a:p>
            <a:r>
              <a:rPr lang="en-US" dirty="0" smtClean="0"/>
              <a:t>Electroconvulsive therapy is treated like a minor surgical procedure that requires preoperative and postoperative care: </a:t>
            </a:r>
          </a:p>
          <a:p>
            <a:pPr lvl="1"/>
            <a:r>
              <a:rPr lang="en-US" sz="2800" dirty="0"/>
              <a:t>Providing educational and emotional support </a:t>
            </a:r>
          </a:p>
          <a:p>
            <a:pPr lvl="1"/>
            <a:r>
              <a:rPr lang="en-US" sz="2800" dirty="0"/>
              <a:t>Pre-treatment planning and assessment </a:t>
            </a:r>
          </a:p>
          <a:p>
            <a:pPr lvl="1"/>
            <a:r>
              <a:rPr lang="en-US" sz="2800" dirty="0"/>
              <a:t>Preparing and monitoring the patient during the actual procedure</a:t>
            </a:r>
          </a:p>
          <a:p>
            <a:pPr lvl="1"/>
            <a:r>
              <a:rPr lang="en-US" sz="2800" dirty="0"/>
              <a:t>Post-treatment care and evaluation</a:t>
            </a:r>
          </a:p>
          <a:p>
            <a:endParaRPr lang="en-US" dirty="0"/>
          </a:p>
        </p:txBody>
      </p:sp>
      <p:sp>
        <p:nvSpPr>
          <p:cNvPr id="5" name="Date Placeholder 4"/>
          <p:cNvSpPr>
            <a:spLocks noGrp="1"/>
          </p:cNvSpPr>
          <p:nvPr>
            <p:ph type="dt" sz="half" idx="10"/>
          </p:nvPr>
        </p:nvSpPr>
        <p:spPr/>
        <p:txBody>
          <a:bodyPr/>
          <a:lstStyle/>
          <a:p>
            <a:fld id="{63466F4E-4BF5-4048-B59B-ACB08D7E4C72}"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946507784"/>
      </p:ext>
    </p:extLst>
  </p:cSld>
  <p:clrMapOvr>
    <a:masterClrMapping/>
  </p:clrMapOvr>
  <p:transition/>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28600"/>
            <a:ext cx="8352928" cy="5867400"/>
          </a:xfrm>
        </p:spPr>
        <p:txBody>
          <a:bodyPr/>
          <a:lstStyle/>
          <a:p>
            <a:pPr>
              <a:buNone/>
            </a:pPr>
            <a:r>
              <a:rPr lang="en-US" sz="3200" b="1" dirty="0">
                <a:solidFill>
                  <a:schemeClr val="accent2"/>
                </a:solidFill>
              </a:rPr>
              <a:t>Providing Educational and emotional support</a:t>
            </a:r>
          </a:p>
          <a:p>
            <a:pPr>
              <a:buNone/>
            </a:pPr>
            <a:endParaRPr lang="en-US" dirty="0" smtClean="0">
              <a:solidFill>
                <a:schemeClr val="accent2"/>
              </a:solidFill>
            </a:endParaRPr>
          </a:p>
          <a:p>
            <a:r>
              <a:rPr lang="en-US" dirty="0" smtClean="0"/>
              <a:t>Explain the procedure to the patient</a:t>
            </a:r>
            <a:r>
              <a:rPr lang="en-US" b="1" dirty="0" smtClean="0"/>
              <a:t> </a:t>
            </a:r>
            <a:endParaRPr lang="en-US" dirty="0" smtClean="0"/>
          </a:p>
          <a:p>
            <a:r>
              <a:rPr lang="en-US" dirty="0" smtClean="0"/>
              <a:t>Obtain an informed consent from the patient and the guardian.</a:t>
            </a:r>
            <a:r>
              <a:rPr lang="en-US" b="1" dirty="0" smtClean="0"/>
              <a:t> </a:t>
            </a:r>
            <a:endParaRPr lang="en-US" dirty="0" smtClean="0"/>
          </a:p>
          <a:p>
            <a:r>
              <a:rPr lang="en-US" dirty="0" smtClean="0"/>
              <a:t>Respond to patient’s concerns and feelings. </a:t>
            </a:r>
          </a:p>
          <a:p>
            <a:r>
              <a:rPr lang="en-US" dirty="0" smtClean="0"/>
              <a:t>Educate the patient concerning the procedure and explain to the patient the necessary tasks associated with ECT.</a:t>
            </a:r>
          </a:p>
          <a:p>
            <a:endParaRPr lang="en-US" dirty="0"/>
          </a:p>
        </p:txBody>
      </p:sp>
      <p:sp>
        <p:nvSpPr>
          <p:cNvPr id="2" name="Date Placeholder 1"/>
          <p:cNvSpPr>
            <a:spLocks noGrp="1"/>
          </p:cNvSpPr>
          <p:nvPr>
            <p:ph type="dt" sz="half" idx="10"/>
          </p:nvPr>
        </p:nvSpPr>
        <p:spPr/>
        <p:txBody>
          <a:bodyPr/>
          <a:lstStyle/>
          <a:p>
            <a:fld id="{ED5C429F-CE72-4FCD-9F93-4DEDCADF3E3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15087532"/>
      </p:ext>
    </p:extLst>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69635" name="Content Placeholder 2"/>
          <p:cNvSpPr>
            <a:spLocks noGrp="1"/>
          </p:cNvSpPr>
          <p:nvPr>
            <p:ph idx="1"/>
          </p:nvPr>
        </p:nvSpPr>
        <p:spPr>
          <a:xfrm>
            <a:off x="1378226" y="620714"/>
            <a:ext cx="10588487" cy="6048375"/>
          </a:xfrm>
        </p:spPr>
        <p:txBody>
          <a:bodyPr>
            <a:normAutofit/>
          </a:bodyPr>
          <a:lstStyle/>
          <a:p>
            <a:pPr marL="457200" indent="-457200" algn="just">
              <a:buFont typeface="Wingdings" panose="05000000000000000000" pitchFamily="2" charset="2"/>
              <a:buChar char="ü"/>
              <a:defRPr/>
            </a:pPr>
            <a:r>
              <a:rPr lang="en-US" sz="4000" b="1" dirty="0">
                <a:latin typeface="Times New Roman" pitchFamily="18" charset="0"/>
                <a:cs typeface="Times New Roman" pitchFamily="18" charset="0"/>
              </a:rPr>
              <a:t>Motor Activity</a:t>
            </a:r>
            <a:endParaRPr lang="en-US" sz="4000" dirty="0">
              <a:latin typeface="Times New Roman" pitchFamily="18" charset="0"/>
              <a:cs typeface="Times New Roman" pitchFamily="18" charset="0"/>
            </a:endParaRPr>
          </a:p>
          <a:p>
            <a:pPr algn="just">
              <a:defRPr/>
            </a:pPr>
            <a:r>
              <a:rPr lang="en-US" b="1" i="1" dirty="0">
                <a:latin typeface="Times New Roman" pitchFamily="18" charset="0"/>
                <a:cs typeface="Times New Roman" pitchFamily="18" charset="0"/>
              </a:rPr>
              <a:t>Tremors</a:t>
            </a:r>
            <a:r>
              <a:rPr lang="en-US" dirty="0">
                <a:latin typeface="Times New Roman" pitchFamily="18" charset="0"/>
                <a:cs typeface="Times New Roman" pitchFamily="18" charset="0"/>
              </a:rPr>
              <a:t>- Do hands or legs tremble? Continuously, at specific times.</a:t>
            </a:r>
          </a:p>
          <a:p>
            <a:pPr algn="just">
              <a:defRPr/>
            </a:pPr>
            <a:r>
              <a:rPr lang="en-US" b="1" i="1" dirty="0">
                <a:latin typeface="Times New Roman" pitchFamily="18" charset="0"/>
                <a:cs typeface="Times New Roman" pitchFamily="18" charset="0"/>
              </a:rPr>
              <a:t>Tics or other stereotypical movements</a:t>
            </a:r>
            <a:r>
              <a:rPr lang="en-US" dirty="0">
                <a:latin typeface="Times New Roman" pitchFamily="18" charset="0"/>
                <a:cs typeface="Times New Roman" pitchFamily="18" charset="0"/>
              </a:rPr>
              <a:t>-Evidence of facial tic, jerking or spastic movements</a:t>
            </a:r>
          </a:p>
          <a:p>
            <a:pPr algn="just">
              <a:defRPr/>
            </a:pPr>
            <a:r>
              <a:rPr lang="en-US" b="1" i="1" dirty="0">
                <a:latin typeface="Times New Roman" pitchFamily="18" charset="0"/>
                <a:cs typeface="Times New Roman" pitchFamily="18" charset="0"/>
              </a:rPr>
              <a:t>Mannerisms and gestures</a:t>
            </a:r>
            <a:r>
              <a:rPr lang="en-US" dirty="0">
                <a:latin typeface="Times New Roman" pitchFamily="18" charset="0"/>
                <a:cs typeface="Times New Roman" pitchFamily="18" charset="0"/>
              </a:rPr>
              <a:t>-Specific facial or body movements during conversation, Nail biting, covering face with hands, grimacing</a:t>
            </a:r>
          </a:p>
          <a:p>
            <a:pPr algn="just">
              <a:defRPr/>
            </a:pPr>
            <a:r>
              <a:rPr lang="en-US" b="1" i="1" dirty="0">
                <a:latin typeface="Times New Roman" pitchFamily="18" charset="0"/>
                <a:cs typeface="Times New Roman" pitchFamily="18" charset="0"/>
              </a:rPr>
              <a:t>Hyperactivity</a:t>
            </a:r>
            <a:r>
              <a:rPr lang="en-US" dirty="0">
                <a:latin typeface="Times New Roman" pitchFamily="18" charset="0"/>
                <a:cs typeface="Times New Roman" pitchFamily="18" charset="0"/>
              </a:rPr>
              <a:t>- Gets up and down out of chair, paces, unable to sit still</a:t>
            </a:r>
          </a:p>
          <a:p>
            <a:pPr algn="just">
              <a:defRPr/>
            </a:pPr>
            <a:r>
              <a:rPr lang="en-US" b="1" i="1" dirty="0">
                <a:latin typeface="Times New Roman" pitchFamily="18" charset="0"/>
                <a:cs typeface="Times New Roman" pitchFamily="18" charset="0"/>
              </a:rPr>
              <a:t>Restlessness or agitation</a:t>
            </a:r>
            <a:r>
              <a:rPr lang="en-US" dirty="0">
                <a:latin typeface="Times New Roman" pitchFamily="18" charset="0"/>
                <a:cs typeface="Times New Roman" pitchFamily="18" charset="0"/>
              </a:rPr>
              <a:t>-Lots of fidgeting, clenching hands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6211012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9635">
                                            <p:txEl>
                                              <p:pRg st="0" end="0"/>
                                            </p:txEl>
                                          </p:spTgt>
                                        </p:tgtEl>
                                        <p:attrNameLst>
                                          <p:attrName>style.visibility</p:attrName>
                                        </p:attrNameLst>
                                      </p:cBhvr>
                                      <p:to>
                                        <p:strVal val="visible"/>
                                      </p:to>
                                    </p:set>
                                    <p:anim calcmode="lin" valueType="num">
                                      <p:cBhvr additive="base">
                                        <p:cTn id="7" dur="500" fill="hold"/>
                                        <p:tgtEl>
                                          <p:spTgt spid="696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96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9635">
                                            <p:txEl>
                                              <p:pRg st="1" end="1"/>
                                            </p:txEl>
                                          </p:spTgt>
                                        </p:tgtEl>
                                        <p:attrNameLst>
                                          <p:attrName>style.visibility</p:attrName>
                                        </p:attrNameLst>
                                      </p:cBhvr>
                                      <p:to>
                                        <p:strVal val="visible"/>
                                      </p:to>
                                    </p:set>
                                    <p:anim calcmode="lin" valueType="num">
                                      <p:cBhvr additive="base">
                                        <p:cTn id="13" dur="500" fill="hold"/>
                                        <p:tgtEl>
                                          <p:spTgt spid="696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96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69635">
                                            <p:txEl>
                                              <p:pRg st="2" end="2"/>
                                            </p:txEl>
                                          </p:spTgt>
                                        </p:tgtEl>
                                        <p:attrNameLst>
                                          <p:attrName>style.visibility</p:attrName>
                                        </p:attrNameLst>
                                      </p:cBhvr>
                                      <p:to>
                                        <p:strVal val="visible"/>
                                      </p:to>
                                    </p:set>
                                    <p:anim calcmode="lin" valueType="num">
                                      <p:cBhvr additive="base">
                                        <p:cTn id="19" dur="500" fill="hold"/>
                                        <p:tgtEl>
                                          <p:spTgt spid="696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96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69635">
                                            <p:txEl>
                                              <p:pRg st="3" end="3"/>
                                            </p:txEl>
                                          </p:spTgt>
                                        </p:tgtEl>
                                        <p:attrNameLst>
                                          <p:attrName>style.visibility</p:attrName>
                                        </p:attrNameLst>
                                      </p:cBhvr>
                                      <p:to>
                                        <p:strVal val="visible"/>
                                      </p:to>
                                    </p:set>
                                    <p:anim calcmode="lin" valueType="num">
                                      <p:cBhvr additive="base">
                                        <p:cTn id="25" dur="500" fill="hold"/>
                                        <p:tgtEl>
                                          <p:spTgt spid="696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96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69635">
                                            <p:txEl>
                                              <p:pRg st="4" end="4"/>
                                            </p:txEl>
                                          </p:spTgt>
                                        </p:tgtEl>
                                        <p:attrNameLst>
                                          <p:attrName>style.visibility</p:attrName>
                                        </p:attrNameLst>
                                      </p:cBhvr>
                                      <p:to>
                                        <p:strVal val="visible"/>
                                      </p:to>
                                    </p:set>
                                    <p:anim calcmode="lin" valueType="num">
                                      <p:cBhvr additive="base">
                                        <p:cTn id="31" dur="500" fill="hold"/>
                                        <p:tgtEl>
                                          <p:spTgt spid="696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96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69635">
                                            <p:txEl>
                                              <p:pRg st="5" end="5"/>
                                            </p:txEl>
                                          </p:spTgt>
                                        </p:tgtEl>
                                        <p:attrNameLst>
                                          <p:attrName>style.visibility</p:attrName>
                                        </p:attrNameLst>
                                      </p:cBhvr>
                                      <p:to>
                                        <p:strVal val="visible"/>
                                      </p:to>
                                    </p:set>
                                    <p:anim calcmode="lin" valueType="num">
                                      <p:cBhvr additive="base">
                                        <p:cTn id="37" dur="500" fill="hold"/>
                                        <p:tgtEl>
                                          <p:spTgt spid="696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963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91544" y="548680"/>
            <a:ext cx="8208912" cy="6048672"/>
          </a:xfrm>
        </p:spPr>
        <p:txBody>
          <a:bodyPr/>
          <a:lstStyle/>
          <a:p>
            <a:pPr>
              <a:buNone/>
            </a:pPr>
            <a:r>
              <a:rPr lang="en-US" sz="3200" b="1" dirty="0">
                <a:solidFill>
                  <a:schemeClr val="accent2"/>
                </a:solidFill>
              </a:rPr>
              <a:t>Pre-treatment Nursing care</a:t>
            </a:r>
          </a:p>
          <a:p>
            <a:r>
              <a:rPr lang="en-US" dirty="0" smtClean="0"/>
              <a:t>Preparation of treatment room for the ECT procedure</a:t>
            </a:r>
          </a:p>
          <a:p>
            <a:r>
              <a:rPr lang="en-US" dirty="0" smtClean="0"/>
              <a:t>Complete the pre-treatment check list.</a:t>
            </a:r>
          </a:p>
          <a:p>
            <a:r>
              <a:rPr lang="en-US" dirty="0" smtClean="0"/>
              <a:t>Patient’s identity is checked and the patient wears an identity bracelet.</a:t>
            </a:r>
          </a:p>
          <a:p>
            <a:r>
              <a:rPr lang="en-US" dirty="0" smtClean="0"/>
              <a:t>Safekeeping of the patient’s valuables.</a:t>
            </a:r>
          </a:p>
          <a:p>
            <a:r>
              <a:rPr lang="en-US" dirty="0" smtClean="0"/>
              <a:t>NPO for minimum 4 hours before treatment.</a:t>
            </a:r>
          </a:p>
          <a:p>
            <a:r>
              <a:rPr lang="en-US" dirty="0" smtClean="0"/>
              <a:t>The patient’s hair should be clean and dry to allow for electrode contact.</a:t>
            </a:r>
          </a:p>
          <a:p>
            <a:endParaRPr lang="en-US" dirty="0"/>
          </a:p>
        </p:txBody>
      </p:sp>
      <p:sp>
        <p:nvSpPr>
          <p:cNvPr id="2" name="Date Placeholder 1"/>
          <p:cNvSpPr>
            <a:spLocks noGrp="1"/>
          </p:cNvSpPr>
          <p:nvPr>
            <p:ph type="dt" sz="half" idx="10"/>
          </p:nvPr>
        </p:nvSpPr>
        <p:spPr/>
        <p:txBody>
          <a:bodyPr/>
          <a:lstStyle/>
          <a:p>
            <a:fld id="{38F78E36-D0CB-49BF-ADD7-C602A1B8D5D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320384429"/>
      </p:ext>
    </p:extLst>
  </p:cSld>
  <p:clrMapOvr>
    <a:masterClrMapping/>
  </p:clrMapOvr>
  <p:transition/>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933400"/>
            <a:ext cx="8352928" cy="6096000"/>
          </a:xfrm>
        </p:spPr>
        <p:txBody>
          <a:bodyPr/>
          <a:lstStyle/>
          <a:p>
            <a:r>
              <a:rPr lang="en-US" dirty="0" smtClean="0"/>
              <a:t>Empty bladder before treatment.</a:t>
            </a:r>
          </a:p>
          <a:p>
            <a:r>
              <a:rPr lang="en-US" dirty="0" smtClean="0"/>
              <a:t>Prostheses, dentures, glasses, hearing aids, contact lenses should be removed.</a:t>
            </a:r>
          </a:p>
          <a:p>
            <a:r>
              <a:rPr lang="en-US" dirty="0" err="1" smtClean="0"/>
              <a:t>Minimise</a:t>
            </a:r>
            <a:r>
              <a:rPr lang="en-US" dirty="0" smtClean="0"/>
              <a:t> anxiety through anxiety management techniques, ensuring short waiting time and offering reassurance and support.</a:t>
            </a:r>
          </a:p>
          <a:p>
            <a:r>
              <a:rPr lang="en-US" dirty="0" smtClean="0"/>
              <a:t>Standard practices should be practiced regarding general </a:t>
            </a:r>
            <a:r>
              <a:rPr lang="en-US" dirty="0" err="1" smtClean="0"/>
              <a:t>anaesthesia</a:t>
            </a:r>
            <a:r>
              <a:rPr lang="en-US" dirty="0" smtClean="0"/>
              <a:t> care</a:t>
            </a:r>
          </a:p>
          <a:p>
            <a:endParaRPr lang="en-US" dirty="0"/>
          </a:p>
        </p:txBody>
      </p:sp>
      <p:sp>
        <p:nvSpPr>
          <p:cNvPr id="2" name="Date Placeholder 1"/>
          <p:cNvSpPr>
            <a:spLocks noGrp="1"/>
          </p:cNvSpPr>
          <p:nvPr>
            <p:ph type="dt" sz="half" idx="10"/>
          </p:nvPr>
        </p:nvSpPr>
        <p:spPr/>
        <p:txBody>
          <a:bodyPr/>
          <a:lstStyle/>
          <a:p>
            <a:fld id="{560744CE-3134-4C11-995F-F9C3FAD2CA0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52361351"/>
      </p:ext>
    </p:extLst>
  </p:cSld>
  <p:clrMapOvr>
    <a:masterClrMapping/>
  </p:clrMapOvr>
  <p:transition/>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20552" y="251792"/>
            <a:ext cx="8279904" cy="5769496"/>
          </a:xfrm>
        </p:spPr>
        <p:txBody>
          <a:bodyPr/>
          <a:lstStyle/>
          <a:p>
            <a:pPr>
              <a:buNone/>
            </a:pPr>
            <a:r>
              <a:rPr lang="en-US" sz="3200" b="1" dirty="0">
                <a:solidFill>
                  <a:schemeClr val="accent2"/>
                </a:solidFill>
              </a:rPr>
              <a:t>Nursing Care during ECT Procedure</a:t>
            </a:r>
            <a:endParaRPr lang="en-US" sz="3200" dirty="0">
              <a:solidFill>
                <a:schemeClr val="accent2"/>
              </a:solidFill>
            </a:endParaRPr>
          </a:p>
          <a:p>
            <a:r>
              <a:rPr lang="en-US" dirty="0" smtClean="0"/>
              <a:t>Patient in a well padded bed and placed in a comfortable dorsal position or supine position. A small pillow is placed under the lumber curve.</a:t>
            </a:r>
          </a:p>
          <a:p>
            <a:endParaRPr lang="en-US" dirty="0" smtClean="0"/>
          </a:p>
          <a:p>
            <a:r>
              <a:rPr lang="en-US" dirty="0" smtClean="0"/>
              <a:t>Apply ECG electrodes, BP cuff, and pulse </a:t>
            </a:r>
            <a:r>
              <a:rPr lang="en-US" dirty="0" err="1" smtClean="0"/>
              <a:t>oximetry</a:t>
            </a:r>
            <a:r>
              <a:rPr lang="en-US" dirty="0" smtClean="0"/>
              <a:t> sensor.</a:t>
            </a:r>
          </a:p>
          <a:p>
            <a:endParaRPr lang="en-US" dirty="0" smtClean="0"/>
          </a:p>
          <a:p>
            <a:r>
              <a:rPr lang="en-US" dirty="0" smtClean="0"/>
              <a:t>Give a short acting anesthetic agent. </a:t>
            </a:r>
          </a:p>
          <a:p>
            <a:endParaRPr lang="en-US" dirty="0"/>
          </a:p>
        </p:txBody>
      </p:sp>
      <p:sp>
        <p:nvSpPr>
          <p:cNvPr id="2" name="Date Placeholder 1"/>
          <p:cNvSpPr>
            <a:spLocks noGrp="1"/>
          </p:cNvSpPr>
          <p:nvPr>
            <p:ph type="dt" sz="half" idx="10"/>
          </p:nvPr>
        </p:nvSpPr>
        <p:spPr/>
        <p:txBody>
          <a:bodyPr/>
          <a:lstStyle/>
          <a:p>
            <a:fld id="{18BDB6F1-6D55-4C50-941B-A02CC164D5B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420066182"/>
      </p:ext>
    </p:extLst>
  </p:cSld>
  <p:clrMapOvr>
    <a:masterClrMapping/>
  </p:clrMapOvr>
  <p:transition/>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208912" cy="5904656"/>
          </a:xfrm>
        </p:spPr>
        <p:txBody>
          <a:bodyPr/>
          <a:lstStyle/>
          <a:p>
            <a:r>
              <a:rPr lang="en-US" dirty="0" smtClean="0"/>
              <a:t>Support the shoulder and arms of the patient. Restraint the thigh with the help of a sheet.</a:t>
            </a:r>
          </a:p>
          <a:p>
            <a:endParaRPr lang="en-US" dirty="0" smtClean="0"/>
          </a:p>
          <a:p>
            <a:r>
              <a:rPr lang="en-US" dirty="0" smtClean="0"/>
              <a:t>Hyperextension of the head with support to the chin.</a:t>
            </a:r>
          </a:p>
          <a:p>
            <a:endParaRPr lang="en-US" dirty="0" smtClean="0"/>
          </a:p>
          <a:p>
            <a:r>
              <a:rPr lang="en-US" dirty="0" smtClean="0"/>
              <a:t>Administer oxygen</a:t>
            </a:r>
          </a:p>
          <a:p>
            <a:r>
              <a:rPr lang="en-US" dirty="0" smtClean="0"/>
              <a:t>Apply jelly to the electrodes</a:t>
            </a:r>
          </a:p>
          <a:p>
            <a:endParaRPr lang="en-US" dirty="0" smtClean="0"/>
          </a:p>
          <a:p>
            <a:r>
              <a:rPr lang="en-US" dirty="0" smtClean="0"/>
              <a:t>Make the observations of the convulsions, suction and O</a:t>
            </a:r>
            <a:r>
              <a:rPr lang="en-US" sz="2800" baseline="-25000" dirty="0"/>
              <a:t>2</a:t>
            </a:r>
            <a:r>
              <a:rPr lang="en-US" dirty="0" smtClean="0"/>
              <a:t> if necessary.</a:t>
            </a:r>
          </a:p>
          <a:p>
            <a:endParaRPr lang="en-US" dirty="0" smtClean="0"/>
          </a:p>
          <a:p>
            <a:endParaRPr lang="en-US" dirty="0"/>
          </a:p>
        </p:txBody>
      </p:sp>
      <p:sp>
        <p:nvSpPr>
          <p:cNvPr id="2" name="Date Placeholder 1"/>
          <p:cNvSpPr>
            <a:spLocks noGrp="1"/>
          </p:cNvSpPr>
          <p:nvPr>
            <p:ph type="dt" sz="half" idx="10"/>
          </p:nvPr>
        </p:nvSpPr>
        <p:spPr/>
        <p:txBody>
          <a:bodyPr/>
          <a:lstStyle/>
          <a:p>
            <a:fld id="{4AE50BDA-C7D1-487C-92D4-BB3A0E889C2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892391511"/>
      </p:ext>
    </p:extLst>
  </p:cSld>
  <p:clrMapOvr>
    <a:masterClrMapping/>
  </p:clrMapOvr>
  <p:transition/>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260648"/>
            <a:ext cx="8208912" cy="5904656"/>
          </a:xfrm>
        </p:spPr>
        <p:txBody>
          <a:bodyPr/>
          <a:lstStyle/>
          <a:p>
            <a:pPr>
              <a:buNone/>
            </a:pPr>
            <a:r>
              <a:rPr lang="en-US" b="1" dirty="0" smtClean="0">
                <a:solidFill>
                  <a:schemeClr val="accent2"/>
                </a:solidFill>
              </a:rPr>
              <a:t>Post-ECT Care</a:t>
            </a:r>
            <a:endParaRPr lang="en-US" dirty="0" smtClean="0">
              <a:solidFill>
                <a:schemeClr val="accent2"/>
              </a:solidFill>
            </a:endParaRPr>
          </a:p>
          <a:p>
            <a:r>
              <a:rPr lang="en-US" dirty="0" smtClean="0"/>
              <a:t>Observe and record the vital parameters ¼ hourly until stable</a:t>
            </a:r>
          </a:p>
          <a:p>
            <a:r>
              <a:rPr lang="en-US" dirty="0" smtClean="0"/>
              <a:t>Place the patient on side lying position, clean the secretions</a:t>
            </a:r>
          </a:p>
          <a:p>
            <a:r>
              <a:rPr lang="en-US" dirty="0" smtClean="0"/>
              <a:t>Allow the patient to sleep for 30 min to one hour</a:t>
            </a:r>
          </a:p>
          <a:p>
            <a:r>
              <a:rPr lang="en-US" dirty="0" smtClean="0"/>
              <a:t>Reassure the client and reorient to the ward</a:t>
            </a:r>
          </a:p>
          <a:p>
            <a:r>
              <a:rPr lang="en-US" dirty="0" smtClean="0"/>
              <a:t>Allow the patient to have tea or any drinks</a:t>
            </a:r>
          </a:p>
          <a:p>
            <a:r>
              <a:rPr lang="en-US" dirty="0" smtClean="0"/>
              <a:t>Record the procedure</a:t>
            </a:r>
            <a:r>
              <a:rPr lang="en-US" b="1" dirty="0" smtClean="0"/>
              <a:t> </a:t>
            </a:r>
            <a:endParaRPr lang="en-US" dirty="0" smtClean="0"/>
          </a:p>
          <a:p>
            <a:endParaRPr lang="en-US" dirty="0"/>
          </a:p>
        </p:txBody>
      </p:sp>
      <p:sp>
        <p:nvSpPr>
          <p:cNvPr id="2" name="Date Placeholder 1"/>
          <p:cNvSpPr>
            <a:spLocks noGrp="1"/>
          </p:cNvSpPr>
          <p:nvPr>
            <p:ph type="dt" sz="half" idx="10"/>
          </p:nvPr>
        </p:nvSpPr>
        <p:spPr/>
        <p:txBody>
          <a:bodyPr/>
          <a:lstStyle/>
          <a:p>
            <a:fld id="{393F1C5B-A381-46A8-96B8-FED29339DC2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645581437"/>
      </p:ext>
    </p:extLst>
  </p:cSld>
  <p:clrMapOvr>
    <a:masterClrMapping/>
  </p:clrMapOvr>
  <p:transition/>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title"/>
          </p:nvPr>
        </p:nvSpPr>
        <p:spPr>
          <a:xfrm>
            <a:off x="2057400" y="304800"/>
            <a:ext cx="8610600" cy="762000"/>
          </a:xfrm>
        </p:spPr>
        <p:txBody>
          <a:bodyPr/>
          <a:lstStyle/>
          <a:p>
            <a:pPr algn="ctr"/>
            <a:r>
              <a:rPr lang="en-US" b="1" smtClean="0">
                <a:solidFill>
                  <a:schemeClr val="accent2"/>
                </a:solidFill>
                <a:latin typeface="Tahoma" pitchFamily="34" charset="0"/>
              </a:rPr>
              <a:t>Any Question??? </a:t>
            </a:r>
            <a:br>
              <a:rPr lang="en-US" b="1" smtClean="0">
                <a:solidFill>
                  <a:schemeClr val="accent2"/>
                </a:solidFill>
                <a:latin typeface="Tahoma" pitchFamily="34" charset="0"/>
              </a:rPr>
            </a:br>
            <a:endParaRPr lang="en-US" b="1" smtClean="0">
              <a:solidFill>
                <a:schemeClr val="accent2"/>
              </a:solidFill>
              <a:latin typeface="Tahoma" pitchFamily="34" charset="0"/>
            </a:endParaRPr>
          </a:p>
        </p:txBody>
      </p:sp>
      <p:graphicFrame>
        <p:nvGraphicFramePr>
          <p:cNvPr id="1026" name="Object 2"/>
          <p:cNvGraphicFramePr>
            <a:graphicFrameLocks noGrp="1" noChangeAspect="1"/>
          </p:cNvGraphicFramePr>
          <p:nvPr>
            <p:ph type="clipArt" sz="half" idx="2"/>
          </p:nvPr>
        </p:nvGraphicFramePr>
        <p:xfrm>
          <a:off x="5343525" y="1295400"/>
          <a:ext cx="1504950" cy="4572000"/>
        </p:xfrm>
        <a:graphic>
          <a:graphicData uri="http://schemas.openxmlformats.org/presentationml/2006/ole">
            <mc:AlternateContent xmlns:mc="http://schemas.openxmlformats.org/markup-compatibility/2006">
              <mc:Choice xmlns:v="urn:schemas-microsoft-com:vml" Requires="v">
                <p:oleObj spid="_x0000_s6147" name="Clip" r:id="rId3" imgW="1295640" imgH="3934080" progId="">
                  <p:embed/>
                </p:oleObj>
              </mc:Choice>
              <mc:Fallback>
                <p:oleObj name="Clip" r:id="rId3" imgW="1295640" imgH="3934080" progId="">
                  <p:embed/>
                  <p:pic>
                    <p:nvPicPr>
                      <p:cNvPr id="1026"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525" y="1295400"/>
                        <a:ext cx="1504950" cy="457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extLst>
      <p:ext uri="{BB962C8B-B14F-4D97-AF65-F5344CB8AC3E}">
        <p14:creationId xmlns:p14="http://schemas.microsoft.com/office/powerpoint/2010/main" val="2892592575"/>
      </p:ext>
    </p:extLst>
  </p:cSld>
  <p:clrMapOvr>
    <a:masterClrMapping/>
  </p:clrMapOvr>
  <p:transition/>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1700809"/>
            <a:ext cx="7931224" cy="3854053"/>
          </a:xfrm>
        </p:spPr>
        <p:txBody>
          <a:bodyPr/>
          <a:lstStyle/>
          <a:p>
            <a:pPr algn="ctr"/>
            <a:r>
              <a:rPr lang="en-US" sz="4400" dirty="0">
                <a:latin typeface="Berlin Sans FB Demi" panose="020E0802020502020306" pitchFamily="34" charset="0"/>
              </a:rPr>
              <a:t>REVIEW PHARMACOLOGICAL THERAPY FOR MENTAL DISORDERS.</a:t>
            </a:r>
            <a:endParaRPr lang="en-US" sz="4400" dirty="0">
              <a:latin typeface="Berlin Sans FB Demi" panose="020E0802020502020306" pitchFamily="34" charset="0"/>
            </a:endParaRPr>
          </a:p>
        </p:txBody>
      </p:sp>
      <p:sp>
        <p:nvSpPr>
          <p:cNvPr id="2" name="Date Placeholder 1"/>
          <p:cNvSpPr>
            <a:spLocks noGrp="1"/>
          </p:cNvSpPr>
          <p:nvPr>
            <p:ph type="dt" sz="half" idx="10"/>
          </p:nvPr>
        </p:nvSpPr>
        <p:spPr/>
        <p:txBody>
          <a:bodyPr/>
          <a:lstStyle/>
          <a:p>
            <a:fld id="{7D39EEF9-024A-436F-A154-BF19729E2887}"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129640127"/>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1" name="Rectangle 2"/>
          <p:cNvSpPr>
            <a:spLocks noGrp="1" noChangeArrowheads="1"/>
          </p:cNvSpPr>
          <p:nvPr>
            <p:ph type="title"/>
          </p:nvPr>
        </p:nvSpPr>
        <p:spPr>
          <a:xfrm>
            <a:off x="1981200" y="335831"/>
            <a:ext cx="8229600" cy="1012974"/>
          </a:xfrm>
        </p:spPr>
        <p:txBody>
          <a:bodyPr/>
          <a:lstStyle/>
          <a:p>
            <a:pPr algn="ctr" eaLnBrk="1" hangingPunct="1"/>
            <a:r>
              <a:rPr lang="en-US" sz="4000" b="1" dirty="0">
                <a:solidFill>
                  <a:srgbClr val="FF0000"/>
                </a:solidFill>
                <a:latin typeface="Arial Black" panose="020B0A04020102020204" pitchFamily="34" charset="0"/>
              </a:rPr>
              <a:t>PHARMACOTHERAPY</a:t>
            </a:r>
          </a:p>
        </p:txBody>
      </p:sp>
      <p:sp>
        <p:nvSpPr>
          <p:cNvPr id="9222" name="Rectangle 3"/>
          <p:cNvSpPr>
            <a:spLocks noGrp="1" noChangeArrowheads="1"/>
          </p:cNvSpPr>
          <p:nvPr>
            <p:ph type="body" idx="1"/>
          </p:nvPr>
        </p:nvSpPr>
        <p:spPr>
          <a:xfrm>
            <a:off x="1981200" y="1484785"/>
            <a:ext cx="8229600" cy="4641379"/>
          </a:xfrm>
        </p:spPr>
        <p:txBody>
          <a:bodyPr/>
          <a:lstStyle/>
          <a:p>
            <a:pPr eaLnBrk="1" hangingPunct="1">
              <a:buFontTx/>
              <a:buNone/>
            </a:pPr>
            <a:r>
              <a:rPr lang="en-US" dirty="0" smtClean="0"/>
              <a:t>Psychotropic drugs can be classified according to their uses:</a:t>
            </a:r>
          </a:p>
          <a:p>
            <a:pPr lvl="1" eaLnBrk="1" hangingPunct="1"/>
            <a:r>
              <a:rPr lang="en-US" sz="3000" dirty="0"/>
              <a:t>Antidepressants</a:t>
            </a:r>
          </a:p>
          <a:p>
            <a:pPr lvl="1" eaLnBrk="1" hangingPunct="1"/>
            <a:r>
              <a:rPr lang="en-US" sz="3000" dirty="0"/>
              <a:t>Mood stabilizers</a:t>
            </a:r>
          </a:p>
          <a:p>
            <a:pPr lvl="1" eaLnBrk="1" hangingPunct="1"/>
            <a:r>
              <a:rPr lang="en-US" sz="3000" dirty="0"/>
              <a:t>Antipsychotics</a:t>
            </a:r>
          </a:p>
          <a:p>
            <a:pPr lvl="1" eaLnBrk="1" hangingPunct="1"/>
            <a:r>
              <a:rPr lang="en-US" sz="3000" dirty="0"/>
              <a:t>Anxiolytics and Hypnotics</a:t>
            </a:r>
          </a:p>
          <a:p>
            <a:pPr lvl="1" eaLnBrk="1" hangingPunct="1"/>
            <a:r>
              <a:rPr lang="en-US" sz="3000" dirty="0"/>
              <a:t>Anticonvulsants</a:t>
            </a:r>
          </a:p>
          <a:p>
            <a:pPr lvl="1" eaLnBrk="1" hangingPunct="1"/>
            <a:r>
              <a:rPr lang="en-US" sz="3000" dirty="0" err="1"/>
              <a:t>Psychostimulants</a:t>
            </a:r>
            <a:r>
              <a:rPr lang="en-US" sz="3000" dirty="0"/>
              <a:t>.</a:t>
            </a:r>
          </a:p>
        </p:txBody>
      </p:sp>
      <p:sp>
        <p:nvSpPr>
          <p:cNvPr id="2" name="Date Placeholder 1"/>
          <p:cNvSpPr>
            <a:spLocks noGrp="1"/>
          </p:cNvSpPr>
          <p:nvPr>
            <p:ph type="dt" sz="half" idx="10"/>
          </p:nvPr>
        </p:nvSpPr>
        <p:spPr/>
        <p:txBody>
          <a:bodyPr/>
          <a:lstStyle/>
          <a:p>
            <a:fld id="{2B53A838-3D73-4C6B-B946-9B1E5AFEE488}"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526126614"/>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5"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latin typeface="Arial Black" panose="020B0A04020102020204" pitchFamily="34" charset="0"/>
              </a:rPr>
              <a:t>Anti Depressants</a:t>
            </a:r>
          </a:p>
        </p:txBody>
      </p:sp>
      <p:sp>
        <p:nvSpPr>
          <p:cNvPr id="10246" name="Rectangle 3"/>
          <p:cNvSpPr>
            <a:spLocks noGrp="1" noChangeArrowheads="1"/>
          </p:cNvSpPr>
          <p:nvPr>
            <p:ph type="body" idx="1"/>
          </p:nvPr>
        </p:nvSpPr>
        <p:spPr>
          <a:xfrm>
            <a:off x="1981200" y="1066801"/>
            <a:ext cx="8229600" cy="5059363"/>
          </a:xfrm>
        </p:spPr>
        <p:txBody>
          <a:bodyPr/>
          <a:lstStyle/>
          <a:p>
            <a:pPr algn="just" eaLnBrk="1" hangingPunct="1"/>
            <a:r>
              <a:rPr lang="en-US" dirty="0" smtClean="0"/>
              <a:t>Antidepressant medication should always be tailored to the needs of individual patients titrating the dose against the clinical effect and side effect profile.</a:t>
            </a:r>
          </a:p>
          <a:p>
            <a:pPr algn="just" eaLnBrk="1" hangingPunct="1"/>
            <a:r>
              <a:rPr lang="en-US" dirty="0" smtClean="0"/>
              <a:t>Treatment be introduced at the lowest dose possible and gradually increasing so as to reduce the severity of the initial side effects.</a:t>
            </a:r>
          </a:p>
          <a:p>
            <a:pPr algn="just" eaLnBrk="1" hangingPunct="1"/>
            <a:r>
              <a:rPr lang="en-US" dirty="0" smtClean="0"/>
              <a:t>About 5 -10% of depression becomes chronic and requires regular follow up and continuous antidepressant medication.</a:t>
            </a:r>
          </a:p>
        </p:txBody>
      </p:sp>
      <p:sp>
        <p:nvSpPr>
          <p:cNvPr id="2" name="Date Placeholder 1"/>
          <p:cNvSpPr>
            <a:spLocks noGrp="1"/>
          </p:cNvSpPr>
          <p:nvPr>
            <p:ph type="dt" sz="half" idx="10"/>
          </p:nvPr>
        </p:nvSpPr>
        <p:spPr/>
        <p:txBody>
          <a:bodyPr/>
          <a:lstStyle/>
          <a:p>
            <a:fld id="{FF5CC0EE-E273-4B60-B9B4-B6335071A8CA}"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003700689"/>
      </p:ext>
    </p:extLst>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2"/>
          <p:cNvSpPr>
            <a:spLocks noGrp="1" noChangeArrowheads="1"/>
          </p:cNvSpPr>
          <p:nvPr>
            <p:ph type="title"/>
          </p:nvPr>
        </p:nvSpPr>
        <p:spPr>
          <a:xfrm>
            <a:off x="1981200" y="273150"/>
            <a:ext cx="8229600" cy="563563"/>
          </a:xfrm>
        </p:spPr>
        <p:txBody>
          <a:bodyPr/>
          <a:lstStyle/>
          <a:p>
            <a:pPr algn="ctr" eaLnBrk="1" hangingPunct="1"/>
            <a:r>
              <a:rPr lang="en-US" sz="3600" b="1" dirty="0">
                <a:solidFill>
                  <a:srgbClr val="FF0000"/>
                </a:solidFill>
              </a:rPr>
              <a:t>Classification of antidepressants</a:t>
            </a:r>
          </a:p>
        </p:txBody>
      </p:sp>
      <p:sp>
        <p:nvSpPr>
          <p:cNvPr id="11270" name="Rectangle 3"/>
          <p:cNvSpPr>
            <a:spLocks noGrp="1" noChangeArrowheads="1"/>
          </p:cNvSpPr>
          <p:nvPr>
            <p:ph type="body" idx="1"/>
          </p:nvPr>
        </p:nvSpPr>
        <p:spPr>
          <a:xfrm>
            <a:off x="1847528" y="980728"/>
            <a:ext cx="8363272" cy="5648672"/>
          </a:xfrm>
        </p:spPr>
        <p:txBody>
          <a:bodyPr/>
          <a:lstStyle/>
          <a:p>
            <a:pPr marL="609600" indent="-609600">
              <a:lnSpc>
                <a:spcPct val="90000"/>
              </a:lnSpc>
              <a:buFontTx/>
              <a:buAutoNum type="arabicPeriod"/>
            </a:pPr>
            <a:r>
              <a:rPr lang="en-US" sz="2800" b="1" dirty="0" err="1"/>
              <a:t>Heterocyclics</a:t>
            </a:r>
            <a:r>
              <a:rPr lang="en-US" sz="2800" b="1" dirty="0"/>
              <a:t>: </a:t>
            </a:r>
            <a:r>
              <a:rPr lang="en-US" sz="2800" dirty="0"/>
              <a:t>block </a:t>
            </a:r>
            <a:r>
              <a:rPr lang="en-US" sz="2800" dirty="0"/>
              <a:t>the uptake of noradrenalin or serotonin </a:t>
            </a:r>
            <a:r>
              <a:rPr lang="en-US" sz="2800" dirty="0"/>
              <a:t>into </a:t>
            </a:r>
            <a:r>
              <a:rPr lang="en-US" sz="2800" dirty="0"/>
              <a:t>presynaptic </a:t>
            </a:r>
            <a:r>
              <a:rPr lang="en-US" sz="2800" dirty="0"/>
              <a:t>nerve terminals hence increasing their availability.</a:t>
            </a:r>
            <a:endParaRPr lang="en-US" sz="2800" b="1" u="sng" dirty="0"/>
          </a:p>
          <a:p>
            <a:pPr marL="990600" lvl="1" indent="-533400">
              <a:lnSpc>
                <a:spcPct val="90000"/>
              </a:lnSpc>
            </a:pPr>
            <a:r>
              <a:rPr lang="en-US" sz="2800" b="1" dirty="0" err="1"/>
              <a:t>Bicyclics</a:t>
            </a:r>
            <a:r>
              <a:rPr lang="en-US" sz="2800" b="1" dirty="0"/>
              <a:t>:</a:t>
            </a:r>
            <a:r>
              <a:rPr lang="en-US" sz="2800" dirty="0"/>
              <a:t> </a:t>
            </a:r>
            <a:r>
              <a:rPr lang="en-US" sz="2800" dirty="0" err="1"/>
              <a:t>Dothiepine</a:t>
            </a:r>
            <a:endParaRPr lang="en-US" sz="2800" dirty="0"/>
          </a:p>
          <a:p>
            <a:pPr marL="990600" lvl="1" indent="-533400">
              <a:lnSpc>
                <a:spcPct val="90000"/>
              </a:lnSpc>
            </a:pPr>
            <a:r>
              <a:rPr lang="en-US" sz="2800" b="1" dirty="0" err="1"/>
              <a:t>Tricyclics</a:t>
            </a:r>
            <a:r>
              <a:rPr lang="en-US" sz="2800" b="1" dirty="0"/>
              <a:t>(TCA):</a:t>
            </a:r>
            <a:r>
              <a:rPr lang="en-US" sz="2800" dirty="0"/>
              <a:t> </a:t>
            </a:r>
          </a:p>
          <a:p>
            <a:pPr marL="1371600" lvl="2" indent="-457200">
              <a:lnSpc>
                <a:spcPct val="90000"/>
              </a:lnSpc>
            </a:pPr>
            <a:r>
              <a:rPr lang="en-US" sz="2600" dirty="0"/>
              <a:t>Amitriptyline (</a:t>
            </a:r>
            <a:r>
              <a:rPr lang="en-US" sz="2600" dirty="0" err="1"/>
              <a:t>Tryptanol</a:t>
            </a:r>
            <a:r>
              <a:rPr lang="en-US" sz="2600" dirty="0"/>
              <a:t>):  </a:t>
            </a:r>
            <a:r>
              <a:rPr lang="en-US" sz="2600" dirty="0">
                <a:sym typeface="Wingdings" panose="05000000000000000000" pitchFamily="2" charset="2"/>
              </a:rPr>
              <a:t>25-150mg/24hrs.</a:t>
            </a:r>
            <a:r>
              <a:rPr lang="en-US" sz="2600" dirty="0"/>
              <a:t> </a:t>
            </a:r>
          </a:p>
          <a:p>
            <a:pPr marL="1371600" lvl="2" indent="-457200">
              <a:lnSpc>
                <a:spcPct val="90000"/>
              </a:lnSpc>
            </a:pPr>
            <a:r>
              <a:rPr lang="en-US" sz="2600" dirty="0"/>
              <a:t>Others include: </a:t>
            </a:r>
            <a:r>
              <a:rPr lang="en-US" sz="2600" dirty="0" err="1"/>
              <a:t>Maproptiline</a:t>
            </a:r>
            <a:r>
              <a:rPr lang="en-US" sz="2600" dirty="0"/>
              <a:t>, </a:t>
            </a:r>
            <a:r>
              <a:rPr lang="en-US" sz="2600" dirty="0" err="1"/>
              <a:t>Nortryptyline</a:t>
            </a:r>
            <a:r>
              <a:rPr lang="en-US" sz="2600" dirty="0"/>
              <a:t>, </a:t>
            </a:r>
            <a:r>
              <a:rPr lang="en-US" sz="2600" dirty="0" err="1"/>
              <a:t>Desipramine</a:t>
            </a:r>
            <a:r>
              <a:rPr lang="en-US" sz="2600" dirty="0"/>
              <a:t> and </a:t>
            </a:r>
            <a:r>
              <a:rPr lang="en-US" sz="2600" dirty="0" err="1"/>
              <a:t>Lofepramine</a:t>
            </a:r>
            <a:r>
              <a:rPr lang="en-US" sz="2600" dirty="0"/>
              <a:t>, </a:t>
            </a:r>
            <a:r>
              <a:rPr lang="en-US" sz="2600" dirty="0" err="1"/>
              <a:t>Trimipramine</a:t>
            </a:r>
            <a:r>
              <a:rPr lang="en-US" sz="2600" dirty="0"/>
              <a:t>, Imipramine, Clomipramine</a:t>
            </a:r>
          </a:p>
          <a:p>
            <a:pPr marL="990600" lvl="1" indent="-533400">
              <a:lnSpc>
                <a:spcPct val="90000"/>
              </a:lnSpc>
            </a:pPr>
            <a:r>
              <a:rPr lang="en-US" sz="2800" b="1" dirty="0" err="1"/>
              <a:t>Tetracyclics</a:t>
            </a:r>
            <a:r>
              <a:rPr lang="en-US" sz="2800" b="1" dirty="0"/>
              <a:t>:</a:t>
            </a:r>
          </a:p>
          <a:p>
            <a:pPr marL="1371600" lvl="2" indent="-457200">
              <a:lnSpc>
                <a:spcPct val="90000"/>
              </a:lnSpc>
            </a:pPr>
            <a:r>
              <a:rPr lang="en-US" sz="2600" dirty="0" err="1"/>
              <a:t>Mianserine</a:t>
            </a:r>
            <a:r>
              <a:rPr lang="en-US" sz="2600" dirty="0"/>
              <a:t> (</a:t>
            </a:r>
            <a:r>
              <a:rPr lang="en-US" sz="2600" dirty="0" err="1"/>
              <a:t>Lantanon</a:t>
            </a:r>
            <a:r>
              <a:rPr lang="en-US" sz="2600" dirty="0"/>
              <a:t>): </a:t>
            </a:r>
            <a:r>
              <a:rPr lang="en-US" sz="2600" dirty="0">
                <a:sym typeface="Wingdings" panose="05000000000000000000" pitchFamily="2" charset="2"/>
              </a:rPr>
              <a:t>10-60mg/24hrs (</a:t>
            </a:r>
            <a:r>
              <a:rPr lang="en-US" sz="2600" dirty="0" err="1">
                <a:sym typeface="Wingdings" panose="05000000000000000000" pitchFamily="2" charset="2"/>
              </a:rPr>
              <a:t>nocte</a:t>
            </a:r>
            <a:r>
              <a:rPr lang="en-US" sz="2600" dirty="0">
                <a:sym typeface="Wingdings" panose="05000000000000000000" pitchFamily="2" charset="2"/>
              </a:rPr>
              <a:t>, start slow and increase slowly).</a:t>
            </a:r>
            <a:endParaRPr lang="en-US" sz="2600" dirty="0"/>
          </a:p>
        </p:txBody>
      </p:sp>
      <p:sp>
        <p:nvSpPr>
          <p:cNvPr id="2" name="Date Placeholder 1"/>
          <p:cNvSpPr>
            <a:spLocks noGrp="1"/>
          </p:cNvSpPr>
          <p:nvPr>
            <p:ph type="dt" sz="half" idx="10"/>
          </p:nvPr>
        </p:nvSpPr>
        <p:spPr/>
        <p:txBody>
          <a:bodyPr/>
          <a:lstStyle/>
          <a:p>
            <a:fld id="{FE2C36F0-78BE-411F-8DC0-24AC6271E5BB}"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5393993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0658" name="Title 1"/>
          <p:cNvSpPr>
            <a:spLocks noGrp="1"/>
          </p:cNvSpPr>
          <p:nvPr>
            <p:ph type="title"/>
          </p:nvPr>
        </p:nvSpPr>
        <p:spPr>
          <a:xfrm>
            <a:off x="2107096" y="122239"/>
            <a:ext cx="7417904" cy="1096961"/>
          </a:xfrm>
        </p:spPr>
        <p:txBody>
          <a:bodyPr>
            <a:normAutofit/>
          </a:bodyPr>
          <a:lstStyle/>
          <a:p>
            <a:pPr algn="ctr"/>
            <a:r>
              <a:rPr lang="en-US" altLang="en-US" sz="4400" b="1" dirty="0">
                <a:solidFill>
                  <a:srgbClr val="FF0000"/>
                </a:solidFill>
              </a:rPr>
              <a:t>Motor activities </a:t>
            </a:r>
            <a:r>
              <a:rPr lang="en-US" altLang="en-US" sz="4400" b="1" dirty="0" err="1">
                <a:solidFill>
                  <a:srgbClr val="FF0000"/>
                </a:solidFill>
              </a:rPr>
              <a:t>cont</a:t>
            </a:r>
            <a:r>
              <a:rPr lang="en-US" altLang="en-US" sz="4400" b="1" dirty="0">
                <a:solidFill>
                  <a:srgbClr val="FF0000"/>
                </a:solidFill>
              </a:rPr>
              <a:t>’</a:t>
            </a:r>
          </a:p>
        </p:txBody>
      </p:sp>
      <p:sp>
        <p:nvSpPr>
          <p:cNvPr id="70659" name="Content Placeholder 2"/>
          <p:cNvSpPr>
            <a:spLocks noGrp="1"/>
          </p:cNvSpPr>
          <p:nvPr>
            <p:ph idx="1"/>
          </p:nvPr>
        </p:nvSpPr>
        <p:spPr>
          <a:xfrm>
            <a:off x="1364974" y="1219200"/>
            <a:ext cx="10508974" cy="5449888"/>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Aggressiveness</a:t>
            </a:r>
            <a:r>
              <a:rPr lang="en-US" altLang="en-US" sz="2800" dirty="0">
                <a:latin typeface="Times New Roman" panose="02020603050405020304" pitchFamily="18" charset="0"/>
                <a:cs typeface="Times New Roman" panose="02020603050405020304" pitchFamily="18" charset="0"/>
              </a:rPr>
              <a:t>-Overtly angry and hostile, threatening, uses sarcasm</a:t>
            </a:r>
          </a:p>
          <a:p>
            <a:pPr algn="just"/>
            <a:r>
              <a:rPr lang="en-US" altLang="en-US" sz="2800" b="1" i="1" dirty="0">
                <a:latin typeface="Times New Roman" panose="02020603050405020304" pitchFamily="18" charset="0"/>
                <a:cs typeface="Times New Roman" panose="02020603050405020304" pitchFamily="18" charset="0"/>
              </a:rPr>
              <a:t>Rigidity-</a:t>
            </a:r>
            <a:r>
              <a:rPr lang="en-US" altLang="en-US" sz="2800" dirty="0">
                <a:latin typeface="Times New Roman" panose="02020603050405020304" pitchFamily="18" charset="0"/>
                <a:cs typeface="Times New Roman" panose="02020603050405020304" pitchFamily="18" charset="0"/>
              </a:rPr>
              <a:t>Sits or stands in a rigid position, arms and legs appear stiff and unyielding</a:t>
            </a:r>
          </a:p>
          <a:p>
            <a:pPr algn="just"/>
            <a:r>
              <a:rPr lang="en-US" altLang="en-US" sz="2800" b="1" i="1" dirty="0">
                <a:latin typeface="Times New Roman" panose="02020603050405020304" pitchFamily="18" charset="0"/>
                <a:cs typeface="Times New Roman" panose="02020603050405020304" pitchFamily="18" charset="0"/>
              </a:rPr>
              <a:t>Gait patterns</a:t>
            </a:r>
            <a:r>
              <a:rPr lang="en-US" altLang="en-US" sz="2800" dirty="0">
                <a:latin typeface="Times New Roman" panose="02020603050405020304" pitchFamily="18" charset="0"/>
                <a:cs typeface="Times New Roman" panose="02020603050405020304" pitchFamily="18" charset="0"/>
              </a:rPr>
              <a:t>-Evidence of limping, limitation of range of motion, ataxia, shuffling</a:t>
            </a:r>
          </a:p>
          <a:p>
            <a:pPr algn="just"/>
            <a:r>
              <a:rPr lang="en-US" altLang="en-US" sz="2800" b="1" i="1" dirty="0">
                <a:latin typeface="Times New Roman" panose="02020603050405020304" pitchFamily="18" charset="0"/>
                <a:cs typeface="Times New Roman" panose="02020603050405020304" pitchFamily="18" charset="0"/>
              </a:rPr>
              <a:t>Echopraxia</a:t>
            </a:r>
            <a:r>
              <a:rPr lang="en-US" altLang="en-US" sz="2800" dirty="0">
                <a:latin typeface="Times New Roman" panose="02020603050405020304" pitchFamily="18" charset="0"/>
                <a:cs typeface="Times New Roman" panose="02020603050405020304" pitchFamily="18" charset="0"/>
              </a:rPr>
              <a:t>-Any evidence of mimicking the actions of others</a:t>
            </a:r>
          </a:p>
          <a:p>
            <a:pPr algn="just"/>
            <a:r>
              <a:rPr lang="en-US" altLang="en-US" sz="2800" b="1" i="1" dirty="0">
                <a:latin typeface="Times New Roman" panose="02020603050405020304" pitchFamily="18" charset="0"/>
                <a:cs typeface="Times New Roman" panose="02020603050405020304" pitchFamily="18" charset="0"/>
              </a:rPr>
              <a:t>Psychomotor retardation</a:t>
            </a:r>
            <a:r>
              <a:rPr lang="en-US" altLang="en-US" sz="2800" dirty="0">
                <a:latin typeface="Times New Roman" panose="02020603050405020304" pitchFamily="18" charset="0"/>
                <a:cs typeface="Times New Roman" panose="02020603050405020304" pitchFamily="18" charset="0"/>
              </a:rPr>
              <a:t>- Movements are very slow, thinking and speech are very slow, posture is slumped.</a:t>
            </a:r>
          </a:p>
          <a:p>
            <a:pPr algn="just"/>
            <a:r>
              <a:rPr lang="en-US" altLang="en-US" sz="2800" dirty="0">
                <a:latin typeface="Times New Roman" panose="02020603050405020304" pitchFamily="18" charset="0"/>
                <a:cs typeface="Times New Roman" panose="02020603050405020304" pitchFamily="18" charset="0"/>
              </a:rPr>
              <a:t> </a:t>
            </a:r>
            <a:r>
              <a:rPr lang="en-US" altLang="en-US" sz="2800" b="1" i="1" dirty="0">
                <a:latin typeface="Times New Roman" panose="02020603050405020304" pitchFamily="18" charset="0"/>
                <a:cs typeface="Times New Roman" panose="02020603050405020304" pitchFamily="18" charset="0"/>
              </a:rPr>
              <a:t>Freedom of movement (range of motion)</a:t>
            </a:r>
            <a:r>
              <a:rPr lang="en-US" altLang="en-US" sz="2800" dirty="0">
                <a:latin typeface="Times New Roman" panose="02020603050405020304" pitchFamily="18" charset="0"/>
                <a:cs typeface="Times New Roman" panose="02020603050405020304" pitchFamily="18" charset="0"/>
              </a:rPr>
              <a:t>-Note any limitation in ability to move.</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7774838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 calcmode="lin" valueType="num">
                                      <p:cBhvr additive="base">
                                        <p:cTn id="7" dur="500" fill="hold"/>
                                        <p:tgtEl>
                                          <p:spTgt spid="706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065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0659">
                                            <p:txEl>
                                              <p:pRg st="1" end="1"/>
                                            </p:txEl>
                                          </p:spTgt>
                                        </p:tgtEl>
                                        <p:attrNameLst>
                                          <p:attrName>style.visibility</p:attrName>
                                        </p:attrNameLst>
                                      </p:cBhvr>
                                      <p:to>
                                        <p:strVal val="visible"/>
                                      </p:to>
                                    </p:set>
                                    <p:anim calcmode="lin" valueType="num">
                                      <p:cBhvr additive="base">
                                        <p:cTn id="13" dur="500" fill="hold"/>
                                        <p:tgtEl>
                                          <p:spTgt spid="7065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065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0659">
                                            <p:txEl>
                                              <p:pRg st="2" end="2"/>
                                            </p:txEl>
                                          </p:spTgt>
                                        </p:tgtEl>
                                        <p:attrNameLst>
                                          <p:attrName>style.visibility</p:attrName>
                                        </p:attrNameLst>
                                      </p:cBhvr>
                                      <p:to>
                                        <p:strVal val="visible"/>
                                      </p:to>
                                    </p:set>
                                    <p:anim calcmode="lin" valueType="num">
                                      <p:cBhvr additive="base">
                                        <p:cTn id="19" dur="500" fill="hold"/>
                                        <p:tgtEl>
                                          <p:spTgt spid="7065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065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70659">
                                            <p:txEl>
                                              <p:pRg st="3" end="3"/>
                                            </p:txEl>
                                          </p:spTgt>
                                        </p:tgtEl>
                                        <p:attrNameLst>
                                          <p:attrName>style.visibility</p:attrName>
                                        </p:attrNameLst>
                                      </p:cBhvr>
                                      <p:to>
                                        <p:strVal val="visible"/>
                                      </p:to>
                                    </p:set>
                                    <p:anim calcmode="lin" valueType="num">
                                      <p:cBhvr additive="base">
                                        <p:cTn id="25" dur="500" fill="hold"/>
                                        <p:tgtEl>
                                          <p:spTgt spid="7065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065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70659">
                                            <p:txEl>
                                              <p:pRg st="4" end="4"/>
                                            </p:txEl>
                                          </p:spTgt>
                                        </p:tgtEl>
                                        <p:attrNameLst>
                                          <p:attrName>style.visibility</p:attrName>
                                        </p:attrNameLst>
                                      </p:cBhvr>
                                      <p:to>
                                        <p:strVal val="visible"/>
                                      </p:to>
                                    </p:set>
                                    <p:anim calcmode="lin" valueType="num">
                                      <p:cBhvr additive="base">
                                        <p:cTn id="31" dur="500" fill="hold"/>
                                        <p:tgtEl>
                                          <p:spTgt spid="7065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065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70659">
                                            <p:txEl>
                                              <p:pRg st="5" end="5"/>
                                            </p:txEl>
                                          </p:spTgt>
                                        </p:tgtEl>
                                        <p:attrNameLst>
                                          <p:attrName>style.visibility</p:attrName>
                                        </p:attrNameLst>
                                      </p:cBhvr>
                                      <p:to>
                                        <p:strVal val="visible"/>
                                      </p:to>
                                    </p:set>
                                    <p:anim calcmode="lin" valueType="num">
                                      <p:cBhvr additive="base">
                                        <p:cTn id="37" dur="500" fill="hold"/>
                                        <p:tgtEl>
                                          <p:spTgt spid="70659">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065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3" name="Rectangle 2"/>
          <p:cNvSpPr>
            <a:spLocks noGrp="1" noChangeArrowheads="1"/>
          </p:cNvSpPr>
          <p:nvPr>
            <p:ph type="title"/>
          </p:nvPr>
        </p:nvSpPr>
        <p:spPr>
          <a:xfrm>
            <a:off x="1991544" y="332657"/>
            <a:ext cx="8219256" cy="936104"/>
          </a:xfrm>
        </p:spPr>
        <p:txBody>
          <a:bodyPr/>
          <a:lstStyle/>
          <a:p>
            <a:pPr algn="ctr" eaLnBrk="1" hangingPunct="1"/>
            <a:r>
              <a:rPr lang="en-US" sz="4000" b="1" dirty="0">
                <a:solidFill>
                  <a:srgbClr val="FF0000"/>
                </a:solidFill>
              </a:rPr>
              <a:t>Side effects of </a:t>
            </a:r>
            <a:r>
              <a:rPr lang="en-US" sz="4000" b="1" dirty="0" err="1">
                <a:solidFill>
                  <a:srgbClr val="FF0000"/>
                </a:solidFill>
              </a:rPr>
              <a:t>heterocyclics</a:t>
            </a:r>
            <a:endParaRPr lang="en-US" sz="4000" b="1" dirty="0">
              <a:solidFill>
                <a:srgbClr val="FF0000"/>
              </a:solidFill>
            </a:endParaRPr>
          </a:p>
        </p:txBody>
      </p:sp>
      <p:sp>
        <p:nvSpPr>
          <p:cNvPr id="12294" name="Rectangle 3"/>
          <p:cNvSpPr>
            <a:spLocks noGrp="1" noChangeArrowheads="1"/>
          </p:cNvSpPr>
          <p:nvPr>
            <p:ph type="body" idx="1"/>
          </p:nvPr>
        </p:nvSpPr>
        <p:spPr>
          <a:xfrm>
            <a:off x="2057400" y="1196753"/>
            <a:ext cx="8229600" cy="5386611"/>
          </a:xfrm>
        </p:spPr>
        <p:txBody>
          <a:bodyPr/>
          <a:lstStyle/>
          <a:p>
            <a:pPr eaLnBrk="1" hangingPunct="1"/>
            <a:r>
              <a:rPr lang="en-US" sz="2800" dirty="0"/>
              <a:t>Lethality in overdose except in </a:t>
            </a:r>
            <a:r>
              <a:rPr lang="en-US" sz="2800" dirty="0" err="1"/>
              <a:t>mianserin</a:t>
            </a:r>
            <a:r>
              <a:rPr lang="en-US" sz="2800" dirty="0"/>
              <a:t>, doses of over 1g can result in death, due to seizures, </a:t>
            </a:r>
            <a:r>
              <a:rPr lang="en-US" sz="2800" dirty="0" err="1"/>
              <a:t>arrythmias</a:t>
            </a:r>
            <a:r>
              <a:rPr lang="en-US" sz="2800" dirty="0"/>
              <a:t> or hypotension.</a:t>
            </a:r>
          </a:p>
          <a:p>
            <a:pPr eaLnBrk="1" hangingPunct="1"/>
            <a:r>
              <a:rPr lang="en-US" sz="2800" dirty="0"/>
              <a:t>Sedation</a:t>
            </a:r>
          </a:p>
          <a:p>
            <a:pPr eaLnBrk="1" hangingPunct="1"/>
            <a:r>
              <a:rPr lang="en-US" sz="2800" dirty="0"/>
              <a:t>Anticholinergic side effects such as:</a:t>
            </a:r>
          </a:p>
          <a:p>
            <a:pPr lvl="1" eaLnBrk="1" hangingPunct="1"/>
            <a:r>
              <a:rPr lang="en-US" sz="2800" dirty="0"/>
              <a:t>Blurred vision</a:t>
            </a:r>
          </a:p>
          <a:p>
            <a:pPr lvl="1" eaLnBrk="1" hangingPunct="1"/>
            <a:r>
              <a:rPr lang="en-US" sz="2800" dirty="0"/>
              <a:t>Dry mouth</a:t>
            </a:r>
          </a:p>
          <a:p>
            <a:pPr lvl="1" eaLnBrk="1" hangingPunct="1"/>
            <a:r>
              <a:rPr lang="en-US" sz="2800" dirty="0"/>
              <a:t>Urinary hesitancy and retention.</a:t>
            </a:r>
          </a:p>
          <a:p>
            <a:pPr lvl="1" eaLnBrk="1" hangingPunct="1"/>
            <a:r>
              <a:rPr lang="en-US" sz="2800" dirty="0"/>
              <a:t>Tachycardia</a:t>
            </a:r>
          </a:p>
          <a:p>
            <a:pPr lvl="1" eaLnBrk="1" hangingPunct="1"/>
            <a:r>
              <a:rPr lang="en-US" sz="2800" dirty="0"/>
              <a:t>Aggravation of glaucoma and constipation</a:t>
            </a:r>
          </a:p>
        </p:txBody>
      </p:sp>
      <p:sp>
        <p:nvSpPr>
          <p:cNvPr id="2" name="Date Placeholder 1"/>
          <p:cNvSpPr>
            <a:spLocks noGrp="1"/>
          </p:cNvSpPr>
          <p:nvPr>
            <p:ph type="dt" sz="half" idx="10"/>
          </p:nvPr>
        </p:nvSpPr>
        <p:spPr/>
        <p:txBody>
          <a:bodyPr/>
          <a:lstStyle/>
          <a:p>
            <a:fld id="{B2C60343-64E7-453E-ADA4-B8AEC8C28D6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206144050"/>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Rectangle 2"/>
          <p:cNvSpPr>
            <a:spLocks noGrp="1" noChangeArrowheads="1"/>
          </p:cNvSpPr>
          <p:nvPr>
            <p:ph type="title"/>
          </p:nvPr>
        </p:nvSpPr>
        <p:spPr>
          <a:xfrm>
            <a:off x="1981200" y="274638"/>
            <a:ext cx="8229600" cy="487362"/>
          </a:xfrm>
        </p:spPr>
        <p:txBody>
          <a:bodyPr/>
          <a:lstStyle/>
          <a:p>
            <a:pPr algn="l" eaLnBrk="1" hangingPunct="1"/>
            <a:r>
              <a:rPr lang="en-US" sz="3000" b="1" i="1" dirty="0"/>
              <a:t>Cont’d…</a:t>
            </a:r>
          </a:p>
        </p:txBody>
      </p:sp>
      <p:sp>
        <p:nvSpPr>
          <p:cNvPr id="13318" name="Rectangle 3"/>
          <p:cNvSpPr>
            <a:spLocks noGrp="1" noChangeArrowheads="1"/>
          </p:cNvSpPr>
          <p:nvPr>
            <p:ph type="body" idx="1"/>
          </p:nvPr>
        </p:nvSpPr>
        <p:spPr>
          <a:xfrm>
            <a:off x="1981200" y="1130424"/>
            <a:ext cx="8363272" cy="5034880"/>
          </a:xfrm>
        </p:spPr>
        <p:txBody>
          <a:bodyPr/>
          <a:lstStyle/>
          <a:p>
            <a:pPr eaLnBrk="1" hangingPunct="1"/>
            <a:r>
              <a:rPr lang="en-US" sz="2600" dirty="0"/>
              <a:t>Seizures e.g. with clomipramine.</a:t>
            </a:r>
          </a:p>
          <a:p>
            <a:pPr eaLnBrk="1" hangingPunct="1"/>
            <a:r>
              <a:rPr lang="en-US" sz="2600" dirty="0"/>
              <a:t>Cardiovascular: Hypotension and orthostatic hypotension (alpha 1 receptor blockage).</a:t>
            </a:r>
          </a:p>
          <a:p>
            <a:pPr eaLnBrk="1" hangingPunct="1"/>
            <a:r>
              <a:rPr lang="en-US" sz="2600" dirty="0"/>
              <a:t>Hematological: Leucopenia</a:t>
            </a:r>
          </a:p>
          <a:p>
            <a:pPr eaLnBrk="1" hangingPunct="1"/>
            <a:r>
              <a:rPr lang="en-US" sz="2600" dirty="0"/>
              <a:t>Sexual: Decreased libido, Orgasmic dysfunction in females, delayed or occasional absence of ejaculation in males.</a:t>
            </a:r>
          </a:p>
          <a:p>
            <a:pPr eaLnBrk="1" hangingPunct="1"/>
            <a:r>
              <a:rPr lang="en-US" sz="2600" dirty="0"/>
              <a:t>Weight gain resulting from an increased appetite</a:t>
            </a:r>
          </a:p>
          <a:p>
            <a:pPr eaLnBrk="1" hangingPunct="1"/>
            <a:r>
              <a:rPr lang="en-US" sz="2600" dirty="0"/>
              <a:t>Depersonalization/ </a:t>
            </a:r>
            <a:r>
              <a:rPr lang="en-US" sz="2600" dirty="0" err="1"/>
              <a:t>derealization</a:t>
            </a:r>
            <a:r>
              <a:rPr lang="en-US" sz="2600" dirty="0"/>
              <a:t>.</a:t>
            </a:r>
          </a:p>
          <a:p>
            <a:pPr eaLnBrk="1" hangingPunct="1"/>
            <a:r>
              <a:rPr lang="en-US" sz="2600" dirty="0"/>
              <a:t>Use in the first trimester of pregnancy should be avoided. Excreted into breast milk.</a:t>
            </a:r>
          </a:p>
        </p:txBody>
      </p:sp>
      <p:sp>
        <p:nvSpPr>
          <p:cNvPr id="2" name="Date Placeholder 1"/>
          <p:cNvSpPr>
            <a:spLocks noGrp="1"/>
          </p:cNvSpPr>
          <p:nvPr>
            <p:ph type="dt" sz="half" idx="10"/>
          </p:nvPr>
        </p:nvSpPr>
        <p:spPr/>
        <p:txBody>
          <a:bodyPr/>
          <a:lstStyle/>
          <a:p>
            <a:fld id="{1C9B4F2D-4673-47BD-ACD0-FF65325E152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816728480"/>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1" name="Rectangle 2"/>
          <p:cNvSpPr>
            <a:spLocks noGrp="1" noChangeArrowheads="1"/>
          </p:cNvSpPr>
          <p:nvPr>
            <p:ph type="title"/>
          </p:nvPr>
        </p:nvSpPr>
        <p:spPr>
          <a:xfrm>
            <a:off x="1981200" y="274638"/>
            <a:ext cx="8229600" cy="634082"/>
          </a:xfrm>
        </p:spPr>
        <p:txBody>
          <a:bodyPr/>
          <a:lstStyle/>
          <a:p>
            <a:pPr algn="ctr" eaLnBrk="1" hangingPunct="1"/>
            <a:r>
              <a:rPr lang="en-US" sz="4000" b="1" dirty="0">
                <a:solidFill>
                  <a:srgbClr val="FF0000"/>
                </a:solidFill>
              </a:rPr>
              <a:t>Contraindications</a:t>
            </a:r>
            <a:r>
              <a:rPr lang="en-US" sz="3000" b="1" dirty="0"/>
              <a:t> </a:t>
            </a:r>
            <a:r>
              <a:rPr lang="en-US" sz="2400" b="1" u="sng" dirty="0"/>
              <a:t> </a:t>
            </a:r>
          </a:p>
        </p:txBody>
      </p:sp>
      <p:sp>
        <p:nvSpPr>
          <p:cNvPr id="14342" name="Rectangle 3"/>
          <p:cNvSpPr>
            <a:spLocks noGrp="1" noChangeArrowheads="1"/>
          </p:cNvSpPr>
          <p:nvPr>
            <p:ph type="body" idx="1"/>
          </p:nvPr>
        </p:nvSpPr>
        <p:spPr>
          <a:xfrm>
            <a:off x="1981200" y="1196753"/>
            <a:ext cx="8229600" cy="4929411"/>
          </a:xfrm>
        </p:spPr>
        <p:txBody>
          <a:bodyPr/>
          <a:lstStyle/>
          <a:p>
            <a:pPr eaLnBrk="1" hangingPunct="1"/>
            <a:r>
              <a:rPr lang="en-US" dirty="0" smtClean="0"/>
              <a:t>Acute myocardial infarction</a:t>
            </a:r>
          </a:p>
          <a:p>
            <a:pPr eaLnBrk="1" hangingPunct="1"/>
            <a:r>
              <a:rPr lang="en-US" dirty="0" smtClean="0"/>
              <a:t>Pregnancy</a:t>
            </a:r>
          </a:p>
          <a:p>
            <a:pPr eaLnBrk="1" hangingPunct="1"/>
            <a:r>
              <a:rPr lang="en-US" dirty="0" smtClean="0"/>
              <a:t>Breast feeding</a:t>
            </a:r>
          </a:p>
          <a:p>
            <a:pPr eaLnBrk="1" hangingPunct="1"/>
            <a:r>
              <a:rPr lang="en-US" dirty="0" smtClean="0"/>
              <a:t>Alcoholism</a:t>
            </a:r>
          </a:p>
          <a:p>
            <a:pPr eaLnBrk="1" hangingPunct="1"/>
            <a:r>
              <a:rPr lang="en-US" dirty="0" smtClean="0"/>
              <a:t>Glaucoma</a:t>
            </a:r>
          </a:p>
          <a:p>
            <a:pPr eaLnBrk="1" hangingPunct="1"/>
            <a:r>
              <a:rPr lang="en-US" dirty="0" smtClean="0"/>
              <a:t>Epilepsy </a:t>
            </a:r>
          </a:p>
        </p:txBody>
      </p:sp>
      <p:sp>
        <p:nvSpPr>
          <p:cNvPr id="2" name="Date Placeholder 1"/>
          <p:cNvSpPr>
            <a:spLocks noGrp="1"/>
          </p:cNvSpPr>
          <p:nvPr>
            <p:ph type="dt" sz="half" idx="10"/>
          </p:nvPr>
        </p:nvSpPr>
        <p:spPr/>
        <p:txBody>
          <a:bodyPr/>
          <a:lstStyle/>
          <a:p>
            <a:fld id="{9C720211-00E3-4F72-B090-DB050ABC537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609378771"/>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5" name="Rectangle 2"/>
          <p:cNvSpPr>
            <a:spLocks noGrp="1" noChangeArrowheads="1"/>
          </p:cNvSpPr>
          <p:nvPr>
            <p:ph type="title"/>
          </p:nvPr>
        </p:nvSpPr>
        <p:spPr>
          <a:xfrm>
            <a:off x="1847528" y="260649"/>
            <a:ext cx="8363272" cy="1156990"/>
          </a:xfrm>
        </p:spPr>
        <p:txBody>
          <a:bodyPr/>
          <a:lstStyle/>
          <a:p>
            <a:pPr algn="ctr"/>
            <a:r>
              <a:rPr lang="en-US" sz="3600" b="1" dirty="0">
                <a:solidFill>
                  <a:srgbClr val="FF0000"/>
                </a:solidFill>
                <a:latin typeface="+mn-lt"/>
              </a:rPr>
              <a:t>2. Selective Serotonin Re-uptake Inhibitors </a:t>
            </a:r>
            <a:r>
              <a:rPr lang="en-US" sz="3600" b="1" dirty="0">
                <a:solidFill>
                  <a:srgbClr val="FF0000"/>
                </a:solidFill>
                <a:latin typeface="+mn-lt"/>
              </a:rPr>
              <a:t>(</a:t>
            </a:r>
            <a:r>
              <a:rPr lang="en-US" sz="3600" b="1" dirty="0">
                <a:solidFill>
                  <a:srgbClr val="FF0000"/>
                </a:solidFill>
                <a:latin typeface="+mn-lt"/>
              </a:rPr>
              <a:t>SSRIs)</a:t>
            </a:r>
            <a:endParaRPr lang="en-US" sz="3600" dirty="0">
              <a:solidFill>
                <a:srgbClr val="FF0000"/>
              </a:solidFill>
              <a:latin typeface="+mn-lt"/>
            </a:endParaRPr>
          </a:p>
        </p:txBody>
      </p:sp>
      <p:sp>
        <p:nvSpPr>
          <p:cNvPr id="2" name="Content Placeholder 1"/>
          <p:cNvSpPr>
            <a:spLocks noGrp="1"/>
          </p:cNvSpPr>
          <p:nvPr>
            <p:ph idx="1"/>
          </p:nvPr>
        </p:nvSpPr>
        <p:spPr>
          <a:xfrm>
            <a:off x="1847528" y="1628801"/>
            <a:ext cx="8640960" cy="4843438"/>
          </a:xfrm>
        </p:spPr>
        <p:txBody>
          <a:bodyPr/>
          <a:lstStyle/>
          <a:p>
            <a:pPr algn="just"/>
            <a:r>
              <a:rPr lang="en-US" dirty="0" smtClean="0"/>
              <a:t>Selectively inhibits serotonin reuptake, </a:t>
            </a:r>
            <a:r>
              <a:rPr lang="en-US" dirty="0"/>
              <a:t>alleviating depression and imparting some anti - anxiety effect. </a:t>
            </a:r>
            <a:endParaRPr lang="en-US" dirty="0" smtClean="0"/>
          </a:p>
          <a:p>
            <a:pPr algn="just"/>
            <a:r>
              <a:rPr lang="en-US" dirty="0" smtClean="0"/>
              <a:t>Has </a:t>
            </a:r>
            <a:r>
              <a:rPr lang="en-US" dirty="0"/>
              <a:t>got fewer side effects than </a:t>
            </a:r>
            <a:r>
              <a:rPr lang="en-US" dirty="0" err="1"/>
              <a:t>Tricyclics</a:t>
            </a:r>
            <a:r>
              <a:rPr lang="en-US" dirty="0"/>
              <a:t>.</a:t>
            </a:r>
          </a:p>
          <a:p>
            <a:pPr algn="just">
              <a:lnSpc>
                <a:spcPct val="90000"/>
              </a:lnSpc>
              <a:buNone/>
            </a:pPr>
            <a:r>
              <a:rPr lang="en-US" b="1" dirty="0"/>
              <a:t>	Examples:</a:t>
            </a:r>
          </a:p>
          <a:p>
            <a:pPr lvl="1" algn="just">
              <a:lnSpc>
                <a:spcPct val="90000"/>
              </a:lnSpc>
            </a:pPr>
            <a:r>
              <a:rPr lang="en-US" sz="2800" dirty="0"/>
              <a:t>Fluoxetine (</a:t>
            </a:r>
            <a:r>
              <a:rPr lang="en-US" sz="2800" dirty="0" err="1"/>
              <a:t>prozac</a:t>
            </a:r>
            <a:r>
              <a:rPr lang="en-US" sz="2800" dirty="0"/>
              <a:t>): </a:t>
            </a:r>
            <a:r>
              <a:rPr lang="en-US" sz="2800" dirty="0">
                <a:sym typeface="Wingdings" panose="05000000000000000000" pitchFamily="2" charset="2"/>
              </a:rPr>
              <a:t>20-80mg/24hrs</a:t>
            </a:r>
            <a:endParaRPr lang="en-US" sz="2800" dirty="0">
              <a:sym typeface="Wingdings" panose="05000000000000000000" pitchFamily="2" charset="2"/>
            </a:endParaRPr>
          </a:p>
          <a:p>
            <a:pPr lvl="1" algn="just">
              <a:lnSpc>
                <a:spcPct val="90000"/>
              </a:lnSpc>
            </a:pPr>
            <a:r>
              <a:rPr lang="en-US" sz="2800" dirty="0">
                <a:sym typeface="Wingdings" panose="05000000000000000000" pitchFamily="2" charset="2"/>
              </a:rPr>
              <a:t>Paroxetine (</a:t>
            </a:r>
            <a:r>
              <a:rPr lang="en-US" sz="2800" dirty="0" err="1">
                <a:sym typeface="Wingdings" panose="05000000000000000000" pitchFamily="2" charset="2"/>
              </a:rPr>
              <a:t>aropax</a:t>
            </a:r>
            <a:r>
              <a:rPr lang="en-US" sz="2800" dirty="0">
                <a:sym typeface="Wingdings" panose="05000000000000000000" pitchFamily="2" charset="2"/>
              </a:rPr>
              <a:t>):20-80mg/24hrs</a:t>
            </a:r>
            <a:endParaRPr lang="en-US" sz="2800" dirty="0">
              <a:sym typeface="Wingdings" panose="05000000000000000000" pitchFamily="2" charset="2"/>
            </a:endParaRPr>
          </a:p>
          <a:p>
            <a:pPr lvl="1" algn="just">
              <a:lnSpc>
                <a:spcPct val="90000"/>
              </a:lnSpc>
            </a:pPr>
            <a:r>
              <a:rPr lang="en-US" sz="2800" b="1" dirty="0">
                <a:sym typeface="Wingdings" panose="05000000000000000000" pitchFamily="2" charset="2"/>
              </a:rPr>
              <a:t>Others</a:t>
            </a:r>
            <a:r>
              <a:rPr lang="en-US" sz="2800" dirty="0">
                <a:sym typeface="Wingdings" panose="05000000000000000000" pitchFamily="2" charset="2"/>
              </a:rPr>
              <a:t>: citalopram, fluvoxamine, </a:t>
            </a:r>
            <a:r>
              <a:rPr lang="en-US" sz="2800" dirty="0">
                <a:sym typeface="Wingdings" panose="05000000000000000000" pitchFamily="2" charset="2"/>
              </a:rPr>
              <a:t>sertraline.</a:t>
            </a:r>
            <a:endParaRPr lang="en-US" sz="2800" dirty="0"/>
          </a:p>
        </p:txBody>
      </p:sp>
      <p:sp>
        <p:nvSpPr>
          <p:cNvPr id="3" name="Date Placeholder 2"/>
          <p:cNvSpPr>
            <a:spLocks noGrp="1"/>
          </p:cNvSpPr>
          <p:nvPr>
            <p:ph type="dt" sz="half" idx="10"/>
          </p:nvPr>
        </p:nvSpPr>
        <p:spPr/>
        <p:txBody>
          <a:bodyPr/>
          <a:lstStyle/>
          <a:p>
            <a:fld id="{387061E2-5E86-4BFF-A0F3-5E33DE5148C0}"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425619384"/>
      </p:ext>
    </p:extLst>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7814"/>
            <a:ext cx="8229600" cy="702915"/>
          </a:xfrm>
        </p:spPr>
        <p:txBody>
          <a:bodyPr/>
          <a:lstStyle/>
          <a:p>
            <a:r>
              <a:rPr lang="en-US" sz="3000" i="1" dirty="0"/>
              <a:t>Cont’d…</a:t>
            </a:r>
            <a:endParaRPr lang="en-US" sz="3000" i="1" dirty="0"/>
          </a:p>
        </p:txBody>
      </p:sp>
      <p:sp>
        <p:nvSpPr>
          <p:cNvPr id="3" name="Content Placeholder 2"/>
          <p:cNvSpPr>
            <a:spLocks noGrp="1"/>
          </p:cNvSpPr>
          <p:nvPr>
            <p:ph idx="1"/>
          </p:nvPr>
        </p:nvSpPr>
        <p:spPr>
          <a:xfrm>
            <a:off x="1981200" y="980729"/>
            <a:ext cx="8229600" cy="5150197"/>
          </a:xfrm>
        </p:spPr>
        <p:txBody>
          <a:bodyPr/>
          <a:lstStyle/>
          <a:p>
            <a:r>
              <a:rPr lang="en-US" sz="3200" dirty="0"/>
              <a:t>Side effects of SSRIs:</a:t>
            </a:r>
          </a:p>
          <a:p>
            <a:pPr lvl="1"/>
            <a:r>
              <a:rPr lang="en-US" sz="2800" dirty="0"/>
              <a:t>Nausea and vomiting, Diarrhea</a:t>
            </a:r>
          </a:p>
          <a:p>
            <a:pPr lvl="1"/>
            <a:r>
              <a:rPr lang="en-US" sz="2800" dirty="0"/>
              <a:t>Tremors, Restlessness</a:t>
            </a:r>
          </a:p>
          <a:p>
            <a:pPr lvl="1"/>
            <a:r>
              <a:rPr lang="en-US" sz="2800" dirty="0"/>
              <a:t>Dizziness, headache, Insomnia</a:t>
            </a:r>
          </a:p>
          <a:p>
            <a:pPr lvl="1"/>
            <a:r>
              <a:rPr lang="en-US" sz="2800" dirty="0"/>
              <a:t>Excessive sweating</a:t>
            </a:r>
          </a:p>
          <a:p>
            <a:pPr lvl="1"/>
            <a:r>
              <a:rPr lang="en-US" sz="2800" dirty="0"/>
              <a:t>Ejaculation delay and reduced libido</a:t>
            </a:r>
          </a:p>
          <a:p>
            <a:pPr lvl="1"/>
            <a:r>
              <a:rPr lang="en-US" sz="2800" dirty="0"/>
              <a:t>Suppression of cytochrome p450 just like the </a:t>
            </a:r>
            <a:r>
              <a:rPr lang="en-US" sz="2800" dirty="0" err="1"/>
              <a:t>tricyclics</a:t>
            </a:r>
            <a:r>
              <a:rPr lang="en-US" sz="2800" dirty="0"/>
              <a:t> thus increasing the blood concentration of antipsychotic and other antidepressants if combined.</a:t>
            </a:r>
          </a:p>
          <a:p>
            <a:endParaRPr lang="en-US" sz="3200" dirty="0"/>
          </a:p>
          <a:p>
            <a:endParaRPr lang="en-US" sz="3200" dirty="0"/>
          </a:p>
        </p:txBody>
      </p:sp>
      <p:sp>
        <p:nvSpPr>
          <p:cNvPr id="5" name="Date Placeholder 4"/>
          <p:cNvSpPr>
            <a:spLocks noGrp="1"/>
          </p:cNvSpPr>
          <p:nvPr>
            <p:ph type="dt" sz="half" idx="10"/>
          </p:nvPr>
        </p:nvSpPr>
        <p:spPr/>
        <p:txBody>
          <a:bodyPr/>
          <a:lstStyle/>
          <a:p>
            <a:fld id="{ED587E60-18F5-4149-82C4-5B3251A6525F}"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416679742"/>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9" name="Rectangle 2"/>
          <p:cNvSpPr>
            <a:spLocks noGrp="1" noChangeArrowheads="1"/>
          </p:cNvSpPr>
          <p:nvPr>
            <p:ph type="title"/>
          </p:nvPr>
        </p:nvSpPr>
        <p:spPr>
          <a:xfrm>
            <a:off x="1981200" y="274637"/>
            <a:ext cx="8229600" cy="737394"/>
          </a:xfrm>
        </p:spPr>
        <p:txBody>
          <a:bodyPr/>
          <a:lstStyle/>
          <a:p>
            <a:pPr algn="ctr"/>
            <a:r>
              <a:rPr lang="en-US" sz="3200" b="1" dirty="0">
                <a:solidFill>
                  <a:srgbClr val="FF0000"/>
                </a:solidFill>
                <a:latin typeface="+mn-lt"/>
              </a:rPr>
              <a:t>Monoamine </a:t>
            </a:r>
            <a:r>
              <a:rPr lang="en-US" sz="3200" b="1" dirty="0">
                <a:solidFill>
                  <a:srgbClr val="FF0000"/>
                </a:solidFill>
                <a:latin typeface="+mn-lt"/>
              </a:rPr>
              <a:t>oxidase inhibitors (</a:t>
            </a:r>
            <a:r>
              <a:rPr lang="en-US" sz="3200" b="1" dirty="0">
                <a:solidFill>
                  <a:srgbClr val="FF0000"/>
                </a:solidFill>
                <a:latin typeface="+mn-lt"/>
              </a:rPr>
              <a:t>MAOIs)</a:t>
            </a:r>
            <a:endParaRPr lang="en-US" sz="3200" dirty="0">
              <a:solidFill>
                <a:srgbClr val="FF0000"/>
              </a:solidFill>
              <a:latin typeface="+mn-lt"/>
            </a:endParaRPr>
          </a:p>
        </p:txBody>
      </p:sp>
      <p:sp>
        <p:nvSpPr>
          <p:cNvPr id="2" name="Content Placeholder 1"/>
          <p:cNvSpPr>
            <a:spLocks noGrp="1"/>
          </p:cNvSpPr>
          <p:nvPr>
            <p:ph idx="1"/>
          </p:nvPr>
        </p:nvSpPr>
        <p:spPr>
          <a:xfrm>
            <a:off x="1847528" y="1124745"/>
            <a:ext cx="8496944" cy="5006181"/>
          </a:xfrm>
        </p:spPr>
        <p:txBody>
          <a:bodyPr/>
          <a:lstStyle/>
          <a:p>
            <a:pPr algn="just"/>
            <a:r>
              <a:rPr lang="en-US" sz="3200" dirty="0"/>
              <a:t>These drugs act by inhibiting the MAO enzyme, thereby causing an increase in biogenic amines such as noradrenaline, dopamine and serotonin in the storage sites throughout the central nervous system.</a:t>
            </a:r>
          </a:p>
          <a:p>
            <a:pPr lvl="1" algn="just"/>
            <a:r>
              <a:rPr lang="en-US" sz="2800" dirty="0" err="1"/>
              <a:t>Phenelzine</a:t>
            </a:r>
            <a:r>
              <a:rPr lang="en-US" sz="2800" dirty="0"/>
              <a:t> (</a:t>
            </a:r>
            <a:r>
              <a:rPr lang="en-US" sz="2800" dirty="0" err="1"/>
              <a:t>Nardil</a:t>
            </a:r>
            <a:r>
              <a:rPr lang="en-US" sz="2800" dirty="0"/>
              <a:t>).</a:t>
            </a:r>
          </a:p>
          <a:p>
            <a:pPr lvl="1" algn="just"/>
            <a:r>
              <a:rPr lang="en-US" sz="2800" dirty="0"/>
              <a:t>Tranylcypromine (</a:t>
            </a:r>
            <a:r>
              <a:rPr lang="en-US" sz="2800" dirty="0" err="1"/>
              <a:t>Parnate</a:t>
            </a:r>
            <a:r>
              <a:rPr lang="en-US" sz="2800" dirty="0"/>
              <a:t>).</a:t>
            </a:r>
          </a:p>
          <a:p>
            <a:pPr algn="just"/>
            <a:r>
              <a:rPr lang="en-US" sz="3200" dirty="0"/>
              <a:t>Precautions: Pregnancy</a:t>
            </a:r>
            <a:r>
              <a:rPr lang="en-US" sz="3200" dirty="0"/>
              <a:t>, </a:t>
            </a:r>
            <a:r>
              <a:rPr lang="en-US" sz="3200" dirty="0" err="1"/>
              <a:t>Peadiatrics</a:t>
            </a:r>
            <a:r>
              <a:rPr lang="en-US" sz="3200" dirty="0"/>
              <a:t>, Breastfeeding and Geriatrics </a:t>
            </a:r>
          </a:p>
          <a:p>
            <a:pPr algn="just"/>
            <a:endParaRPr lang="en-US" sz="3200" dirty="0"/>
          </a:p>
        </p:txBody>
      </p:sp>
      <p:sp>
        <p:nvSpPr>
          <p:cNvPr id="3" name="Date Placeholder 2"/>
          <p:cNvSpPr>
            <a:spLocks noGrp="1"/>
          </p:cNvSpPr>
          <p:nvPr>
            <p:ph type="dt" sz="half" idx="10"/>
          </p:nvPr>
        </p:nvSpPr>
        <p:spPr/>
        <p:txBody>
          <a:bodyPr/>
          <a:lstStyle/>
          <a:p>
            <a:fld id="{0F40E545-C177-42B9-9F40-9FA180A9E32E}"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1635192443"/>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3" name="Rectangle 2"/>
          <p:cNvSpPr>
            <a:spLocks noGrp="1" noChangeArrowheads="1"/>
          </p:cNvSpPr>
          <p:nvPr>
            <p:ph type="title"/>
          </p:nvPr>
        </p:nvSpPr>
        <p:spPr>
          <a:xfrm>
            <a:off x="1981200" y="304800"/>
            <a:ext cx="8001000" cy="531912"/>
          </a:xfrm>
        </p:spPr>
        <p:txBody>
          <a:bodyPr/>
          <a:lstStyle/>
          <a:p>
            <a:pPr algn="ctr" eaLnBrk="1" hangingPunct="1"/>
            <a:r>
              <a:rPr lang="en-US" sz="3200" b="1" dirty="0">
                <a:solidFill>
                  <a:srgbClr val="FF0000"/>
                </a:solidFill>
              </a:rPr>
              <a:t>Side effects of MAOIs</a:t>
            </a:r>
            <a:br>
              <a:rPr lang="en-US" sz="3200" b="1" dirty="0">
                <a:solidFill>
                  <a:srgbClr val="FF0000"/>
                </a:solidFill>
              </a:rPr>
            </a:br>
            <a:endParaRPr lang="en-US" sz="3200" b="1" dirty="0">
              <a:solidFill>
                <a:srgbClr val="FF0000"/>
              </a:solidFill>
            </a:endParaRPr>
          </a:p>
        </p:txBody>
      </p:sp>
      <p:sp>
        <p:nvSpPr>
          <p:cNvPr id="17414" name="Rectangle 3"/>
          <p:cNvSpPr>
            <a:spLocks noGrp="1" noChangeArrowheads="1"/>
          </p:cNvSpPr>
          <p:nvPr>
            <p:ph type="body" idx="1"/>
          </p:nvPr>
        </p:nvSpPr>
        <p:spPr>
          <a:xfrm>
            <a:off x="1981200" y="836712"/>
            <a:ext cx="8229600" cy="5256584"/>
          </a:xfrm>
        </p:spPr>
        <p:txBody>
          <a:bodyPr/>
          <a:lstStyle/>
          <a:p>
            <a:pPr eaLnBrk="1" hangingPunct="1"/>
            <a:r>
              <a:rPr lang="en-US" sz="2800" dirty="0"/>
              <a:t>Dizziness, tiredness and weakness</a:t>
            </a:r>
          </a:p>
          <a:p>
            <a:pPr eaLnBrk="1" hangingPunct="1"/>
            <a:r>
              <a:rPr lang="en-US" sz="2800" dirty="0" err="1"/>
              <a:t>Diarhoea</a:t>
            </a:r>
            <a:endParaRPr lang="en-US" sz="2800" dirty="0"/>
          </a:p>
          <a:p>
            <a:pPr eaLnBrk="1" hangingPunct="1"/>
            <a:r>
              <a:rPr lang="en-US" sz="2800" dirty="0"/>
              <a:t>Swelling of the feet and lower limbs</a:t>
            </a:r>
          </a:p>
          <a:p>
            <a:pPr eaLnBrk="1" hangingPunct="1"/>
            <a:r>
              <a:rPr lang="en-US" sz="2800" dirty="0"/>
              <a:t>Unusual excitement or nervousness</a:t>
            </a:r>
          </a:p>
          <a:p>
            <a:pPr eaLnBrk="1" hangingPunct="1"/>
            <a:r>
              <a:rPr lang="en-US" sz="2800" dirty="0"/>
              <a:t>Tachycardia</a:t>
            </a:r>
          </a:p>
          <a:p>
            <a:pPr eaLnBrk="1" hangingPunct="1"/>
            <a:r>
              <a:rPr lang="en-US" sz="2800" dirty="0"/>
              <a:t>Dark urine, difficulty urinating,</a:t>
            </a:r>
          </a:p>
          <a:p>
            <a:pPr eaLnBrk="1" hangingPunct="1"/>
            <a:r>
              <a:rPr lang="en-US" sz="2800" dirty="0"/>
              <a:t>Headaches</a:t>
            </a:r>
          </a:p>
          <a:p>
            <a:pPr eaLnBrk="1" hangingPunct="1"/>
            <a:r>
              <a:rPr lang="en-US" sz="2800" dirty="0"/>
              <a:t>Skin rash</a:t>
            </a:r>
          </a:p>
          <a:p>
            <a:pPr eaLnBrk="1" hangingPunct="1"/>
            <a:r>
              <a:rPr lang="en-US" sz="2800" dirty="0"/>
              <a:t>Blurred vision, constipation</a:t>
            </a:r>
          </a:p>
          <a:p>
            <a:pPr eaLnBrk="1" hangingPunct="1"/>
            <a:r>
              <a:rPr lang="en-US" sz="2800" dirty="0"/>
              <a:t>Decreased libido</a:t>
            </a:r>
          </a:p>
          <a:p>
            <a:pPr eaLnBrk="1" hangingPunct="1"/>
            <a:r>
              <a:rPr lang="en-US" sz="2800" dirty="0"/>
              <a:t>Difficulty sleeping.</a:t>
            </a:r>
            <a:endParaRPr lang="en-US" sz="2400" dirty="0"/>
          </a:p>
        </p:txBody>
      </p:sp>
      <p:sp>
        <p:nvSpPr>
          <p:cNvPr id="2" name="Date Placeholder 1"/>
          <p:cNvSpPr>
            <a:spLocks noGrp="1"/>
          </p:cNvSpPr>
          <p:nvPr>
            <p:ph type="dt" sz="half" idx="10"/>
          </p:nvPr>
        </p:nvSpPr>
        <p:spPr/>
        <p:txBody>
          <a:bodyPr/>
          <a:lstStyle/>
          <a:p>
            <a:fld id="{1F52BF5D-88EB-4C52-B875-722F067964A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771448584"/>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7" name="Rectangle 2"/>
          <p:cNvSpPr>
            <a:spLocks noGrp="1" noChangeArrowheads="1"/>
          </p:cNvSpPr>
          <p:nvPr>
            <p:ph type="title"/>
          </p:nvPr>
        </p:nvSpPr>
        <p:spPr>
          <a:xfrm>
            <a:off x="1981200" y="0"/>
            <a:ext cx="8229600" cy="685800"/>
          </a:xfrm>
        </p:spPr>
        <p:txBody>
          <a:bodyPr/>
          <a:lstStyle/>
          <a:p>
            <a:pPr eaLnBrk="1" hangingPunct="1"/>
            <a:r>
              <a:rPr lang="en-US" sz="4000" dirty="0"/>
              <a:t> </a:t>
            </a:r>
          </a:p>
        </p:txBody>
      </p:sp>
      <p:sp>
        <p:nvSpPr>
          <p:cNvPr id="18438" name="Rectangle 3"/>
          <p:cNvSpPr>
            <a:spLocks noGrp="1" noChangeArrowheads="1"/>
          </p:cNvSpPr>
          <p:nvPr>
            <p:ph type="body" idx="1"/>
          </p:nvPr>
        </p:nvSpPr>
        <p:spPr>
          <a:xfrm>
            <a:off x="1981200" y="476672"/>
            <a:ext cx="8229600" cy="5544616"/>
          </a:xfrm>
        </p:spPr>
        <p:txBody>
          <a:bodyPr/>
          <a:lstStyle/>
          <a:p>
            <a:pPr marL="0" indent="0">
              <a:lnSpc>
                <a:spcPct val="90000"/>
              </a:lnSpc>
              <a:buNone/>
            </a:pPr>
            <a:r>
              <a:rPr lang="en-US" sz="2800" dirty="0"/>
              <a:t>	</a:t>
            </a:r>
            <a:r>
              <a:rPr lang="en-US" sz="2800" dirty="0"/>
              <a:t>		</a:t>
            </a:r>
            <a:r>
              <a:rPr lang="en-US" sz="2800" b="1" u="sng" dirty="0"/>
              <a:t>Contraindications</a:t>
            </a:r>
            <a:r>
              <a:rPr lang="en-US" sz="2800" u="sng" dirty="0"/>
              <a:t> </a:t>
            </a:r>
          </a:p>
          <a:p>
            <a:pPr eaLnBrk="1" hangingPunct="1">
              <a:lnSpc>
                <a:spcPct val="90000"/>
              </a:lnSpc>
            </a:pPr>
            <a:r>
              <a:rPr lang="en-US" sz="2800" dirty="0"/>
              <a:t>Cardiovascular disease</a:t>
            </a:r>
          </a:p>
          <a:p>
            <a:pPr eaLnBrk="1" hangingPunct="1">
              <a:lnSpc>
                <a:spcPct val="90000"/>
              </a:lnSpc>
            </a:pPr>
            <a:r>
              <a:rPr lang="en-US" sz="2800" dirty="0"/>
              <a:t>Severe liver and renal functioning impairment</a:t>
            </a:r>
          </a:p>
          <a:p>
            <a:pPr algn="ctr" eaLnBrk="1" hangingPunct="1">
              <a:lnSpc>
                <a:spcPct val="90000"/>
              </a:lnSpc>
              <a:buFontTx/>
              <a:buNone/>
            </a:pPr>
            <a:r>
              <a:rPr lang="en-US" sz="2800" b="1" u="sng" dirty="0"/>
              <a:t>Patient information</a:t>
            </a:r>
          </a:p>
          <a:p>
            <a:pPr eaLnBrk="1" hangingPunct="1">
              <a:lnSpc>
                <a:spcPct val="90000"/>
              </a:lnSpc>
            </a:pPr>
            <a:r>
              <a:rPr lang="en-US" sz="2800" dirty="0"/>
              <a:t>Morning administration to avoid sleep disturbance</a:t>
            </a:r>
          </a:p>
          <a:p>
            <a:pPr eaLnBrk="1" hangingPunct="1">
              <a:lnSpc>
                <a:spcPct val="90000"/>
              </a:lnSpc>
            </a:pPr>
            <a:r>
              <a:rPr lang="en-US" sz="2800" dirty="0"/>
              <a:t>Food and beverages containing </a:t>
            </a:r>
            <a:r>
              <a:rPr lang="en-US" sz="2800" dirty="0" err="1"/>
              <a:t>Tyramine</a:t>
            </a:r>
            <a:r>
              <a:rPr lang="en-US" sz="2800" dirty="0"/>
              <a:t> to be avoided during treatment or 14 days after completion of treatment:</a:t>
            </a:r>
          </a:p>
          <a:p>
            <a:pPr lvl="1" eaLnBrk="1" hangingPunct="1">
              <a:lnSpc>
                <a:spcPct val="90000"/>
              </a:lnSpc>
            </a:pPr>
            <a:r>
              <a:rPr lang="en-US" sz="2800" dirty="0"/>
              <a:t>Alcohol (beer and chianti wine), avocado, broad beans, chocolate, cream and yoghurt, meat or fish preserved through smoking or pickling, yeast products, cheese.</a:t>
            </a:r>
          </a:p>
          <a:p>
            <a:pPr eaLnBrk="1" hangingPunct="1">
              <a:lnSpc>
                <a:spcPct val="90000"/>
              </a:lnSpc>
              <a:buFontTx/>
              <a:buNone/>
            </a:pPr>
            <a:endParaRPr lang="en-US" sz="2800" dirty="0"/>
          </a:p>
        </p:txBody>
      </p:sp>
      <p:sp>
        <p:nvSpPr>
          <p:cNvPr id="2" name="Date Placeholder 1"/>
          <p:cNvSpPr>
            <a:spLocks noGrp="1"/>
          </p:cNvSpPr>
          <p:nvPr>
            <p:ph type="dt" sz="half" idx="10"/>
          </p:nvPr>
        </p:nvSpPr>
        <p:spPr/>
        <p:txBody>
          <a:bodyPr/>
          <a:lstStyle/>
          <a:p>
            <a:fld id="{E70DCE7C-F28E-4ACC-8E2D-463A135A21E1}"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2230356766"/>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Rectangle 2"/>
          <p:cNvSpPr>
            <a:spLocks noGrp="1" noChangeArrowheads="1"/>
          </p:cNvSpPr>
          <p:nvPr>
            <p:ph type="title"/>
          </p:nvPr>
        </p:nvSpPr>
        <p:spPr>
          <a:xfrm>
            <a:off x="1981200" y="274638"/>
            <a:ext cx="8229600" cy="487362"/>
          </a:xfrm>
        </p:spPr>
        <p:txBody>
          <a:bodyPr/>
          <a:lstStyle/>
          <a:p>
            <a:pPr eaLnBrk="1" hangingPunct="1"/>
            <a:r>
              <a:rPr lang="en-US" sz="3000" b="1" dirty="0"/>
              <a:t>Factors influencing the choice of antidepressants</a:t>
            </a:r>
          </a:p>
        </p:txBody>
      </p:sp>
      <p:sp>
        <p:nvSpPr>
          <p:cNvPr id="20486" name="Rectangle 3"/>
          <p:cNvSpPr>
            <a:spLocks noGrp="1" noChangeArrowheads="1"/>
          </p:cNvSpPr>
          <p:nvPr>
            <p:ph type="body" idx="1"/>
          </p:nvPr>
        </p:nvSpPr>
        <p:spPr>
          <a:xfrm>
            <a:off x="1919536" y="980729"/>
            <a:ext cx="8352928" cy="5145435"/>
          </a:xfrm>
        </p:spPr>
        <p:txBody>
          <a:bodyPr/>
          <a:lstStyle/>
          <a:p>
            <a:pPr eaLnBrk="1" hangingPunct="1"/>
            <a:r>
              <a:rPr lang="en-US" sz="2600" dirty="0"/>
              <a:t>Previous response</a:t>
            </a:r>
          </a:p>
          <a:p>
            <a:pPr eaLnBrk="1" hangingPunct="1"/>
            <a:r>
              <a:rPr lang="en-US" sz="2600" dirty="0"/>
              <a:t>Family history of response</a:t>
            </a:r>
          </a:p>
          <a:p>
            <a:pPr eaLnBrk="1" hangingPunct="1"/>
            <a:r>
              <a:rPr lang="en-US" sz="2600" dirty="0"/>
              <a:t>Agitation or retardation </a:t>
            </a:r>
          </a:p>
          <a:p>
            <a:pPr eaLnBrk="1" hangingPunct="1"/>
            <a:r>
              <a:rPr lang="en-US" sz="2600" dirty="0"/>
              <a:t>Cost.</a:t>
            </a:r>
          </a:p>
          <a:p>
            <a:pPr eaLnBrk="1" hangingPunct="1"/>
            <a:r>
              <a:rPr lang="en-US" sz="2600" dirty="0"/>
              <a:t>Co-morbid disorders.</a:t>
            </a:r>
          </a:p>
          <a:p>
            <a:pPr eaLnBrk="1" hangingPunct="1"/>
            <a:r>
              <a:rPr lang="en-US" sz="2600" dirty="0"/>
              <a:t>History of cardiac disease (avoid </a:t>
            </a:r>
            <a:r>
              <a:rPr lang="en-US" sz="2600" dirty="0" err="1"/>
              <a:t>heterocyclics</a:t>
            </a:r>
            <a:r>
              <a:rPr lang="en-US" sz="2600" dirty="0"/>
              <a:t>, except for </a:t>
            </a:r>
            <a:r>
              <a:rPr lang="en-US" sz="2600" dirty="0" err="1"/>
              <a:t>mianserine</a:t>
            </a:r>
            <a:r>
              <a:rPr lang="en-US" sz="2600" dirty="0"/>
              <a:t>).</a:t>
            </a:r>
          </a:p>
          <a:p>
            <a:pPr eaLnBrk="1" hangingPunct="1"/>
            <a:r>
              <a:rPr lang="en-US" sz="2600" dirty="0"/>
              <a:t>Epilepsy (avoid </a:t>
            </a:r>
            <a:r>
              <a:rPr lang="en-US" sz="2600" dirty="0" err="1"/>
              <a:t>heterocyclics</a:t>
            </a:r>
            <a:r>
              <a:rPr lang="en-US" sz="2600" dirty="0"/>
              <a:t> particularly clomipramine and </a:t>
            </a:r>
            <a:r>
              <a:rPr lang="en-US" sz="2600" dirty="0" err="1"/>
              <a:t>maprotiline</a:t>
            </a:r>
            <a:r>
              <a:rPr lang="en-US" sz="2600" dirty="0"/>
              <a:t>).</a:t>
            </a:r>
          </a:p>
          <a:p>
            <a:pPr eaLnBrk="1" hangingPunct="1"/>
            <a:r>
              <a:rPr lang="en-US" sz="2600" dirty="0"/>
              <a:t>Glaucoma (avoid </a:t>
            </a:r>
            <a:r>
              <a:rPr lang="en-US" sz="2600" dirty="0" err="1"/>
              <a:t>heterocyclics</a:t>
            </a:r>
            <a:r>
              <a:rPr lang="en-US" sz="2600" dirty="0"/>
              <a:t> which are more </a:t>
            </a:r>
            <a:r>
              <a:rPr lang="en-US" sz="2600" dirty="0" err="1"/>
              <a:t>anticholinergics</a:t>
            </a:r>
            <a:r>
              <a:rPr lang="en-US" sz="2600" dirty="0"/>
              <a:t>).</a:t>
            </a:r>
          </a:p>
        </p:txBody>
      </p:sp>
      <p:sp>
        <p:nvSpPr>
          <p:cNvPr id="2" name="Date Placeholder 1"/>
          <p:cNvSpPr>
            <a:spLocks noGrp="1"/>
          </p:cNvSpPr>
          <p:nvPr>
            <p:ph type="dt" sz="half" idx="10"/>
          </p:nvPr>
        </p:nvSpPr>
        <p:spPr/>
        <p:txBody>
          <a:bodyPr/>
          <a:lstStyle/>
          <a:p>
            <a:fld id="{24059474-17C1-4FD6-BAF5-4EF78511AB94}"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906750281"/>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Rectangle 2"/>
          <p:cNvSpPr>
            <a:spLocks noGrp="1" noChangeArrowheads="1"/>
          </p:cNvSpPr>
          <p:nvPr>
            <p:ph type="title"/>
          </p:nvPr>
        </p:nvSpPr>
        <p:spPr>
          <a:xfrm>
            <a:off x="1981200" y="274638"/>
            <a:ext cx="8229600" cy="792162"/>
          </a:xfrm>
        </p:spPr>
        <p:txBody>
          <a:bodyPr/>
          <a:lstStyle/>
          <a:p>
            <a:pPr eaLnBrk="1" hangingPunct="1"/>
            <a:r>
              <a:rPr lang="en-US" sz="3000" b="1" dirty="0"/>
              <a:t>Mood Stabilizers</a:t>
            </a:r>
          </a:p>
        </p:txBody>
      </p:sp>
      <p:sp>
        <p:nvSpPr>
          <p:cNvPr id="21510" name="Rectangle 3"/>
          <p:cNvSpPr>
            <a:spLocks noGrp="1" noChangeArrowheads="1"/>
          </p:cNvSpPr>
          <p:nvPr>
            <p:ph type="body" idx="1"/>
          </p:nvPr>
        </p:nvSpPr>
        <p:spPr>
          <a:xfrm>
            <a:off x="1981200" y="914401"/>
            <a:ext cx="8229600" cy="5211763"/>
          </a:xfrm>
        </p:spPr>
        <p:txBody>
          <a:bodyPr/>
          <a:lstStyle/>
          <a:p>
            <a:pPr eaLnBrk="1" hangingPunct="1">
              <a:buFontTx/>
              <a:buNone/>
            </a:pPr>
            <a:r>
              <a:rPr lang="en-US" sz="2000" b="1" u="sng" dirty="0"/>
              <a:t>Lithium carbonate</a:t>
            </a:r>
          </a:p>
          <a:p>
            <a:pPr eaLnBrk="1" hangingPunct="1">
              <a:buFontTx/>
              <a:buNone/>
            </a:pPr>
            <a:r>
              <a:rPr lang="en-US" sz="2000" b="1" dirty="0"/>
              <a:t>Indications</a:t>
            </a:r>
            <a:r>
              <a:rPr lang="en-US" sz="2000" dirty="0"/>
              <a:t>:</a:t>
            </a:r>
          </a:p>
          <a:p>
            <a:pPr eaLnBrk="1" hangingPunct="1"/>
            <a:r>
              <a:rPr lang="en-US" sz="2000" dirty="0"/>
              <a:t>Bipolar mood disorder: acute phase of mania for maintenance or prophylaxis.</a:t>
            </a:r>
          </a:p>
          <a:p>
            <a:pPr eaLnBrk="1" hangingPunct="1"/>
            <a:r>
              <a:rPr lang="en-US" sz="2000" dirty="0"/>
              <a:t>Cyclothymic disorder</a:t>
            </a:r>
          </a:p>
          <a:p>
            <a:pPr eaLnBrk="1" hangingPunct="1"/>
            <a:r>
              <a:rPr lang="en-US" sz="2000" dirty="0"/>
              <a:t>Schizoaffective disorder: bipolar type.</a:t>
            </a:r>
          </a:p>
          <a:p>
            <a:pPr eaLnBrk="1" hangingPunct="1"/>
            <a:r>
              <a:rPr lang="en-US" sz="2000" dirty="0"/>
              <a:t>Other uses: psychosis due to </a:t>
            </a:r>
            <a:r>
              <a:rPr lang="en-US" sz="2000" dirty="0" err="1"/>
              <a:t>tricyclis</a:t>
            </a:r>
            <a:r>
              <a:rPr lang="en-US" sz="2000" dirty="0"/>
              <a:t>, organic brain syndrome, aggression, postpartum mania.</a:t>
            </a:r>
          </a:p>
          <a:p>
            <a:pPr eaLnBrk="1" hangingPunct="1">
              <a:buFontTx/>
              <a:buNone/>
            </a:pPr>
            <a:r>
              <a:rPr lang="en-US" sz="2000" b="1" dirty="0"/>
              <a:t>Treatment principles:</a:t>
            </a:r>
          </a:p>
          <a:p>
            <a:pPr eaLnBrk="1" hangingPunct="1"/>
            <a:r>
              <a:rPr lang="en-US" sz="2000" dirty="0"/>
              <a:t>Prior to the beginning of treatment, inform the patient about:</a:t>
            </a:r>
          </a:p>
          <a:p>
            <a:pPr lvl="1" eaLnBrk="1" hangingPunct="1"/>
            <a:r>
              <a:rPr lang="en-US" sz="2000" dirty="0"/>
              <a:t>Side effects and dangers</a:t>
            </a:r>
          </a:p>
          <a:p>
            <a:pPr lvl="1" eaLnBrk="1" hangingPunct="1"/>
            <a:r>
              <a:rPr lang="en-US" sz="2000" dirty="0"/>
              <a:t>The possibilities that diuretics and anti-inflammatory drugs may increase lithium serum levels to dangerous limits.</a:t>
            </a:r>
          </a:p>
          <a:p>
            <a:pPr lvl="1" eaLnBrk="1" hangingPunct="1"/>
            <a:r>
              <a:rPr lang="en-US" sz="2000" dirty="0"/>
              <a:t>Avoiding alteration in sodium intake and dehydration</a:t>
            </a:r>
            <a:r>
              <a:rPr lang="en-US" sz="2000" dirty="0"/>
              <a:t>.</a:t>
            </a:r>
            <a:endParaRPr lang="en-US" sz="2000" dirty="0"/>
          </a:p>
        </p:txBody>
      </p:sp>
      <p:sp>
        <p:nvSpPr>
          <p:cNvPr id="2" name="Date Placeholder 1"/>
          <p:cNvSpPr>
            <a:spLocks noGrp="1"/>
          </p:cNvSpPr>
          <p:nvPr>
            <p:ph type="dt" sz="half" idx="10"/>
          </p:nvPr>
        </p:nvSpPr>
        <p:spPr/>
        <p:txBody>
          <a:bodyPr/>
          <a:lstStyle/>
          <a:p>
            <a:fld id="{2D7A3236-909E-44D7-B37D-26FFD01E3256}"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327370155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1682" name="Title 1"/>
          <p:cNvSpPr>
            <a:spLocks noGrp="1"/>
          </p:cNvSpPr>
          <p:nvPr>
            <p:ph type="title"/>
          </p:nvPr>
        </p:nvSpPr>
        <p:spPr>
          <a:xfrm>
            <a:off x="1981200" y="122239"/>
            <a:ext cx="7543800" cy="765657"/>
          </a:xfrm>
        </p:spPr>
        <p:txBody>
          <a:bodyPr>
            <a:normAutofit/>
          </a:bodyPr>
          <a:lstStyle/>
          <a:p>
            <a:pPr algn="ctr"/>
            <a:r>
              <a:rPr lang="en-US" altLang="en-US" sz="4400" b="1" dirty="0">
                <a:solidFill>
                  <a:schemeClr val="tx1"/>
                </a:solidFill>
              </a:rPr>
              <a:t>Speech patterns</a:t>
            </a:r>
          </a:p>
        </p:txBody>
      </p:sp>
      <p:sp>
        <p:nvSpPr>
          <p:cNvPr id="71683" name="Content Placeholder 2"/>
          <p:cNvSpPr>
            <a:spLocks noGrp="1"/>
          </p:cNvSpPr>
          <p:nvPr>
            <p:ph idx="1"/>
          </p:nvPr>
        </p:nvSpPr>
        <p:spPr>
          <a:xfrm>
            <a:off x="1470991" y="1404730"/>
            <a:ext cx="10323444" cy="5048458"/>
          </a:xfrm>
        </p:spPr>
        <p:txBody>
          <a:bodyPr>
            <a:normAutofit/>
          </a:bodyPr>
          <a:lstStyle/>
          <a:p>
            <a:pPr algn="just"/>
            <a:r>
              <a:rPr lang="en-US" altLang="en-US" dirty="0">
                <a:latin typeface="Times New Roman" panose="02020603050405020304" pitchFamily="18" charset="0"/>
                <a:cs typeface="Times New Roman" panose="02020603050405020304" pitchFamily="18" charset="0"/>
              </a:rPr>
              <a:t>1. </a:t>
            </a:r>
            <a:r>
              <a:rPr lang="en-US" altLang="en-US" b="1" i="1" dirty="0">
                <a:latin typeface="Times New Roman" panose="02020603050405020304" pitchFamily="18" charset="0"/>
                <a:cs typeface="Times New Roman" panose="02020603050405020304" pitchFamily="18" charset="0"/>
              </a:rPr>
              <a:t>Slowness or rapidity of speech</a:t>
            </a:r>
            <a:r>
              <a:rPr lang="en-US" altLang="en-US" dirty="0">
                <a:latin typeface="Times New Roman" panose="02020603050405020304" pitchFamily="18" charset="0"/>
                <a:cs typeface="Times New Roman" panose="02020603050405020304" pitchFamily="18" charset="0"/>
              </a:rPr>
              <a:t>-Note whether speech seems very rapid or slower than normal.</a:t>
            </a:r>
          </a:p>
          <a:p>
            <a:pPr algn="just"/>
            <a:r>
              <a:rPr lang="en-US" altLang="en-US" dirty="0">
                <a:latin typeface="Times New Roman" panose="02020603050405020304" pitchFamily="18" charset="0"/>
                <a:cs typeface="Times New Roman" panose="02020603050405020304" pitchFamily="18" charset="0"/>
              </a:rPr>
              <a:t>2</a:t>
            </a:r>
            <a:r>
              <a:rPr lang="en-US" altLang="en-US" b="1" i="1" dirty="0">
                <a:latin typeface="Times New Roman" panose="02020603050405020304" pitchFamily="18" charset="0"/>
                <a:cs typeface="Times New Roman" panose="02020603050405020304" pitchFamily="18" charset="0"/>
              </a:rPr>
              <a:t>. Pressure of speech</a:t>
            </a:r>
            <a:r>
              <a:rPr lang="en-US" altLang="en-US" dirty="0">
                <a:latin typeface="Times New Roman" panose="02020603050405020304" pitchFamily="18" charset="0"/>
                <a:cs typeface="Times New Roman" panose="02020603050405020304" pitchFamily="18" charset="0"/>
              </a:rPr>
              <a:t>-Note whether speech seems frenzied, is speech unable to be interrupted?</a:t>
            </a:r>
          </a:p>
          <a:p>
            <a:pPr algn="just"/>
            <a:r>
              <a:rPr lang="en-US" altLang="en-US" dirty="0" smtClean="0">
                <a:latin typeface="Times New Roman" panose="02020603050405020304" pitchFamily="18" charset="0"/>
                <a:cs typeface="Times New Roman" panose="02020603050405020304" pitchFamily="18" charset="0"/>
              </a:rPr>
              <a:t>3.</a:t>
            </a:r>
            <a:r>
              <a:rPr lang="en-US" altLang="en-US" b="1" i="1" dirty="0" smtClean="0">
                <a:latin typeface="Times New Roman" panose="02020603050405020304" pitchFamily="18" charset="0"/>
                <a:cs typeface="Times New Roman" panose="02020603050405020304" pitchFamily="18" charset="0"/>
              </a:rPr>
              <a:t>Intonation</a:t>
            </a:r>
            <a:r>
              <a:rPr lang="en-US" altLang="en-US" dirty="0" smtClean="0">
                <a:latin typeface="Times New Roman" panose="02020603050405020304" pitchFamily="18" charset="0"/>
                <a:cs typeface="Times New Roman" panose="02020603050405020304" pitchFamily="18" charset="0"/>
              </a:rPr>
              <a:t>-Are </a:t>
            </a:r>
            <a:r>
              <a:rPr lang="en-US" altLang="en-US" dirty="0">
                <a:latin typeface="Times New Roman" panose="02020603050405020304" pitchFamily="18" charset="0"/>
                <a:cs typeface="Times New Roman" panose="02020603050405020304" pitchFamily="18" charset="0"/>
              </a:rPr>
              <a:t>words spoken with appropriate emphasis? Are words spoken in monotone?</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677030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 calcmode="lin" valueType="num">
                                      <p:cBhvr additive="base">
                                        <p:cTn id="7" dur="500" fill="hold"/>
                                        <p:tgtEl>
                                          <p:spTgt spid="716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16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71683">
                                            <p:txEl>
                                              <p:pRg st="1" end="1"/>
                                            </p:txEl>
                                          </p:spTgt>
                                        </p:tgtEl>
                                        <p:attrNameLst>
                                          <p:attrName>style.visibility</p:attrName>
                                        </p:attrNameLst>
                                      </p:cBhvr>
                                      <p:to>
                                        <p:strVal val="visible"/>
                                      </p:to>
                                    </p:set>
                                    <p:anim calcmode="lin" valueType="num">
                                      <p:cBhvr additive="base">
                                        <p:cTn id="13" dur="500" fill="hold"/>
                                        <p:tgtEl>
                                          <p:spTgt spid="716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168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71683">
                                            <p:txEl>
                                              <p:pRg st="2" end="2"/>
                                            </p:txEl>
                                          </p:spTgt>
                                        </p:tgtEl>
                                        <p:attrNameLst>
                                          <p:attrName>style.visibility</p:attrName>
                                        </p:attrNameLst>
                                      </p:cBhvr>
                                      <p:to>
                                        <p:strVal val="visible"/>
                                      </p:to>
                                    </p:set>
                                    <p:anim calcmode="lin" valueType="num">
                                      <p:cBhvr additive="base">
                                        <p:cTn id="19" dur="500" fill="hold"/>
                                        <p:tgtEl>
                                          <p:spTgt spid="7168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168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Rectangle 2"/>
          <p:cNvSpPr>
            <a:spLocks noGrp="1" noChangeArrowheads="1"/>
          </p:cNvSpPr>
          <p:nvPr>
            <p:ph type="title"/>
          </p:nvPr>
        </p:nvSpPr>
        <p:spPr>
          <a:xfrm>
            <a:off x="1981200" y="274638"/>
            <a:ext cx="8229600" cy="715962"/>
          </a:xfrm>
        </p:spPr>
        <p:txBody>
          <a:bodyPr/>
          <a:lstStyle/>
          <a:p>
            <a:pPr eaLnBrk="1" hangingPunct="1"/>
            <a:r>
              <a:rPr lang="en-US" sz="2800" b="1" u="sng"/>
              <a:t/>
            </a:r>
            <a:br>
              <a:rPr lang="en-US" sz="2800" b="1" u="sng"/>
            </a:br>
            <a:r>
              <a:rPr lang="en-US" sz="2400" b="1" u="sng"/>
              <a:t>Pharmacokinetics</a:t>
            </a:r>
            <a:r>
              <a:rPr lang="en-US" sz="2800" b="1"/>
              <a:t/>
            </a:r>
            <a:br>
              <a:rPr lang="en-US" sz="2800" b="1"/>
            </a:br>
            <a:endParaRPr lang="en-US" sz="2800" b="1"/>
          </a:p>
        </p:txBody>
      </p:sp>
      <p:sp>
        <p:nvSpPr>
          <p:cNvPr id="23558" name="Rectangle 3"/>
          <p:cNvSpPr>
            <a:spLocks noGrp="1" noChangeArrowheads="1"/>
          </p:cNvSpPr>
          <p:nvPr>
            <p:ph type="body" idx="1"/>
          </p:nvPr>
        </p:nvSpPr>
        <p:spPr>
          <a:xfrm>
            <a:off x="1981200" y="990601"/>
            <a:ext cx="8229600" cy="5135563"/>
          </a:xfrm>
        </p:spPr>
        <p:txBody>
          <a:bodyPr/>
          <a:lstStyle/>
          <a:p>
            <a:pPr eaLnBrk="1" hangingPunct="1"/>
            <a:r>
              <a:rPr lang="en-US" sz="2000"/>
              <a:t>Lithium taken by mouth is well absorbed from the intestine.</a:t>
            </a:r>
          </a:p>
          <a:p>
            <a:pPr eaLnBrk="1" hangingPunct="1"/>
            <a:r>
              <a:rPr lang="en-US" sz="2000"/>
              <a:t>It is not bound to plasma.</a:t>
            </a:r>
          </a:p>
          <a:p>
            <a:pPr eaLnBrk="1" hangingPunct="1"/>
            <a:r>
              <a:rPr lang="en-US" sz="2000"/>
              <a:t>Lithium absorption is linked to Na+ balance in the body; lithium decrease sodium re-absorption in the proximal and distal convoluted tubules causing natriuresis and sub-clinical sodium depletion.</a:t>
            </a:r>
          </a:p>
          <a:p>
            <a:pPr eaLnBrk="1" hangingPunct="1"/>
            <a:r>
              <a:rPr lang="en-US" sz="2000"/>
              <a:t>If Na+ intake is lowered or loss increased (diuretics, diarrhea, sweating) there is an increased tubular uptake of lithium in place of Na+ with an added risk of toxicity.</a:t>
            </a:r>
          </a:p>
          <a:p>
            <a:pPr algn="ctr" eaLnBrk="1" hangingPunct="1">
              <a:buFontTx/>
              <a:buNone/>
            </a:pPr>
            <a:endParaRPr lang="en-US" sz="2000" b="1" u="sng"/>
          </a:p>
          <a:p>
            <a:pPr algn="ctr" eaLnBrk="1" hangingPunct="1">
              <a:buFontTx/>
              <a:buNone/>
            </a:pPr>
            <a:r>
              <a:rPr lang="en-US" sz="2000" b="1" u="sng"/>
              <a:t>Mechanism of action</a:t>
            </a:r>
          </a:p>
          <a:p>
            <a:pPr eaLnBrk="1" hangingPunct="1"/>
            <a:r>
              <a:rPr lang="en-US" sz="2000"/>
              <a:t>Lithium inhibits presynaptic alpha and post synaptic beta adrenergic mechanisms. It replaces intracellular Na+ and by doing so decreases cellular excitability.</a:t>
            </a:r>
          </a:p>
          <a:p>
            <a:pPr eaLnBrk="1" hangingPunct="1">
              <a:buFontTx/>
              <a:buNone/>
            </a:pPr>
            <a:endParaRPr lang="en-US" smtClean="0"/>
          </a:p>
        </p:txBody>
      </p:sp>
      <p:sp>
        <p:nvSpPr>
          <p:cNvPr id="2" name="Date Placeholder 1"/>
          <p:cNvSpPr>
            <a:spLocks noGrp="1"/>
          </p:cNvSpPr>
          <p:nvPr>
            <p:ph type="dt" sz="half" idx="10"/>
          </p:nvPr>
        </p:nvSpPr>
        <p:spPr/>
        <p:txBody>
          <a:bodyPr/>
          <a:lstStyle/>
          <a:p>
            <a:fld id="{54BA5925-2AE5-4448-9348-CE7B1D6CCFB9}" type="datetime1">
              <a:rPr lang="en-US">
                <a:solidFill>
                  <a:srgbClr val="000000"/>
                </a:solidFill>
                <a:latin typeface="Garamond"/>
                <a:cs typeface="Arial"/>
              </a:rPr>
              <a:pPr/>
              <a:t>6/21/2019</a:t>
            </a:fld>
            <a:endParaRPr lang="en-US">
              <a:solidFill>
                <a:srgbClr val="000000"/>
              </a:solidFill>
              <a:latin typeface="Garamond"/>
              <a:cs typeface="Arial"/>
            </a:endParaRPr>
          </a:p>
        </p:txBody>
      </p:sp>
    </p:spTree>
    <p:extLst>
      <p:ext uri="{BB962C8B-B14F-4D97-AF65-F5344CB8AC3E}">
        <p14:creationId xmlns:p14="http://schemas.microsoft.com/office/powerpoint/2010/main" val="537593129"/>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EF7382A8-A9BE-4FBB-BE48-F8A7EAA32905}" type="datetime1">
              <a:rPr lang="en-US">
                <a:solidFill>
                  <a:srgbClr val="000000"/>
                </a:solidFill>
                <a:cs typeface="Arial"/>
              </a:rPr>
              <a:pPr eaLnBrk="1" hangingPunct="1"/>
              <a:t>6/21/2019</a:t>
            </a:fld>
            <a:endParaRPr lang="en-US">
              <a:solidFill>
                <a:srgbClr val="000000"/>
              </a:solidFill>
              <a:cs typeface="Arial"/>
            </a:endParaRPr>
          </a:p>
        </p:txBody>
      </p:sp>
      <p:sp>
        <p:nvSpPr>
          <p:cNvPr id="25605" name="Rectangle 2"/>
          <p:cNvSpPr>
            <a:spLocks noGrp="1" noChangeArrowheads="1"/>
          </p:cNvSpPr>
          <p:nvPr>
            <p:ph type="title"/>
          </p:nvPr>
        </p:nvSpPr>
        <p:spPr>
          <a:xfrm>
            <a:off x="1981200" y="152401"/>
            <a:ext cx="8229600" cy="563563"/>
          </a:xfrm>
        </p:spPr>
        <p:txBody>
          <a:bodyPr/>
          <a:lstStyle/>
          <a:p>
            <a:pPr eaLnBrk="1" hangingPunct="1"/>
            <a:r>
              <a:rPr lang="en-US" sz="2400" b="1" u="sng"/>
              <a:t>Patient monitoring</a:t>
            </a:r>
          </a:p>
        </p:txBody>
      </p:sp>
      <p:sp>
        <p:nvSpPr>
          <p:cNvPr id="25606" name="Rectangle 3"/>
          <p:cNvSpPr>
            <a:spLocks noGrp="1" noChangeArrowheads="1"/>
          </p:cNvSpPr>
          <p:nvPr>
            <p:ph type="body" idx="1"/>
          </p:nvPr>
        </p:nvSpPr>
        <p:spPr>
          <a:xfrm>
            <a:off x="1981200" y="533400"/>
            <a:ext cx="8229600" cy="5943600"/>
          </a:xfrm>
        </p:spPr>
        <p:txBody>
          <a:bodyPr/>
          <a:lstStyle/>
          <a:p>
            <a:pPr marL="609600" indent="-609600">
              <a:lnSpc>
                <a:spcPct val="90000"/>
              </a:lnSpc>
              <a:buFontTx/>
              <a:buAutoNum type="arabicPeriod"/>
            </a:pPr>
            <a:r>
              <a:rPr lang="en-US" sz="2000" b="1"/>
              <a:t>Before starting lithium</a:t>
            </a:r>
          </a:p>
          <a:p>
            <a:pPr marL="990600" lvl="1" indent="-533400">
              <a:lnSpc>
                <a:spcPct val="90000"/>
              </a:lnSpc>
            </a:pPr>
            <a:r>
              <a:rPr lang="en-US" sz="2000"/>
              <a:t>Complete medical hx and physical examination</a:t>
            </a:r>
          </a:p>
          <a:p>
            <a:pPr marL="990600" lvl="1" indent="-533400">
              <a:lnSpc>
                <a:spcPct val="90000"/>
              </a:lnSpc>
            </a:pPr>
            <a:r>
              <a:rPr lang="en-US" sz="2000"/>
              <a:t>Laboratory determination of:</a:t>
            </a:r>
          </a:p>
          <a:p>
            <a:pPr marL="1371600" lvl="2" indent="-457200">
              <a:lnSpc>
                <a:spcPct val="90000"/>
              </a:lnSpc>
            </a:pPr>
            <a:r>
              <a:rPr lang="en-US" sz="2000"/>
              <a:t>Full blood count</a:t>
            </a:r>
          </a:p>
          <a:p>
            <a:pPr marL="1371600" lvl="2" indent="-457200">
              <a:lnSpc>
                <a:spcPct val="90000"/>
              </a:lnSpc>
            </a:pPr>
            <a:r>
              <a:rPr lang="en-US" sz="2000"/>
              <a:t>Urea and electrolytes</a:t>
            </a:r>
          </a:p>
          <a:p>
            <a:pPr marL="1371600" lvl="2" indent="-457200">
              <a:lnSpc>
                <a:spcPct val="90000"/>
              </a:lnSpc>
            </a:pPr>
            <a:r>
              <a:rPr lang="en-US" sz="2000"/>
              <a:t>Thyroid function tests</a:t>
            </a:r>
          </a:p>
          <a:p>
            <a:pPr marL="1371600" lvl="2" indent="-457200">
              <a:lnSpc>
                <a:spcPct val="90000"/>
              </a:lnSpc>
            </a:pPr>
            <a:r>
              <a:rPr lang="en-US" sz="2000"/>
              <a:t>Electrocardiogram (those with hx of heart disease)</a:t>
            </a:r>
          </a:p>
          <a:p>
            <a:pPr marL="609600" indent="-609600">
              <a:lnSpc>
                <a:spcPct val="90000"/>
              </a:lnSpc>
              <a:buFontTx/>
              <a:buAutoNum type="arabicPeriod"/>
            </a:pPr>
            <a:r>
              <a:rPr lang="en-US" sz="2000" b="1"/>
              <a:t>After starting lithium</a:t>
            </a:r>
          </a:p>
          <a:p>
            <a:pPr marL="990600" lvl="1" indent="-533400">
              <a:lnSpc>
                <a:spcPct val="90000"/>
              </a:lnSpc>
            </a:pPr>
            <a:r>
              <a:rPr lang="en-US" sz="2000"/>
              <a:t>Coz of narrow therapeutic and toxic levels, do regular lithium serum levels (0.6 – 1.2mmol/liter). Dosages are therefore based on the lithium serum levels.</a:t>
            </a:r>
          </a:p>
          <a:p>
            <a:pPr marL="609600" indent="-609600">
              <a:lnSpc>
                <a:spcPct val="90000"/>
              </a:lnSpc>
              <a:buFontTx/>
              <a:buAutoNum type="arabicPeriod"/>
            </a:pPr>
            <a:r>
              <a:rPr lang="en-US" sz="2000" b="1"/>
              <a:t>Administration of the medicine</a:t>
            </a:r>
          </a:p>
          <a:p>
            <a:pPr marL="990600" lvl="1" indent="-533400">
              <a:lnSpc>
                <a:spcPct val="90000"/>
              </a:lnSpc>
            </a:pPr>
            <a:r>
              <a:rPr lang="en-US" sz="2000"/>
              <a:t>With food to avoid gastric irritation</a:t>
            </a:r>
          </a:p>
          <a:p>
            <a:pPr marL="990600" lvl="1" indent="-533400">
              <a:lnSpc>
                <a:spcPct val="90000"/>
              </a:lnSpc>
            </a:pPr>
            <a:r>
              <a:rPr lang="en-US" sz="2000"/>
              <a:t>Drink plenty of fluids in hot weather or when exercising.</a:t>
            </a:r>
          </a:p>
          <a:p>
            <a:pPr marL="990600" lvl="1" indent="-533400">
              <a:lnSpc>
                <a:spcPct val="90000"/>
              </a:lnSpc>
            </a:pPr>
            <a:r>
              <a:rPr lang="en-US" sz="2000"/>
              <a:t>Diet to contain enough Na+ otherwise toxic symptoms develop on lower dosages of lithium.</a:t>
            </a:r>
          </a:p>
          <a:p>
            <a:pPr marL="990600" lvl="1" indent="-533400">
              <a:lnSpc>
                <a:spcPct val="90000"/>
              </a:lnSpc>
            </a:pPr>
            <a:r>
              <a:rPr lang="en-US" sz="2000"/>
              <a:t>If a dose is missed, take as soon as possible unless it is within six hours of the next scheduled dose. Do not increase the next dose.</a:t>
            </a:r>
          </a:p>
        </p:txBody>
      </p:sp>
    </p:spTree>
    <p:extLst>
      <p:ext uri="{BB962C8B-B14F-4D97-AF65-F5344CB8AC3E}">
        <p14:creationId xmlns:p14="http://schemas.microsoft.com/office/powerpoint/2010/main" val="3185580239"/>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66763FD9-DEB1-47D1-9FDC-FD03465B3BD0}" type="datetime1">
              <a:rPr lang="en-US">
                <a:solidFill>
                  <a:srgbClr val="000000"/>
                </a:solidFill>
                <a:cs typeface="Arial"/>
              </a:rPr>
              <a:pPr eaLnBrk="1" hangingPunct="1"/>
              <a:t>6/21/2019</a:t>
            </a:fld>
            <a:endParaRPr lang="en-US">
              <a:solidFill>
                <a:srgbClr val="000000"/>
              </a:solidFill>
              <a:cs typeface="Arial"/>
            </a:endParaRPr>
          </a:p>
        </p:txBody>
      </p:sp>
      <p:sp>
        <p:nvSpPr>
          <p:cNvPr id="26629" name="Rectangle 2"/>
          <p:cNvSpPr>
            <a:spLocks noGrp="1" noChangeArrowheads="1"/>
          </p:cNvSpPr>
          <p:nvPr>
            <p:ph type="title"/>
          </p:nvPr>
        </p:nvSpPr>
        <p:spPr>
          <a:xfrm>
            <a:off x="1981200" y="274638"/>
            <a:ext cx="8229600" cy="639762"/>
          </a:xfrm>
        </p:spPr>
        <p:txBody>
          <a:bodyPr/>
          <a:lstStyle/>
          <a:p>
            <a:pPr marL="838200" indent="-838200"/>
            <a:r>
              <a:rPr lang="en-US" sz="2400"/>
              <a:t>4.	</a:t>
            </a:r>
            <a:r>
              <a:rPr lang="en-US" sz="2400" b="1"/>
              <a:t>Side effects</a:t>
            </a:r>
          </a:p>
        </p:txBody>
      </p:sp>
      <p:sp>
        <p:nvSpPr>
          <p:cNvPr id="26630" name="Rectangle 3"/>
          <p:cNvSpPr>
            <a:spLocks noGrp="1" noChangeArrowheads="1"/>
          </p:cNvSpPr>
          <p:nvPr>
            <p:ph type="body" idx="1"/>
          </p:nvPr>
        </p:nvSpPr>
        <p:spPr>
          <a:xfrm>
            <a:off x="1981200" y="838201"/>
            <a:ext cx="8229600" cy="5287963"/>
          </a:xfrm>
        </p:spPr>
        <p:txBody>
          <a:bodyPr/>
          <a:lstStyle/>
          <a:p>
            <a:pPr eaLnBrk="1" hangingPunct="1">
              <a:lnSpc>
                <a:spcPct val="90000"/>
              </a:lnSpc>
              <a:buFontTx/>
              <a:buNone/>
            </a:pPr>
            <a:r>
              <a:rPr lang="en-US" sz="2000"/>
              <a:t>	Side effects of lithium are increased if a person is dehydrated; if side effects occur try giving the person one or two glasses of water. Carbonated soft drinks are high in caffeine and may worsen the side effects.</a:t>
            </a:r>
          </a:p>
          <a:p>
            <a:pPr eaLnBrk="1" hangingPunct="1">
              <a:lnSpc>
                <a:spcPct val="90000"/>
              </a:lnSpc>
              <a:buFontTx/>
              <a:buNone/>
            </a:pPr>
            <a:endParaRPr lang="en-US" sz="2000" b="1" u="sng"/>
          </a:p>
          <a:p>
            <a:pPr algn="ctr" eaLnBrk="1" hangingPunct="1">
              <a:lnSpc>
                <a:spcPct val="90000"/>
              </a:lnSpc>
              <a:buFontTx/>
              <a:buNone/>
            </a:pPr>
            <a:r>
              <a:rPr lang="en-US" sz="2000" b="1" u="sng"/>
              <a:t>Common side effects</a:t>
            </a:r>
          </a:p>
          <a:p>
            <a:pPr eaLnBrk="1" hangingPunct="1">
              <a:lnSpc>
                <a:spcPct val="90000"/>
              </a:lnSpc>
            </a:pPr>
            <a:r>
              <a:rPr lang="en-US" sz="2000"/>
              <a:t>Weight gain</a:t>
            </a:r>
          </a:p>
          <a:p>
            <a:pPr eaLnBrk="1" hangingPunct="1">
              <a:lnSpc>
                <a:spcPct val="90000"/>
              </a:lnSpc>
            </a:pPr>
            <a:r>
              <a:rPr lang="en-US" sz="2000"/>
              <a:t>Stomach ache</a:t>
            </a:r>
          </a:p>
          <a:p>
            <a:pPr eaLnBrk="1" hangingPunct="1">
              <a:lnSpc>
                <a:spcPct val="90000"/>
              </a:lnSpc>
            </a:pPr>
            <a:r>
              <a:rPr lang="en-US" sz="2000"/>
              <a:t>Diarrhoea</a:t>
            </a:r>
          </a:p>
          <a:p>
            <a:pPr eaLnBrk="1" hangingPunct="1">
              <a:lnSpc>
                <a:spcPct val="90000"/>
              </a:lnSpc>
            </a:pPr>
            <a:r>
              <a:rPr lang="en-US" sz="2000"/>
              <a:t>Nausea</a:t>
            </a:r>
          </a:p>
          <a:p>
            <a:pPr eaLnBrk="1" hangingPunct="1">
              <a:lnSpc>
                <a:spcPct val="90000"/>
              </a:lnSpc>
            </a:pPr>
            <a:r>
              <a:rPr lang="en-US" sz="2000"/>
              <a:t>Vomiting</a:t>
            </a:r>
          </a:p>
          <a:p>
            <a:pPr eaLnBrk="1" hangingPunct="1">
              <a:lnSpc>
                <a:spcPct val="90000"/>
              </a:lnSpc>
            </a:pPr>
            <a:r>
              <a:rPr lang="en-US" sz="2000"/>
              <a:t>Increased thirst</a:t>
            </a:r>
          </a:p>
          <a:p>
            <a:pPr eaLnBrk="1" hangingPunct="1">
              <a:lnSpc>
                <a:spcPct val="90000"/>
              </a:lnSpc>
            </a:pPr>
            <a:r>
              <a:rPr lang="en-US" sz="2000"/>
              <a:t>Increase micturation</a:t>
            </a:r>
          </a:p>
          <a:p>
            <a:pPr eaLnBrk="1" hangingPunct="1">
              <a:lnSpc>
                <a:spcPct val="90000"/>
              </a:lnSpc>
            </a:pPr>
            <a:r>
              <a:rPr lang="en-US" sz="2000"/>
              <a:t>Fine hand tremor</a:t>
            </a:r>
          </a:p>
          <a:p>
            <a:pPr eaLnBrk="1" hangingPunct="1">
              <a:lnSpc>
                <a:spcPct val="90000"/>
              </a:lnSpc>
            </a:pPr>
            <a:r>
              <a:rPr lang="en-US" sz="2000"/>
              <a:t>Tiredness, weakness, dizziness and headache.</a:t>
            </a:r>
          </a:p>
        </p:txBody>
      </p:sp>
    </p:spTree>
    <p:extLst>
      <p:ext uri="{BB962C8B-B14F-4D97-AF65-F5344CB8AC3E}">
        <p14:creationId xmlns:p14="http://schemas.microsoft.com/office/powerpoint/2010/main" val="1776696179"/>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CB6AFC5-3490-496C-B56F-C529C796851F}" type="datetime1">
              <a:rPr lang="en-US">
                <a:solidFill>
                  <a:srgbClr val="000000"/>
                </a:solidFill>
                <a:cs typeface="Arial"/>
              </a:rPr>
              <a:pPr eaLnBrk="1" hangingPunct="1"/>
              <a:t>6/21/2019</a:t>
            </a:fld>
            <a:endParaRPr lang="en-US">
              <a:solidFill>
                <a:srgbClr val="000000"/>
              </a:solidFill>
              <a:cs typeface="Arial"/>
            </a:endParaRPr>
          </a:p>
        </p:txBody>
      </p:sp>
      <p:sp>
        <p:nvSpPr>
          <p:cNvPr id="27653" name="Rectangle 2"/>
          <p:cNvSpPr>
            <a:spLocks noGrp="1" noChangeArrowheads="1"/>
          </p:cNvSpPr>
          <p:nvPr>
            <p:ph type="title"/>
          </p:nvPr>
        </p:nvSpPr>
        <p:spPr/>
        <p:txBody>
          <a:bodyPr/>
          <a:lstStyle/>
          <a:p>
            <a:pPr eaLnBrk="1" hangingPunct="1"/>
            <a:r>
              <a:rPr lang="en-US" sz="2400" u="sng"/>
              <a:t>Occasional side effects</a:t>
            </a:r>
          </a:p>
        </p:txBody>
      </p:sp>
      <p:sp>
        <p:nvSpPr>
          <p:cNvPr id="27654" name="Rectangle 3"/>
          <p:cNvSpPr>
            <a:spLocks noGrp="1" noChangeArrowheads="1"/>
          </p:cNvSpPr>
          <p:nvPr>
            <p:ph type="body" idx="1"/>
          </p:nvPr>
        </p:nvSpPr>
        <p:spPr>
          <a:xfrm>
            <a:off x="1981200" y="1219201"/>
            <a:ext cx="8229600" cy="4906963"/>
          </a:xfrm>
        </p:spPr>
        <p:txBody>
          <a:bodyPr/>
          <a:lstStyle/>
          <a:p>
            <a:pPr eaLnBrk="1" hangingPunct="1"/>
            <a:r>
              <a:rPr lang="en-US" sz="2000"/>
              <a:t>Low thyroid functioning or goitre</a:t>
            </a:r>
          </a:p>
          <a:p>
            <a:pPr eaLnBrk="1" hangingPunct="1"/>
            <a:r>
              <a:rPr lang="en-US" sz="2000"/>
              <a:t>Acne</a:t>
            </a:r>
          </a:p>
          <a:p>
            <a:pPr eaLnBrk="1" hangingPunct="1"/>
            <a:r>
              <a:rPr lang="en-US" sz="2000"/>
              <a:t>Skin rashes</a:t>
            </a:r>
          </a:p>
          <a:p>
            <a:pPr eaLnBrk="1" hangingPunct="1"/>
            <a:r>
              <a:rPr lang="en-US" sz="2000"/>
              <a:t>Hair loss</a:t>
            </a:r>
          </a:p>
          <a:p>
            <a:pPr eaLnBrk="1" hangingPunct="1"/>
            <a:r>
              <a:rPr lang="en-US" sz="2000"/>
              <a:t>Change in blood sugar</a:t>
            </a:r>
          </a:p>
          <a:p>
            <a:pPr eaLnBrk="1" hangingPunct="1"/>
            <a:r>
              <a:rPr lang="en-US" sz="2000"/>
              <a:t>Metallic taste in the mouth</a:t>
            </a:r>
          </a:p>
          <a:p>
            <a:pPr eaLnBrk="1" hangingPunct="1"/>
            <a:r>
              <a:rPr lang="en-US" sz="2000"/>
              <a:t>Irritability</a:t>
            </a:r>
          </a:p>
          <a:p>
            <a:pPr algn="ctr" eaLnBrk="1" hangingPunct="1">
              <a:buFontTx/>
              <a:buNone/>
            </a:pPr>
            <a:endParaRPr lang="en-US" sz="2000" b="1" u="sng"/>
          </a:p>
          <a:p>
            <a:pPr algn="ctr" eaLnBrk="1" hangingPunct="1">
              <a:buFontTx/>
              <a:buNone/>
            </a:pPr>
            <a:r>
              <a:rPr lang="en-US" sz="2000" b="1" u="sng"/>
              <a:t>Uncommon but potentially serious side effects (stop the lithium and inform the psychiatrist)</a:t>
            </a:r>
          </a:p>
          <a:p>
            <a:pPr eaLnBrk="1" hangingPunct="1"/>
            <a:r>
              <a:rPr lang="en-US" sz="2000"/>
              <a:t>Seizures</a:t>
            </a:r>
          </a:p>
          <a:p>
            <a:pPr eaLnBrk="1" hangingPunct="1"/>
            <a:r>
              <a:rPr lang="en-US" sz="2000"/>
              <a:t>Confusion</a:t>
            </a:r>
          </a:p>
          <a:p>
            <a:pPr eaLnBrk="1" hangingPunct="1"/>
            <a:endParaRPr lang="en-US" sz="2000"/>
          </a:p>
        </p:txBody>
      </p:sp>
    </p:spTree>
    <p:extLst>
      <p:ext uri="{BB962C8B-B14F-4D97-AF65-F5344CB8AC3E}">
        <p14:creationId xmlns:p14="http://schemas.microsoft.com/office/powerpoint/2010/main" val="1016938026"/>
      </p:ext>
    </p:extLst>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D0157E2-2079-4133-8E05-8366156851DD}" type="datetime1">
              <a:rPr lang="en-US">
                <a:solidFill>
                  <a:srgbClr val="000000"/>
                </a:solidFill>
                <a:cs typeface="Arial"/>
              </a:rPr>
              <a:pPr eaLnBrk="1" hangingPunct="1"/>
              <a:t>6/21/2019</a:t>
            </a:fld>
            <a:endParaRPr lang="en-US">
              <a:solidFill>
                <a:srgbClr val="000000"/>
              </a:solidFill>
              <a:cs typeface="Arial"/>
            </a:endParaRPr>
          </a:p>
        </p:txBody>
      </p:sp>
      <p:sp>
        <p:nvSpPr>
          <p:cNvPr id="28677" name="Rectangle 2"/>
          <p:cNvSpPr>
            <a:spLocks noGrp="1" noChangeArrowheads="1"/>
          </p:cNvSpPr>
          <p:nvPr>
            <p:ph type="title"/>
          </p:nvPr>
        </p:nvSpPr>
        <p:spPr>
          <a:xfrm>
            <a:off x="1981200" y="274638"/>
            <a:ext cx="8229600" cy="792162"/>
          </a:xfrm>
        </p:spPr>
        <p:txBody>
          <a:bodyPr/>
          <a:lstStyle/>
          <a:p>
            <a:pPr eaLnBrk="1" hangingPunct="1"/>
            <a:r>
              <a:rPr lang="en-US" sz="2000" b="1" u="sng"/>
              <a:t>Signs that the lithium level may be too high</a:t>
            </a:r>
            <a:br>
              <a:rPr lang="en-US" sz="2000" b="1" u="sng"/>
            </a:br>
            <a:r>
              <a:rPr lang="en-US" sz="2000" b="1" u="sng"/>
              <a:t>(</a:t>
            </a:r>
            <a:r>
              <a:rPr lang="en-US" sz="1600" b="1" u="sng"/>
              <a:t>inform the psychiatrist immediately and do not give lithium for at least 24hrs).</a:t>
            </a:r>
            <a:endParaRPr lang="en-US" sz="2000" b="1" u="sng"/>
          </a:p>
        </p:txBody>
      </p:sp>
      <p:sp>
        <p:nvSpPr>
          <p:cNvPr id="28678" name="Rectangle 3"/>
          <p:cNvSpPr>
            <a:spLocks noGrp="1" noChangeArrowheads="1"/>
          </p:cNvSpPr>
          <p:nvPr>
            <p:ph type="body" idx="1"/>
          </p:nvPr>
        </p:nvSpPr>
        <p:spPr>
          <a:xfrm>
            <a:off x="1981200" y="990601"/>
            <a:ext cx="8229600" cy="5440363"/>
          </a:xfrm>
        </p:spPr>
        <p:txBody>
          <a:bodyPr/>
          <a:lstStyle/>
          <a:p>
            <a:pPr eaLnBrk="1" hangingPunct="1">
              <a:lnSpc>
                <a:spcPct val="90000"/>
              </a:lnSpc>
            </a:pPr>
            <a:r>
              <a:rPr lang="en-US" sz="2000"/>
              <a:t>Vomiting or dirrhoea morre than once</a:t>
            </a:r>
          </a:p>
          <a:p>
            <a:pPr eaLnBrk="1" hangingPunct="1">
              <a:lnSpc>
                <a:spcPct val="90000"/>
              </a:lnSpc>
            </a:pPr>
            <a:r>
              <a:rPr lang="en-US" sz="2000"/>
              <a:t>Sever trembling</a:t>
            </a:r>
          </a:p>
          <a:p>
            <a:pPr eaLnBrk="1" hangingPunct="1">
              <a:lnSpc>
                <a:spcPct val="90000"/>
              </a:lnSpc>
            </a:pPr>
            <a:r>
              <a:rPr lang="en-US" sz="2000"/>
              <a:t>Weakness</a:t>
            </a:r>
          </a:p>
          <a:p>
            <a:pPr eaLnBrk="1" hangingPunct="1">
              <a:lnSpc>
                <a:spcPct val="90000"/>
              </a:lnSpc>
            </a:pPr>
            <a:r>
              <a:rPr lang="en-US" sz="2000"/>
              <a:t>Lack of coordination</a:t>
            </a:r>
          </a:p>
          <a:p>
            <a:pPr eaLnBrk="1" hangingPunct="1">
              <a:lnSpc>
                <a:spcPct val="90000"/>
              </a:lnSpc>
            </a:pPr>
            <a:r>
              <a:rPr lang="en-US" sz="2000"/>
              <a:t>Extreme sleepiness or tiredness</a:t>
            </a:r>
          </a:p>
          <a:p>
            <a:pPr eaLnBrk="1" hangingPunct="1">
              <a:lnSpc>
                <a:spcPct val="90000"/>
              </a:lnSpc>
            </a:pPr>
            <a:r>
              <a:rPr lang="en-US" sz="2000"/>
              <a:t>Severe dizziness</a:t>
            </a:r>
          </a:p>
          <a:p>
            <a:pPr eaLnBrk="1" hangingPunct="1">
              <a:lnSpc>
                <a:spcPct val="90000"/>
              </a:lnSpc>
            </a:pPr>
            <a:r>
              <a:rPr lang="en-US" sz="2000"/>
              <a:t>Trouble speaking or slurred speech</a:t>
            </a:r>
          </a:p>
          <a:p>
            <a:pPr eaLnBrk="1" hangingPunct="1">
              <a:lnSpc>
                <a:spcPct val="90000"/>
              </a:lnSpc>
              <a:buFontTx/>
              <a:buNone/>
            </a:pPr>
            <a:endParaRPr lang="en-US" sz="2000"/>
          </a:p>
          <a:p>
            <a:pPr algn="ctr" eaLnBrk="1" hangingPunct="1">
              <a:lnSpc>
                <a:spcPct val="90000"/>
              </a:lnSpc>
              <a:buFontTx/>
              <a:buNone/>
            </a:pPr>
            <a:r>
              <a:rPr lang="en-US" sz="2000" b="1" u="sng"/>
              <a:t>Serious toxic side effects </a:t>
            </a:r>
            <a:r>
              <a:rPr lang="en-US" sz="1800" b="1" u="sng"/>
              <a:t>(admit to general hospital immediately)</a:t>
            </a:r>
          </a:p>
          <a:p>
            <a:pPr eaLnBrk="1" hangingPunct="1">
              <a:lnSpc>
                <a:spcPct val="90000"/>
              </a:lnSpc>
            </a:pPr>
            <a:r>
              <a:rPr lang="en-US" sz="2000"/>
              <a:t>Irregular heart beat</a:t>
            </a:r>
          </a:p>
          <a:p>
            <a:pPr eaLnBrk="1" hangingPunct="1">
              <a:lnSpc>
                <a:spcPct val="90000"/>
              </a:lnSpc>
            </a:pPr>
            <a:r>
              <a:rPr lang="en-US" sz="2000"/>
              <a:t>Fainting</a:t>
            </a:r>
          </a:p>
          <a:p>
            <a:pPr eaLnBrk="1" hangingPunct="1">
              <a:lnSpc>
                <a:spcPct val="90000"/>
              </a:lnSpc>
            </a:pPr>
            <a:r>
              <a:rPr lang="en-US" sz="2000"/>
              <a:t>Staggering</a:t>
            </a:r>
          </a:p>
          <a:p>
            <a:pPr eaLnBrk="1" hangingPunct="1">
              <a:lnSpc>
                <a:spcPct val="90000"/>
              </a:lnSpc>
            </a:pPr>
            <a:r>
              <a:rPr lang="en-US" sz="2000"/>
              <a:t>Blurred vision</a:t>
            </a:r>
          </a:p>
          <a:p>
            <a:pPr eaLnBrk="1" hangingPunct="1">
              <a:lnSpc>
                <a:spcPct val="90000"/>
              </a:lnSpc>
            </a:pPr>
            <a:r>
              <a:rPr lang="en-US" sz="2000"/>
              <a:t>Ringing or buzzing sound in the ears</a:t>
            </a:r>
          </a:p>
          <a:p>
            <a:pPr eaLnBrk="1" hangingPunct="1">
              <a:lnSpc>
                <a:spcPct val="90000"/>
              </a:lnSpc>
            </a:pPr>
            <a:r>
              <a:rPr lang="en-US" sz="2000"/>
              <a:t>No urination</a:t>
            </a:r>
          </a:p>
          <a:p>
            <a:pPr eaLnBrk="1" hangingPunct="1">
              <a:lnSpc>
                <a:spcPct val="90000"/>
              </a:lnSpc>
            </a:pPr>
            <a:r>
              <a:rPr lang="en-US" sz="2000"/>
              <a:t>Muscle twitches, high fever, convulsions, unconsciousness </a:t>
            </a:r>
          </a:p>
          <a:p>
            <a:pPr eaLnBrk="1" hangingPunct="1">
              <a:lnSpc>
                <a:spcPct val="90000"/>
              </a:lnSpc>
              <a:buFontTx/>
              <a:buNone/>
            </a:pPr>
            <a:endParaRPr lang="en-US" sz="2000"/>
          </a:p>
        </p:txBody>
      </p:sp>
    </p:spTree>
    <p:extLst>
      <p:ext uri="{BB962C8B-B14F-4D97-AF65-F5344CB8AC3E}">
        <p14:creationId xmlns:p14="http://schemas.microsoft.com/office/powerpoint/2010/main" val="3050831477"/>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F60F7642-68E0-454E-829A-25564109295D}" type="datetime1">
              <a:rPr lang="en-US">
                <a:solidFill>
                  <a:srgbClr val="000000"/>
                </a:solidFill>
                <a:cs typeface="Arial"/>
              </a:rPr>
              <a:pPr eaLnBrk="1" hangingPunct="1"/>
              <a:t>6/21/2019</a:t>
            </a:fld>
            <a:endParaRPr lang="en-US">
              <a:solidFill>
                <a:srgbClr val="000000"/>
              </a:solidFill>
              <a:cs typeface="Arial"/>
            </a:endParaRPr>
          </a:p>
        </p:txBody>
      </p:sp>
      <p:sp>
        <p:nvSpPr>
          <p:cNvPr id="29701" name="Rectangle 2"/>
          <p:cNvSpPr>
            <a:spLocks noGrp="1" noChangeArrowheads="1"/>
          </p:cNvSpPr>
          <p:nvPr>
            <p:ph type="title"/>
          </p:nvPr>
        </p:nvSpPr>
        <p:spPr>
          <a:xfrm>
            <a:off x="1981200" y="274638"/>
            <a:ext cx="8229600" cy="792162"/>
          </a:xfrm>
        </p:spPr>
        <p:txBody>
          <a:bodyPr/>
          <a:lstStyle/>
          <a:p>
            <a:pPr algn="l" eaLnBrk="1" hangingPunct="1"/>
            <a:r>
              <a:rPr lang="en-US" sz="2400" b="1"/>
              <a:t>5.	</a:t>
            </a:r>
            <a:r>
              <a:rPr lang="en-US" sz="2400" b="1" u="sng"/>
              <a:t>Precautions</a:t>
            </a:r>
            <a:r>
              <a:rPr lang="en-US" sz="2400"/>
              <a:t> </a:t>
            </a:r>
          </a:p>
        </p:txBody>
      </p:sp>
      <p:sp>
        <p:nvSpPr>
          <p:cNvPr id="29702" name="Rectangle 3"/>
          <p:cNvSpPr>
            <a:spLocks noGrp="1" noChangeArrowheads="1"/>
          </p:cNvSpPr>
          <p:nvPr>
            <p:ph type="body" idx="1"/>
          </p:nvPr>
        </p:nvSpPr>
        <p:spPr>
          <a:xfrm>
            <a:off x="1981200" y="1066801"/>
            <a:ext cx="8229600" cy="4830763"/>
          </a:xfrm>
        </p:spPr>
        <p:txBody>
          <a:bodyPr/>
          <a:lstStyle/>
          <a:p>
            <a:pPr eaLnBrk="1" hangingPunct="1"/>
            <a:r>
              <a:rPr lang="en-US" sz="2800" dirty="0"/>
              <a:t>Some drugs increase lithium levels e.g. </a:t>
            </a:r>
            <a:r>
              <a:rPr lang="en-US" sz="2800" dirty="0" err="1"/>
              <a:t>indocid</a:t>
            </a:r>
            <a:r>
              <a:rPr lang="en-US" sz="2800" dirty="0"/>
              <a:t> and thiazide diuretics.</a:t>
            </a:r>
          </a:p>
          <a:p>
            <a:pPr eaLnBrk="1" hangingPunct="1"/>
            <a:r>
              <a:rPr lang="en-US" sz="2800" dirty="0"/>
              <a:t>Do not take more than the prescribed dose</a:t>
            </a:r>
          </a:p>
          <a:p>
            <a:pPr eaLnBrk="1" hangingPunct="1"/>
            <a:r>
              <a:rPr lang="en-US" sz="2800" dirty="0"/>
              <a:t>Do not drink large amounts of coffee, tea or carbonated drinks because of their diuretic effects</a:t>
            </a:r>
          </a:p>
          <a:p>
            <a:pPr eaLnBrk="1" hangingPunct="1"/>
            <a:r>
              <a:rPr lang="en-US" sz="2800" dirty="0"/>
              <a:t>Lithium should never be taken during pregnancy because it can cause birth defects.</a:t>
            </a:r>
          </a:p>
          <a:p>
            <a:pPr eaLnBrk="1" hangingPunct="1"/>
            <a:endParaRPr lang="en-US" sz="2800" dirty="0"/>
          </a:p>
        </p:txBody>
      </p:sp>
    </p:spTree>
    <p:extLst>
      <p:ext uri="{BB962C8B-B14F-4D97-AF65-F5344CB8AC3E}">
        <p14:creationId xmlns:p14="http://schemas.microsoft.com/office/powerpoint/2010/main" val="3512853706"/>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AEF79A81-1F52-4738-91EE-F422985308EF}" type="datetime1">
              <a:rPr lang="en-US">
                <a:solidFill>
                  <a:srgbClr val="000000"/>
                </a:solidFill>
                <a:cs typeface="Arial"/>
              </a:rPr>
              <a:pPr eaLnBrk="1" hangingPunct="1"/>
              <a:t>6/21/2019</a:t>
            </a:fld>
            <a:endParaRPr lang="en-US">
              <a:solidFill>
                <a:srgbClr val="000000"/>
              </a:solidFill>
              <a:cs typeface="Arial"/>
            </a:endParaRPr>
          </a:p>
        </p:txBody>
      </p:sp>
      <p:sp>
        <p:nvSpPr>
          <p:cNvPr id="31749" name="Rectangle 2"/>
          <p:cNvSpPr>
            <a:spLocks noGrp="1" noChangeArrowheads="1"/>
          </p:cNvSpPr>
          <p:nvPr>
            <p:ph type="title"/>
          </p:nvPr>
        </p:nvSpPr>
        <p:spPr>
          <a:xfrm>
            <a:off x="1981200" y="274638"/>
            <a:ext cx="8229600" cy="868362"/>
          </a:xfrm>
        </p:spPr>
        <p:txBody>
          <a:bodyPr/>
          <a:lstStyle/>
          <a:p>
            <a:pPr algn="ctr" eaLnBrk="1" hangingPunct="1"/>
            <a:r>
              <a:rPr lang="en-US" sz="3600" b="1" dirty="0">
                <a:solidFill>
                  <a:srgbClr val="FF0000"/>
                </a:solidFill>
              </a:rPr>
              <a:t>Carbamazepine (</a:t>
            </a:r>
            <a:r>
              <a:rPr lang="en-US" sz="3600" b="1" dirty="0" err="1">
                <a:solidFill>
                  <a:srgbClr val="FF0000"/>
                </a:solidFill>
              </a:rPr>
              <a:t>Tegretol</a:t>
            </a:r>
            <a:r>
              <a:rPr lang="en-US" sz="3600" b="1" dirty="0">
                <a:solidFill>
                  <a:srgbClr val="FF0000"/>
                </a:solidFill>
              </a:rPr>
              <a:t>).</a:t>
            </a:r>
          </a:p>
        </p:txBody>
      </p:sp>
      <p:sp>
        <p:nvSpPr>
          <p:cNvPr id="31750" name="Rectangle 3"/>
          <p:cNvSpPr>
            <a:spLocks noGrp="1" noChangeArrowheads="1"/>
          </p:cNvSpPr>
          <p:nvPr>
            <p:ph type="body" idx="1"/>
          </p:nvPr>
        </p:nvSpPr>
        <p:spPr>
          <a:xfrm>
            <a:off x="1775520" y="990601"/>
            <a:ext cx="8568952" cy="5135563"/>
          </a:xfrm>
        </p:spPr>
        <p:txBody>
          <a:bodyPr/>
          <a:lstStyle/>
          <a:p>
            <a:pPr eaLnBrk="1" hangingPunct="1"/>
            <a:r>
              <a:rPr lang="en-US" sz="2800" dirty="0"/>
              <a:t>Is an anticonvulsant used to treat complex – partial and tonic clonic seizures. It has a mild mood stabilizing effect of patients.</a:t>
            </a:r>
          </a:p>
          <a:p>
            <a:pPr eaLnBrk="1" hangingPunct="1">
              <a:buFontTx/>
              <a:buNone/>
            </a:pPr>
            <a:r>
              <a:rPr lang="en-US" sz="2800" b="1" dirty="0"/>
              <a:t>Indications of use:</a:t>
            </a:r>
          </a:p>
          <a:p>
            <a:pPr eaLnBrk="1" hangingPunct="1"/>
            <a:r>
              <a:rPr lang="en-US" sz="2800" dirty="0"/>
              <a:t>Bipolar disorder: acute mania. Effective in lithium - resistant bipolar disorder.</a:t>
            </a:r>
          </a:p>
          <a:p>
            <a:pPr eaLnBrk="1" hangingPunct="1"/>
            <a:r>
              <a:rPr lang="en-US" sz="2800" dirty="0"/>
              <a:t>Affective symptoms secondary to seizure disorders</a:t>
            </a:r>
          </a:p>
          <a:p>
            <a:pPr eaLnBrk="1" hangingPunct="1"/>
            <a:r>
              <a:rPr lang="en-US" sz="2800" dirty="0" err="1"/>
              <a:t>Impusive</a:t>
            </a:r>
            <a:r>
              <a:rPr lang="en-US" sz="2800" dirty="0"/>
              <a:t> control problems: aggression,</a:t>
            </a:r>
          </a:p>
          <a:p>
            <a:pPr eaLnBrk="1" hangingPunct="1"/>
            <a:r>
              <a:rPr lang="en-US" sz="2800" dirty="0"/>
              <a:t>Schizoaffective disorder.</a:t>
            </a:r>
          </a:p>
          <a:p>
            <a:pPr eaLnBrk="1" hangingPunct="1"/>
            <a:r>
              <a:rPr lang="en-US" sz="2800" dirty="0"/>
              <a:t>Schizophrenia (not as a first line treatment).</a:t>
            </a:r>
          </a:p>
          <a:p>
            <a:pPr eaLnBrk="1" hangingPunct="1"/>
            <a:r>
              <a:rPr lang="en-US" sz="2800" dirty="0"/>
              <a:t>Alcohol withdrawal (not as a first line treatment).</a:t>
            </a:r>
          </a:p>
          <a:p>
            <a:pPr eaLnBrk="1" hangingPunct="1"/>
            <a:endParaRPr lang="en-US" sz="2800" dirty="0"/>
          </a:p>
        </p:txBody>
      </p:sp>
    </p:spTree>
    <p:extLst>
      <p:ext uri="{BB962C8B-B14F-4D97-AF65-F5344CB8AC3E}">
        <p14:creationId xmlns:p14="http://schemas.microsoft.com/office/powerpoint/2010/main" val="3633661522"/>
      </p:ext>
    </p:extLst>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41005E9D-C5F0-4F1E-A8CF-C566BA95487B}" type="datetime1">
              <a:rPr lang="en-US">
                <a:solidFill>
                  <a:srgbClr val="000000"/>
                </a:solidFill>
                <a:cs typeface="Arial"/>
              </a:rPr>
              <a:pPr eaLnBrk="1" hangingPunct="1"/>
              <a:t>6/21/2019</a:t>
            </a:fld>
            <a:endParaRPr lang="en-US">
              <a:solidFill>
                <a:srgbClr val="000000"/>
              </a:solidFill>
              <a:cs typeface="Arial"/>
            </a:endParaRPr>
          </a:p>
        </p:txBody>
      </p:sp>
      <p:sp>
        <p:nvSpPr>
          <p:cNvPr id="32773" name="Rectangle 2"/>
          <p:cNvSpPr>
            <a:spLocks noGrp="1" noChangeArrowheads="1"/>
          </p:cNvSpPr>
          <p:nvPr>
            <p:ph type="title"/>
          </p:nvPr>
        </p:nvSpPr>
        <p:spPr>
          <a:xfrm>
            <a:off x="1981200" y="228600"/>
            <a:ext cx="8229600" cy="914400"/>
          </a:xfrm>
        </p:spPr>
        <p:txBody>
          <a:bodyPr/>
          <a:lstStyle/>
          <a:p>
            <a:pPr algn="ctr" eaLnBrk="1" hangingPunct="1"/>
            <a:r>
              <a:rPr lang="en-US" sz="3200" b="1" u="sng"/>
              <a:t>Dosage of carbamazepine</a:t>
            </a:r>
          </a:p>
        </p:txBody>
      </p:sp>
      <p:sp>
        <p:nvSpPr>
          <p:cNvPr id="32774" name="Rectangle 3"/>
          <p:cNvSpPr>
            <a:spLocks noGrp="1" noChangeArrowheads="1"/>
          </p:cNvSpPr>
          <p:nvPr>
            <p:ph type="body" idx="1"/>
          </p:nvPr>
        </p:nvSpPr>
        <p:spPr>
          <a:xfrm>
            <a:off x="1981200" y="1052737"/>
            <a:ext cx="8229600" cy="5073427"/>
          </a:xfrm>
        </p:spPr>
        <p:txBody>
          <a:bodyPr/>
          <a:lstStyle/>
          <a:p>
            <a:pPr eaLnBrk="1" hangingPunct="1"/>
            <a:r>
              <a:rPr lang="en-US" sz="2800" dirty="0"/>
              <a:t>Start with low dose (e.g. 100mg </a:t>
            </a:r>
            <a:r>
              <a:rPr lang="en-US" sz="2800" dirty="0" err="1"/>
              <a:t>bd</a:t>
            </a:r>
            <a:r>
              <a:rPr lang="en-US" sz="2800" dirty="0"/>
              <a:t>). The average therapeutic dose is  200mg </a:t>
            </a:r>
            <a:r>
              <a:rPr lang="en-US" sz="2800" dirty="0" err="1"/>
              <a:t>tds</a:t>
            </a:r>
            <a:r>
              <a:rPr lang="en-US" sz="2800" dirty="0"/>
              <a:t> but can be higher depending on clinical response and side effects.</a:t>
            </a:r>
          </a:p>
          <a:p>
            <a:pPr algn="ctr" eaLnBrk="1" hangingPunct="1">
              <a:buFontTx/>
              <a:buNone/>
            </a:pPr>
            <a:r>
              <a:rPr lang="en-US" sz="2800" b="1" u="sng" dirty="0"/>
              <a:t>Side effects of carbamazepine</a:t>
            </a:r>
          </a:p>
          <a:p>
            <a:pPr eaLnBrk="1" hangingPunct="1"/>
            <a:r>
              <a:rPr lang="en-US" sz="2800" dirty="0"/>
              <a:t>Most common: sedation, vertigo, blurred vision, ataxia</a:t>
            </a:r>
          </a:p>
          <a:p>
            <a:pPr eaLnBrk="1" hangingPunct="1"/>
            <a:r>
              <a:rPr lang="en-US" sz="2800" dirty="0"/>
              <a:t>Nausea, vomiting, slowing of cardiac conduction, rash may occur.</a:t>
            </a:r>
          </a:p>
          <a:p>
            <a:pPr eaLnBrk="1" hangingPunct="1"/>
            <a:r>
              <a:rPr lang="en-US" sz="2800" dirty="0"/>
              <a:t>Serious side effects such as hepatitis, exfoliative dermatitis (</a:t>
            </a:r>
            <a:r>
              <a:rPr lang="en-US" sz="2800" dirty="0" err="1"/>
              <a:t>steven-johnson’s</a:t>
            </a:r>
            <a:r>
              <a:rPr lang="en-US" sz="2800" dirty="0"/>
              <a:t> syndrome) and blood </a:t>
            </a:r>
            <a:r>
              <a:rPr lang="en-US" sz="2800" dirty="0" err="1"/>
              <a:t>dyscrasias</a:t>
            </a:r>
            <a:r>
              <a:rPr lang="en-US" sz="2800" dirty="0"/>
              <a:t> are extremely rare.</a:t>
            </a:r>
          </a:p>
        </p:txBody>
      </p:sp>
    </p:spTree>
    <p:extLst>
      <p:ext uri="{BB962C8B-B14F-4D97-AF65-F5344CB8AC3E}">
        <p14:creationId xmlns:p14="http://schemas.microsoft.com/office/powerpoint/2010/main" val="1566337482"/>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35560" y="0"/>
            <a:ext cx="7846640" cy="954360"/>
          </a:xfrm>
        </p:spPr>
        <p:txBody>
          <a:bodyPr>
            <a:normAutofit/>
          </a:bodyPr>
          <a:lstStyle/>
          <a:p>
            <a:pPr algn="ctr"/>
            <a:r>
              <a:rPr lang="en-US" sz="4800" b="1" dirty="0">
                <a:solidFill>
                  <a:schemeClr val="tx1"/>
                </a:solidFill>
                <a:effectLst/>
                <a:latin typeface="Berlin Sans FB Demi" panose="020E0802020502020306" pitchFamily="34" charset="0"/>
              </a:rPr>
              <a:t>ANTIPSYCHOTICS</a:t>
            </a:r>
            <a:endParaRPr lang="en-US" sz="4800" dirty="0">
              <a:solidFill>
                <a:schemeClr val="tx1"/>
              </a:solidFill>
              <a:effectLst/>
              <a:latin typeface="Berlin Sans FB Demi" panose="020E0802020502020306" pitchFamily="34" charset="0"/>
            </a:endParaRPr>
          </a:p>
        </p:txBody>
      </p:sp>
      <p:sp>
        <p:nvSpPr>
          <p:cNvPr id="3" name="Content Placeholder 2"/>
          <p:cNvSpPr>
            <a:spLocks noGrp="1"/>
          </p:cNvSpPr>
          <p:nvPr>
            <p:ph idx="1"/>
          </p:nvPr>
        </p:nvSpPr>
        <p:spPr>
          <a:xfrm>
            <a:off x="1631504" y="1143000"/>
            <a:ext cx="8784976" cy="5310336"/>
          </a:xfrm>
        </p:spPr>
        <p:txBody>
          <a:bodyPr>
            <a:normAutofit/>
          </a:bodyPr>
          <a:lstStyle/>
          <a:p>
            <a:pPr marL="58751" indent="0">
              <a:buNone/>
            </a:pPr>
            <a:r>
              <a:rPr lang="en-US" sz="4400" b="1" i="1" dirty="0"/>
              <a:t>Introduction</a:t>
            </a:r>
            <a:r>
              <a:rPr lang="en-US" sz="3200" b="1" i="1" dirty="0"/>
              <a:t> </a:t>
            </a:r>
          </a:p>
          <a:p>
            <a:pPr algn="just"/>
            <a:r>
              <a:rPr lang="en-US" sz="3200" b="1" i="1" dirty="0"/>
              <a:t>Antipsychotic drugs </a:t>
            </a:r>
            <a:r>
              <a:rPr lang="en-US" sz="3200" dirty="0"/>
              <a:t>are also called major tranquillizers or neuroleptics used in the treatment of psychoses like schizophrenia, bipolar disorders (manic phase) and alcohol withdrawal disorder. </a:t>
            </a:r>
          </a:p>
          <a:p>
            <a:endParaRPr lang="en-US" sz="3200" dirty="0"/>
          </a:p>
        </p:txBody>
      </p:sp>
    </p:spTree>
    <p:extLst>
      <p:ext uri="{BB962C8B-B14F-4D97-AF65-F5344CB8AC3E}">
        <p14:creationId xmlns:p14="http://schemas.microsoft.com/office/powerpoint/2010/main" val="3475886568"/>
      </p:ext>
    </p:extLst>
  </p:cSld>
  <p:clrMapOvr>
    <a:masterClrMapping/>
  </p:clrMapOvr>
  <p:transition/>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174334738"/>
              </p:ext>
            </p:extLst>
          </p:nvPr>
        </p:nvGraphicFramePr>
        <p:xfrm>
          <a:off x="1524000" y="30480"/>
          <a:ext cx="9144000" cy="6589048"/>
        </p:xfrm>
        <a:graphic>
          <a:graphicData uri="http://schemas.openxmlformats.org/drawingml/2006/table">
            <a:tbl>
              <a:tblPr firstRow="1" bandRow="1">
                <a:tableStyleId>{073A0DAA-6AF3-43AB-8588-CEC1D06C72B9}</a:tableStyleId>
              </a:tblPr>
              <a:tblGrid>
                <a:gridCol w="3048000">
                  <a:extLst>
                    <a:ext uri="{9D8B030D-6E8A-4147-A177-3AD203B41FA5}">
                      <a16:colId xmlns:a16="http://schemas.microsoft.com/office/drawing/2014/main" val="20000"/>
                    </a:ext>
                  </a:extLst>
                </a:gridCol>
                <a:gridCol w="3048000">
                  <a:extLst>
                    <a:ext uri="{9D8B030D-6E8A-4147-A177-3AD203B41FA5}">
                      <a16:colId xmlns:a16="http://schemas.microsoft.com/office/drawing/2014/main" val="20001"/>
                    </a:ext>
                  </a:extLst>
                </a:gridCol>
                <a:gridCol w="3048000">
                  <a:extLst>
                    <a:ext uri="{9D8B030D-6E8A-4147-A177-3AD203B41FA5}">
                      <a16:colId xmlns:a16="http://schemas.microsoft.com/office/drawing/2014/main" val="20002"/>
                    </a:ext>
                  </a:extLst>
                </a:gridCol>
              </a:tblGrid>
              <a:tr h="950248">
                <a:tc>
                  <a:txBody>
                    <a:bodyPr/>
                    <a:lstStyle/>
                    <a:p>
                      <a:r>
                        <a:rPr lang="en-US" sz="2400" kern="1200" baseline="0" dirty="0" smtClean="0"/>
                        <a:t>GENERIC NAME</a:t>
                      </a:r>
                      <a:endParaRPr lang="en-US" sz="2400" kern="1200" baseline="0" dirty="0">
                        <a:solidFill>
                          <a:schemeClr val="bg1"/>
                        </a:solidFill>
                      </a:endParaRPr>
                    </a:p>
                    <a:p>
                      <a:endParaRPr lang="en-US" sz="2400" kern="1200" baseline="0" dirty="0" smtClean="0"/>
                    </a:p>
                  </a:txBody>
                  <a:tcPr/>
                </a:tc>
                <a:tc>
                  <a:txBody>
                    <a:bodyPr/>
                    <a:lstStyle/>
                    <a:p>
                      <a:r>
                        <a:rPr lang="en-US" sz="2400" kern="1200" baseline="0" dirty="0" smtClean="0"/>
                        <a:t>TRADE NAME</a:t>
                      </a:r>
                    </a:p>
                    <a:p>
                      <a:endParaRPr lang="en-US" sz="2400" dirty="0">
                        <a:solidFill>
                          <a:schemeClr val="bg1"/>
                        </a:solidFill>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DAILY DOSES(RANGE)</a:t>
                      </a:r>
                      <a:endParaRPr lang="en-US" sz="2400" dirty="0" smtClean="0"/>
                    </a:p>
                  </a:txBody>
                  <a:tcPr/>
                </a:tc>
                <a:extLst>
                  <a:ext uri="{0D108BD9-81ED-4DB2-BD59-A6C34878D82A}">
                    <a16:rowId xmlns:a16="http://schemas.microsoft.com/office/drawing/2014/main" val="10000"/>
                  </a:ext>
                </a:extLst>
              </a:tr>
              <a:tr h="722483">
                <a:tc>
                  <a:txBody>
                    <a:bodyPr/>
                    <a:lstStyle/>
                    <a:p>
                      <a:r>
                        <a:rPr lang="en-US" sz="2400" b="1" kern="1200" baseline="0" dirty="0" smtClean="0"/>
                        <a:t>Low Potency</a:t>
                      </a:r>
                    </a:p>
                    <a:p>
                      <a:r>
                        <a:rPr lang="en-US" sz="2400" b="1" kern="1200" baseline="0" dirty="0" smtClean="0"/>
                        <a:t>Drugs</a:t>
                      </a:r>
                      <a:endParaRPr lang="en-US" sz="2400" b="1" dirty="0">
                        <a:solidFill>
                          <a:srgbClr val="7030A0"/>
                        </a:solidFill>
                      </a:endParaRPr>
                    </a:p>
                  </a:txBody>
                  <a:tcPr/>
                </a:tc>
                <a:tc>
                  <a:txBody>
                    <a:bodyPr/>
                    <a:lstStyle/>
                    <a:p>
                      <a:endParaRPr lang="en-US" sz="2400" dirty="0"/>
                    </a:p>
                  </a:txBody>
                  <a:tcPr/>
                </a:tc>
                <a:tc>
                  <a:txBody>
                    <a:bodyPr/>
                    <a:lstStyle/>
                    <a:p>
                      <a:endParaRPr lang="en-US" sz="2400" dirty="0"/>
                    </a:p>
                  </a:txBody>
                  <a:tcPr/>
                </a:tc>
                <a:extLst>
                  <a:ext uri="{0D108BD9-81ED-4DB2-BD59-A6C34878D82A}">
                    <a16:rowId xmlns:a16="http://schemas.microsoft.com/office/drawing/2014/main" val="10001"/>
                  </a:ext>
                </a:extLst>
              </a:tr>
              <a:tr h="722483">
                <a:tc>
                  <a:txBody>
                    <a:bodyPr/>
                    <a:lstStyle/>
                    <a:p>
                      <a:r>
                        <a:rPr lang="en-US" sz="2000" kern="1200" baseline="0" dirty="0" smtClean="0"/>
                        <a:t>Chlorpromazine</a:t>
                      </a:r>
                      <a:endParaRPr lang="en-US" sz="20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2400" kern="1200" baseline="0" dirty="0" smtClean="0"/>
                        <a:t>Largactil</a:t>
                      </a:r>
                      <a:endParaRPr lang="en-US" sz="3200" dirty="0" smtClean="0"/>
                    </a:p>
                    <a:p>
                      <a:endParaRPr lang="en-US" sz="2400" dirty="0"/>
                    </a:p>
                  </a:txBody>
                  <a:tcPr/>
                </a:tc>
                <a:tc>
                  <a:txBody>
                    <a:bodyPr/>
                    <a:lstStyle/>
                    <a:p>
                      <a:r>
                        <a:rPr lang="en-US" sz="2000" kern="1200" baseline="0" dirty="0" smtClean="0"/>
                        <a:t>300-1000mgs</a:t>
                      </a:r>
                      <a:endParaRPr lang="en-US" sz="2000" dirty="0"/>
                    </a:p>
                  </a:txBody>
                  <a:tcPr/>
                </a:tc>
                <a:extLst>
                  <a:ext uri="{0D108BD9-81ED-4DB2-BD59-A6C34878D82A}">
                    <a16:rowId xmlns:a16="http://schemas.microsoft.com/office/drawing/2014/main" val="10002"/>
                  </a:ext>
                </a:extLst>
              </a:tr>
              <a:tr h="347862">
                <a:tc>
                  <a:txBody>
                    <a:bodyPr/>
                    <a:lstStyle/>
                    <a:p>
                      <a:r>
                        <a:rPr lang="en-US" sz="2000" kern="1200" baseline="0" dirty="0" smtClean="0"/>
                        <a:t>Sulpride</a:t>
                      </a:r>
                      <a:endParaRPr lang="en-US" sz="2000" dirty="0"/>
                    </a:p>
                  </a:txBody>
                  <a:tcPr/>
                </a:tc>
                <a:tc>
                  <a:txBody>
                    <a:bodyPr/>
                    <a:lstStyle/>
                    <a:p>
                      <a:r>
                        <a:rPr lang="en-US" sz="2000" kern="1200" baseline="0" dirty="0" smtClean="0"/>
                        <a:t>Domatil,Sulparex</a:t>
                      </a:r>
                      <a:endParaRPr lang="en-US" sz="2000" dirty="0"/>
                    </a:p>
                  </a:txBody>
                  <a:tcPr/>
                </a:tc>
                <a:tc>
                  <a:txBody>
                    <a:bodyPr/>
                    <a:lstStyle/>
                    <a:p>
                      <a:r>
                        <a:rPr lang="en-US" sz="2000" kern="1200" baseline="0" dirty="0" smtClean="0"/>
                        <a:t>200-2400mg</a:t>
                      </a:r>
                      <a:endParaRPr lang="en-US" sz="2000" dirty="0"/>
                    </a:p>
                  </a:txBody>
                  <a:tcPr/>
                </a:tc>
                <a:extLst>
                  <a:ext uri="{0D108BD9-81ED-4DB2-BD59-A6C34878D82A}">
                    <a16:rowId xmlns:a16="http://schemas.microsoft.com/office/drawing/2014/main" val="10003"/>
                  </a:ext>
                </a:extLst>
              </a:tr>
              <a:tr h="347862">
                <a:tc>
                  <a:txBody>
                    <a:bodyPr/>
                    <a:lstStyle/>
                    <a:p>
                      <a:r>
                        <a:rPr lang="en-US" sz="2000" kern="1200" baseline="0" dirty="0" smtClean="0"/>
                        <a:t>Thioridazine</a:t>
                      </a:r>
                      <a:endParaRPr lang="en-US" sz="2000" dirty="0"/>
                    </a:p>
                  </a:txBody>
                  <a:tcPr/>
                </a:tc>
                <a:tc>
                  <a:txBody>
                    <a:bodyPr/>
                    <a:lstStyle/>
                    <a:p>
                      <a:r>
                        <a:rPr lang="en-US" sz="2000" kern="1200" baseline="0" dirty="0" smtClean="0"/>
                        <a:t>Melleril</a:t>
                      </a:r>
                      <a:endParaRPr lang="en-US" sz="2000" dirty="0"/>
                    </a:p>
                  </a:txBody>
                  <a:tcPr/>
                </a:tc>
                <a:tc>
                  <a:txBody>
                    <a:bodyPr/>
                    <a:lstStyle/>
                    <a:p>
                      <a:r>
                        <a:rPr lang="en-US" sz="2000" kern="1200" baseline="0" dirty="0" smtClean="0"/>
                        <a:t>50-800mg</a:t>
                      </a:r>
                      <a:endParaRPr lang="en-US" sz="2000" dirty="0"/>
                    </a:p>
                  </a:txBody>
                  <a:tcPr/>
                </a:tc>
                <a:extLst>
                  <a:ext uri="{0D108BD9-81ED-4DB2-BD59-A6C34878D82A}">
                    <a16:rowId xmlns:a16="http://schemas.microsoft.com/office/drawing/2014/main" val="10004"/>
                  </a:ext>
                </a:extLst>
              </a:tr>
              <a:tr h="722483">
                <a:tc>
                  <a:txBody>
                    <a:bodyPr/>
                    <a:lstStyle/>
                    <a:p>
                      <a:r>
                        <a:rPr lang="en-US" sz="2400" b="1" kern="1200" baseline="0" dirty="0" smtClean="0"/>
                        <a:t>High Potency</a:t>
                      </a:r>
                    </a:p>
                    <a:p>
                      <a:r>
                        <a:rPr lang="en-US" sz="2400" b="1" kern="1200" baseline="0" dirty="0" smtClean="0"/>
                        <a:t>Drugs</a:t>
                      </a:r>
                      <a:endParaRPr lang="en-US" sz="2400" b="1" dirty="0">
                        <a:solidFill>
                          <a:srgbClr val="7030A0"/>
                        </a:solidFill>
                      </a:endParaRPr>
                    </a:p>
                  </a:txBody>
                  <a:tcPr/>
                </a:tc>
                <a:tc>
                  <a:txBody>
                    <a:bodyPr/>
                    <a:lstStyle/>
                    <a:p>
                      <a:endParaRPr lang="en-US" sz="2000" dirty="0"/>
                    </a:p>
                  </a:txBody>
                  <a:tcPr/>
                </a:tc>
                <a:tc>
                  <a:txBody>
                    <a:bodyPr/>
                    <a:lstStyle/>
                    <a:p>
                      <a:endParaRPr lang="en-US" sz="2000" dirty="0"/>
                    </a:p>
                  </a:txBody>
                  <a:tcPr/>
                </a:tc>
                <a:extLst>
                  <a:ext uri="{0D108BD9-81ED-4DB2-BD59-A6C34878D82A}">
                    <a16:rowId xmlns:a16="http://schemas.microsoft.com/office/drawing/2014/main" val="10005"/>
                  </a:ext>
                </a:extLst>
              </a:tr>
              <a:tr h="347862">
                <a:tc>
                  <a:txBody>
                    <a:bodyPr/>
                    <a:lstStyle/>
                    <a:p>
                      <a:r>
                        <a:rPr lang="en-US" sz="2000" kern="1200" baseline="0" dirty="0" smtClean="0"/>
                        <a:t>Haloperidol</a:t>
                      </a:r>
                      <a:endParaRPr lang="en-US" sz="2000" dirty="0"/>
                    </a:p>
                  </a:txBody>
                  <a:tcPr/>
                </a:tc>
                <a:tc>
                  <a:txBody>
                    <a:bodyPr/>
                    <a:lstStyle/>
                    <a:p>
                      <a:r>
                        <a:rPr lang="en-US" sz="2000" kern="1200" baseline="0" dirty="0" smtClean="0"/>
                        <a:t>Haldol,Serenace</a:t>
                      </a:r>
                      <a:endParaRPr lang="en-US" sz="2000" dirty="0"/>
                    </a:p>
                  </a:txBody>
                  <a:tcPr/>
                </a:tc>
                <a:tc>
                  <a:txBody>
                    <a:bodyPr/>
                    <a:lstStyle/>
                    <a:p>
                      <a:r>
                        <a:rPr lang="en-US" sz="2000" kern="1200" baseline="0" dirty="0" smtClean="0"/>
                        <a:t>1-20mg</a:t>
                      </a:r>
                      <a:endParaRPr lang="en-US" sz="2000" dirty="0"/>
                    </a:p>
                  </a:txBody>
                  <a:tcPr/>
                </a:tc>
                <a:extLst>
                  <a:ext uri="{0D108BD9-81ED-4DB2-BD59-A6C34878D82A}">
                    <a16:rowId xmlns:a16="http://schemas.microsoft.com/office/drawing/2014/main" val="10006"/>
                  </a:ext>
                </a:extLst>
              </a:tr>
              <a:tr h="347862">
                <a:tc>
                  <a:txBody>
                    <a:bodyPr/>
                    <a:lstStyle/>
                    <a:p>
                      <a:r>
                        <a:rPr lang="en-US" sz="2000" kern="1200" baseline="0" dirty="0" smtClean="0"/>
                        <a:t>Thiothixene</a:t>
                      </a:r>
                      <a:endParaRPr lang="en-US" sz="2000" dirty="0"/>
                    </a:p>
                  </a:txBody>
                  <a:tcPr/>
                </a:tc>
                <a:tc>
                  <a:txBody>
                    <a:bodyPr/>
                    <a:lstStyle/>
                    <a:p>
                      <a:r>
                        <a:rPr lang="en-US" sz="2000" kern="1200" baseline="0" dirty="0" smtClean="0"/>
                        <a:t>Navane</a:t>
                      </a:r>
                      <a:endParaRPr lang="en-US" sz="2000" dirty="0"/>
                    </a:p>
                  </a:txBody>
                  <a:tcPr/>
                </a:tc>
                <a:tc>
                  <a:txBody>
                    <a:bodyPr/>
                    <a:lstStyle/>
                    <a:p>
                      <a:r>
                        <a:rPr lang="en-US" sz="2000" kern="1200" baseline="0" dirty="0" smtClean="0"/>
                        <a:t>6-60mgs</a:t>
                      </a:r>
                      <a:endParaRPr lang="en-US" sz="2000" dirty="0"/>
                    </a:p>
                  </a:txBody>
                  <a:tcPr/>
                </a:tc>
                <a:extLst>
                  <a:ext uri="{0D108BD9-81ED-4DB2-BD59-A6C34878D82A}">
                    <a16:rowId xmlns:a16="http://schemas.microsoft.com/office/drawing/2014/main" val="10007"/>
                  </a:ext>
                </a:extLst>
              </a:tr>
              <a:tr h="347862">
                <a:tc>
                  <a:txBody>
                    <a:bodyPr/>
                    <a:lstStyle/>
                    <a:p>
                      <a:r>
                        <a:rPr lang="en-US" sz="2000" kern="1200" baseline="0" dirty="0" smtClean="0"/>
                        <a:t>Zoxapine</a:t>
                      </a:r>
                      <a:endParaRPr lang="en-US" sz="2000" dirty="0"/>
                    </a:p>
                  </a:txBody>
                  <a:tcPr/>
                </a:tc>
                <a:tc>
                  <a:txBody>
                    <a:bodyPr/>
                    <a:lstStyle/>
                    <a:p>
                      <a:r>
                        <a:rPr lang="en-US" sz="2000" kern="1200" baseline="0" dirty="0" smtClean="0"/>
                        <a:t>Loxitane</a:t>
                      </a:r>
                      <a:endParaRPr lang="en-US" sz="2000" dirty="0"/>
                    </a:p>
                  </a:txBody>
                  <a:tcPr/>
                </a:tc>
                <a:tc>
                  <a:txBody>
                    <a:bodyPr/>
                    <a:lstStyle/>
                    <a:p>
                      <a:r>
                        <a:rPr lang="en-US" sz="2000" kern="1200" baseline="0" dirty="0" smtClean="0"/>
                        <a:t>60-250mgs</a:t>
                      </a:r>
                      <a:endParaRPr lang="en-US" sz="2000" dirty="0"/>
                    </a:p>
                  </a:txBody>
                  <a:tcPr/>
                </a:tc>
                <a:extLst>
                  <a:ext uri="{0D108BD9-81ED-4DB2-BD59-A6C34878D82A}">
                    <a16:rowId xmlns:a16="http://schemas.microsoft.com/office/drawing/2014/main" val="10008"/>
                  </a:ext>
                </a:extLst>
              </a:tr>
              <a:tr h="347862">
                <a:tc>
                  <a:txBody>
                    <a:bodyPr/>
                    <a:lstStyle/>
                    <a:p>
                      <a:r>
                        <a:rPr lang="en-US" sz="2000" kern="1200" baseline="0" dirty="0" smtClean="0"/>
                        <a:t>Molindone</a:t>
                      </a:r>
                      <a:endParaRPr lang="en-US" sz="2000" dirty="0"/>
                    </a:p>
                  </a:txBody>
                  <a:tcPr/>
                </a:tc>
                <a:tc>
                  <a:txBody>
                    <a:bodyPr/>
                    <a:lstStyle/>
                    <a:p>
                      <a:r>
                        <a:rPr lang="en-US" sz="2000" kern="1200" baseline="0" dirty="0" smtClean="0"/>
                        <a:t>Lidone</a:t>
                      </a:r>
                      <a:endParaRPr lang="en-US" sz="2000" dirty="0"/>
                    </a:p>
                  </a:txBody>
                  <a:tcPr/>
                </a:tc>
                <a:tc>
                  <a:txBody>
                    <a:bodyPr/>
                    <a:lstStyle/>
                    <a:p>
                      <a:r>
                        <a:rPr lang="en-US" sz="2000" kern="1200" baseline="0" dirty="0" smtClean="0"/>
                        <a:t>50-400mgs</a:t>
                      </a:r>
                      <a:endParaRPr lang="en-US" sz="2000" dirty="0"/>
                    </a:p>
                  </a:txBody>
                  <a:tcPr/>
                </a:tc>
                <a:extLst>
                  <a:ext uri="{0D108BD9-81ED-4DB2-BD59-A6C34878D82A}">
                    <a16:rowId xmlns:a16="http://schemas.microsoft.com/office/drawing/2014/main" val="10009"/>
                  </a:ext>
                </a:extLst>
              </a:tr>
              <a:tr h="347862">
                <a:tc>
                  <a:txBody>
                    <a:bodyPr/>
                    <a:lstStyle/>
                    <a:p>
                      <a:r>
                        <a:rPr lang="en-US" sz="2000" kern="1200" baseline="0" dirty="0" smtClean="0"/>
                        <a:t>Flupenthixol</a:t>
                      </a:r>
                      <a:endParaRPr lang="en-US" sz="2000" dirty="0"/>
                    </a:p>
                  </a:txBody>
                  <a:tcPr/>
                </a:tc>
                <a:tc>
                  <a:txBody>
                    <a:bodyPr/>
                    <a:lstStyle/>
                    <a:p>
                      <a:r>
                        <a:rPr lang="en-US" sz="2000" kern="1200" baseline="0" dirty="0" smtClean="0"/>
                        <a:t>Depixol</a:t>
                      </a:r>
                      <a:endParaRPr lang="en-US" sz="2000" dirty="0"/>
                    </a:p>
                  </a:txBody>
                  <a:tcPr/>
                </a:tc>
                <a:tc>
                  <a:txBody>
                    <a:bodyPr/>
                    <a:lstStyle/>
                    <a:p>
                      <a:r>
                        <a:rPr lang="en-US" sz="2000" kern="1200" baseline="0" dirty="0" smtClean="0"/>
                        <a:t>6-18mg</a:t>
                      </a:r>
                      <a:endParaRPr lang="en-US" sz="2000" dirty="0"/>
                    </a:p>
                  </a:txBody>
                  <a:tcPr/>
                </a:tc>
                <a:extLst>
                  <a:ext uri="{0D108BD9-81ED-4DB2-BD59-A6C34878D82A}">
                    <a16:rowId xmlns:a16="http://schemas.microsoft.com/office/drawing/2014/main" val="10010"/>
                  </a:ext>
                </a:extLst>
              </a:tr>
              <a:tr h="347862">
                <a:tc>
                  <a:txBody>
                    <a:bodyPr/>
                    <a:lstStyle/>
                    <a:p>
                      <a:r>
                        <a:rPr lang="en-US" sz="2000" kern="1200" baseline="0" dirty="0" smtClean="0"/>
                        <a:t>Fluphenazine</a:t>
                      </a:r>
                      <a:endParaRPr lang="en-US" sz="2000" dirty="0"/>
                    </a:p>
                  </a:txBody>
                  <a:tcPr/>
                </a:tc>
                <a:tc>
                  <a:txBody>
                    <a:bodyPr/>
                    <a:lstStyle/>
                    <a:p>
                      <a:r>
                        <a:rPr lang="en-US" sz="2000" kern="1200" baseline="0" dirty="0" smtClean="0"/>
                        <a:t>Moditen</a:t>
                      </a:r>
                      <a:endParaRPr lang="en-US" sz="2000" dirty="0"/>
                    </a:p>
                  </a:txBody>
                  <a:tcPr/>
                </a:tc>
                <a:tc>
                  <a:txBody>
                    <a:bodyPr/>
                    <a:lstStyle/>
                    <a:p>
                      <a:r>
                        <a:rPr lang="en-US" sz="2000" kern="1200" baseline="0" dirty="0" smtClean="0"/>
                        <a:t>2.5-20mg</a:t>
                      </a:r>
                      <a:endParaRPr lang="en-US" sz="2000" dirty="0"/>
                    </a:p>
                  </a:txBody>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855909359"/>
      </p:ext>
    </p:extLst>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2706" name="Title 1"/>
          <p:cNvSpPr>
            <a:spLocks noGrp="1"/>
          </p:cNvSpPr>
          <p:nvPr>
            <p:ph type="title"/>
          </p:nvPr>
        </p:nvSpPr>
        <p:spPr>
          <a:xfrm>
            <a:off x="1948070" y="122238"/>
            <a:ext cx="9687338" cy="871675"/>
          </a:xfrm>
        </p:spPr>
        <p:txBody>
          <a:bodyPr>
            <a:normAutofit fontScale="90000"/>
          </a:bodyPr>
          <a:lstStyle/>
          <a:p>
            <a:pPr algn="ctr"/>
            <a:r>
              <a:rPr lang="en-US" altLang="en-US" sz="5400" b="1" dirty="0">
                <a:solidFill>
                  <a:schemeClr val="tx1"/>
                </a:solidFill>
              </a:rPr>
              <a:t>Speech </a:t>
            </a:r>
            <a:r>
              <a:rPr lang="en-US" altLang="en-US" sz="5400" b="1" dirty="0" err="1">
                <a:solidFill>
                  <a:schemeClr val="tx1"/>
                </a:solidFill>
              </a:rPr>
              <a:t>cont</a:t>
            </a:r>
            <a:r>
              <a:rPr lang="en-US" altLang="en-US" sz="5400" b="1" dirty="0">
                <a:solidFill>
                  <a:schemeClr val="tx1"/>
                </a:solidFill>
              </a:rPr>
              <a:t>’</a:t>
            </a:r>
          </a:p>
        </p:txBody>
      </p:sp>
      <p:sp>
        <p:nvSpPr>
          <p:cNvPr id="3" name="Content Placeholder 2"/>
          <p:cNvSpPr>
            <a:spLocks noGrp="1"/>
          </p:cNvSpPr>
          <p:nvPr>
            <p:ph idx="1"/>
          </p:nvPr>
        </p:nvSpPr>
        <p:spPr>
          <a:xfrm>
            <a:off x="1457738" y="1086678"/>
            <a:ext cx="10429461" cy="5437947"/>
          </a:xfrm>
        </p:spPr>
        <p:txBody>
          <a:bodyPr>
            <a:normAutofit/>
          </a:bodyPr>
          <a:lstStyle/>
          <a:p>
            <a:pPr>
              <a:lnSpc>
                <a:spcPct val="110000"/>
              </a:lnSpc>
            </a:pPr>
            <a:r>
              <a:rPr lang="en-US" altLang="en-US" dirty="0" smtClean="0">
                <a:latin typeface="Times New Roman" panose="02020603050405020304" pitchFamily="18" charset="0"/>
                <a:cs typeface="Times New Roman" panose="02020603050405020304" pitchFamily="18" charset="0"/>
              </a:rPr>
              <a:t>4. </a:t>
            </a:r>
            <a:r>
              <a:rPr lang="en-US" altLang="en-US" b="1" i="1" dirty="0" smtClean="0">
                <a:latin typeface="Times New Roman" panose="02020603050405020304" pitchFamily="18" charset="0"/>
                <a:cs typeface="Times New Roman" panose="02020603050405020304" pitchFamily="18" charset="0"/>
              </a:rPr>
              <a:t>Volume</a:t>
            </a:r>
            <a:r>
              <a:rPr lang="en-US" altLang="en-US" dirty="0" smtClean="0">
                <a:latin typeface="Times New Roman" panose="02020603050405020304" pitchFamily="18" charset="0"/>
                <a:cs typeface="Times New Roman" panose="02020603050405020304" pitchFamily="18" charset="0"/>
              </a:rPr>
              <a:t>-Is speech very loud, soft, low-pitched or high-pitched?</a:t>
            </a:r>
          </a:p>
          <a:p>
            <a:pPr>
              <a:lnSpc>
                <a:spcPct val="110000"/>
              </a:lnSpc>
            </a:pPr>
            <a:r>
              <a:rPr lang="en-US" altLang="en-US" dirty="0" smtClean="0">
                <a:latin typeface="Times New Roman" panose="02020603050405020304" pitchFamily="18" charset="0"/>
                <a:cs typeface="Times New Roman" panose="02020603050405020304" pitchFamily="18" charset="0"/>
              </a:rPr>
              <a:t>5. </a:t>
            </a:r>
            <a:r>
              <a:rPr lang="en-US" altLang="en-US" b="1" i="1" dirty="0" smtClean="0">
                <a:latin typeface="Times New Roman" panose="02020603050405020304" pitchFamily="18" charset="0"/>
                <a:cs typeface="Times New Roman" panose="02020603050405020304" pitchFamily="18" charset="0"/>
              </a:rPr>
              <a:t>Stuttering or other speech impairments</a:t>
            </a:r>
            <a:r>
              <a:rPr lang="en-US" altLang="en-US" dirty="0" smtClean="0">
                <a:latin typeface="Times New Roman" panose="02020603050405020304" pitchFamily="18" charset="0"/>
                <a:cs typeface="Times New Roman" panose="02020603050405020304" pitchFamily="18" charset="0"/>
              </a:rPr>
              <a:t>- Hoarseness, slurred speech</a:t>
            </a:r>
          </a:p>
          <a:p>
            <a:pPr>
              <a:lnSpc>
                <a:spcPct val="110000"/>
              </a:lnSpc>
            </a:pPr>
            <a:r>
              <a:rPr lang="en-US" altLang="en-US" dirty="0" smtClean="0">
                <a:latin typeface="Times New Roman" panose="02020603050405020304" pitchFamily="18" charset="0"/>
                <a:cs typeface="Times New Roman" panose="02020603050405020304" pitchFamily="18" charset="0"/>
              </a:rPr>
              <a:t>6. </a:t>
            </a:r>
            <a:r>
              <a:rPr lang="en-US" altLang="en-US" b="1" i="1" dirty="0" smtClean="0">
                <a:latin typeface="Times New Roman" panose="02020603050405020304" pitchFamily="18" charset="0"/>
                <a:cs typeface="Times New Roman" panose="02020603050405020304" pitchFamily="18" charset="0"/>
              </a:rPr>
              <a:t>Aphasia</a:t>
            </a:r>
            <a:r>
              <a:rPr lang="en-US" altLang="en-US" dirty="0" smtClean="0">
                <a:latin typeface="Times New Roman" panose="02020603050405020304" pitchFamily="18" charset="0"/>
                <a:cs typeface="Times New Roman" panose="02020603050405020304" pitchFamily="18" charset="0"/>
              </a:rPr>
              <a:t>-Difficulty forming words, use of incorrect words, difficulty thinking of specific words, making up words (neologisms)</a:t>
            </a:r>
          </a:p>
          <a:p>
            <a:pPr>
              <a:lnSpc>
                <a:spcPct val="110000"/>
              </a:lnSpc>
            </a:pPr>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765558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13737924"/>
              </p:ext>
            </p:extLst>
          </p:nvPr>
        </p:nvGraphicFramePr>
        <p:xfrm>
          <a:off x="1631505" y="260648"/>
          <a:ext cx="8856984" cy="3031257"/>
        </p:xfrm>
        <a:graphic>
          <a:graphicData uri="http://schemas.openxmlformats.org/drawingml/2006/table">
            <a:tbl>
              <a:tblPr firstRow="1" bandRow="1">
                <a:tableStyleId>{93296810-A885-4BE3-A3E7-6D5BEEA58F35}</a:tableStyleId>
              </a:tblPr>
              <a:tblGrid>
                <a:gridCol w="2952328">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gridCol w="2952328">
                  <a:extLst>
                    <a:ext uri="{9D8B030D-6E8A-4147-A177-3AD203B41FA5}">
                      <a16:colId xmlns:a16="http://schemas.microsoft.com/office/drawing/2014/main" val="20002"/>
                    </a:ext>
                  </a:extLst>
                </a:gridCol>
              </a:tblGrid>
              <a:tr h="455759">
                <a:tc>
                  <a:txBody>
                    <a:bodyPr/>
                    <a:lstStyle/>
                    <a:p>
                      <a:r>
                        <a:rPr lang="en-US" sz="2400" kern="1200" baseline="0" dirty="0" smtClean="0"/>
                        <a:t>Trifluoperazine</a:t>
                      </a:r>
                      <a:endParaRPr lang="en-US" sz="2400" dirty="0"/>
                    </a:p>
                  </a:txBody>
                  <a:tcPr/>
                </a:tc>
                <a:tc>
                  <a:txBody>
                    <a:bodyPr/>
                    <a:lstStyle/>
                    <a:p>
                      <a:r>
                        <a:rPr lang="en-US" sz="2400" kern="1200" baseline="0" dirty="0" smtClean="0"/>
                        <a:t>Stelazine</a:t>
                      </a:r>
                      <a:endParaRPr lang="en-US" sz="2400" dirty="0"/>
                    </a:p>
                  </a:txBody>
                  <a:tcPr/>
                </a:tc>
                <a:tc>
                  <a:txBody>
                    <a:bodyPr/>
                    <a:lstStyle/>
                    <a:p>
                      <a:r>
                        <a:rPr lang="en-US" sz="2400" kern="1200" baseline="0" dirty="0" smtClean="0"/>
                        <a:t>5-30mg</a:t>
                      </a:r>
                      <a:endParaRPr lang="en-US" sz="2400" dirty="0"/>
                    </a:p>
                  </a:txBody>
                  <a:tcPr/>
                </a:tc>
                <a:extLst>
                  <a:ext uri="{0D108BD9-81ED-4DB2-BD59-A6C34878D82A}">
                    <a16:rowId xmlns:a16="http://schemas.microsoft.com/office/drawing/2014/main" val="10000"/>
                  </a:ext>
                </a:extLst>
              </a:tr>
              <a:tr h="455759">
                <a:tc>
                  <a:txBody>
                    <a:bodyPr/>
                    <a:lstStyle/>
                    <a:p>
                      <a:r>
                        <a:rPr lang="en-US" sz="2400" kern="1200" baseline="0" dirty="0" smtClean="0"/>
                        <a:t>Zuclopenthixo</a:t>
                      </a:r>
                      <a:endParaRPr lang="en-US" sz="2400" dirty="0"/>
                    </a:p>
                  </a:txBody>
                  <a:tcPr/>
                </a:tc>
                <a:tc>
                  <a:txBody>
                    <a:bodyPr/>
                    <a:lstStyle/>
                    <a:p>
                      <a:r>
                        <a:rPr lang="en-US" sz="2400" kern="1200" baseline="0" dirty="0" smtClean="0"/>
                        <a:t>Clopixol</a:t>
                      </a:r>
                      <a:endParaRPr lang="en-US" sz="2400" dirty="0"/>
                    </a:p>
                  </a:txBody>
                  <a:tcPr/>
                </a:tc>
                <a:tc>
                  <a:txBody>
                    <a:bodyPr/>
                    <a:lstStyle/>
                    <a:p>
                      <a:r>
                        <a:rPr lang="en-US" sz="2400" kern="1200" baseline="0" dirty="0" smtClean="0"/>
                        <a:t>20-150mg</a:t>
                      </a:r>
                      <a:endParaRPr lang="en-US" sz="2400" dirty="0"/>
                    </a:p>
                  </a:txBody>
                  <a:tcPr/>
                </a:tc>
                <a:extLst>
                  <a:ext uri="{0D108BD9-81ED-4DB2-BD59-A6C34878D82A}">
                    <a16:rowId xmlns:a16="http://schemas.microsoft.com/office/drawing/2014/main" val="10001"/>
                  </a:ext>
                </a:extLst>
              </a:tr>
              <a:tr h="2116857">
                <a:tc>
                  <a:txBody>
                    <a:bodyPr/>
                    <a:lstStyle/>
                    <a:p>
                      <a:r>
                        <a:rPr lang="en-US" sz="2400" kern="1200" baseline="0" dirty="0" smtClean="0"/>
                        <a:t>Pimozide</a:t>
                      </a:r>
                      <a:endParaRPr lang="en-US" sz="2400" dirty="0"/>
                    </a:p>
                  </a:txBody>
                  <a:tcPr/>
                </a:tc>
                <a:tc>
                  <a:txBody>
                    <a:bodyPr/>
                    <a:lstStyle/>
                    <a:p>
                      <a:r>
                        <a:rPr lang="en-US" sz="2400" kern="1200" baseline="0" dirty="0" smtClean="0"/>
                        <a:t>Orap</a:t>
                      </a:r>
                      <a:endParaRPr lang="en-US" sz="2400" dirty="0"/>
                    </a:p>
                  </a:txBody>
                  <a:tcPr/>
                </a:tc>
                <a:tc>
                  <a:txBody>
                    <a:bodyPr/>
                    <a:lstStyle/>
                    <a:p>
                      <a:r>
                        <a:rPr lang="en-US" sz="2400" kern="1200" baseline="0" dirty="0" smtClean="0"/>
                        <a:t>2-10mg</a:t>
                      </a:r>
                      <a:endParaRPr lang="en-US" sz="2400" dirty="0"/>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36205855"/>
      </p:ext>
    </p:extLst>
  </p:cSld>
  <p:clrMapOvr>
    <a:masterClrMapping/>
  </p:clrMapOvr>
  <p:transition/>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72680" y="78904"/>
            <a:ext cx="7774632" cy="685800"/>
          </a:xfrm>
        </p:spPr>
        <p:txBody>
          <a:bodyPr>
            <a:noAutofit/>
          </a:bodyPr>
          <a:lstStyle/>
          <a:p>
            <a:pPr algn="ctr"/>
            <a:r>
              <a:rPr lang="en-US" sz="4400" b="1" dirty="0">
                <a:solidFill>
                  <a:schemeClr val="tx1"/>
                </a:solidFill>
              </a:rPr>
              <a:t>Mechanisms of Action</a:t>
            </a:r>
            <a:r>
              <a:rPr lang="en-US" sz="4400" dirty="0">
                <a:solidFill>
                  <a:schemeClr val="tx1"/>
                </a:solidFill>
              </a:rPr>
              <a:t> </a:t>
            </a:r>
            <a:endParaRPr lang="en-US" sz="4400" dirty="0">
              <a:solidFill>
                <a:schemeClr val="tx1"/>
              </a:solidFill>
            </a:endParaRPr>
          </a:p>
        </p:txBody>
      </p:sp>
      <p:sp>
        <p:nvSpPr>
          <p:cNvPr id="3" name="Content Placeholder 2"/>
          <p:cNvSpPr>
            <a:spLocks noGrp="1"/>
          </p:cNvSpPr>
          <p:nvPr>
            <p:ph idx="1"/>
          </p:nvPr>
        </p:nvSpPr>
        <p:spPr>
          <a:xfrm>
            <a:off x="1775520" y="764704"/>
            <a:ext cx="8568952" cy="5544616"/>
          </a:xfrm>
        </p:spPr>
        <p:txBody>
          <a:bodyPr>
            <a:normAutofit/>
          </a:bodyPr>
          <a:lstStyle/>
          <a:p>
            <a:pPr algn="just"/>
            <a:r>
              <a:rPr lang="en-US" sz="3200" dirty="0"/>
              <a:t>The drugs are thought to work by blocking dopamine receptors causing a decrease in psychotic symptoms. </a:t>
            </a:r>
          </a:p>
          <a:p>
            <a:pPr algn="just"/>
            <a:r>
              <a:rPr lang="en-US" sz="3200" dirty="0"/>
              <a:t>metabolised in the liver and excreted by the kidneys. For one to get the desired effects, one must maintain the patient on the lowest dose possible and initial therapy should be on divided doses so that the patient can be monitored.</a:t>
            </a:r>
          </a:p>
          <a:p>
            <a:pPr algn="just"/>
            <a:endParaRPr lang="en-US" sz="3200" dirty="0"/>
          </a:p>
        </p:txBody>
      </p:sp>
    </p:spTree>
    <p:extLst>
      <p:ext uri="{BB962C8B-B14F-4D97-AF65-F5344CB8AC3E}">
        <p14:creationId xmlns:p14="http://schemas.microsoft.com/office/powerpoint/2010/main" val="1902309422"/>
      </p:ext>
    </p:extLst>
  </p:cSld>
  <p:clrMapOvr>
    <a:masterClrMapping/>
  </p:clrMapOvr>
  <p:transition/>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0" y="35970"/>
            <a:ext cx="8892480" cy="6264696"/>
          </a:xfrm>
        </p:spPr>
        <p:txBody>
          <a:bodyPr>
            <a:noAutofit/>
          </a:bodyPr>
          <a:lstStyle/>
          <a:p>
            <a:pPr algn="just"/>
            <a:r>
              <a:rPr lang="en-US" sz="3200" dirty="0"/>
              <a:t>For acutely psychotic patients:</a:t>
            </a:r>
          </a:p>
          <a:p>
            <a:pPr lvl="1" algn="just"/>
            <a:r>
              <a:rPr lang="en-US" sz="2800" dirty="0"/>
              <a:t>Give intramuscular haloperidol, for example, 5mg every 30 to 60 minutes over a two to six hour period. Peak level is attained 20 to 40 minutes after injection.</a:t>
            </a:r>
          </a:p>
          <a:p>
            <a:pPr lvl="1" algn="just"/>
            <a:r>
              <a:rPr lang="en-US" sz="2800" dirty="0"/>
              <a:t>Monitor blood pressure before each dose and withhold if the systolic blood pressure is 90mm Hg or below.</a:t>
            </a:r>
          </a:p>
          <a:p>
            <a:pPr lvl="1" algn="just"/>
            <a:r>
              <a:rPr lang="en-US" sz="2800" dirty="0"/>
              <a:t>Sleep state should be monitored to ensure six to seven hours of sleep.</a:t>
            </a:r>
          </a:p>
          <a:p>
            <a:pPr lvl="1" algn="just"/>
            <a:r>
              <a:rPr lang="en-US" sz="2800" dirty="0"/>
              <a:t>Dystonia occurring 1 hour to 48 hours after starting treatment should be treated with an antiparkinsonism drug.</a:t>
            </a:r>
          </a:p>
          <a:p>
            <a:pPr lvl="1" algn="just"/>
            <a:r>
              <a:rPr lang="en-US" sz="2800" dirty="0"/>
              <a:t>To decrease the danger to the patient themselves and others, the patient needs to be monitored for possible adverse reactions to the medication.</a:t>
            </a:r>
          </a:p>
          <a:p>
            <a:pPr algn="just"/>
            <a:endParaRPr lang="en-US" sz="3200" dirty="0"/>
          </a:p>
        </p:txBody>
      </p:sp>
    </p:spTree>
    <p:extLst>
      <p:ext uri="{BB962C8B-B14F-4D97-AF65-F5344CB8AC3E}">
        <p14:creationId xmlns:p14="http://schemas.microsoft.com/office/powerpoint/2010/main" val="2275466548"/>
      </p:ext>
    </p:extLst>
  </p:cSld>
  <p:clrMapOvr>
    <a:masterClrMapping/>
  </p:clrMapOvr>
  <p:transition/>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919536" y="404664"/>
            <a:ext cx="8424936" cy="5691336"/>
          </a:xfrm>
        </p:spPr>
        <p:txBody>
          <a:bodyPr>
            <a:normAutofit/>
          </a:bodyPr>
          <a:lstStyle/>
          <a:p>
            <a:pPr algn="just"/>
            <a:r>
              <a:rPr lang="en-US" sz="3200" dirty="0"/>
              <a:t>Drugs should be given using the following time frame:</a:t>
            </a:r>
          </a:p>
          <a:p>
            <a:pPr lvl="1" algn="just"/>
            <a:r>
              <a:rPr lang="en-US" sz="2800" dirty="0"/>
              <a:t>Six months for first psychotic episode.</a:t>
            </a:r>
          </a:p>
          <a:p>
            <a:pPr lvl="1" algn="just"/>
            <a:r>
              <a:rPr lang="en-US" sz="2800" dirty="0"/>
              <a:t>One year period for second psychotic episode.</a:t>
            </a:r>
          </a:p>
          <a:p>
            <a:pPr lvl="1" algn="just"/>
            <a:r>
              <a:rPr lang="en-US" sz="2800" dirty="0"/>
              <a:t>Indefinite period for third and later psychotic episodes.</a:t>
            </a:r>
          </a:p>
          <a:p>
            <a:pPr algn="just"/>
            <a:r>
              <a:rPr lang="en-US" sz="3200" dirty="0"/>
              <a:t>The drug should be discontinued through tapering the dosage to avoid dyskinesia.</a:t>
            </a:r>
          </a:p>
          <a:p>
            <a:pPr algn="just"/>
            <a:endParaRPr lang="en-US" sz="3200" dirty="0"/>
          </a:p>
        </p:txBody>
      </p:sp>
    </p:spTree>
    <p:extLst>
      <p:ext uri="{BB962C8B-B14F-4D97-AF65-F5344CB8AC3E}">
        <p14:creationId xmlns:p14="http://schemas.microsoft.com/office/powerpoint/2010/main" val="596928441"/>
      </p:ext>
    </p:extLst>
  </p:cSld>
  <p:clrMapOvr>
    <a:masterClrMapping/>
  </p:clrMapOvr>
  <p:transition/>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91544" y="116632"/>
            <a:ext cx="7772400" cy="838200"/>
          </a:xfrm>
        </p:spPr>
        <p:txBody>
          <a:bodyPr>
            <a:noAutofit/>
          </a:bodyPr>
          <a:lstStyle/>
          <a:p>
            <a:pPr algn="ctr"/>
            <a:r>
              <a:rPr lang="en-US" sz="4800" dirty="0">
                <a:solidFill>
                  <a:schemeClr val="tx1"/>
                </a:solidFill>
                <a:latin typeface="Berlin Sans FB Demi" panose="020E0802020502020306" pitchFamily="34" charset="0"/>
              </a:rPr>
              <a:t>Side effects of antipsychotics </a:t>
            </a:r>
            <a:endParaRPr lang="en-US" sz="48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847528" y="1196752"/>
            <a:ext cx="8712968" cy="5661248"/>
          </a:xfrm>
        </p:spPr>
        <p:txBody>
          <a:bodyPr>
            <a:noAutofit/>
          </a:bodyPr>
          <a:lstStyle/>
          <a:p>
            <a:pPr algn="just"/>
            <a:r>
              <a:rPr lang="en-US" sz="2800" dirty="0"/>
              <a:t>There are several side effects that may be experienced by patients. These include drowsiness and orthostatic hypotension, especially after im injections. </a:t>
            </a:r>
          </a:p>
          <a:p>
            <a:pPr algn="just"/>
            <a:r>
              <a:rPr lang="en-US" sz="2800" dirty="0"/>
              <a:t>The patient may also experience </a:t>
            </a:r>
            <a:r>
              <a:rPr lang="en-US" sz="2800" b="1" i="1" dirty="0"/>
              <a:t>extra pyramidal symptoms</a:t>
            </a:r>
            <a:r>
              <a:rPr lang="en-US" sz="2800" dirty="0"/>
              <a:t> like:</a:t>
            </a:r>
          </a:p>
          <a:p>
            <a:pPr lvl="1" algn="just"/>
            <a:r>
              <a:rPr lang="en-US" sz="2400" dirty="0"/>
              <a:t>Dystonia, that is, spasms of muscles of face, neck, back, eye, arms and legs.</a:t>
            </a:r>
          </a:p>
          <a:p>
            <a:pPr lvl="1" algn="just"/>
            <a:r>
              <a:rPr lang="en-US" sz="2400" dirty="0"/>
              <a:t>Oculogyric crisis, presenting as fixed upward gaze from spasm of oculomotor muscles.</a:t>
            </a:r>
          </a:p>
          <a:p>
            <a:pPr lvl="1" algn="just"/>
            <a:r>
              <a:rPr lang="en-US" sz="2400" dirty="0"/>
              <a:t>Torticollis, that is, pulling of the head to the side from spasm of cervical muscles.</a:t>
            </a:r>
          </a:p>
          <a:p>
            <a:pPr algn="just"/>
            <a:endParaRPr lang="en-US" sz="2800" dirty="0"/>
          </a:p>
        </p:txBody>
      </p:sp>
    </p:spTree>
    <p:extLst>
      <p:ext uri="{BB962C8B-B14F-4D97-AF65-F5344CB8AC3E}">
        <p14:creationId xmlns:p14="http://schemas.microsoft.com/office/powerpoint/2010/main" val="4287025896"/>
      </p:ext>
    </p:extLst>
  </p:cSld>
  <p:clrMapOvr>
    <a:masterClrMapping/>
  </p:clrMapOvr>
  <p:transition/>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33603"/>
            <a:ext cx="8352928" cy="1524000"/>
          </a:xfrm>
        </p:spPr>
        <p:txBody>
          <a:bodyPr>
            <a:normAutofit/>
          </a:bodyPr>
          <a:lstStyle/>
          <a:p>
            <a:pPr algn="ctr"/>
            <a:r>
              <a:rPr lang="en-US" sz="4800" dirty="0">
                <a:solidFill>
                  <a:schemeClr val="tx1"/>
                </a:solidFill>
                <a:latin typeface="Berlin Sans FB Demi" panose="020E0802020502020306" pitchFamily="34" charset="0"/>
              </a:rPr>
              <a:t>Extrapyramidal side effects of antipsychotics cntd…</a:t>
            </a:r>
            <a:endParaRPr lang="en-US" sz="48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847528" y="1591815"/>
            <a:ext cx="8278688" cy="4107160"/>
          </a:xfrm>
        </p:spPr>
        <p:txBody>
          <a:bodyPr>
            <a:noAutofit/>
          </a:bodyPr>
          <a:lstStyle/>
          <a:p>
            <a:pPr lvl="1" algn="just"/>
            <a:r>
              <a:rPr lang="en-US" sz="3200" dirty="0"/>
              <a:t>Opisthotonus, which refers to the hyperextension of the back from spasm of back muscles.</a:t>
            </a:r>
          </a:p>
          <a:p>
            <a:pPr lvl="1" algn="just"/>
            <a:r>
              <a:rPr lang="en-US" sz="3200" dirty="0"/>
              <a:t>Akathisia or continuous motor restlessness.</a:t>
            </a:r>
          </a:p>
          <a:p>
            <a:pPr lvl="1" algn="just"/>
            <a:r>
              <a:rPr lang="en-US" sz="3200" dirty="0"/>
              <a:t>Akinesia or lack of body movement especially arms.</a:t>
            </a:r>
          </a:p>
          <a:p>
            <a:pPr lvl="1" algn="just"/>
            <a:r>
              <a:rPr lang="en-US" sz="3200" dirty="0"/>
              <a:t>Pseudoparkinsonism, which presents with a shuffling gait, mask-like facial expression, tremor, rigidity and akinesia.</a:t>
            </a:r>
          </a:p>
          <a:p>
            <a:pPr algn="just"/>
            <a:endParaRPr lang="en-US" sz="3600" dirty="0"/>
          </a:p>
          <a:p>
            <a:pPr algn="just"/>
            <a:endParaRPr lang="en-US" sz="3600" dirty="0"/>
          </a:p>
        </p:txBody>
      </p:sp>
    </p:spTree>
    <p:extLst>
      <p:ext uri="{BB962C8B-B14F-4D97-AF65-F5344CB8AC3E}">
        <p14:creationId xmlns:p14="http://schemas.microsoft.com/office/powerpoint/2010/main" val="1439533609"/>
      </p:ext>
    </p:extLst>
  </p:cSld>
  <p:clrMapOvr>
    <a:masterClrMapping/>
  </p:clrMapOvr>
  <p:transition/>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332656"/>
            <a:ext cx="8640960" cy="6525344"/>
          </a:xfrm>
        </p:spPr>
        <p:txBody>
          <a:bodyPr>
            <a:normAutofit/>
          </a:bodyPr>
          <a:lstStyle/>
          <a:p>
            <a:pPr algn="just">
              <a:buNone/>
            </a:pPr>
            <a:r>
              <a:rPr lang="en-US" sz="3200" b="1" dirty="0">
                <a:latin typeface="+mj-lt"/>
              </a:rPr>
              <a:t>SIDE EFFECTS CNTD…</a:t>
            </a:r>
          </a:p>
          <a:p>
            <a:pPr algn="just"/>
            <a:r>
              <a:rPr lang="en-US" sz="3200" dirty="0">
                <a:latin typeface="+mj-lt"/>
              </a:rPr>
              <a:t>The patient may also experience tardive dyskinesia, that is, a wormlike movement of the tongue, frequent blinking, and involuntary movement of tongue, lips and jaw. They may experience convulsive seizures or allergic or toxic effects (some of which are rare and serious).These include:</a:t>
            </a:r>
          </a:p>
          <a:p>
            <a:pPr lvl="1" algn="just"/>
            <a:r>
              <a:rPr lang="en-US" sz="2800" dirty="0">
                <a:latin typeface="+mj-lt"/>
              </a:rPr>
              <a:t>Aggranulosis</a:t>
            </a:r>
          </a:p>
          <a:p>
            <a:pPr lvl="1" algn="just"/>
            <a:r>
              <a:rPr lang="en-US" sz="2800" dirty="0">
                <a:latin typeface="+mj-lt"/>
              </a:rPr>
              <a:t>Oral monoliasis</a:t>
            </a:r>
          </a:p>
          <a:p>
            <a:pPr lvl="1" algn="just"/>
            <a:r>
              <a:rPr lang="en-US" sz="2800" dirty="0">
                <a:latin typeface="+mj-lt"/>
              </a:rPr>
              <a:t>Dermatitis</a:t>
            </a:r>
          </a:p>
          <a:p>
            <a:pPr lvl="1" algn="just"/>
            <a:r>
              <a:rPr lang="en-US" sz="2800" dirty="0">
                <a:latin typeface="+mj-lt"/>
              </a:rPr>
              <a:t>Jaundice</a:t>
            </a:r>
          </a:p>
          <a:p>
            <a:pPr algn="just"/>
            <a:endParaRPr lang="en-US" sz="3200" dirty="0">
              <a:latin typeface="+mj-lt"/>
            </a:endParaRPr>
          </a:p>
        </p:txBody>
      </p:sp>
    </p:spTree>
    <p:extLst>
      <p:ext uri="{BB962C8B-B14F-4D97-AF65-F5344CB8AC3E}">
        <p14:creationId xmlns:p14="http://schemas.microsoft.com/office/powerpoint/2010/main" val="440411452"/>
      </p:ext>
    </p:extLst>
  </p:cSld>
  <p:clrMapOvr>
    <a:masterClrMapping/>
  </p:clrMapOvr>
  <p:transition/>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30426"/>
            <a:ext cx="8229600" cy="1143000"/>
          </a:xfrm>
        </p:spPr>
        <p:txBody>
          <a:bodyPr/>
          <a:lstStyle/>
          <a:p>
            <a:pPr algn="ctr"/>
            <a:r>
              <a:rPr lang="en-US" dirty="0" smtClean="0">
                <a:solidFill>
                  <a:schemeClr val="tx1"/>
                </a:solidFill>
                <a:latin typeface="Berlin Sans FB Demi" panose="020E0802020502020306" pitchFamily="34" charset="0"/>
              </a:rPr>
              <a:t>Side effects of antipsychotics cntd…</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268760"/>
            <a:ext cx="8784976" cy="4827240"/>
          </a:xfrm>
        </p:spPr>
        <p:txBody>
          <a:bodyPr>
            <a:noAutofit/>
          </a:bodyPr>
          <a:lstStyle/>
          <a:p>
            <a:pPr algn="just"/>
            <a:r>
              <a:rPr lang="en-US" sz="3200" dirty="0"/>
              <a:t>The patient may also exhibit other side effects including endocrine or metabolic effects like weight gain or decreased libido, impotence, impaired ejaculation in males. They may also have decreased thermoregulatory ability and as a result might complain of being too cold or too hot.</a:t>
            </a:r>
          </a:p>
          <a:p>
            <a:pPr algn="just"/>
            <a:r>
              <a:rPr lang="en-US" sz="3200" dirty="0"/>
              <a:t>Adjusting the dosage of antipsychotic drugs, and giving antiparkinsonian drugs can often be quite effective in treating side effects.</a:t>
            </a:r>
          </a:p>
          <a:p>
            <a:pPr algn="just"/>
            <a:endParaRPr lang="en-US" sz="3200" dirty="0"/>
          </a:p>
        </p:txBody>
      </p:sp>
    </p:spTree>
    <p:extLst>
      <p:ext uri="{BB962C8B-B14F-4D97-AF65-F5344CB8AC3E}">
        <p14:creationId xmlns:p14="http://schemas.microsoft.com/office/powerpoint/2010/main" val="1969743716"/>
      </p:ext>
    </p:extLst>
  </p:cSld>
  <p:clrMapOvr>
    <a:masterClrMapping/>
  </p:clrMapOvr>
  <p:transition/>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476672"/>
            <a:ext cx="8229600" cy="1143000"/>
          </a:xfrm>
        </p:spPr>
        <p:txBody>
          <a:bodyPr>
            <a:noAutofit/>
          </a:bodyPr>
          <a:lstStyle/>
          <a:p>
            <a:pPr algn="ctr"/>
            <a:r>
              <a:rPr lang="en-US" sz="4400" b="1" dirty="0">
                <a:solidFill>
                  <a:schemeClr val="tx1"/>
                </a:solidFill>
                <a:latin typeface="Berlin Sans FB Demi" panose="020E0802020502020306" pitchFamily="34" charset="0"/>
              </a:rPr>
              <a:t>Contraindications</a:t>
            </a:r>
            <a:r>
              <a:rPr lang="en-US" sz="4400" dirty="0">
                <a:solidFill>
                  <a:schemeClr val="tx1"/>
                </a:solidFill>
                <a:latin typeface="Berlin Sans FB Demi" panose="020E0802020502020306" pitchFamily="34" charset="0"/>
              </a:rPr>
              <a:t> </a:t>
            </a:r>
            <a:br>
              <a:rPr lang="en-US" sz="4400" dirty="0">
                <a:solidFill>
                  <a:schemeClr val="tx1"/>
                </a:solidFill>
                <a:latin typeface="Berlin Sans FB Demi" panose="020E0802020502020306" pitchFamily="34" charset="0"/>
              </a:rPr>
            </a:br>
            <a:endParaRPr lang="en-US" sz="4400"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703512" y="1916832"/>
            <a:ext cx="8856984" cy="4179168"/>
          </a:xfrm>
        </p:spPr>
        <p:txBody>
          <a:bodyPr>
            <a:normAutofit/>
          </a:bodyPr>
          <a:lstStyle/>
          <a:p>
            <a:pPr algn="just"/>
            <a:r>
              <a:rPr lang="en-US" sz="3200" dirty="0"/>
              <a:t>Comatose, glaucoma, prosthetic hyperplasic, acute myocardial infarction are contraindications to the use of these drugs </a:t>
            </a:r>
            <a:endParaRPr lang="en-US" sz="3200" dirty="0"/>
          </a:p>
        </p:txBody>
      </p:sp>
    </p:spTree>
    <p:extLst>
      <p:ext uri="{BB962C8B-B14F-4D97-AF65-F5344CB8AC3E}">
        <p14:creationId xmlns:p14="http://schemas.microsoft.com/office/powerpoint/2010/main" val="3887930808"/>
      </p:ext>
    </p:extLst>
  </p:cSld>
  <p:clrMapOvr>
    <a:masterClrMapping/>
  </p:clrMapOvr>
  <p:transition/>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47528" y="152400"/>
            <a:ext cx="8568952" cy="1600200"/>
          </a:xfrm>
        </p:spPr>
        <p:txBody>
          <a:bodyPr/>
          <a:lstStyle/>
          <a:p>
            <a:pPr algn="ctr"/>
            <a:r>
              <a:rPr lang="en-US" dirty="0" smtClean="0">
                <a:solidFill>
                  <a:schemeClr val="tx1"/>
                </a:solidFill>
                <a:latin typeface="Berlin Sans FB Demi" panose="020E0802020502020306" pitchFamily="34" charset="0"/>
              </a:rPr>
              <a:t>Nurse’s Responsibility for a Patient Receiving Antipsychotics</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631504" y="1916832"/>
            <a:ext cx="8784976" cy="4680520"/>
          </a:xfrm>
        </p:spPr>
        <p:txBody>
          <a:bodyPr>
            <a:normAutofit/>
          </a:bodyPr>
          <a:lstStyle/>
          <a:p>
            <a:pPr algn="just"/>
            <a:r>
              <a:rPr lang="en-US" sz="2800" dirty="0">
                <a:latin typeface="+mj-lt"/>
              </a:rPr>
              <a:t>Instruct the patient to take sips of water frequently to relieve dryness of mouth. Frequent mouth washes, use of chewing gum and applying glycerine.</a:t>
            </a:r>
          </a:p>
          <a:p>
            <a:pPr algn="just"/>
            <a:r>
              <a:rPr lang="en-US" sz="2800" dirty="0">
                <a:latin typeface="+mj-lt"/>
              </a:rPr>
              <a:t>A high-fiber diet, increased fluid intake and laxatives if needed, help to reduce constipation.</a:t>
            </a:r>
          </a:p>
          <a:p>
            <a:pPr algn="just"/>
            <a:r>
              <a:rPr lang="en-US" sz="2800" dirty="0">
                <a:latin typeface="+mj-lt"/>
              </a:rPr>
              <a:t>Advise the patient to get up from the bed or chair very slowly. Patient should sit on the edge of the bed for one full minute dangling his feet, before standing up. </a:t>
            </a:r>
          </a:p>
          <a:p>
            <a:pPr algn="just"/>
            <a:endParaRPr lang="en-US" sz="2800" dirty="0">
              <a:latin typeface="+mj-lt"/>
            </a:endParaRPr>
          </a:p>
        </p:txBody>
      </p:sp>
    </p:spTree>
    <p:extLst>
      <p:ext uri="{BB962C8B-B14F-4D97-AF65-F5344CB8AC3E}">
        <p14:creationId xmlns:p14="http://schemas.microsoft.com/office/powerpoint/2010/main" val="2017847205"/>
      </p:ext>
    </p:extLst>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3730" name="Title 1"/>
          <p:cNvSpPr>
            <a:spLocks noGrp="1"/>
          </p:cNvSpPr>
          <p:nvPr>
            <p:ph type="title"/>
          </p:nvPr>
        </p:nvSpPr>
        <p:spPr>
          <a:xfrm>
            <a:off x="2001078" y="0"/>
            <a:ext cx="7523922" cy="1030700"/>
          </a:xfrm>
        </p:spPr>
        <p:txBody>
          <a:bodyPr>
            <a:normAutofit/>
          </a:bodyPr>
          <a:lstStyle/>
          <a:p>
            <a:pPr algn="ctr"/>
            <a:r>
              <a:rPr lang="en-US" altLang="en-US" sz="4800" b="1" dirty="0">
                <a:solidFill>
                  <a:schemeClr val="tx1"/>
                </a:solidFill>
              </a:rPr>
              <a:t>General attitude</a:t>
            </a:r>
          </a:p>
        </p:txBody>
      </p:sp>
      <p:sp>
        <p:nvSpPr>
          <p:cNvPr id="3" name="Content Placeholder 2"/>
          <p:cNvSpPr>
            <a:spLocks noGrp="1"/>
          </p:cNvSpPr>
          <p:nvPr>
            <p:ph idx="1"/>
          </p:nvPr>
        </p:nvSpPr>
        <p:spPr>
          <a:xfrm>
            <a:off x="1457739" y="1030700"/>
            <a:ext cx="10363200" cy="5827301"/>
          </a:xfrm>
        </p:spPr>
        <p:txBody>
          <a:bodyPr/>
          <a:lstStyle/>
          <a:p>
            <a:pPr algn="just"/>
            <a:r>
              <a:rPr lang="en-US" altLang="en-US" sz="2800" dirty="0">
                <a:latin typeface="Times New Roman" panose="02020603050405020304" pitchFamily="18" charset="0"/>
                <a:cs typeface="Times New Roman" panose="02020603050405020304" pitchFamily="18" charset="0"/>
              </a:rPr>
              <a:t>1</a:t>
            </a:r>
            <a:r>
              <a:rPr lang="en-US" altLang="en-US" sz="2800" b="1" i="1" dirty="0">
                <a:latin typeface="Times New Roman" panose="02020603050405020304" pitchFamily="18" charset="0"/>
                <a:cs typeface="Times New Roman" panose="02020603050405020304" pitchFamily="18" charset="0"/>
              </a:rPr>
              <a:t>. Cooperative/uncooperative</a:t>
            </a:r>
            <a:r>
              <a:rPr lang="en-US" altLang="en-US" sz="2800" dirty="0">
                <a:latin typeface="Times New Roman" panose="02020603050405020304" pitchFamily="18" charset="0"/>
                <a:cs typeface="Times New Roman" panose="02020603050405020304" pitchFamily="18" charset="0"/>
              </a:rPr>
              <a:t>-Answers questions willingly, refuses to answer questions</a:t>
            </a:r>
          </a:p>
          <a:p>
            <a:pPr algn="just"/>
            <a:r>
              <a:rPr lang="en-US" altLang="en-US" sz="2800" dirty="0">
                <a:latin typeface="Times New Roman" panose="02020603050405020304" pitchFamily="18" charset="0"/>
                <a:cs typeface="Times New Roman" panose="02020603050405020304" pitchFamily="18" charset="0"/>
              </a:rPr>
              <a:t>2. </a:t>
            </a:r>
            <a:r>
              <a:rPr lang="en-US" altLang="en-US" sz="2800" b="1" i="1" dirty="0">
                <a:latin typeface="Times New Roman" panose="02020603050405020304" pitchFamily="18" charset="0"/>
                <a:cs typeface="Times New Roman" panose="02020603050405020304" pitchFamily="18" charset="0"/>
              </a:rPr>
              <a:t>Friendly/hostile/defensive</a:t>
            </a:r>
            <a:r>
              <a:rPr lang="en-US" altLang="en-US" sz="2800" dirty="0">
                <a:latin typeface="Times New Roman" panose="02020603050405020304" pitchFamily="18" charset="0"/>
                <a:cs typeface="Times New Roman" panose="02020603050405020304" pitchFamily="18" charset="0"/>
              </a:rPr>
              <a:t>-Is sociable and responsive, is sarcastic and irritable</a:t>
            </a:r>
          </a:p>
          <a:p>
            <a:pPr algn="just"/>
            <a:r>
              <a:rPr lang="en-US" altLang="en-US" sz="2800" dirty="0">
                <a:latin typeface="Times New Roman" panose="02020603050405020304" pitchFamily="18" charset="0"/>
                <a:cs typeface="Times New Roman" panose="02020603050405020304" pitchFamily="18" charset="0"/>
              </a:rPr>
              <a:t>3. </a:t>
            </a:r>
            <a:r>
              <a:rPr lang="en-US" altLang="en-US" sz="2800" b="1" i="1" dirty="0">
                <a:latin typeface="Times New Roman" panose="02020603050405020304" pitchFamily="18" charset="0"/>
                <a:cs typeface="Times New Roman" panose="02020603050405020304" pitchFamily="18" charset="0"/>
              </a:rPr>
              <a:t>Uninterested/apathetic</a:t>
            </a:r>
            <a:r>
              <a:rPr lang="en-US" altLang="en-US" sz="2800" dirty="0">
                <a:latin typeface="Times New Roman" panose="02020603050405020304" pitchFamily="18" charset="0"/>
                <a:cs typeface="Times New Roman" panose="02020603050405020304" pitchFamily="18" charset="0"/>
              </a:rPr>
              <a:t>-Refuses to participate in interview process</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i="1" dirty="0">
                <a:latin typeface="Times New Roman" panose="02020603050405020304" pitchFamily="18" charset="0"/>
                <a:cs typeface="Times New Roman" panose="02020603050405020304" pitchFamily="18" charset="0"/>
              </a:rPr>
              <a:t>Attentive/interested</a:t>
            </a:r>
            <a:r>
              <a:rPr lang="en-US" altLang="en-US" sz="2800" dirty="0">
                <a:latin typeface="Times New Roman" panose="02020603050405020304" pitchFamily="18" charset="0"/>
                <a:cs typeface="Times New Roman" panose="02020603050405020304" pitchFamily="18" charset="0"/>
              </a:rPr>
              <a:t>-Actively participates in interview process</a:t>
            </a:r>
          </a:p>
          <a:p>
            <a:pPr algn="just"/>
            <a:r>
              <a:rPr lang="en-US" altLang="en-US" sz="2800" dirty="0">
                <a:latin typeface="Times New Roman" panose="02020603050405020304" pitchFamily="18" charset="0"/>
                <a:cs typeface="Times New Roman" panose="02020603050405020304" pitchFamily="18" charset="0"/>
              </a:rPr>
              <a:t>5. </a:t>
            </a:r>
            <a:r>
              <a:rPr lang="en-US" altLang="en-US" sz="2800" b="1" i="1" dirty="0">
                <a:latin typeface="Times New Roman" panose="02020603050405020304" pitchFamily="18" charset="0"/>
                <a:cs typeface="Times New Roman" panose="02020603050405020304" pitchFamily="18" charset="0"/>
              </a:rPr>
              <a:t>Guarded/suspicious</a:t>
            </a:r>
            <a:r>
              <a:rPr lang="en-US" altLang="en-US" sz="2800" dirty="0">
                <a:latin typeface="Times New Roman" panose="02020603050405020304" pitchFamily="18" charset="0"/>
                <a:cs typeface="Times New Roman" panose="02020603050405020304" pitchFamily="18" charset="0"/>
              </a:rPr>
              <a:t>-Continuously scans the environment, questions motives of interviewer, refuses to answer questions</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0585699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75520" y="260648"/>
            <a:ext cx="8640960" cy="6597352"/>
          </a:xfrm>
        </p:spPr>
        <p:txBody>
          <a:bodyPr>
            <a:noAutofit/>
          </a:bodyPr>
          <a:lstStyle/>
          <a:p>
            <a:pPr algn="just"/>
            <a:r>
              <a:rPr lang="en-US" sz="2800" dirty="0">
                <a:latin typeface="+mj-lt"/>
              </a:rPr>
              <a:t>Check BP before and after medication is given as a measure to prevent falls and other complications resulting from orthostatic hypotension.</a:t>
            </a:r>
          </a:p>
          <a:p>
            <a:pPr algn="just"/>
            <a:r>
              <a:rPr lang="en-US" sz="2800" dirty="0">
                <a:latin typeface="+mj-lt"/>
              </a:rPr>
              <a:t>Differentiate between akathisia and agitation. A change of drug may be necessary if side-effects are severe. </a:t>
            </a:r>
          </a:p>
          <a:p>
            <a:pPr algn="just"/>
            <a:r>
              <a:rPr lang="en-US" sz="2800" dirty="0">
                <a:latin typeface="+mj-lt"/>
              </a:rPr>
              <a:t>Administer antiparkinsonian drugs as prescribed.</a:t>
            </a:r>
          </a:p>
          <a:p>
            <a:pPr algn="just"/>
            <a:r>
              <a:rPr lang="en-US" sz="2800" dirty="0">
                <a:latin typeface="+mj-lt"/>
              </a:rPr>
              <a:t>Observe the patient regularly for abnormal movements.</a:t>
            </a:r>
          </a:p>
          <a:p>
            <a:pPr algn="just"/>
            <a:r>
              <a:rPr lang="en-US" sz="2800" dirty="0">
                <a:latin typeface="+mj-lt"/>
              </a:rPr>
              <a:t>Take all seizure precautions.</a:t>
            </a:r>
          </a:p>
          <a:p>
            <a:pPr algn="just"/>
            <a:r>
              <a:rPr lang="en-US" sz="2800" dirty="0">
                <a:latin typeface="+mj-lt"/>
              </a:rPr>
              <a:t>Patient should be warned about driving a car or operating machinery when first treated with antipsychotics. </a:t>
            </a:r>
          </a:p>
          <a:p>
            <a:pPr algn="just"/>
            <a:endParaRPr lang="en-US" sz="2800" dirty="0">
              <a:latin typeface="+mj-lt"/>
            </a:endParaRPr>
          </a:p>
        </p:txBody>
      </p:sp>
    </p:spTree>
    <p:extLst>
      <p:ext uri="{BB962C8B-B14F-4D97-AF65-F5344CB8AC3E}">
        <p14:creationId xmlns:p14="http://schemas.microsoft.com/office/powerpoint/2010/main" val="3361152847"/>
      </p:ext>
    </p:extLst>
  </p:cSld>
  <p:clrMapOvr>
    <a:masterClrMapping/>
  </p:clrMapOvr>
  <p:transition/>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31504" y="332656"/>
            <a:ext cx="8856984" cy="6120680"/>
          </a:xfrm>
        </p:spPr>
        <p:txBody>
          <a:bodyPr>
            <a:normAutofit/>
          </a:bodyPr>
          <a:lstStyle/>
          <a:p>
            <a:pPr algn="just"/>
            <a:r>
              <a:rPr lang="en-US" sz="3200" dirty="0">
                <a:latin typeface="+mj-lt"/>
              </a:rPr>
              <a:t>Giving the entire dose at bedtime usually eliminates any problem from sedation.</a:t>
            </a:r>
          </a:p>
          <a:p>
            <a:pPr algn="just"/>
            <a:r>
              <a:rPr lang="en-US" sz="3200" dirty="0">
                <a:latin typeface="+mj-lt"/>
              </a:rPr>
              <a:t>Advise the patient to use sunscreen measures (use of full sleeves, dark glasses etc) for photosensitive reactions.</a:t>
            </a:r>
          </a:p>
          <a:p>
            <a:pPr algn="just"/>
            <a:r>
              <a:rPr lang="en-US" sz="3200" dirty="0">
                <a:latin typeface="+mj-lt"/>
              </a:rPr>
              <a:t>Teach the importance of drug compliance, side-effects of drugs and reporting if too severe, regular follow-ups. </a:t>
            </a:r>
          </a:p>
          <a:p>
            <a:pPr algn="just">
              <a:buNone/>
            </a:pPr>
            <a:endParaRPr lang="en-US" sz="3200" dirty="0">
              <a:latin typeface="+mj-lt"/>
            </a:endParaRPr>
          </a:p>
          <a:p>
            <a:pPr algn="just"/>
            <a:endParaRPr lang="en-US" sz="3200" dirty="0">
              <a:latin typeface="+mj-lt"/>
            </a:endParaRPr>
          </a:p>
        </p:txBody>
      </p:sp>
    </p:spTree>
    <p:extLst>
      <p:ext uri="{BB962C8B-B14F-4D97-AF65-F5344CB8AC3E}">
        <p14:creationId xmlns:p14="http://schemas.microsoft.com/office/powerpoint/2010/main" val="247834433"/>
      </p:ext>
    </p:extLst>
  </p:cSld>
  <p:clrMapOvr>
    <a:masterClrMapping/>
  </p:clrMapOvr>
  <p:transition/>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D0C27F2-3B6B-4C87-9CEE-9F92AF976864}" type="datetime1">
              <a:rPr lang="en-US">
                <a:solidFill>
                  <a:srgbClr val="000000"/>
                </a:solidFill>
                <a:cs typeface="Arial"/>
              </a:rPr>
              <a:pPr eaLnBrk="1" hangingPunct="1"/>
              <a:t>6/21/2019</a:t>
            </a:fld>
            <a:endParaRPr lang="en-US">
              <a:solidFill>
                <a:srgbClr val="000000"/>
              </a:solidFill>
              <a:cs typeface="Arial"/>
            </a:endParaRPr>
          </a:p>
        </p:txBody>
      </p:sp>
      <p:sp>
        <p:nvSpPr>
          <p:cNvPr id="39941" name="Rectangle 2"/>
          <p:cNvSpPr>
            <a:spLocks noGrp="1" noChangeArrowheads="1"/>
          </p:cNvSpPr>
          <p:nvPr>
            <p:ph type="title"/>
          </p:nvPr>
        </p:nvSpPr>
        <p:spPr>
          <a:xfrm>
            <a:off x="1981200" y="274638"/>
            <a:ext cx="8229600" cy="715962"/>
          </a:xfrm>
        </p:spPr>
        <p:txBody>
          <a:bodyPr/>
          <a:lstStyle/>
          <a:p>
            <a:pPr algn="ctr" eaLnBrk="1" hangingPunct="1"/>
            <a:r>
              <a:rPr lang="en-US" sz="4400" b="1" dirty="0">
                <a:solidFill>
                  <a:srgbClr val="FF0000"/>
                </a:solidFill>
              </a:rPr>
              <a:t>Anxiolytics and hypnotics</a:t>
            </a:r>
          </a:p>
        </p:txBody>
      </p:sp>
      <p:sp>
        <p:nvSpPr>
          <p:cNvPr id="39942" name="Rectangle 3"/>
          <p:cNvSpPr>
            <a:spLocks noGrp="1" noChangeArrowheads="1"/>
          </p:cNvSpPr>
          <p:nvPr>
            <p:ph type="body" idx="1"/>
          </p:nvPr>
        </p:nvSpPr>
        <p:spPr>
          <a:xfrm>
            <a:off x="1981200" y="1268761"/>
            <a:ext cx="8229600" cy="4857403"/>
          </a:xfrm>
        </p:spPr>
        <p:txBody>
          <a:bodyPr/>
          <a:lstStyle/>
          <a:p>
            <a:pPr algn="just" eaLnBrk="1" hangingPunct="1"/>
            <a:r>
              <a:rPr lang="en-US" sz="2800" dirty="0"/>
              <a:t>The distinction between anxiolytics and hypnotics is artificial: most anxiolytics in higher doses given at night have sleep inducing actions and many hypnotics in divided doses during the day are useful anxiolytics.</a:t>
            </a:r>
          </a:p>
          <a:p>
            <a:pPr algn="just" eaLnBrk="1" hangingPunct="1"/>
            <a:r>
              <a:rPr lang="en-US" sz="2800" dirty="0"/>
              <a:t>Anxiolytics are those drugs whose main purpose is to decrease anxiety.</a:t>
            </a:r>
          </a:p>
          <a:p>
            <a:pPr algn="just" eaLnBrk="1" hangingPunct="1"/>
            <a:r>
              <a:rPr lang="en-US" sz="2800" dirty="0"/>
              <a:t>Hypnotic drugs have a calming effect, decrease </a:t>
            </a:r>
            <a:r>
              <a:rPr lang="en-US" sz="2800" dirty="0" err="1"/>
              <a:t>arausal</a:t>
            </a:r>
            <a:r>
              <a:rPr lang="en-US" sz="2800" dirty="0"/>
              <a:t> and promote sleep.</a:t>
            </a:r>
          </a:p>
          <a:p>
            <a:pPr algn="just" eaLnBrk="1" hangingPunct="1"/>
            <a:r>
              <a:rPr lang="en-US" sz="2800" dirty="0"/>
              <a:t>Hypnotics are often anxiolytics but not all anxiolytics have hypnotic properties.</a:t>
            </a:r>
          </a:p>
        </p:txBody>
      </p:sp>
    </p:spTree>
    <p:extLst>
      <p:ext uri="{BB962C8B-B14F-4D97-AF65-F5344CB8AC3E}">
        <p14:creationId xmlns:p14="http://schemas.microsoft.com/office/powerpoint/2010/main" val="3844645113"/>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7372AD74-EF9E-4755-8717-AAE200FDBF57}" type="datetime1">
              <a:rPr lang="en-US">
                <a:solidFill>
                  <a:srgbClr val="000000"/>
                </a:solidFill>
                <a:cs typeface="Arial"/>
              </a:rPr>
              <a:pPr eaLnBrk="1" hangingPunct="1"/>
              <a:t>6/21/2019</a:t>
            </a:fld>
            <a:endParaRPr lang="en-US">
              <a:solidFill>
                <a:srgbClr val="000000"/>
              </a:solidFill>
              <a:cs typeface="Arial"/>
            </a:endParaRPr>
          </a:p>
        </p:txBody>
      </p:sp>
      <p:sp>
        <p:nvSpPr>
          <p:cNvPr id="40965" name="Rectangle 2"/>
          <p:cNvSpPr>
            <a:spLocks noGrp="1" noChangeArrowheads="1"/>
          </p:cNvSpPr>
          <p:nvPr>
            <p:ph type="title"/>
          </p:nvPr>
        </p:nvSpPr>
        <p:spPr>
          <a:xfrm>
            <a:off x="1981200" y="274638"/>
            <a:ext cx="8229600" cy="778098"/>
          </a:xfrm>
        </p:spPr>
        <p:txBody>
          <a:bodyPr/>
          <a:lstStyle/>
          <a:p>
            <a:pPr algn="ctr" eaLnBrk="1" hangingPunct="1"/>
            <a:r>
              <a:rPr lang="en-US" sz="4800" b="1" u="sng" dirty="0">
                <a:solidFill>
                  <a:srgbClr val="FF0000"/>
                </a:solidFill>
              </a:rPr>
              <a:t>Classification</a:t>
            </a:r>
          </a:p>
        </p:txBody>
      </p:sp>
      <p:sp>
        <p:nvSpPr>
          <p:cNvPr id="40966" name="Rectangle 3"/>
          <p:cNvSpPr>
            <a:spLocks noGrp="1" noChangeArrowheads="1"/>
          </p:cNvSpPr>
          <p:nvPr>
            <p:ph type="body" idx="1"/>
          </p:nvPr>
        </p:nvSpPr>
        <p:spPr>
          <a:xfrm>
            <a:off x="1775520" y="1052737"/>
            <a:ext cx="8784976" cy="4857403"/>
          </a:xfrm>
        </p:spPr>
        <p:txBody>
          <a:bodyPr/>
          <a:lstStyle/>
          <a:p>
            <a:pPr eaLnBrk="1" hangingPunct="1"/>
            <a:r>
              <a:rPr lang="en-US" sz="2800" dirty="0"/>
              <a:t>There are many chemical groups of drugs that have sedative-hypnotic properties but just a few are used in modern psychiatry on a regular basis:</a:t>
            </a:r>
          </a:p>
          <a:p>
            <a:pPr eaLnBrk="1" hangingPunct="1"/>
            <a:r>
              <a:rPr lang="en-US" sz="2800" dirty="0"/>
              <a:t>These are:</a:t>
            </a:r>
          </a:p>
          <a:p>
            <a:pPr lvl="1" eaLnBrk="1" hangingPunct="1"/>
            <a:r>
              <a:rPr lang="en-US" sz="2800" dirty="0"/>
              <a:t>Benzodiazepines</a:t>
            </a:r>
          </a:p>
          <a:p>
            <a:pPr lvl="1" eaLnBrk="1" hangingPunct="1"/>
            <a:r>
              <a:rPr lang="en-US" sz="2800" dirty="0" err="1"/>
              <a:t>Cyclopyrolones</a:t>
            </a:r>
            <a:endParaRPr lang="en-US" sz="2800" dirty="0"/>
          </a:p>
          <a:p>
            <a:pPr lvl="1" eaLnBrk="1" hangingPunct="1"/>
            <a:r>
              <a:rPr lang="en-US" sz="2800" dirty="0" err="1"/>
              <a:t>Azapirones</a:t>
            </a:r>
            <a:endParaRPr lang="en-US" sz="2800" dirty="0"/>
          </a:p>
          <a:p>
            <a:pPr eaLnBrk="1" hangingPunct="1"/>
            <a:r>
              <a:rPr lang="en-US" sz="2800" dirty="0"/>
              <a:t>Other less commonly used groups are: barbiturates, carbamates, cyclic esters, chloral hydrate and alcohol.</a:t>
            </a:r>
          </a:p>
          <a:p>
            <a:pPr eaLnBrk="1" hangingPunct="1"/>
            <a:r>
              <a:rPr lang="en-US" sz="2800" dirty="0"/>
              <a:t>Antidepressants are often used in certain anxiety states as drugs of first choice.</a:t>
            </a:r>
          </a:p>
          <a:p>
            <a:pPr eaLnBrk="1" hangingPunct="1">
              <a:buFontTx/>
              <a:buNone/>
            </a:pPr>
            <a:endParaRPr lang="en-US" sz="2800" dirty="0"/>
          </a:p>
        </p:txBody>
      </p:sp>
    </p:spTree>
    <p:extLst>
      <p:ext uri="{BB962C8B-B14F-4D97-AF65-F5344CB8AC3E}">
        <p14:creationId xmlns:p14="http://schemas.microsoft.com/office/powerpoint/2010/main" val="3738231018"/>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8C746E15-8356-4199-9D89-09D1EC63E630}" type="datetime1">
              <a:rPr lang="en-US">
                <a:solidFill>
                  <a:srgbClr val="000000"/>
                </a:solidFill>
                <a:cs typeface="Arial"/>
              </a:rPr>
              <a:pPr eaLnBrk="1" hangingPunct="1"/>
              <a:t>6/21/2019</a:t>
            </a:fld>
            <a:endParaRPr lang="en-US">
              <a:solidFill>
                <a:srgbClr val="000000"/>
              </a:solidFill>
              <a:cs typeface="Arial"/>
            </a:endParaRPr>
          </a:p>
        </p:txBody>
      </p:sp>
      <p:sp>
        <p:nvSpPr>
          <p:cNvPr id="41989" name="Rectangle 2"/>
          <p:cNvSpPr>
            <a:spLocks noGrp="1" noChangeArrowheads="1"/>
          </p:cNvSpPr>
          <p:nvPr>
            <p:ph type="title"/>
          </p:nvPr>
        </p:nvSpPr>
        <p:spPr>
          <a:xfrm>
            <a:off x="1981200" y="274638"/>
            <a:ext cx="8229600" cy="639762"/>
          </a:xfrm>
        </p:spPr>
        <p:txBody>
          <a:bodyPr/>
          <a:lstStyle/>
          <a:p>
            <a:pPr algn="ctr" eaLnBrk="1" hangingPunct="1"/>
            <a:r>
              <a:rPr lang="en-US" sz="4000" b="1" dirty="0">
                <a:solidFill>
                  <a:srgbClr val="FF0000"/>
                </a:solidFill>
              </a:rPr>
              <a:t>Anxiolytics and hypnotics</a:t>
            </a:r>
          </a:p>
        </p:txBody>
      </p:sp>
      <p:sp>
        <p:nvSpPr>
          <p:cNvPr id="41990" name="Rectangle 3"/>
          <p:cNvSpPr>
            <a:spLocks noGrp="1" noChangeArrowheads="1"/>
          </p:cNvSpPr>
          <p:nvPr>
            <p:ph type="body" idx="1"/>
          </p:nvPr>
        </p:nvSpPr>
        <p:spPr>
          <a:xfrm>
            <a:off x="1703512" y="1196753"/>
            <a:ext cx="8712968" cy="4929411"/>
          </a:xfrm>
        </p:spPr>
        <p:txBody>
          <a:bodyPr/>
          <a:lstStyle/>
          <a:p>
            <a:pPr algn="just" eaLnBrk="1" hangingPunct="1">
              <a:buFontTx/>
              <a:buNone/>
            </a:pPr>
            <a:r>
              <a:rPr lang="en-US" sz="2400" b="1" u="sng" dirty="0"/>
              <a:t>Mode of action</a:t>
            </a:r>
          </a:p>
          <a:p>
            <a:pPr algn="just" eaLnBrk="1" hangingPunct="1"/>
            <a:r>
              <a:rPr lang="en-US" sz="2400" dirty="0"/>
              <a:t>Both benzodiazepines and </a:t>
            </a:r>
            <a:r>
              <a:rPr lang="en-US" sz="2400" dirty="0" err="1"/>
              <a:t>cyclopyrones</a:t>
            </a:r>
            <a:r>
              <a:rPr lang="en-US" sz="2400" dirty="0"/>
              <a:t> act primarily on GABA – benzodiazepine receptor complex facilitating the effect of GABA.</a:t>
            </a:r>
          </a:p>
          <a:p>
            <a:pPr algn="just" eaLnBrk="1" hangingPunct="1"/>
            <a:r>
              <a:rPr lang="en-US" sz="2400" dirty="0" err="1"/>
              <a:t>Buspirone</a:t>
            </a:r>
            <a:r>
              <a:rPr lang="en-US" sz="2400" dirty="0"/>
              <a:t> the only available </a:t>
            </a:r>
            <a:r>
              <a:rPr lang="en-US" sz="2400" dirty="0" err="1"/>
              <a:t>azapirone</a:t>
            </a:r>
            <a:r>
              <a:rPr lang="en-US" sz="2400" dirty="0"/>
              <a:t> is a 5HT1A partial agonist and a non-sedating, non-hypnotic anxiolytic.</a:t>
            </a:r>
          </a:p>
          <a:p>
            <a:pPr algn="just" eaLnBrk="1" hangingPunct="1"/>
            <a:r>
              <a:rPr lang="en-US" sz="2400" dirty="0"/>
              <a:t>BDZ are powerful </a:t>
            </a:r>
            <a:r>
              <a:rPr lang="en-US" sz="2400" dirty="0" err="1"/>
              <a:t>potentiators</a:t>
            </a:r>
            <a:r>
              <a:rPr lang="en-US" sz="2400" dirty="0"/>
              <a:t> of GABA activity:</a:t>
            </a:r>
          </a:p>
          <a:p>
            <a:pPr lvl="1" algn="just" eaLnBrk="1" hangingPunct="1"/>
            <a:r>
              <a:rPr lang="en-US" sz="2400" dirty="0"/>
              <a:t>Muscle relaxation both pre and post synaptic influences in the spinal cord.</a:t>
            </a:r>
          </a:p>
          <a:p>
            <a:pPr lvl="1" algn="just" eaLnBrk="1" hangingPunct="1"/>
            <a:r>
              <a:rPr lang="en-US" sz="2400" dirty="0"/>
              <a:t>Anticonvulsant effects by general inhibiting effect</a:t>
            </a:r>
          </a:p>
          <a:p>
            <a:pPr lvl="1" algn="just" eaLnBrk="1" hangingPunct="1"/>
            <a:r>
              <a:rPr lang="en-US" sz="2400" dirty="0"/>
              <a:t>Ataxia by a cerebellar effect.</a:t>
            </a:r>
          </a:p>
          <a:p>
            <a:pPr lvl="1" algn="just" eaLnBrk="1" hangingPunct="1"/>
            <a:r>
              <a:rPr lang="en-US" sz="2400" dirty="0"/>
              <a:t>Sedation by the effects on the reticular activating system.</a:t>
            </a:r>
          </a:p>
          <a:p>
            <a:pPr algn="just" eaLnBrk="1" hangingPunct="1">
              <a:buFontTx/>
              <a:buNone/>
            </a:pPr>
            <a:endParaRPr lang="en-US" sz="2400" dirty="0"/>
          </a:p>
          <a:p>
            <a:pPr algn="just" eaLnBrk="1" hangingPunct="1">
              <a:buFontTx/>
              <a:buNone/>
            </a:pPr>
            <a:r>
              <a:rPr lang="en-US" sz="2400" b="1" dirty="0"/>
              <a:t>	</a:t>
            </a:r>
            <a:endParaRPr lang="en-US" sz="2400" dirty="0"/>
          </a:p>
        </p:txBody>
      </p:sp>
    </p:spTree>
    <p:extLst>
      <p:ext uri="{BB962C8B-B14F-4D97-AF65-F5344CB8AC3E}">
        <p14:creationId xmlns:p14="http://schemas.microsoft.com/office/powerpoint/2010/main" val="473350916"/>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5F098AD5-D90B-4A6F-94AC-9FA8B65517F4}" type="datetime1">
              <a:rPr lang="en-US">
                <a:solidFill>
                  <a:srgbClr val="000000"/>
                </a:solidFill>
                <a:cs typeface="Arial"/>
              </a:rPr>
              <a:pPr eaLnBrk="1" hangingPunct="1"/>
              <a:t>6/21/2019</a:t>
            </a:fld>
            <a:endParaRPr lang="en-US">
              <a:solidFill>
                <a:srgbClr val="000000"/>
              </a:solidFill>
              <a:cs typeface="Arial"/>
            </a:endParaRPr>
          </a:p>
        </p:txBody>
      </p:sp>
      <p:sp>
        <p:nvSpPr>
          <p:cNvPr id="43013" name="Rectangle 2"/>
          <p:cNvSpPr>
            <a:spLocks noGrp="1" noChangeArrowheads="1"/>
          </p:cNvSpPr>
          <p:nvPr>
            <p:ph type="title"/>
          </p:nvPr>
        </p:nvSpPr>
        <p:spPr>
          <a:xfrm>
            <a:off x="1981200" y="274638"/>
            <a:ext cx="8229600" cy="792162"/>
          </a:xfrm>
        </p:spPr>
        <p:txBody>
          <a:bodyPr/>
          <a:lstStyle/>
          <a:p>
            <a:pPr algn="ctr" eaLnBrk="1" hangingPunct="1"/>
            <a:r>
              <a:rPr lang="en-US" sz="3600" b="1" dirty="0">
                <a:solidFill>
                  <a:srgbClr val="FF0000"/>
                </a:solidFill>
              </a:rPr>
              <a:t>Anxiolytics and hypnotics</a:t>
            </a:r>
          </a:p>
        </p:txBody>
      </p:sp>
      <p:sp>
        <p:nvSpPr>
          <p:cNvPr id="43014" name="Rectangle 3"/>
          <p:cNvSpPr>
            <a:spLocks noGrp="1" noChangeArrowheads="1"/>
          </p:cNvSpPr>
          <p:nvPr>
            <p:ph type="body" idx="1"/>
          </p:nvPr>
        </p:nvSpPr>
        <p:spPr>
          <a:xfrm>
            <a:off x="1981200" y="1078836"/>
            <a:ext cx="8229600" cy="5211763"/>
          </a:xfrm>
        </p:spPr>
        <p:txBody>
          <a:bodyPr/>
          <a:lstStyle/>
          <a:p>
            <a:pPr algn="just" eaLnBrk="1" hangingPunct="1">
              <a:buFontTx/>
              <a:buNone/>
            </a:pPr>
            <a:r>
              <a:rPr lang="en-US" sz="2400" b="1" dirty="0"/>
              <a:t>For clinical purposes</a:t>
            </a:r>
            <a:r>
              <a:rPr lang="en-US" sz="2400" dirty="0"/>
              <a:t>, benzodiazepines and </a:t>
            </a:r>
            <a:r>
              <a:rPr lang="en-US" sz="2400" dirty="0" err="1"/>
              <a:t>relared</a:t>
            </a:r>
            <a:r>
              <a:rPr lang="en-US" sz="2400" dirty="0"/>
              <a:t> compounds are classified as follows:</a:t>
            </a:r>
          </a:p>
          <a:p>
            <a:pPr algn="just" eaLnBrk="1" hangingPunct="1"/>
            <a:r>
              <a:rPr lang="en-US" sz="2400" dirty="0"/>
              <a:t>Short acting (half life less than 24hrs).</a:t>
            </a:r>
          </a:p>
          <a:p>
            <a:pPr algn="just" eaLnBrk="1" hangingPunct="1"/>
            <a:r>
              <a:rPr lang="en-US" sz="2400" dirty="0"/>
              <a:t>Intermediate acting (half life between 24 and 48 hrs).</a:t>
            </a:r>
          </a:p>
          <a:p>
            <a:pPr algn="just" eaLnBrk="1" hangingPunct="1"/>
            <a:r>
              <a:rPr lang="en-US" sz="2400" dirty="0"/>
              <a:t>Long acting (half life more than 48 hrs).</a:t>
            </a:r>
          </a:p>
          <a:p>
            <a:pPr algn="just" eaLnBrk="1" hangingPunct="1">
              <a:buFontTx/>
              <a:buNone/>
            </a:pPr>
            <a:r>
              <a:rPr lang="en-US" sz="2400" b="1" dirty="0"/>
              <a:t>Anxiolytics</a:t>
            </a:r>
          </a:p>
          <a:p>
            <a:pPr algn="just" eaLnBrk="1" hangingPunct="1"/>
            <a:r>
              <a:rPr lang="en-US" sz="2400" dirty="0"/>
              <a:t>Short acting e.g. diazepam (valium), od.</a:t>
            </a:r>
          </a:p>
          <a:p>
            <a:pPr algn="just" eaLnBrk="1" hangingPunct="1"/>
            <a:r>
              <a:rPr lang="en-US" sz="2400" dirty="0"/>
              <a:t>Intermediate acting e.g. </a:t>
            </a:r>
            <a:r>
              <a:rPr lang="en-US" sz="2400" dirty="0" err="1"/>
              <a:t>clozabam</a:t>
            </a:r>
            <a:r>
              <a:rPr lang="en-US" sz="2400" dirty="0"/>
              <a:t> (</a:t>
            </a:r>
            <a:r>
              <a:rPr lang="en-US" sz="2400" dirty="0" err="1"/>
              <a:t>Urbanol</a:t>
            </a:r>
            <a:r>
              <a:rPr lang="en-US" sz="2400" dirty="0"/>
              <a:t>) bd.</a:t>
            </a:r>
          </a:p>
          <a:p>
            <a:pPr algn="just" eaLnBrk="1" hangingPunct="1"/>
            <a:r>
              <a:rPr lang="en-US" sz="2400" dirty="0"/>
              <a:t>Long acting </a:t>
            </a:r>
            <a:r>
              <a:rPr lang="en-US" sz="2400" dirty="0" err="1"/>
              <a:t>e.g</a:t>
            </a:r>
            <a:r>
              <a:rPr lang="en-US" sz="2400" dirty="0"/>
              <a:t> Lorazepam (</a:t>
            </a:r>
            <a:r>
              <a:rPr lang="en-US" sz="2400" dirty="0" err="1"/>
              <a:t>ativan</a:t>
            </a:r>
            <a:r>
              <a:rPr lang="en-US" sz="2400" dirty="0"/>
              <a:t>) </a:t>
            </a:r>
            <a:r>
              <a:rPr lang="en-US" sz="2400" dirty="0" err="1"/>
              <a:t>tds</a:t>
            </a:r>
            <a:r>
              <a:rPr lang="en-US" sz="2400" dirty="0"/>
              <a:t>.</a:t>
            </a:r>
          </a:p>
          <a:p>
            <a:pPr algn="just" eaLnBrk="1" hangingPunct="1">
              <a:buFontTx/>
              <a:buNone/>
            </a:pPr>
            <a:r>
              <a:rPr lang="en-US" sz="2400" b="1" u="sng" dirty="0"/>
              <a:t>Hypnotics</a:t>
            </a:r>
            <a:r>
              <a:rPr lang="en-US" sz="2400" dirty="0"/>
              <a:t> </a:t>
            </a:r>
          </a:p>
          <a:p>
            <a:pPr algn="just" eaLnBrk="1" hangingPunct="1">
              <a:buFontTx/>
              <a:buNone/>
            </a:pPr>
            <a:r>
              <a:rPr lang="en-US" sz="2400" dirty="0"/>
              <a:t>Short acting, strongly sedative e.g. </a:t>
            </a:r>
            <a:r>
              <a:rPr lang="en-US" sz="2400" dirty="0" err="1"/>
              <a:t>Temazepam</a:t>
            </a:r>
            <a:r>
              <a:rPr lang="en-US" sz="2400" dirty="0"/>
              <a:t> (</a:t>
            </a:r>
            <a:r>
              <a:rPr lang="en-US" sz="2400" dirty="0" err="1"/>
              <a:t>Normison</a:t>
            </a:r>
            <a:r>
              <a:rPr lang="en-US" sz="2400" dirty="0"/>
              <a:t>)</a:t>
            </a:r>
          </a:p>
        </p:txBody>
      </p:sp>
    </p:spTree>
    <p:extLst>
      <p:ext uri="{BB962C8B-B14F-4D97-AF65-F5344CB8AC3E}">
        <p14:creationId xmlns:p14="http://schemas.microsoft.com/office/powerpoint/2010/main" val="1377698607"/>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C53FC575-A672-44F9-8402-5A5D9AA431C8}" type="datetime1">
              <a:rPr lang="en-US">
                <a:solidFill>
                  <a:srgbClr val="000000"/>
                </a:solidFill>
                <a:cs typeface="Arial"/>
              </a:rPr>
              <a:pPr eaLnBrk="1" hangingPunct="1"/>
              <a:t>6/21/2019</a:t>
            </a:fld>
            <a:endParaRPr lang="en-US">
              <a:solidFill>
                <a:srgbClr val="000000"/>
              </a:solidFill>
              <a:cs typeface="Arial"/>
            </a:endParaRPr>
          </a:p>
        </p:txBody>
      </p:sp>
      <p:sp>
        <p:nvSpPr>
          <p:cNvPr id="44037" name="Rectangle 2"/>
          <p:cNvSpPr>
            <a:spLocks noGrp="1" noChangeArrowheads="1"/>
          </p:cNvSpPr>
          <p:nvPr>
            <p:ph type="title"/>
          </p:nvPr>
        </p:nvSpPr>
        <p:spPr>
          <a:xfrm>
            <a:off x="1981200" y="274638"/>
            <a:ext cx="8229600" cy="639762"/>
          </a:xfrm>
        </p:spPr>
        <p:txBody>
          <a:bodyPr/>
          <a:lstStyle/>
          <a:p>
            <a:pPr algn="ctr" eaLnBrk="1" hangingPunct="1"/>
            <a:r>
              <a:rPr lang="en-US" sz="2800" b="1" dirty="0">
                <a:solidFill>
                  <a:srgbClr val="FF0000"/>
                </a:solidFill>
              </a:rPr>
              <a:t>CLINICAL USE OF ANXIOLYTICS AND HYPNOTICS</a:t>
            </a:r>
          </a:p>
        </p:txBody>
      </p:sp>
      <p:sp>
        <p:nvSpPr>
          <p:cNvPr id="44038" name="Rectangle 3"/>
          <p:cNvSpPr>
            <a:spLocks noGrp="1" noChangeArrowheads="1"/>
          </p:cNvSpPr>
          <p:nvPr>
            <p:ph type="body" idx="1"/>
          </p:nvPr>
        </p:nvSpPr>
        <p:spPr>
          <a:xfrm>
            <a:off x="1981200" y="1196753"/>
            <a:ext cx="8229600" cy="4929411"/>
          </a:xfrm>
        </p:spPr>
        <p:txBody>
          <a:bodyPr/>
          <a:lstStyle/>
          <a:p>
            <a:pPr algn="just" eaLnBrk="1" hangingPunct="1"/>
            <a:r>
              <a:rPr lang="en-US" sz="2000" dirty="0"/>
              <a:t>Treatment of choice in the management of anxiety, insomnia and stress.</a:t>
            </a:r>
          </a:p>
          <a:p>
            <a:pPr algn="just" eaLnBrk="1" hangingPunct="1"/>
            <a:r>
              <a:rPr lang="en-US" sz="2000" dirty="0"/>
              <a:t>Patients with fluctuating anxiety may prefer shorter acting </a:t>
            </a:r>
            <a:r>
              <a:rPr lang="en-US" sz="2000" dirty="0" err="1"/>
              <a:t>oxazepam</a:t>
            </a:r>
            <a:r>
              <a:rPr lang="en-US" sz="2000" dirty="0"/>
              <a:t> or lorazepam.</a:t>
            </a:r>
          </a:p>
          <a:p>
            <a:pPr algn="just" eaLnBrk="1" hangingPunct="1"/>
            <a:r>
              <a:rPr lang="en-US" sz="2000" dirty="0" err="1"/>
              <a:t>Alprozolam</a:t>
            </a:r>
            <a:r>
              <a:rPr lang="en-US" sz="2000" dirty="0"/>
              <a:t> has been found to be useful in anxiety and depression.</a:t>
            </a:r>
          </a:p>
          <a:p>
            <a:pPr algn="just" eaLnBrk="1" hangingPunct="1"/>
            <a:r>
              <a:rPr lang="en-US" sz="2000" dirty="0" err="1"/>
              <a:t>Oxazepam</a:t>
            </a:r>
            <a:r>
              <a:rPr lang="en-US" sz="2000" dirty="0"/>
              <a:t> penetrates BBB too slowly for a hypnotic effect, hence </a:t>
            </a:r>
            <a:r>
              <a:rPr lang="en-US" sz="2000" dirty="0" err="1"/>
              <a:t>temazepam</a:t>
            </a:r>
            <a:r>
              <a:rPr lang="en-US" sz="2000" dirty="0"/>
              <a:t> and </a:t>
            </a:r>
            <a:r>
              <a:rPr lang="en-US" sz="2000" dirty="0" err="1"/>
              <a:t>lormetazepam</a:t>
            </a:r>
            <a:r>
              <a:rPr lang="en-US" sz="2000" dirty="0"/>
              <a:t> are more appropriate.</a:t>
            </a:r>
          </a:p>
          <a:p>
            <a:pPr algn="just" eaLnBrk="1" hangingPunct="1"/>
            <a:r>
              <a:rPr lang="en-US" sz="2000" dirty="0"/>
              <a:t>BDZ are useful in the management of alcohol withdrawal syndrome: there is however a danger of substitution.</a:t>
            </a:r>
          </a:p>
          <a:p>
            <a:pPr algn="just" eaLnBrk="1" hangingPunct="1"/>
            <a:r>
              <a:rPr lang="en-US" sz="2000" dirty="0"/>
              <a:t>Diazepam has been used in the treatment of spasticity, tetanus and rabies.</a:t>
            </a:r>
          </a:p>
          <a:p>
            <a:pPr algn="just" eaLnBrk="1" hangingPunct="1"/>
            <a:r>
              <a:rPr lang="en-US" sz="2000" dirty="0"/>
              <a:t>Diazepam IV is used for status epilepticus.</a:t>
            </a:r>
          </a:p>
          <a:p>
            <a:pPr algn="just" eaLnBrk="1" hangingPunct="1"/>
            <a:r>
              <a:rPr lang="en-US" sz="2000" dirty="0"/>
              <a:t>Adverse effects of benzodiazepines are high potential for dependence and abuse. </a:t>
            </a:r>
          </a:p>
        </p:txBody>
      </p:sp>
    </p:spTree>
    <p:extLst>
      <p:ext uri="{BB962C8B-B14F-4D97-AF65-F5344CB8AC3E}">
        <p14:creationId xmlns:p14="http://schemas.microsoft.com/office/powerpoint/2010/main" val="115254863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9E9B5EB5-6082-43D3-B46A-C454D2DAE590}" type="datetime1">
              <a:rPr lang="en-US">
                <a:solidFill>
                  <a:srgbClr val="000000"/>
                </a:solidFill>
                <a:cs typeface="Arial"/>
              </a:rPr>
              <a:pPr eaLnBrk="1" hangingPunct="1"/>
              <a:t>6/21/2019</a:t>
            </a:fld>
            <a:endParaRPr lang="en-US">
              <a:solidFill>
                <a:srgbClr val="000000"/>
              </a:solidFill>
              <a:cs typeface="Arial"/>
            </a:endParaRPr>
          </a:p>
        </p:txBody>
      </p:sp>
      <p:sp>
        <p:nvSpPr>
          <p:cNvPr id="45061" name="Rectangle 2"/>
          <p:cNvSpPr>
            <a:spLocks noGrp="1" noChangeArrowheads="1"/>
          </p:cNvSpPr>
          <p:nvPr>
            <p:ph type="title"/>
          </p:nvPr>
        </p:nvSpPr>
        <p:spPr>
          <a:xfrm>
            <a:off x="1981200" y="274638"/>
            <a:ext cx="8229600" cy="868362"/>
          </a:xfrm>
        </p:spPr>
        <p:txBody>
          <a:bodyPr/>
          <a:lstStyle/>
          <a:p>
            <a:pPr eaLnBrk="1" hangingPunct="1"/>
            <a:r>
              <a:rPr lang="en-US" sz="2400" b="1" u="sng"/>
              <a:t>Anticonvusants and psychstimulants</a:t>
            </a:r>
            <a:r>
              <a:rPr lang="en-US" smtClean="0"/>
              <a:t> </a:t>
            </a:r>
          </a:p>
        </p:txBody>
      </p:sp>
      <p:sp>
        <p:nvSpPr>
          <p:cNvPr id="45062" name="Rectangle 3"/>
          <p:cNvSpPr>
            <a:spLocks noGrp="1" noChangeArrowheads="1"/>
          </p:cNvSpPr>
          <p:nvPr>
            <p:ph type="body" idx="1"/>
          </p:nvPr>
        </p:nvSpPr>
        <p:spPr>
          <a:xfrm>
            <a:off x="1981200" y="1219201"/>
            <a:ext cx="8229600" cy="4525963"/>
          </a:xfrm>
        </p:spPr>
        <p:txBody>
          <a:bodyPr/>
          <a:lstStyle/>
          <a:p>
            <a:pPr eaLnBrk="1" hangingPunct="1"/>
            <a:r>
              <a:rPr lang="en-US" sz="2000"/>
              <a:t>Please study the following:</a:t>
            </a:r>
          </a:p>
          <a:p>
            <a:pPr eaLnBrk="1" hangingPunct="1">
              <a:buFontTx/>
              <a:buNone/>
            </a:pPr>
            <a:r>
              <a:rPr lang="en-US" sz="2000" b="1"/>
              <a:t>Anticonvulsants:</a:t>
            </a:r>
          </a:p>
          <a:p>
            <a:pPr eaLnBrk="1" hangingPunct="1"/>
            <a:r>
              <a:rPr lang="en-US" sz="2000"/>
              <a:t>Phenytoin (hydantoin)</a:t>
            </a:r>
          </a:p>
          <a:p>
            <a:pPr eaLnBrk="1" hangingPunct="1"/>
            <a:r>
              <a:rPr lang="en-US" sz="2000"/>
              <a:t>Carbamazepine</a:t>
            </a:r>
          </a:p>
          <a:p>
            <a:pPr eaLnBrk="1" hangingPunct="1"/>
            <a:r>
              <a:rPr lang="en-US" sz="2000"/>
              <a:t>Barbiturates (phenobarbitone)</a:t>
            </a:r>
          </a:p>
          <a:p>
            <a:pPr eaLnBrk="1" hangingPunct="1"/>
            <a:r>
              <a:rPr lang="en-US" sz="2000"/>
              <a:t>Succinamides (zarontin, celontin and milontin).</a:t>
            </a:r>
          </a:p>
          <a:p>
            <a:pPr eaLnBrk="1" hangingPunct="1"/>
            <a:r>
              <a:rPr lang="en-US" sz="2000"/>
              <a:t>Benzodiazepines</a:t>
            </a:r>
          </a:p>
          <a:p>
            <a:pPr eaLnBrk="1" hangingPunct="1"/>
            <a:r>
              <a:rPr lang="en-US" sz="2000"/>
              <a:t>Sodium valproate (epilim)</a:t>
            </a:r>
          </a:p>
          <a:p>
            <a:pPr eaLnBrk="1" hangingPunct="1">
              <a:buFontTx/>
              <a:buNone/>
            </a:pPr>
            <a:r>
              <a:rPr lang="en-US" sz="2000" b="1"/>
              <a:t>Psychostimulants:</a:t>
            </a:r>
          </a:p>
          <a:p>
            <a:pPr eaLnBrk="1" hangingPunct="1"/>
            <a:r>
              <a:rPr lang="en-US" sz="2000"/>
              <a:t>Methylphenidate</a:t>
            </a:r>
          </a:p>
          <a:p>
            <a:pPr eaLnBrk="1" hangingPunct="1"/>
            <a:r>
              <a:rPr lang="en-US" sz="2000"/>
              <a:t>Disulfirum </a:t>
            </a:r>
          </a:p>
          <a:p>
            <a:pPr eaLnBrk="1" hangingPunct="1"/>
            <a:endParaRPr lang="en-US" sz="2000"/>
          </a:p>
        </p:txBody>
      </p:sp>
    </p:spTree>
    <p:extLst>
      <p:ext uri="{BB962C8B-B14F-4D97-AF65-F5344CB8AC3E}">
        <p14:creationId xmlns:p14="http://schemas.microsoft.com/office/powerpoint/2010/main" val="2247592634"/>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Date Placeholder 3"/>
          <p:cNvSpPr>
            <a:spLocks noGrp="1"/>
          </p:cNvSpPr>
          <p:nvPr>
            <p:ph type="dt"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fld id="{B1F96B74-F5CB-4E70-8930-F7C586C61CB1}" type="datetime1">
              <a:rPr lang="en-US">
                <a:solidFill>
                  <a:srgbClr val="000000"/>
                </a:solidFill>
                <a:cs typeface="Arial"/>
              </a:rPr>
              <a:pPr eaLnBrk="1" hangingPunct="1"/>
              <a:t>6/21/2019</a:t>
            </a:fld>
            <a:endParaRPr lang="en-US">
              <a:solidFill>
                <a:srgbClr val="000000"/>
              </a:solidFill>
              <a:cs typeface="Arial"/>
            </a:endParaRPr>
          </a:p>
        </p:txBody>
      </p:sp>
      <p:sp>
        <p:nvSpPr>
          <p:cNvPr id="46085" name="Rectangle 2"/>
          <p:cNvSpPr>
            <a:spLocks noGrp="1" noChangeArrowheads="1"/>
          </p:cNvSpPr>
          <p:nvPr>
            <p:ph type="title"/>
          </p:nvPr>
        </p:nvSpPr>
        <p:spPr>
          <a:xfrm>
            <a:off x="1981200" y="274638"/>
            <a:ext cx="8229600" cy="715962"/>
          </a:xfrm>
        </p:spPr>
        <p:txBody>
          <a:bodyPr/>
          <a:lstStyle/>
          <a:p>
            <a:pPr eaLnBrk="1" hangingPunct="1"/>
            <a:r>
              <a:rPr lang="en-US" sz="3200"/>
              <a:t>Please study the following:</a:t>
            </a:r>
          </a:p>
        </p:txBody>
      </p:sp>
      <p:sp>
        <p:nvSpPr>
          <p:cNvPr id="46086" name="Rectangle 3"/>
          <p:cNvSpPr>
            <a:spLocks noGrp="1" noChangeArrowheads="1"/>
          </p:cNvSpPr>
          <p:nvPr>
            <p:ph type="body" idx="1"/>
          </p:nvPr>
        </p:nvSpPr>
        <p:spPr>
          <a:xfrm>
            <a:off x="1981200" y="914401"/>
            <a:ext cx="8229600" cy="5211763"/>
          </a:xfrm>
        </p:spPr>
        <p:txBody>
          <a:bodyPr/>
          <a:lstStyle/>
          <a:p>
            <a:pPr eaLnBrk="1" hangingPunct="1"/>
            <a:r>
              <a:rPr lang="en-US" sz="2000"/>
              <a:t>Agents used to treat extrapyramidal syndromes:</a:t>
            </a:r>
          </a:p>
          <a:p>
            <a:pPr lvl="1" eaLnBrk="1" hangingPunct="1"/>
            <a:r>
              <a:rPr lang="en-US" sz="2000"/>
              <a:t>Anticholinergic drugs: biperiden, benzhexol, ophenadrine</a:t>
            </a:r>
          </a:p>
          <a:p>
            <a:pPr lvl="1" eaLnBrk="1" hangingPunct="1"/>
            <a:r>
              <a:rPr lang="en-US" sz="2000"/>
              <a:t>Amantadine </a:t>
            </a:r>
          </a:p>
          <a:p>
            <a:pPr lvl="1" eaLnBrk="1" hangingPunct="1"/>
            <a:r>
              <a:rPr lang="en-US" sz="2000"/>
              <a:t>Propranolol</a:t>
            </a:r>
          </a:p>
          <a:p>
            <a:pPr lvl="1" eaLnBrk="1" hangingPunct="1"/>
            <a:endParaRPr lang="en-US" sz="2000"/>
          </a:p>
          <a:p>
            <a:pPr lvl="1" eaLnBrk="1" hangingPunct="1">
              <a:buFontTx/>
              <a:buNone/>
            </a:pPr>
            <a:endParaRPr lang="en-US" sz="2000"/>
          </a:p>
          <a:p>
            <a:pPr lvl="1" algn="ctr" eaLnBrk="1" hangingPunct="1">
              <a:buFontTx/>
              <a:buNone/>
            </a:pPr>
            <a:r>
              <a:rPr lang="en-US" sz="3600"/>
              <a:t>END</a:t>
            </a:r>
          </a:p>
          <a:p>
            <a:pPr lvl="1" eaLnBrk="1" hangingPunct="1">
              <a:buFontTx/>
              <a:buNone/>
            </a:pPr>
            <a:endParaRPr lang="en-US" sz="3600"/>
          </a:p>
          <a:p>
            <a:pPr eaLnBrk="1" hangingPunct="1"/>
            <a:endParaRPr lang="en-US" sz="2000"/>
          </a:p>
        </p:txBody>
      </p:sp>
    </p:spTree>
    <p:extLst>
      <p:ext uri="{BB962C8B-B14F-4D97-AF65-F5344CB8AC3E}">
        <p14:creationId xmlns:p14="http://schemas.microsoft.com/office/powerpoint/2010/main" val="3120726102"/>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19400" y="762001"/>
            <a:ext cx="7162800" cy="2838450"/>
          </a:xfrm>
        </p:spPr>
        <p:txBody>
          <a:bodyPr>
            <a:normAutofit/>
          </a:bodyPr>
          <a:lstStyle/>
          <a:p>
            <a:pPr algn="ctr"/>
            <a:r>
              <a:rPr lang="en-US" sz="5400" b="1" dirty="0">
                <a:solidFill>
                  <a:srgbClr val="FF0000"/>
                </a:solidFill>
                <a:latin typeface="Arial Black" panose="020B0A04020102020204" pitchFamily="34" charset="0"/>
                <a:cs typeface="Aharoni" pitchFamily="2" charset="-79"/>
              </a:rPr>
              <a:t>COMMUNITY MENTAL HEALTH </a:t>
            </a:r>
            <a:endParaRPr lang="en-US" sz="5400" b="1" dirty="0">
              <a:solidFill>
                <a:srgbClr val="FF0000"/>
              </a:solidFill>
              <a:latin typeface="Arial Black" panose="020B0A04020102020204" pitchFamily="34" charset="0"/>
              <a:cs typeface="Aharoni" pitchFamily="2" charset="-79"/>
            </a:endParaRPr>
          </a:p>
        </p:txBody>
      </p:sp>
      <p:sp>
        <p:nvSpPr>
          <p:cNvPr id="3" name="Subtitle 2"/>
          <p:cNvSpPr>
            <a:spLocks noGrp="1"/>
          </p:cNvSpPr>
          <p:nvPr>
            <p:ph type="subTitle" idx="1"/>
          </p:nvPr>
        </p:nvSpPr>
        <p:spPr>
          <a:xfrm>
            <a:off x="2819400" y="5638800"/>
            <a:ext cx="6400800" cy="457200"/>
          </a:xfrm>
        </p:spPr>
        <p:txBody>
          <a:bodyPr>
            <a:normAutofit/>
          </a:bodyPr>
          <a:lstStyle/>
          <a:p>
            <a:pPr algn="ctr"/>
            <a:r>
              <a:rPr lang="en-US" b="1" dirty="0" smtClean="0">
                <a:solidFill>
                  <a:srgbClr val="FF0000"/>
                </a:solidFill>
                <a:latin typeface="Aharoni" pitchFamily="2" charset="-79"/>
                <a:cs typeface="Aharoni" pitchFamily="2" charset="-79"/>
              </a:rPr>
              <a:t>BY Martha Kairu</a:t>
            </a:r>
            <a:endParaRPr lang="en-US" b="1" dirty="0">
              <a:solidFill>
                <a:srgbClr val="FF0000"/>
              </a:solidFill>
              <a:latin typeface="Aharoni" pitchFamily="2" charset="-79"/>
              <a:cs typeface="Aharoni" pitchFamily="2" charset="-79"/>
            </a:endParaRPr>
          </a:p>
        </p:txBody>
      </p:sp>
    </p:spTree>
    <p:extLst>
      <p:ext uri="{BB962C8B-B14F-4D97-AF65-F5344CB8AC3E}">
        <p14:creationId xmlns:p14="http://schemas.microsoft.com/office/powerpoint/2010/main" val="2489540486"/>
      </p:ext>
    </p:extLst>
  </p:cSld>
  <p:clrMapOvr>
    <a:masterClrMapping/>
  </p:clrMapOvr>
  <p:transition spd="slow">
    <p:push dir="u"/>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49356" y="0"/>
            <a:ext cx="10853531" cy="853175"/>
          </a:xfrm>
        </p:spPr>
        <p:txBody>
          <a:bodyPr>
            <a:normAutofit fontScale="90000"/>
          </a:bodyPr>
          <a:lstStyle/>
          <a:p>
            <a:pPr algn="ctr"/>
            <a:r>
              <a:rPr lang="en-US" sz="5400" b="1" dirty="0" smtClean="0">
                <a:solidFill>
                  <a:srgbClr val="FF0000"/>
                </a:solidFill>
                <a:latin typeface="Arial Black" panose="020B0A04020102020204" pitchFamily="34" charset="0"/>
              </a:rPr>
              <a:t>Ct’…Module content </a:t>
            </a:r>
            <a:endParaRPr lang="en-US" sz="5400" b="1" dirty="0">
              <a:solidFill>
                <a:srgbClr val="FF0000"/>
              </a:solidFill>
              <a:latin typeface="Arial Black" panose="020B0A04020102020204" pitchFamily="34" charset="0"/>
            </a:endParaRPr>
          </a:p>
        </p:txBody>
      </p:sp>
      <p:sp>
        <p:nvSpPr>
          <p:cNvPr id="3" name="Content Placeholder 2"/>
          <p:cNvSpPr>
            <a:spLocks noGrp="1"/>
          </p:cNvSpPr>
          <p:nvPr>
            <p:ph sz="half" idx="1"/>
          </p:nvPr>
        </p:nvSpPr>
        <p:spPr>
          <a:xfrm>
            <a:off x="212035" y="853174"/>
            <a:ext cx="5685182" cy="5852425"/>
          </a:xfrm>
        </p:spPr>
        <p:style>
          <a:lnRef idx="2">
            <a:schemeClr val="accent2"/>
          </a:lnRef>
          <a:fillRef idx="1">
            <a:schemeClr val="lt1"/>
          </a:fillRef>
          <a:effectRef idx="0">
            <a:schemeClr val="accent2"/>
          </a:effectRef>
          <a:fontRef idx="minor">
            <a:schemeClr val="dk1"/>
          </a:fontRef>
        </p:style>
        <p:txBody>
          <a:bodyPr>
            <a:normAutofit/>
          </a:bodyPr>
          <a:lstStyle/>
          <a:p>
            <a:pPr marL="0" indent="0">
              <a:buNone/>
            </a:pPr>
            <a:r>
              <a:rPr lang="en-US" sz="2800" dirty="0" smtClean="0">
                <a:latin typeface="+mj-lt"/>
              </a:rPr>
              <a:t>4. </a:t>
            </a:r>
            <a:r>
              <a:rPr lang="en-US" sz="2800" b="1" dirty="0" smtClean="0">
                <a:latin typeface="+mj-lt"/>
              </a:rPr>
              <a:t>TREATMENT MODALITIES:</a:t>
            </a:r>
          </a:p>
          <a:p>
            <a:pPr>
              <a:buFont typeface="Wingdings" panose="05000000000000000000" pitchFamily="2" charset="2"/>
              <a:buChar char="Ø"/>
            </a:pPr>
            <a:r>
              <a:rPr lang="en-US" sz="2800" dirty="0" smtClean="0">
                <a:latin typeface="+mj-lt"/>
              </a:rPr>
              <a:t>Psychotherapy</a:t>
            </a:r>
          </a:p>
          <a:p>
            <a:pPr>
              <a:buFont typeface="Wingdings" panose="05000000000000000000" pitchFamily="2" charset="2"/>
              <a:buChar char="Ø"/>
            </a:pPr>
            <a:r>
              <a:rPr lang="en-US" sz="2800" dirty="0" smtClean="0">
                <a:latin typeface="+mj-lt"/>
              </a:rPr>
              <a:t>Electroconvulsive therapy</a:t>
            </a:r>
          </a:p>
          <a:p>
            <a:pPr>
              <a:buFont typeface="Wingdings" panose="05000000000000000000" pitchFamily="2" charset="2"/>
              <a:buChar char="Ø"/>
            </a:pPr>
            <a:r>
              <a:rPr lang="en-US" sz="2800" dirty="0" smtClean="0">
                <a:latin typeface="+mj-lt"/>
              </a:rPr>
              <a:t>Occupational and recreational therapy</a:t>
            </a:r>
          </a:p>
          <a:p>
            <a:pPr>
              <a:buFont typeface="Wingdings" panose="05000000000000000000" pitchFamily="2" charset="2"/>
              <a:buChar char="Ø"/>
            </a:pPr>
            <a:r>
              <a:rPr lang="en-US" sz="2800" dirty="0" smtClean="0">
                <a:latin typeface="+mj-lt"/>
              </a:rPr>
              <a:t>Family and social therapy</a:t>
            </a:r>
          </a:p>
          <a:p>
            <a:pPr>
              <a:buFont typeface="Wingdings" panose="05000000000000000000" pitchFamily="2" charset="2"/>
              <a:buChar char="Ø"/>
            </a:pPr>
            <a:endParaRPr lang="en-US" sz="2800" dirty="0" smtClean="0">
              <a:latin typeface="+mj-lt"/>
            </a:endParaRPr>
          </a:p>
        </p:txBody>
      </p:sp>
      <p:sp>
        <p:nvSpPr>
          <p:cNvPr id="4" name="Content Placeholder 3"/>
          <p:cNvSpPr>
            <a:spLocks noGrp="1"/>
          </p:cNvSpPr>
          <p:nvPr>
            <p:ph sz="half" idx="2"/>
          </p:nvPr>
        </p:nvSpPr>
        <p:spPr>
          <a:xfrm>
            <a:off x="6162261" y="853173"/>
            <a:ext cx="5777947" cy="5852425"/>
          </a:xfrm>
        </p:spPr>
        <p:style>
          <a:lnRef idx="2">
            <a:schemeClr val="dk1"/>
          </a:lnRef>
          <a:fillRef idx="1">
            <a:schemeClr val="lt1"/>
          </a:fillRef>
          <a:effectRef idx="0">
            <a:schemeClr val="dk1"/>
          </a:effectRef>
          <a:fontRef idx="minor">
            <a:schemeClr val="dk1"/>
          </a:fontRef>
        </p:style>
        <p:txBody>
          <a:bodyPr>
            <a:normAutofit/>
          </a:bodyPr>
          <a:lstStyle/>
          <a:p>
            <a:pPr marL="0" indent="0">
              <a:buNone/>
            </a:pPr>
            <a:r>
              <a:rPr lang="en-US" sz="2800" dirty="0" smtClean="0">
                <a:latin typeface="+mj-lt"/>
              </a:rPr>
              <a:t>5. </a:t>
            </a:r>
            <a:r>
              <a:rPr lang="en-US" sz="2800" b="1" dirty="0" smtClean="0">
                <a:latin typeface="+mj-lt"/>
              </a:rPr>
              <a:t>COMMUNITY PSYCHIATRY:</a:t>
            </a:r>
          </a:p>
          <a:p>
            <a:pPr>
              <a:buFont typeface="Wingdings" panose="05000000000000000000" pitchFamily="2" charset="2"/>
              <a:buChar char="Ø"/>
            </a:pPr>
            <a:r>
              <a:rPr lang="en-US" sz="2800" dirty="0" smtClean="0">
                <a:latin typeface="+mj-lt"/>
              </a:rPr>
              <a:t>Promotion of mental Health</a:t>
            </a:r>
          </a:p>
          <a:p>
            <a:pPr>
              <a:buFont typeface="Wingdings" panose="05000000000000000000" pitchFamily="2" charset="2"/>
              <a:buChar char="Ø"/>
            </a:pPr>
            <a:r>
              <a:rPr lang="en-US" sz="2800" dirty="0" smtClean="0">
                <a:latin typeface="+mj-lt"/>
              </a:rPr>
              <a:t>Prevention of mental health</a:t>
            </a:r>
          </a:p>
          <a:p>
            <a:pPr>
              <a:buFont typeface="Wingdings" panose="05000000000000000000" pitchFamily="2" charset="2"/>
              <a:buChar char="Ø"/>
            </a:pPr>
            <a:r>
              <a:rPr lang="en-US" sz="2800" dirty="0" smtClean="0">
                <a:latin typeface="+mj-lt"/>
              </a:rPr>
              <a:t>Rehabilitation</a:t>
            </a:r>
          </a:p>
          <a:p>
            <a:pPr>
              <a:buFont typeface="Wingdings" panose="05000000000000000000" pitchFamily="2" charset="2"/>
              <a:buChar char="Ø"/>
            </a:pPr>
            <a:r>
              <a:rPr lang="en-US" sz="2800" dirty="0" smtClean="0">
                <a:latin typeface="+mj-lt"/>
              </a:rPr>
              <a:t>Involvement of government and non-governmental </a:t>
            </a:r>
            <a:r>
              <a:rPr lang="en-US" sz="2800" dirty="0" err="1" smtClean="0">
                <a:latin typeface="+mj-lt"/>
              </a:rPr>
              <a:t>organisations</a:t>
            </a:r>
            <a:r>
              <a:rPr lang="en-US" sz="2800" dirty="0" smtClean="0">
                <a:latin typeface="+mj-lt"/>
              </a:rPr>
              <a:t> </a:t>
            </a:r>
            <a:endParaRPr lang="en-US" sz="2800" dirty="0">
              <a:latin typeface="+mj-lt"/>
            </a:endParaRPr>
          </a:p>
        </p:txBody>
      </p:sp>
    </p:spTree>
    <p:extLst>
      <p:ext uri="{BB962C8B-B14F-4D97-AF65-F5344CB8AC3E}">
        <p14:creationId xmlns:p14="http://schemas.microsoft.com/office/powerpoint/2010/main" val="1886371384"/>
      </p:ext>
    </p:extLst>
  </p:cSld>
  <p:clrMapOvr>
    <a:masterClrMapping/>
  </p:clrMapOvr>
  <p:transition spd="med">
    <p:pull/>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4754" name="Title 1"/>
          <p:cNvSpPr>
            <a:spLocks noGrp="1"/>
          </p:cNvSpPr>
          <p:nvPr>
            <p:ph type="title"/>
          </p:nvPr>
        </p:nvSpPr>
        <p:spPr>
          <a:xfrm>
            <a:off x="1981200" y="122239"/>
            <a:ext cx="7543800" cy="858837"/>
          </a:xfrm>
        </p:spPr>
        <p:txBody>
          <a:bodyPr/>
          <a:lstStyle/>
          <a:p>
            <a:pPr algn="ctr"/>
            <a:r>
              <a:rPr lang="en-US" altLang="en-US" b="1" dirty="0" smtClean="0">
                <a:solidFill>
                  <a:schemeClr val="tx1"/>
                </a:solidFill>
              </a:rPr>
              <a:t>EMOTIONS</a:t>
            </a:r>
          </a:p>
        </p:txBody>
      </p:sp>
      <p:sp>
        <p:nvSpPr>
          <p:cNvPr id="3" name="Content Placeholder 2"/>
          <p:cNvSpPr>
            <a:spLocks noGrp="1"/>
          </p:cNvSpPr>
          <p:nvPr>
            <p:ph idx="1"/>
          </p:nvPr>
        </p:nvSpPr>
        <p:spPr>
          <a:xfrm>
            <a:off x="1523999" y="981075"/>
            <a:ext cx="10561983" cy="5761037"/>
          </a:xfrm>
        </p:spPr>
        <p:txBody>
          <a:bodyPr/>
          <a:lstStyle/>
          <a:p>
            <a:pPr marL="0" indent="0" algn="just">
              <a:lnSpc>
                <a:spcPct val="150000"/>
              </a:lnSpc>
              <a:buNone/>
              <a:defRPr/>
            </a:pPr>
            <a:r>
              <a:rPr lang="en-US" sz="2800" b="1" u="sng" dirty="0">
                <a:latin typeface="Times New Roman" pitchFamily="18" charset="0"/>
                <a:cs typeface="Times New Roman" pitchFamily="18" charset="0"/>
              </a:rPr>
              <a:t>Mood</a:t>
            </a:r>
            <a:endParaRPr lang="en-US" sz="2800" dirty="0">
              <a:latin typeface="Times New Roman" pitchFamily="18" charset="0"/>
              <a:cs typeface="Times New Roman" pitchFamily="18" charset="0"/>
            </a:endParaRPr>
          </a:p>
          <a:p>
            <a:pPr algn="just">
              <a:lnSpc>
                <a:spcPct val="150000"/>
              </a:lnSpc>
              <a:defRPr/>
            </a:pPr>
            <a:r>
              <a:rPr lang="en-US" sz="2800" b="1" i="1" dirty="0">
                <a:latin typeface="Times New Roman" pitchFamily="18" charset="0"/>
                <a:cs typeface="Times New Roman" pitchFamily="18" charset="0"/>
              </a:rPr>
              <a:t>Depressed; despairing-</a:t>
            </a:r>
            <a:r>
              <a:rPr lang="en-US" sz="2800" dirty="0">
                <a:latin typeface="Times New Roman" pitchFamily="18" charset="0"/>
                <a:cs typeface="Times New Roman" pitchFamily="18" charset="0"/>
              </a:rPr>
              <a:t>An overwhelming feeling of sadness, loss of interest in regular activities</a:t>
            </a:r>
          </a:p>
          <a:p>
            <a:pPr algn="just">
              <a:lnSpc>
                <a:spcPct val="150000"/>
              </a:lnSpc>
              <a:defRPr/>
            </a:pPr>
            <a:r>
              <a:rPr lang="en-US" sz="2800" b="1" i="1" dirty="0">
                <a:latin typeface="Times New Roman" pitchFamily="18" charset="0"/>
                <a:cs typeface="Times New Roman" pitchFamily="18" charset="0"/>
              </a:rPr>
              <a:t>Irritable</a:t>
            </a:r>
            <a:r>
              <a:rPr lang="en-US" sz="2800" dirty="0">
                <a:latin typeface="Times New Roman" pitchFamily="18" charset="0"/>
                <a:cs typeface="Times New Roman" pitchFamily="18" charset="0"/>
              </a:rPr>
              <a:t>-Easily annoyed and provoked to anger</a:t>
            </a:r>
          </a:p>
          <a:p>
            <a:pPr algn="just">
              <a:lnSpc>
                <a:spcPct val="150000"/>
              </a:lnSpc>
              <a:defRPr/>
            </a:pPr>
            <a:r>
              <a:rPr lang="en-US" sz="2800" b="1" i="1" dirty="0">
                <a:latin typeface="Times New Roman" pitchFamily="18" charset="0"/>
                <a:cs typeface="Times New Roman" pitchFamily="18" charset="0"/>
              </a:rPr>
              <a:t>Anxious</a:t>
            </a:r>
            <a:r>
              <a:rPr lang="en-US" sz="2800" dirty="0">
                <a:latin typeface="Times New Roman" pitchFamily="18" charset="0"/>
                <a:cs typeface="Times New Roman" pitchFamily="18" charset="0"/>
              </a:rPr>
              <a:t>- Demonstrates or verbalizes feeling of apprehension</a:t>
            </a:r>
          </a:p>
          <a:p>
            <a:pPr algn="just">
              <a:lnSpc>
                <a:spcPct val="150000"/>
              </a:lnSpc>
              <a:defRPr/>
            </a:pPr>
            <a:r>
              <a:rPr lang="en-US" sz="2800" b="1" i="1" dirty="0">
                <a:latin typeface="Times New Roman" pitchFamily="18" charset="0"/>
                <a:cs typeface="Times New Roman" pitchFamily="18" charset="0"/>
              </a:rPr>
              <a:t>Elated</a:t>
            </a:r>
            <a:r>
              <a:rPr lang="en-US" sz="2800" dirty="0">
                <a:latin typeface="Times New Roman" pitchFamily="18" charset="0"/>
                <a:cs typeface="Times New Roman" pitchFamily="18" charset="0"/>
              </a:rPr>
              <a:t>-Expresses feelings of joy and intense pleasure, is intensely optimistic</a:t>
            </a:r>
          </a:p>
          <a:p>
            <a:pPr algn="just">
              <a:lnSpc>
                <a:spcPct val="150000"/>
              </a:lnSpc>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16038763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19400" y="274638"/>
            <a:ext cx="7391400" cy="563562"/>
          </a:xfrm>
        </p:spPr>
        <p:txBody>
          <a:bodyPr>
            <a:noAutofit/>
          </a:bodyPr>
          <a:lstStyle/>
          <a:p>
            <a:pPr algn="ctr"/>
            <a:r>
              <a:rPr lang="en-US" sz="5400" b="1" dirty="0">
                <a:solidFill>
                  <a:schemeClr val="tx1"/>
                </a:solidFill>
                <a:latin typeface="Times New Roman" pitchFamily="18" charset="0"/>
                <a:cs typeface="Times New Roman" pitchFamily="18" charset="0"/>
              </a:rPr>
              <a:t>Introduction </a:t>
            </a:r>
            <a:endParaRPr lang="en-US" sz="5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1066800"/>
            <a:ext cx="7620000" cy="5562600"/>
          </a:xfrm>
        </p:spPr>
        <p:txBody>
          <a:bodyPr>
            <a:normAutofit/>
          </a:bodyPr>
          <a:lstStyle/>
          <a:p>
            <a:pPr algn="just"/>
            <a:r>
              <a:rPr lang="en-US" sz="3200" dirty="0">
                <a:latin typeface="Times New Roman" pitchFamily="18" charset="0"/>
                <a:cs typeface="Times New Roman" pitchFamily="18" charset="0"/>
              </a:rPr>
              <a:t>Community as a client</a:t>
            </a:r>
          </a:p>
          <a:p>
            <a:pPr algn="just"/>
            <a:r>
              <a:rPr lang="en-US" sz="3200" dirty="0">
                <a:latin typeface="Times New Roman" pitchFamily="18" charset="0"/>
                <a:cs typeface="Times New Roman" pitchFamily="18" charset="0"/>
              </a:rPr>
              <a:t>Populations in the community are at risk of many mental problems</a:t>
            </a:r>
          </a:p>
          <a:p>
            <a:pPr algn="just"/>
            <a:r>
              <a:rPr lang="en-US" sz="3200" dirty="0">
                <a:latin typeface="Times New Roman" pitchFamily="18" charset="0"/>
                <a:cs typeface="Times New Roman" pitchFamily="18" charset="0"/>
              </a:rPr>
              <a:t>Risks are associated with the crises they undergo in life</a:t>
            </a:r>
          </a:p>
          <a:p>
            <a:pPr algn="just"/>
            <a:r>
              <a:rPr lang="en-US" sz="3200" dirty="0">
                <a:latin typeface="Times New Roman" pitchFamily="18" charset="0"/>
                <a:cs typeface="Times New Roman" pitchFamily="18" charset="0"/>
              </a:rPr>
              <a:t>Both maturational and situational crises apply.</a:t>
            </a:r>
          </a:p>
          <a:p>
            <a:pPr algn="just"/>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25998639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5400" b="1" dirty="0">
                <a:solidFill>
                  <a:schemeClr val="tx1"/>
                </a:solidFill>
                <a:latin typeface="Times New Roman" pitchFamily="18" charset="0"/>
                <a:cs typeface="Times New Roman" pitchFamily="18" charset="0"/>
              </a:rPr>
              <a:t>Role of the nurse in </a:t>
            </a:r>
            <a:r>
              <a:rPr lang="en-US" sz="5400" b="1" dirty="0" err="1">
                <a:solidFill>
                  <a:schemeClr val="tx1"/>
                </a:solidFill>
                <a:latin typeface="Times New Roman" pitchFamily="18" charset="0"/>
                <a:cs typeface="Times New Roman" pitchFamily="18" charset="0"/>
              </a:rPr>
              <a:t>cmh</a:t>
            </a:r>
            <a:endParaRPr lang="en-US" sz="5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algn="just">
              <a:buFont typeface="Wingdings" pitchFamily="2" charset="2"/>
              <a:buChar char="ü"/>
            </a:pPr>
            <a:r>
              <a:rPr lang="en-US" sz="3200" dirty="0">
                <a:latin typeface="Times New Roman" pitchFamily="18" charset="0"/>
                <a:cs typeface="Times New Roman" pitchFamily="18" charset="0"/>
              </a:rPr>
              <a:t>Identification of mentally ill persons in the community</a:t>
            </a:r>
          </a:p>
          <a:p>
            <a:pPr algn="just">
              <a:buFont typeface="Wingdings" pitchFamily="2" charset="2"/>
              <a:buChar char="ü"/>
            </a:pPr>
            <a:r>
              <a:rPr lang="en-US" sz="3200" dirty="0">
                <a:latin typeface="Times New Roman" pitchFamily="18" charset="0"/>
                <a:cs typeface="Times New Roman" pitchFamily="18" charset="0"/>
              </a:rPr>
              <a:t>Provide first aid in psychiatric emergency care</a:t>
            </a:r>
          </a:p>
          <a:p>
            <a:pPr algn="just">
              <a:buFont typeface="Wingdings" pitchFamily="2" charset="2"/>
              <a:buChar char="ü"/>
            </a:pPr>
            <a:r>
              <a:rPr lang="en-US" sz="3200" dirty="0">
                <a:latin typeface="Times New Roman" pitchFamily="18" charset="0"/>
                <a:cs typeface="Times New Roman" pitchFamily="18" charset="0"/>
              </a:rPr>
              <a:t>Follow-up</a:t>
            </a:r>
          </a:p>
          <a:p>
            <a:pPr algn="just">
              <a:buFont typeface="Wingdings" pitchFamily="2" charset="2"/>
              <a:buChar char="ü"/>
            </a:pPr>
            <a:r>
              <a:rPr lang="en-US" sz="3200" dirty="0">
                <a:latin typeface="Times New Roman" pitchFamily="18" charset="0"/>
                <a:cs typeface="Times New Roman" pitchFamily="18" charset="0"/>
              </a:rPr>
              <a:t>Mental health education</a:t>
            </a:r>
          </a:p>
          <a:p>
            <a:pPr algn="just">
              <a:buFont typeface="Wingdings" pitchFamily="2" charset="2"/>
              <a:buChar char="ü"/>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861842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400" b="1" dirty="0">
                <a:solidFill>
                  <a:schemeClr val="tx1"/>
                </a:solidFill>
                <a:latin typeface="Times New Roman" pitchFamily="18" charset="0"/>
                <a:cs typeface="Times New Roman" pitchFamily="18" charset="0"/>
              </a:rPr>
              <a:t>Public health model</a:t>
            </a:r>
            <a:endParaRPr lang="en-US" sz="4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lvl="3">
              <a:lnSpc>
                <a:spcPct val="150000"/>
              </a:lnSpc>
              <a:buBlip>
                <a:blip r:embed="rId2"/>
              </a:buBlip>
            </a:pPr>
            <a:r>
              <a:rPr lang="en-US" sz="4400" dirty="0">
                <a:latin typeface="Times New Roman" pitchFamily="18" charset="0"/>
                <a:cs typeface="Times New Roman" pitchFamily="18" charset="0"/>
              </a:rPr>
              <a:t>Primary prevention</a:t>
            </a:r>
          </a:p>
          <a:p>
            <a:pPr lvl="3">
              <a:lnSpc>
                <a:spcPct val="150000"/>
              </a:lnSpc>
              <a:buBlip>
                <a:blip r:embed="rId2"/>
              </a:buBlip>
            </a:pPr>
            <a:r>
              <a:rPr lang="en-US" sz="4400" dirty="0">
                <a:latin typeface="Times New Roman" pitchFamily="18" charset="0"/>
                <a:cs typeface="Times New Roman" pitchFamily="18" charset="0"/>
              </a:rPr>
              <a:t>Secondary prevention</a:t>
            </a:r>
          </a:p>
          <a:p>
            <a:pPr lvl="3">
              <a:lnSpc>
                <a:spcPct val="150000"/>
              </a:lnSpc>
              <a:buBlip>
                <a:blip r:embed="rId2"/>
              </a:buBlip>
            </a:pPr>
            <a:r>
              <a:rPr lang="en-US" sz="4400" dirty="0">
                <a:latin typeface="Times New Roman" pitchFamily="18" charset="0"/>
                <a:cs typeface="Times New Roman" pitchFamily="18" charset="0"/>
              </a:rPr>
              <a:t>Tertiary prevention</a:t>
            </a:r>
          </a:p>
          <a:p>
            <a:pPr lvl="3">
              <a:lnSpc>
                <a:spcPct val="150000"/>
              </a:lnSpc>
              <a:buBlip>
                <a:blip r:embed="rId2"/>
              </a:buBlip>
            </a:pPr>
            <a:endParaRPr lang="en-US" sz="4400" dirty="0">
              <a:latin typeface="Times New Roman" pitchFamily="18" charset="0"/>
              <a:cs typeface="Times New Roman" pitchFamily="18" charset="0"/>
            </a:endParaRPr>
          </a:p>
        </p:txBody>
      </p:sp>
    </p:spTree>
    <p:extLst>
      <p:ext uri="{BB962C8B-B14F-4D97-AF65-F5344CB8AC3E}">
        <p14:creationId xmlns:p14="http://schemas.microsoft.com/office/powerpoint/2010/main" val="3514082484"/>
      </p:ext>
    </p:extLst>
  </p:cSld>
  <p:clrMapOvr>
    <a:masterClrMapping/>
  </p:clrMapOvr>
  <p:transition spd="slow">
    <p:push dir="u"/>
  </p:transition>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800" b="1" dirty="0">
                <a:solidFill>
                  <a:schemeClr val="tx1"/>
                </a:solidFill>
                <a:latin typeface="Times New Roman" pitchFamily="18" charset="0"/>
                <a:cs typeface="Times New Roman" pitchFamily="18" charset="0"/>
              </a:rPr>
              <a:t>Primary prevention</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t>
            </a:r>
            <a:r>
              <a:rPr lang="en-US" sz="3200" dirty="0">
                <a:latin typeface="Times New Roman" pitchFamily="18" charset="0"/>
                <a:cs typeface="Times New Roman" pitchFamily="18" charset="0"/>
              </a:rPr>
              <a:t>aimed at reducing the incidence of </a:t>
            </a:r>
            <a:r>
              <a:rPr lang="en-US" sz="3200" dirty="0">
                <a:latin typeface="Times New Roman" pitchFamily="18" charset="0"/>
                <a:cs typeface="Times New Roman" pitchFamily="18" charset="0"/>
              </a:rPr>
              <a:t>mental disorders </a:t>
            </a:r>
            <a:r>
              <a:rPr lang="en-US" sz="3200" dirty="0">
                <a:latin typeface="Times New Roman" pitchFamily="18" charset="0"/>
                <a:cs typeface="Times New Roman" pitchFamily="18" charset="0"/>
              </a:rPr>
              <a:t>within the population.</a:t>
            </a:r>
          </a:p>
        </p:txBody>
      </p:sp>
    </p:spTree>
    <p:extLst>
      <p:ext uri="{BB962C8B-B14F-4D97-AF65-F5344CB8AC3E}">
        <p14:creationId xmlns:p14="http://schemas.microsoft.com/office/powerpoint/2010/main" val="3265496905"/>
      </p:ext>
    </p:extLst>
  </p:cSld>
  <p:clrMapOvr>
    <a:masterClrMapping/>
  </p:clrMapOvr>
  <p:transition spd="slow">
    <p:push dir="u"/>
  </p:transition>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667000" y="274638"/>
            <a:ext cx="7543800" cy="563562"/>
          </a:xfrm>
        </p:spPr>
        <p:txBody>
          <a:bodyPr>
            <a:normAutofit fontScale="90000"/>
          </a:bodyPr>
          <a:lstStyle/>
          <a:p>
            <a:endParaRPr lang="en-US" dirty="0">
              <a:solidFill>
                <a:schemeClr val="tx1"/>
              </a:solidFill>
            </a:endParaRPr>
          </a:p>
        </p:txBody>
      </p:sp>
      <p:sp>
        <p:nvSpPr>
          <p:cNvPr id="3" name="Content Placeholder 2"/>
          <p:cNvSpPr>
            <a:spLocks noGrp="1"/>
          </p:cNvSpPr>
          <p:nvPr>
            <p:ph idx="1"/>
          </p:nvPr>
        </p:nvSpPr>
        <p:spPr>
          <a:xfrm>
            <a:off x="2667000" y="1066801"/>
            <a:ext cx="7543800" cy="5059363"/>
          </a:xfrm>
        </p:spPr>
        <p:txBody>
          <a:bodyPr>
            <a:normAutofit/>
          </a:bodyPr>
          <a:lstStyle/>
          <a:p>
            <a:pPr algn="just"/>
            <a:r>
              <a:rPr lang="en-US" sz="3200" dirty="0">
                <a:latin typeface="Times New Roman" pitchFamily="18" charset="0"/>
                <a:cs typeface="Times New Roman" pitchFamily="18" charset="0"/>
              </a:rPr>
              <a:t>Focus on:-</a:t>
            </a:r>
          </a:p>
          <a:p>
            <a:pPr marL="514350" indent="-514350" algn="just">
              <a:buFont typeface="+mj-lt"/>
              <a:buAutoNum type="arabicPeriod"/>
            </a:pPr>
            <a:r>
              <a:rPr lang="en-US" sz="3200" dirty="0">
                <a:latin typeface="Times New Roman" pitchFamily="18" charset="0"/>
                <a:cs typeface="Times New Roman" pitchFamily="18" charset="0"/>
              </a:rPr>
              <a:t>Assisting individuals to increase their ability to cope effectively with stress.</a:t>
            </a:r>
          </a:p>
          <a:p>
            <a:pPr marL="514350" indent="-514350" algn="just">
              <a:buFont typeface="+mj-lt"/>
              <a:buAutoNum type="arabicPeriod"/>
            </a:pPr>
            <a:r>
              <a:rPr lang="en-US" sz="3200" dirty="0">
                <a:latin typeface="Times New Roman" pitchFamily="18" charset="0"/>
                <a:cs typeface="Times New Roman" pitchFamily="18" charset="0"/>
              </a:rPr>
              <a:t>Targeting and diminishing harmful forces (stressors) within the environment</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6971928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334962"/>
          </a:xfrm>
        </p:spPr>
        <p:txBody>
          <a:bodyPr>
            <a:noAutofit/>
          </a:bodyPr>
          <a:lstStyle/>
          <a:p>
            <a:pPr algn="ctr"/>
            <a:r>
              <a:rPr lang="en-US" sz="4800" b="1" dirty="0">
                <a:solidFill>
                  <a:schemeClr val="tx1"/>
                </a:solidFill>
                <a:latin typeface="Times New Roman" pitchFamily="18" charset="0"/>
                <a:cs typeface="Times New Roman" pitchFamily="18" charset="0"/>
              </a:rPr>
              <a:t>Primary interventions</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762000"/>
            <a:ext cx="7620000" cy="5943600"/>
          </a:xfrm>
        </p:spPr>
        <p:txBody>
          <a:bodyPr>
            <a:normAutofit/>
          </a:bodyPr>
          <a:lstStyle/>
          <a:p>
            <a:pPr algn="just">
              <a:lnSpc>
                <a:spcPct val="110000"/>
              </a:lnSpc>
              <a:buNone/>
            </a:pPr>
            <a:r>
              <a:rPr lang="en-US" sz="3200" dirty="0">
                <a:latin typeface="Times New Roman" pitchFamily="18" charset="0"/>
                <a:cs typeface="Times New Roman" pitchFamily="18" charset="0"/>
              </a:rPr>
              <a:t>Teaching </a:t>
            </a:r>
            <a:r>
              <a:rPr lang="en-US" sz="3200" dirty="0">
                <a:latin typeface="Times New Roman" pitchFamily="18" charset="0"/>
                <a:cs typeface="Times New Roman" pitchFamily="18" charset="0"/>
              </a:rPr>
              <a:t>:</a:t>
            </a:r>
          </a:p>
          <a:p>
            <a:pPr algn="just">
              <a:lnSpc>
                <a:spcPct val="110000"/>
              </a:lnSpc>
            </a:pPr>
            <a:r>
              <a:rPr lang="en-US" sz="3200" dirty="0">
                <a:latin typeface="Times New Roman" pitchFamily="18" charset="0"/>
                <a:cs typeface="Times New Roman" pitchFamily="18" charset="0"/>
              </a:rPr>
              <a:t>P</a:t>
            </a:r>
            <a:r>
              <a:rPr lang="en-US" sz="3200" dirty="0">
                <a:latin typeface="Times New Roman" pitchFamily="18" charset="0"/>
                <a:cs typeface="Times New Roman" pitchFamily="18" charset="0"/>
              </a:rPr>
              <a:t>arenting </a:t>
            </a:r>
            <a:r>
              <a:rPr lang="en-US" sz="3200" dirty="0">
                <a:latin typeface="Times New Roman" pitchFamily="18" charset="0"/>
                <a:cs typeface="Times New Roman" pitchFamily="18" charset="0"/>
              </a:rPr>
              <a:t>skills and child development </a:t>
            </a:r>
            <a:r>
              <a:rPr lang="en-US" sz="3200" dirty="0">
                <a:latin typeface="Times New Roman" pitchFamily="18" charset="0"/>
                <a:cs typeface="Times New Roman" pitchFamily="18" charset="0"/>
              </a:rPr>
              <a:t>to prospective </a:t>
            </a:r>
            <a:r>
              <a:rPr lang="en-US" sz="3200" dirty="0">
                <a:latin typeface="Times New Roman" pitchFamily="18" charset="0"/>
                <a:cs typeface="Times New Roman" pitchFamily="18" charset="0"/>
              </a:rPr>
              <a:t>new parents</a:t>
            </a:r>
          </a:p>
          <a:p>
            <a:pPr algn="just">
              <a:lnSpc>
                <a:spcPct val="110000"/>
              </a:lnSpc>
            </a:pPr>
            <a:r>
              <a:rPr lang="en-US" sz="3200" dirty="0">
                <a:latin typeface="Times New Roman" pitchFamily="18" charset="0"/>
                <a:cs typeface="Times New Roman" pitchFamily="18" charset="0"/>
              </a:rPr>
              <a:t>P</a:t>
            </a:r>
            <a:r>
              <a:rPr lang="en-US" sz="3200" dirty="0">
                <a:latin typeface="Times New Roman" pitchFamily="18" charset="0"/>
                <a:cs typeface="Times New Roman" pitchFamily="18" charset="0"/>
              </a:rPr>
              <a:t>hysical </a:t>
            </a:r>
            <a:r>
              <a:rPr lang="en-US" sz="3200" dirty="0">
                <a:latin typeface="Times New Roman" pitchFamily="18" charset="0"/>
                <a:cs typeface="Times New Roman" pitchFamily="18" charset="0"/>
              </a:rPr>
              <a:t>and psychosocial effects </a:t>
            </a:r>
            <a:r>
              <a:rPr lang="en-US" sz="3200" dirty="0">
                <a:latin typeface="Times New Roman" pitchFamily="18" charset="0"/>
                <a:cs typeface="Times New Roman" pitchFamily="18" charset="0"/>
              </a:rPr>
              <a:t>of alcohol/drugs</a:t>
            </a:r>
          </a:p>
          <a:p>
            <a:pPr algn="just">
              <a:lnSpc>
                <a:spcPct val="110000"/>
              </a:lnSpc>
            </a:pPr>
            <a:r>
              <a:rPr lang="en-US" sz="3200" dirty="0">
                <a:latin typeface="Times New Roman" pitchFamily="18" charset="0"/>
                <a:cs typeface="Times New Roman" pitchFamily="18" charset="0"/>
              </a:rPr>
              <a:t>T</a:t>
            </a:r>
            <a:r>
              <a:rPr lang="en-US" sz="3200" dirty="0">
                <a:latin typeface="Times New Roman" pitchFamily="18" charset="0"/>
                <a:cs typeface="Times New Roman" pitchFamily="18" charset="0"/>
              </a:rPr>
              <a:t>echniques </a:t>
            </a:r>
            <a:r>
              <a:rPr lang="en-US" sz="3200" dirty="0">
                <a:latin typeface="Times New Roman" pitchFamily="18" charset="0"/>
                <a:cs typeface="Times New Roman" pitchFamily="18" charset="0"/>
              </a:rPr>
              <a:t>of stress </a:t>
            </a:r>
            <a:r>
              <a:rPr lang="en-US" sz="3200" dirty="0">
                <a:latin typeface="Times New Roman" pitchFamily="18" charset="0"/>
                <a:cs typeface="Times New Roman" pitchFamily="18" charset="0"/>
              </a:rPr>
              <a:t>management</a:t>
            </a:r>
          </a:p>
          <a:p>
            <a:pPr algn="just">
              <a:lnSpc>
                <a:spcPct val="110000"/>
              </a:lnSpc>
            </a:pPr>
            <a:r>
              <a:rPr lang="en-US" sz="3200" dirty="0">
                <a:latin typeface="Times New Roman" pitchFamily="18" charset="0"/>
                <a:cs typeface="Times New Roman" pitchFamily="18" charset="0"/>
              </a:rPr>
              <a:t>G</a:t>
            </a:r>
            <a:r>
              <a:rPr lang="en-US" sz="3200" dirty="0">
                <a:latin typeface="Times New Roman" pitchFamily="18" charset="0"/>
                <a:cs typeface="Times New Roman" pitchFamily="18" charset="0"/>
              </a:rPr>
              <a:t>roups </a:t>
            </a:r>
            <a:r>
              <a:rPr lang="en-US" sz="3200" dirty="0">
                <a:latin typeface="Times New Roman" pitchFamily="18" charset="0"/>
                <a:cs typeface="Times New Roman" pitchFamily="18" charset="0"/>
              </a:rPr>
              <a:t>of individuals ways to cope </a:t>
            </a:r>
            <a:r>
              <a:rPr lang="en-US" sz="3200" dirty="0">
                <a:latin typeface="Times New Roman" pitchFamily="18" charset="0"/>
                <a:cs typeface="Times New Roman" pitchFamily="18" charset="0"/>
              </a:rPr>
              <a:t>with the </a:t>
            </a:r>
            <a:r>
              <a:rPr lang="en-US" sz="3200" dirty="0">
                <a:latin typeface="Times New Roman" pitchFamily="18" charset="0"/>
                <a:cs typeface="Times New Roman" pitchFamily="18" charset="0"/>
              </a:rPr>
              <a:t>changes associated with various </a:t>
            </a:r>
            <a:r>
              <a:rPr lang="en-US" sz="3200" dirty="0">
                <a:latin typeface="Times New Roman" pitchFamily="18" charset="0"/>
                <a:cs typeface="Times New Roman" pitchFamily="18" charset="0"/>
              </a:rPr>
              <a:t>maturational stages</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19551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4600" y="274638"/>
            <a:ext cx="7696200" cy="411162"/>
          </a:xfrm>
        </p:spPr>
        <p:txBody>
          <a:bodyPr>
            <a:normAutofit fontScale="90000"/>
          </a:bodyPr>
          <a:lstStyle/>
          <a:p>
            <a:r>
              <a:rPr lang="en-US" sz="2700" dirty="0">
                <a:solidFill>
                  <a:schemeClr val="tx1"/>
                </a:solidFill>
              </a:rPr>
              <a:t>Cont</a:t>
            </a:r>
            <a:r>
              <a:rPr lang="en-US" sz="1600" dirty="0">
                <a:solidFill>
                  <a:schemeClr val="tx1"/>
                </a:solidFill>
              </a:rPr>
              <a:t>’</a:t>
            </a:r>
            <a:endParaRPr lang="en-US" sz="1600" dirty="0">
              <a:solidFill>
                <a:schemeClr val="tx1"/>
              </a:solidFill>
            </a:endParaRPr>
          </a:p>
        </p:txBody>
      </p:sp>
      <p:sp>
        <p:nvSpPr>
          <p:cNvPr id="3" name="Content Placeholder 2"/>
          <p:cNvSpPr>
            <a:spLocks noGrp="1"/>
          </p:cNvSpPr>
          <p:nvPr>
            <p:ph idx="1"/>
          </p:nvPr>
        </p:nvSpPr>
        <p:spPr>
          <a:xfrm>
            <a:off x="2667000" y="914400"/>
            <a:ext cx="7543800" cy="5715000"/>
          </a:xfrm>
        </p:spPr>
        <p:txBody>
          <a:bodyPr>
            <a:normAutofit/>
          </a:bodyPr>
          <a:lstStyle/>
          <a:p>
            <a:pPr algn="just"/>
            <a:r>
              <a:rPr lang="en-US" sz="3200" dirty="0">
                <a:latin typeface="Times New Roman" pitchFamily="18" charset="0"/>
                <a:cs typeface="Times New Roman" pitchFamily="18" charset="0"/>
              </a:rPr>
              <a:t>Teaching concepts of mental health to </a:t>
            </a:r>
            <a:r>
              <a:rPr lang="en-US" sz="3200" dirty="0">
                <a:latin typeface="Times New Roman" pitchFamily="18" charset="0"/>
                <a:cs typeface="Times New Roman" pitchFamily="18" charset="0"/>
              </a:rPr>
              <a:t>various groups </a:t>
            </a:r>
            <a:r>
              <a:rPr lang="en-US" sz="3200" dirty="0">
                <a:latin typeface="Times New Roman" pitchFamily="18" charset="0"/>
                <a:cs typeface="Times New Roman" pitchFamily="18" charset="0"/>
              </a:rPr>
              <a:t>within the community</a:t>
            </a:r>
          </a:p>
          <a:p>
            <a:pPr algn="just"/>
            <a:r>
              <a:rPr lang="en-US" sz="3200" dirty="0">
                <a:latin typeface="Times New Roman" pitchFamily="18" charset="0"/>
                <a:cs typeface="Times New Roman" pitchFamily="18" charset="0"/>
              </a:rPr>
              <a:t>Providing </a:t>
            </a:r>
            <a:r>
              <a:rPr lang="en-US" sz="3200" dirty="0">
                <a:latin typeface="Times New Roman" pitchFamily="18" charset="0"/>
                <a:cs typeface="Times New Roman" pitchFamily="18" charset="0"/>
              </a:rPr>
              <a:t>education and support to unemployed </a:t>
            </a:r>
            <a:r>
              <a:rPr lang="en-US" sz="3200" dirty="0">
                <a:latin typeface="Times New Roman" pitchFamily="18" charset="0"/>
                <a:cs typeface="Times New Roman" pitchFamily="18" charset="0"/>
              </a:rPr>
              <a:t>or homeless </a:t>
            </a:r>
            <a:r>
              <a:rPr lang="en-US" sz="3200" dirty="0">
                <a:latin typeface="Times New Roman" pitchFamily="18" charset="0"/>
                <a:cs typeface="Times New Roman" pitchFamily="18" charset="0"/>
              </a:rPr>
              <a:t>individuals</a:t>
            </a:r>
          </a:p>
          <a:p>
            <a:pPr algn="just"/>
            <a:r>
              <a:rPr lang="en-US" sz="3200" dirty="0">
                <a:latin typeface="Times New Roman" pitchFamily="18" charset="0"/>
                <a:cs typeface="Times New Roman" pitchFamily="18" charset="0"/>
              </a:rPr>
              <a:t>Providing </a:t>
            </a:r>
            <a:r>
              <a:rPr lang="en-US" sz="3200" dirty="0">
                <a:latin typeface="Times New Roman" pitchFamily="18" charset="0"/>
                <a:cs typeface="Times New Roman" pitchFamily="18" charset="0"/>
              </a:rPr>
              <a:t>education and support to other </a:t>
            </a:r>
            <a:r>
              <a:rPr lang="en-US" sz="3200" dirty="0">
                <a:latin typeface="Times New Roman" pitchFamily="18" charset="0"/>
                <a:cs typeface="Times New Roman" pitchFamily="18" charset="0"/>
              </a:rPr>
              <a:t>individuals in </a:t>
            </a:r>
            <a:r>
              <a:rPr lang="en-US" sz="3200" dirty="0">
                <a:latin typeface="Times New Roman" pitchFamily="18" charset="0"/>
                <a:cs typeface="Times New Roman" pitchFamily="18" charset="0"/>
              </a:rPr>
              <a:t>various transitional periods (e.g</a:t>
            </a:r>
            <a:r>
              <a:rPr lang="en-US" sz="3200" dirty="0">
                <a:latin typeface="Times New Roman" pitchFamily="18" charset="0"/>
                <a:cs typeface="Times New Roman" pitchFamily="18" charset="0"/>
              </a:rPr>
              <a:t>. </a:t>
            </a:r>
            <a:r>
              <a:rPr lang="en-US" sz="3200" b="1" i="1" dirty="0">
                <a:latin typeface="Times New Roman" pitchFamily="18" charset="0"/>
                <a:cs typeface="Times New Roman" pitchFamily="18" charset="0"/>
              </a:rPr>
              <a:t>widows </a:t>
            </a:r>
            <a:r>
              <a:rPr lang="en-US" sz="3200" b="1" i="1" dirty="0">
                <a:latin typeface="Times New Roman" pitchFamily="18" charset="0"/>
                <a:cs typeface="Times New Roman" pitchFamily="18" charset="0"/>
              </a:rPr>
              <a:t>and widowers</a:t>
            </a:r>
            <a:r>
              <a:rPr lang="en-US" sz="3200" b="1" i="1" dirty="0">
                <a:latin typeface="Times New Roman" pitchFamily="18" charset="0"/>
                <a:cs typeface="Times New Roman" pitchFamily="18" charset="0"/>
              </a:rPr>
              <a:t>, new retirees, and women entering </a:t>
            </a:r>
            <a:r>
              <a:rPr lang="en-US" sz="3200" b="1" i="1" dirty="0">
                <a:latin typeface="Times New Roman" pitchFamily="18" charset="0"/>
                <a:cs typeface="Times New Roman" pitchFamily="18" charset="0"/>
              </a:rPr>
              <a:t>the work </a:t>
            </a:r>
            <a:r>
              <a:rPr lang="en-US" sz="3200" b="1" i="1" dirty="0">
                <a:latin typeface="Times New Roman" pitchFamily="18" charset="0"/>
                <a:cs typeface="Times New Roman" pitchFamily="18" charset="0"/>
              </a:rPr>
              <a:t>force in middle life)</a:t>
            </a:r>
          </a:p>
        </p:txBody>
      </p:sp>
    </p:spTree>
    <p:extLst>
      <p:ext uri="{BB962C8B-B14F-4D97-AF65-F5344CB8AC3E}">
        <p14:creationId xmlns:p14="http://schemas.microsoft.com/office/powerpoint/2010/main" val="28191973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43200" y="304800"/>
            <a:ext cx="8229600" cy="258762"/>
          </a:xfrm>
        </p:spPr>
        <p:txBody>
          <a:bodyPr>
            <a:noAutofit/>
          </a:bodyPr>
          <a:lstStyle/>
          <a:p>
            <a:pPr algn="ctr"/>
            <a:r>
              <a:rPr lang="en-US" sz="6000" dirty="0">
                <a:solidFill>
                  <a:schemeClr val="tx1"/>
                </a:solidFill>
              </a:rPr>
              <a:t>Settings </a:t>
            </a:r>
            <a:endParaRPr lang="en-US" sz="6000" dirty="0">
              <a:solidFill>
                <a:schemeClr val="tx1"/>
              </a:solidFill>
            </a:endParaRPr>
          </a:p>
        </p:txBody>
      </p:sp>
      <p:sp>
        <p:nvSpPr>
          <p:cNvPr id="3" name="Content Placeholder 2"/>
          <p:cNvSpPr>
            <a:spLocks noGrp="1"/>
          </p:cNvSpPr>
          <p:nvPr>
            <p:ph idx="1"/>
          </p:nvPr>
        </p:nvSpPr>
        <p:spPr>
          <a:xfrm>
            <a:off x="2895600" y="838200"/>
            <a:ext cx="7315200" cy="5791200"/>
          </a:xfrm>
        </p:spPr>
        <p:txBody>
          <a:bodyPr>
            <a:normAutofit/>
          </a:bodyPr>
          <a:lstStyle/>
          <a:p>
            <a:pPr algn="just"/>
            <a:r>
              <a:rPr lang="en-US" sz="3600" dirty="0">
                <a:latin typeface="Times New Roman" pitchFamily="18" charset="0"/>
                <a:cs typeface="Times New Roman" pitchFamily="18" charset="0"/>
              </a:rPr>
              <a:t>Community social institutions e.g.:-</a:t>
            </a:r>
          </a:p>
          <a:p>
            <a:pPr lvl="1" algn="just"/>
            <a:r>
              <a:rPr lang="en-US" sz="3200" dirty="0">
                <a:latin typeface="Times New Roman" pitchFamily="18" charset="0"/>
                <a:cs typeface="Times New Roman" pitchFamily="18" charset="0"/>
              </a:rPr>
              <a:t>Churches</a:t>
            </a:r>
          </a:p>
          <a:p>
            <a:pPr lvl="1" algn="just"/>
            <a:r>
              <a:rPr lang="en-US" sz="3200" dirty="0">
                <a:latin typeface="Times New Roman" pitchFamily="18" charset="0"/>
                <a:cs typeface="Times New Roman" pitchFamily="18" charset="0"/>
              </a:rPr>
              <a:t>Schools/colleges</a:t>
            </a:r>
          </a:p>
          <a:p>
            <a:pPr lvl="1" algn="just"/>
            <a:r>
              <a:rPr lang="en-US" sz="3200" dirty="0">
                <a:latin typeface="Times New Roman" pitchFamily="18" charset="0"/>
                <a:cs typeface="Times New Roman" pitchFamily="18" charset="0"/>
              </a:rPr>
              <a:t>Community centers</a:t>
            </a:r>
          </a:p>
          <a:p>
            <a:pPr lvl="1" algn="just"/>
            <a:r>
              <a:rPr lang="en-US" sz="3200" dirty="0">
                <a:latin typeface="Times New Roman" pitchFamily="18" charset="0"/>
                <a:cs typeface="Times New Roman" pitchFamily="18" charset="0"/>
              </a:rPr>
              <a:t>Workplaces</a:t>
            </a:r>
          </a:p>
          <a:p>
            <a:pPr lvl="1" algn="just"/>
            <a:r>
              <a:rPr lang="en-US" sz="3200" dirty="0">
                <a:latin typeface="Times New Roman" pitchFamily="18" charset="0"/>
                <a:cs typeface="Times New Roman" pitchFamily="18" charset="0"/>
              </a:rPr>
              <a:t>Meetings of women/youth groups</a:t>
            </a:r>
          </a:p>
          <a:p>
            <a:pPr lvl="1" algn="just"/>
            <a:r>
              <a:rPr lang="en-US" sz="3200" dirty="0">
                <a:latin typeface="Times New Roman" pitchFamily="18" charset="0"/>
                <a:cs typeface="Times New Roman" pitchFamily="18" charset="0"/>
              </a:rPr>
              <a:t>Civil society organizations</a:t>
            </a:r>
          </a:p>
          <a:p>
            <a:pPr lvl="1" algn="just"/>
            <a:r>
              <a:rPr lang="en-US" sz="3200" dirty="0">
                <a:latin typeface="Times New Roman" pitchFamily="18" charset="0"/>
                <a:cs typeface="Times New Roman" pitchFamily="18" charset="0"/>
              </a:rPr>
              <a:t>Etc</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2781442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000" b="1" dirty="0">
                <a:solidFill>
                  <a:schemeClr val="tx1"/>
                </a:solidFill>
                <a:latin typeface="Aharoni" pitchFamily="2" charset="-79"/>
                <a:cs typeface="Aharoni" pitchFamily="2" charset="-79"/>
              </a:rPr>
              <a:t>Secondary prevention</a:t>
            </a:r>
            <a:endParaRPr lang="en-US" sz="4000" b="1" dirty="0">
              <a:solidFill>
                <a:schemeClr val="tx1"/>
              </a:solidFill>
              <a:latin typeface="Aharoni" pitchFamily="2" charset="-79"/>
              <a:cs typeface="Aharoni" pitchFamily="2" charset="-79"/>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Interventions </a:t>
            </a:r>
            <a:r>
              <a:rPr lang="en-US" sz="3200" dirty="0">
                <a:latin typeface="Times New Roman" pitchFamily="18" charset="0"/>
                <a:cs typeface="Times New Roman" pitchFamily="18" charset="0"/>
              </a:rPr>
              <a:t>aimed at minimizing early </a:t>
            </a:r>
            <a:r>
              <a:rPr lang="en-US" sz="3200" dirty="0">
                <a:latin typeface="Times New Roman" pitchFamily="18" charset="0"/>
                <a:cs typeface="Times New Roman" pitchFamily="18" charset="0"/>
              </a:rPr>
              <a:t>symptoms of </a:t>
            </a:r>
            <a:r>
              <a:rPr lang="en-US" sz="3200" dirty="0">
                <a:latin typeface="Times New Roman" pitchFamily="18" charset="0"/>
                <a:cs typeface="Times New Roman" pitchFamily="18" charset="0"/>
              </a:rPr>
              <a:t>psychiatric illness and directed toward </a:t>
            </a:r>
            <a:r>
              <a:rPr lang="en-US" sz="3200" dirty="0">
                <a:latin typeface="Times New Roman" pitchFamily="18" charset="0"/>
                <a:cs typeface="Times New Roman" pitchFamily="18" charset="0"/>
              </a:rPr>
              <a:t>reducing the </a:t>
            </a:r>
            <a:r>
              <a:rPr lang="en-US" sz="3200" dirty="0">
                <a:latin typeface="Times New Roman" pitchFamily="18" charset="0"/>
                <a:cs typeface="Times New Roman" pitchFamily="18" charset="0"/>
              </a:rPr>
              <a:t>prevalence and duration of the illness.</a:t>
            </a:r>
          </a:p>
        </p:txBody>
      </p:sp>
    </p:spTree>
    <p:extLst>
      <p:ext uri="{BB962C8B-B14F-4D97-AF65-F5344CB8AC3E}">
        <p14:creationId xmlns:p14="http://schemas.microsoft.com/office/powerpoint/2010/main" val="3439923903"/>
      </p:ext>
    </p:extLst>
  </p:cSld>
  <p:clrMapOvr>
    <a:masterClrMapping/>
  </p:clrMapOvr>
  <p:transition spd="slow">
    <p:push dir="u"/>
  </p:transition>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normAutofit/>
          </a:bodyPr>
          <a:lstStyle/>
          <a:p>
            <a:pPr>
              <a:lnSpc>
                <a:spcPct val="150000"/>
              </a:lnSpc>
            </a:pPr>
            <a:r>
              <a:rPr lang="en-US" sz="3600" dirty="0">
                <a:latin typeface="Times New Roman" pitchFamily="18" charset="0"/>
                <a:cs typeface="Times New Roman" pitchFamily="18" charset="0"/>
              </a:rPr>
              <a:t>Focus:</a:t>
            </a:r>
          </a:p>
          <a:p>
            <a:pPr marL="914400" lvl="1" indent="-514350">
              <a:lnSpc>
                <a:spcPct val="150000"/>
              </a:lnSpc>
              <a:buFont typeface="+mj-lt"/>
              <a:buAutoNum type="arabicPeriod"/>
            </a:pPr>
            <a:r>
              <a:rPr lang="en-US" sz="3600" dirty="0">
                <a:latin typeface="Times New Roman" pitchFamily="18" charset="0"/>
                <a:cs typeface="Times New Roman" pitchFamily="18" charset="0"/>
              </a:rPr>
              <a:t>Recognition of symptoms</a:t>
            </a:r>
          </a:p>
          <a:p>
            <a:pPr marL="914400" lvl="1" indent="-514350">
              <a:lnSpc>
                <a:spcPct val="150000"/>
              </a:lnSpc>
              <a:buFont typeface="+mj-lt"/>
              <a:buAutoNum type="arabicPeriod"/>
            </a:pPr>
            <a:r>
              <a:rPr lang="en-US" sz="3600" dirty="0">
                <a:latin typeface="Times New Roman" pitchFamily="18" charset="0"/>
                <a:cs typeface="Times New Roman" pitchFamily="18" charset="0"/>
              </a:rPr>
              <a:t>Provision of treatment</a:t>
            </a:r>
          </a:p>
          <a:p>
            <a:pPr marL="914400" lvl="1" indent="-514350">
              <a:lnSpc>
                <a:spcPct val="150000"/>
              </a:lnSpc>
              <a:buFont typeface="+mj-lt"/>
              <a:buAutoNum type="arabicPeriod"/>
            </a:pPr>
            <a:r>
              <a:rPr lang="en-US" sz="3600" dirty="0">
                <a:latin typeface="Times New Roman" pitchFamily="18" charset="0"/>
                <a:cs typeface="Times New Roman" pitchFamily="18" charset="0"/>
              </a:rPr>
              <a:t>Referral for treatment.</a:t>
            </a:r>
            <a:endParaRPr lang="en-US" sz="3600" dirty="0">
              <a:latin typeface="Times New Roman" pitchFamily="18" charset="0"/>
              <a:cs typeface="Times New Roman" pitchFamily="18" charset="0"/>
            </a:endParaRPr>
          </a:p>
        </p:txBody>
      </p:sp>
    </p:spTree>
    <p:extLst>
      <p:ext uri="{BB962C8B-B14F-4D97-AF65-F5344CB8AC3E}">
        <p14:creationId xmlns:p14="http://schemas.microsoft.com/office/powerpoint/2010/main" val="93433879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5778" name="Title 1"/>
          <p:cNvSpPr>
            <a:spLocks noGrp="1"/>
          </p:cNvSpPr>
          <p:nvPr>
            <p:ph type="title"/>
          </p:nvPr>
        </p:nvSpPr>
        <p:spPr>
          <a:xfrm>
            <a:off x="2239616" y="122239"/>
            <a:ext cx="7285383" cy="1057204"/>
          </a:xfrm>
        </p:spPr>
        <p:txBody>
          <a:bodyPr>
            <a:normAutofit/>
          </a:bodyPr>
          <a:lstStyle/>
          <a:p>
            <a:pPr algn="ctr"/>
            <a:r>
              <a:rPr lang="en-US" altLang="en-US" sz="4400" b="1" dirty="0">
                <a:solidFill>
                  <a:schemeClr val="tx1"/>
                </a:solidFill>
              </a:rPr>
              <a:t>Mood </a:t>
            </a:r>
            <a:r>
              <a:rPr lang="en-US" altLang="en-US" sz="4400" b="1" dirty="0" err="1">
                <a:solidFill>
                  <a:schemeClr val="tx1"/>
                </a:solidFill>
              </a:rPr>
              <a:t>cont</a:t>
            </a:r>
            <a:r>
              <a:rPr lang="en-US" altLang="en-US" sz="4400" b="1" dirty="0">
                <a:solidFill>
                  <a:schemeClr val="tx1"/>
                </a:solidFill>
              </a:rPr>
              <a:t>’</a:t>
            </a:r>
          </a:p>
        </p:txBody>
      </p:sp>
      <p:sp>
        <p:nvSpPr>
          <p:cNvPr id="3" name="Content Placeholder 2"/>
          <p:cNvSpPr>
            <a:spLocks noGrp="1"/>
          </p:cNvSpPr>
          <p:nvPr>
            <p:ph idx="1"/>
          </p:nvPr>
        </p:nvSpPr>
        <p:spPr>
          <a:xfrm>
            <a:off x="1444487" y="1364973"/>
            <a:ext cx="10641495" cy="5232677"/>
          </a:xfrm>
        </p:spPr>
        <p:txBody>
          <a:bodyPr>
            <a:normAutofit/>
          </a:bodyPr>
          <a:lstStyle/>
          <a:p>
            <a:pPr algn="just"/>
            <a:r>
              <a:rPr lang="en-US" altLang="en-US" sz="2800" b="1" i="1" dirty="0">
                <a:latin typeface="Times New Roman" panose="02020603050405020304" pitchFamily="18" charset="0"/>
                <a:cs typeface="Times New Roman" panose="02020603050405020304" pitchFamily="18" charset="0"/>
              </a:rPr>
              <a:t>Euphoric</a:t>
            </a:r>
            <a:r>
              <a:rPr lang="en-US" altLang="en-US" sz="2800" dirty="0">
                <a:latin typeface="Times New Roman" panose="02020603050405020304" pitchFamily="18" charset="0"/>
                <a:cs typeface="Times New Roman" panose="02020603050405020304" pitchFamily="18" charset="0"/>
              </a:rPr>
              <a:t>- Demonstrates a heightened sense of elation,(“Everything is wonderful!”)</a:t>
            </a:r>
          </a:p>
          <a:p>
            <a:pPr algn="just"/>
            <a:r>
              <a:rPr lang="en-US" altLang="en-US" sz="2800" b="1" i="1" dirty="0">
                <a:latin typeface="Times New Roman" panose="02020603050405020304" pitchFamily="18" charset="0"/>
                <a:cs typeface="Times New Roman" panose="02020603050405020304" pitchFamily="18" charset="0"/>
              </a:rPr>
              <a:t>Fearful</a:t>
            </a:r>
            <a:r>
              <a:rPr lang="en-US" altLang="en-US" sz="2800" dirty="0">
                <a:latin typeface="Times New Roman" panose="02020603050405020304" pitchFamily="18" charset="0"/>
                <a:cs typeface="Times New Roman" panose="02020603050405020304" pitchFamily="18" charset="0"/>
              </a:rPr>
              <a:t>-Demonstrates or verbalizes feeling of apprehension associated with real or perceived danger</a:t>
            </a:r>
          </a:p>
          <a:p>
            <a:pPr algn="just"/>
            <a:r>
              <a:rPr lang="en-US" altLang="en-US" sz="2800" b="1" i="1" dirty="0">
                <a:latin typeface="Times New Roman" panose="02020603050405020304" pitchFamily="18" charset="0"/>
                <a:cs typeface="Times New Roman" panose="02020603050405020304" pitchFamily="18" charset="0"/>
              </a:rPr>
              <a:t>Guilty</a:t>
            </a:r>
            <a:r>
              <a:rPr lang="en-US" altLang="en-US" sz="2800" dirty="0">
                <a:latin typeface="Times New Roman" panose="02020603050405020304" pitchFamily="18" charset="0"/>
                <a:cs typeface="Times New Roman" panose="02020603050405020304" pitchFamily="18" charset="0"/>
              </a:rPr>
              <a:t>-Expresses a feeling of discomfort associated with real or perceived wrongdoing, may be associated with feelings of sadness and despair</a:t>
            </a:r>
          </a:p>
          <a:p>
            <a:pPr algn="just"/>
            <a:r>
              <a:rPr lang="en-US" altLang="en-US" sz="2800" b="1" i="1" dirty="0">
                <a:latin typeface="Times New Roman" panose="02020603050405020304" pitchFamily="18" charset="0"/>
                <a:cs typeface="Times New Roman" panose="02020603050405020304" pitchFamily="18" charset="0"/>
              </a:rPr>
              <a:t>Labile</a:t>
            </a:r>
            <a:r>
              <a:rPr lang="en-US" altLang="en-US" sz="2800" dirty="0">
                <a:latin typeface="Times New Roman" panose="02020603050405020304" pitchFamily="18" charset="0"/>
                <a:cs typeface="Times New Roman" panose="02020603050405020304" pitchFamily="18" charset="0"/>
              </a:rPr>
              <a:t>-Exhibits mood swings that range from euphoric to depression or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18672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74638"/>
            <a:ext cx="7620000" cy="487362"/>
          </a:xfrm>
        </p:spPr>
        <p:txBody>
          <a:bodyPr>
            <a:noAutofit/>
          </a:bodyPr>
          <a:lstStyle/>
          <a:p>
            <a:pPr algn="ctr"/>
            <a:r>
              <a:rPr lang="en-US" sz="4400" b="1" dirty="0">
                <a:solidFill>
                  <a:schemeClr val="tx1"/>
                </a:solidFill>
                <a:latin typeface="Times New Roman" pitchFamily="18" charset="0"/>
                <a:cs typeface="Times New Roman" pitchFamily="18" charset="0"/>
              </a:rPr>
              <a:t>Secondary interventions </a:t>
            </a:r>
            <a:endParaRPr lang="en-US" sz="44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590800" y="1143000"/>
            <a:ext cx="7620000" cy="5486400"/>
          </a:xfrm>
        </p:spPr>
        <p:txBody>
          <a:bodyPr>
            <a:normAutofit/>
          </a:bodyPr>
          <a:lstStyle/>
          <a:p>
            <a:pPr algn="just"/>
            <a:r>
              <a:rPr lang="en-US" sz="3200" dirty="0">
                <a:latin typeface="Times New Roman" pitchFamily="18" charset="0"/>
                <a:cs typeface="Times New Roman" pitchFamily="18" charset="0"/>
              </a:rPr>
              <a:t>Ongoing assessment of individuals at high risk </a:t>
            </a:r>
            <a:r>
              <a:rPr lang="en-US" sz="3200" dirty="0">
                <a:latin typeface="Times New Roman" pitchFamily="18" charset="0"/>
                <a:cs typeface="Times New Roman" pitchFamily="18" charset="0"/>
              </a:rPr>
              <a:t>for illness </a:t>
            </a:r>
            <a:r>
              <a:rPr lang="en-US" sz="3200" dirty="0">
                <a:latin typeface="Times New Roman" pitchFamily="18" charset="0"/>
                <a:cs typeface="Times New Roman" pitchFamily="18" charset="0"/>
              </a:rPr>
              <a:t>exacerbation </a:t>
            </a:r>
            <a:endParaRPr lang="en-US" sz="3200" dirty="0">
              <a:latin typeface="Times New Roman" pitchFamily="18" charset="0"/>
              <a:cs typeface="Times New Roman" pitchFamily="18" charset="0"/>
            </a:endParaRPr>
          </a:p>
          <a:p>
            <a:pPr algn="just"/>
            <a:r>
              <a:rPr lang="en-US" sz="3200" dirty="0">
                <a:latin typeface="Times New Roman" pitchFamily="18" charset="0"/>
                <a:cs typeface="Times New Roman" pitchFamily="18" charset="0"/>
              </a:rPr>
              <a:t>Provision </a:t>
            </a:r>
            <a:r>
              <a:rPr lang="en-US" sz="3200" dirty="0">
                <a:latin typeface="Times New Roman" pitchFamily="18" charset="0"/>
                <a:cs typeface="Times New Roman" pitchFamily="18" charset="0"/>
              </a:rPr>
              <a:t>of care for individuals in whom </a:t>
            </a:r>
            <a:r>
              <a:rPr lang="en-US" sz="3200" dirty="0">
                <a:latin typeface="Times New Roman" pitchFamily="18" charset="0"/>
                <a:cs typeface="Times New Roman" pitchFamily="18" charset="0"/>
              </a:rPr>
              <a:t>illness symptoms </a:t>
            </a:r>
            <a:r>
              <a:rPr lang="en-US" sz="3200" dirty="0">
                <a:latin typeface="Times New Roman" pitchFamily="18" charset="0"/>
                <a:cs typeface="Times New Roman" pitchFamily="18" charset="0"/>
              </a:rPr>
              <a:t>have been </a:t>
            </a:r>
            <a:r>
              <a:rPr lang="en-US" sz="3200" dirty="0">
                <a:latin typeface="Times New Roman" pitchFamily="18" charset="0"/>
                <a:cs typeface="Times New Roman" pitchFamily="18" charset="0"/>
              </a:rPr>
              <a:t>assessed</a:t>
            </a:r>
          </a:p>
          <a:p>
            <a:pPr algn="just"/>
            <a:r>
              <a:rPr lang="en-US" sz="3200" dirty="0">
                <a:latin typeface="Times New Roman" pitchFamily="18" charset="0"/>
                <a:cs typeface="Times New Roman" pitchFamily="18" charset="0"/>
              </a:rPr>
              <a:t>Referral </a:t>
            </a:r>
            <a:r>
              <a:rPr lang="en-US" sz="3200" dirty="0">
                <a:latin typeface="Times New Roman" pitchFamily="18" charset="0"/>
                <a:cs typeface="Times New Roman" pitchFamily="18" charset="0"/>
              </a:rPr>
              <a:t>for treatment of individuals in whom </a:t>
            </a:r>
            <a:r>
              <a:rPr lang="en-US" sz="3200" dirty="0">
                <a:latin typeface="Times New Roman" pitchFamily="18" charset="0"/>
                <a:cs typeface="Times New Roman" pitchFamily="18" charset="0"/>
              </a:rPr>
              <a:t>illness symptoms </a:t>
            </a:r>
            <a:r>
              <a:rPr lang="en-US" sz="3200" dirty="0">
                <a:latin typeface="Times New Roman" pitchFamily="18" charset="0"/>
                <a:cs typeface="Times New Roman" pitchFamily="18" charset="0"/>
              </a:rPr>
              <a:t>have been assessed. </a:t>
            </a:r>
            <a:endParaRPr lang="en-US" sz="3200" dirty="0">
              <a:latin typeface="Times New Roman" pitchFamily="18" charset="0"/>
              <a:cs typeface="Times New Roman" pitchFamily="18" charset="0"/>
            </a:endParaRPr>
          </a:p>
          <a:p>
            <a:pPr algn="just"/>
            <a:r>
              <a:rPr lang="en-US" sz="3200" b="1" i="1" dirty="0" err="1">
                <a:latin typeface="Times New Roman" pitchFamily="18" charset="0"/>
                <a:cs typeface="Times New Roman" pitchFamily="18" charset="0"/>
              </a:rPr>
              <a:t>Nb</a:t>
            </a:r>
            <a:r>
              <a:rPr lang="en-US" sz="3200" b="1" i="1" dirty="0">
                <a:latin typeface="Times New Roman" pitchFamily="18" charset="0"/>
                <a:cs typeface="Times New Roman" pitchFamily="18" charset="0"/>
              </a:rPr>
              <a:t>: application of the nursing process</a:t>
            </a:r>
            <a:endParaRPr lang="en-US" sz="3200" b="1" i="1" dirty="0">
              <a:latin typeface="Times New Roman" pitchFamily="18" charset="0"/>
              <a:cs typeface="Times New Roman" pitchFamily="18" charset="0"/>
            </a:endParaRPr>
          </a:p>
        </p:txBody>
      </p:sp>
    </p:spTree>
    <p:extLst>
      <p:ext uri="{BB962C8B-B14F-4D97-AF65-F5344CB8AC3E}">
        <p14:creationId xmlns:p14="http://schemas.microsoft.com/office/powerpoint/2010/main" val="20852254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400" dirty="0">
                <a:solidFill>
                  <a:schemeClr val="tx1"/>
                </a:solidFill>
                <a:latin typeface="Arial Black" panose="020B0A04020102020204" pitchFamily="34" charset="0"/>
                <a:cs typeface="Aharoni" pitchFamily="2" charset="-79"/>
              </a:rPr>
              <a:t>Tertiary prevention</a:t>
            </a:r>
            <a:endParaRPr lang="en-US" sz="4400" dirty="0">
              <a:solidFill>
                <a:schemeClr val="tx1"/>
              </a:solidFill>
              <a:latin typeface="Arial Black" panose="020B0A04020102020204" pitchFamily="34" charset="0"/>
              <a:cs typeface="Aharoni" pitchFamily="2" charset="-79"/>
            </a:endParaRPr>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Services aimed at reducing the residual defects </a:t>
            </a:r>
            <a:r>
              <a:rPr lang="en-US" sz="3200" dirty="0">
                <a:latin typeface="Times New Roman" pitchFamily="18" charset="0"/>
                <a:cs typeface="Times New Roman" pitchFamily="18" charset="0"/>
              </a:rPr>
              <a:t>that are </a:t>
            </a:r>
            <a:r>
              <a:rPr lang="en-US" sz="3200" dirty="0">
                <a:latin typeface="Times New Roman" pitchFamily="18" charset="0"/>
                <a:cs typeface="Times New Roman" pitchFamily="18" charset="0"/>
              </a:rPr>
              <a:t>associated with severe and persistent </a:t>
            </a:r>
            <a:r>
              <a:rPr lang="en-US" sz="3200" dirty="0">
                <a:latin typeface="Times New Roman" pitchFamily="18" charset="0"/>
                <a:cs typeface="Times New Roman" pitchFamily="18" charset="0"/>
              </a:rPr>
              <a:t>mental illness</a:t>
            </a:r>
            <a:r>
              <a:rPr lang="en-US" sz="3200" dirty="0">
                <a:latin typeface="Times New Roman" pitchFamily="18" charset="0"/>
                <a:cs typeface="Times New Roman" pitchFamily="18" charset="0"/>
              </a:rPr>
              <a:t>.</a:t>
            </a:r>
          </a:p>
        </p:txBody>
      </p:sp>
    </p:spTree>
    <p:extLst>
      <p:ext uri="{BB962C8B-B14F-4D97-AF65-F5344CB8AC3E}">
        <p14:creationId xmlns:p14="http://schemas.microsoft.com/office/powerpoint/2010/main" val="48180678"/>
      </p:ext>
    </p:extLst>
  </p:cSld>
  <p:clrMapOvr>
    <a:masterClrMapping/>
  </p:clrMapOvr>
  <p:transition spd="slow">
    <p:push dir="u"/>
  </p:transition>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1200" y="274638"/>
            <a:ext cx="8229600" cy="258762"/>
          </a:xfrm>
        </p:spPr>
        <p:txBody>
          <a:bodyPr>
            <a:normAutofit fontScale="90000"/>
          </a:bodyPr>
          <a:lstStyle/>
          <a:p>
            <a:endParaRPr lang="en-US" dirty="0"/>
          </a:p>
        </p:txBody>
      </p:sp>
      <p:sp>
        <p:nvSpPr>
          <p:cNvPr id="3" name="Content Placeholder 2"/>
          <p:cNvSpPr>
            <a:spLocks noGrp="1"/>
          </p:cNvSpPr>
          <p:nvPr>
            <p:ph idx="1"/>
          </p:nvPr>
        </p:nvSpPr>
        <p:spPr>
          <a:xfrm>
            <a:off x="2743200" y="685801"/>
            <a:ext cx="7696200" cy="5440363"/>
          </a:xfrm>
        </p:spPr>
        <p:txBody>
          <a:bodyPr>
            <a:noAutofit/>
          </a:bodyPr>
          <a:lstStyle/>
          <a:p>
            <a:pPr algn="just"/>
            <a:r>
              <a:rPr lang="en-US" sz="3600" dirty="0">
                <a:latin typeface="Times New Roman" pitchFamily="18" charset="0"/>
                <a:cs typeface="Times New Roman" pitchFamily="18" charset="0"/>
              </a:rPr>
              <a:t>Focus: </a:t>
            </a:r>
          </a:p>
          <a:p>
            <a:pPr marL="914400" lvl="1" indent="-514350" algn="just">
              <a:buFont typeface="+mj-lt"/>
              <a:buAutoNum type="arabicPeriod"/>
            </a:pPr>
            <a:r>
              <a:rPr lang="en-US" sz="3600" dirty="0">
                <a:latin typeface="Times New Roman" pitchFamily="18" charset="0"/>
                <a:cs typeface="Times New Roman" pitchFamily="18" charset="0"/>
              </a:rPr>
              <a:t>Preventing </a:t>
            </a:r>
            <a:r>
              <a:rPr lang="en-US" sz="3600" dirty="0">
                <a:latin typeface="Times New Roman" pitchFamily="18" charset="0"/>
                <a:cs typeface="Times New Roman" pitchFamily="18" charset="0"/>
              </a:rPr>
              <a:t>complications of the illness</a:t>
            </a:r>
          </a:p>
          <a:p>
            <a:pPr marL="914400" lvl="1" indent="-514350" algn="just">
              <a:buFont typeface="+mj-lt"/>
              <a:buAutoNum type="arabicPeriod"/>
            </a:pPr>
            <a:r>
              <a:rPr lang="en-US" sz="3600" dirty="0">
                <a:latin typeface="Times New Roman" pitchFamily="18" charset="0"/>
                <a:cs typeface="Times New Roman" pitchFamily="18" charset="0"/>
              </a:rPr>
              <a:t>Promoting </a:t>
            </a:r>
            <a:r>
              <a:rPr lang="en-US" sz="3600" dirty="0">
                <a:latin typeface="Times New Roman" pitchFamily="18" charset="0"/>
                <a:cs typeface="Times New Roman" pitchFamily="18" charset="0"/>
              </a:rPr>
              <a:t>rehabilitation that is directed </a:t>
            </a:r>
            <a:r>
              <a:rPr lang="en-US" sz="3600" dirty="0">
                <a:latin typeface="Times New Roman" pitchFamily="18" charset="0"/>
                <a:cs typeface="Times New Roman" pitchFamily="18" charset="0"/>
              </a:rPr>
              <a:t>toward achievement </a:t>
            </a:r>
            <a:r>
              <a:rPr lang="en-US" sz="3600" dirty="0">
                <a:latin typeface="Times New Roman" pitchFamily="18" charset="0"/>
                <a:cs typeface="Times New Roman" pitchFamily="18" charset="0"/>
              </a:rPr>
              <a:t>of each individual’s maximum level </a:t>
            </a:r>
            <a:r>
              <a:rPr lang="en-US" sz="3600" dirty="0">
                <a:latin typeface="Times New Roman" pitchFamily="18" charset="0"/>
                <a:cs typeface="Times New Roman" pitchFamily="18" charset="0"/>
              </a:rPr>
              <a:t>of functioning</a:t>
            </a:r>
            <a:endParaRPr lang="en-US" sz="3600" dirty="0">
              <a:latin typeface="Times New Roman" pitchFamily="18" charset="0"/>
              <a:cs typeface="Times New Roman" pitchFamily="18" charset="0"/>
            </a:endParaRPr>
          </a:p>
        </p:txBody>
      </p:sp>
    </p:spTree>
    <p:extLst>
      <p:ext uri="{BB962C8B-B14F-4D97-AF65-F5344CB8AC3E}">
        <p14:creationId xmlns:p14="http://schemas.microsoft.com/office/powerpoint/2010/main" val="8240864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90800" y="298174"/>
            <a:ext cx="8229600" cy="381000"/>
          </a:xfrm>
        </p:spPr>
        <p:txBody>
          <a:bodyPr>
            <a:noAutofit/>
          </a:bodyPr>
          <a:lstStyle/>
          <a:p>
            <a:pPr algn="ctr"/>
            <a:r>
              <a:rPr lang="en-US" sz="4800" b="1" dirty="0">
                <a:solidFill>
                  <a:schemeClr val="tx1"/>
                </a:solidFill>
                <a:latin typeface="Times New Roman" pitchFamily="18" charset="0"/>
                <a:cs typeface="Times New Roman" pitchFamily="18" charset="0"/>
              </a:rPr>
              <a:t>Tertiary interventions</a:t>
            </a:r>
            <a:endParaRPr lang="en-US" sz="48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667000" y="990600"/>
            <a:ext cx="7543800" cy="5638800"/>
          </a:xfrm>
        </p:spPr>
        <p:txBody>
          <a:bodyPr>
            <a:normAutofit/>
          </a:bodyPr>
          <a:lstStyle/>
          <a:p>
            <a:pPr algn="just"/>
            <a:r>
              <a:rPr lang="en-US" sz="3200" dirty="0">
                <a:latin typeface="Times New Roman" pitchFamily="18" charset="0"/>
                <a:cs typeface="Times New Roman" pitchFamily="18" charset="0"/>
              </a:rPr>
              <a:t>Consideration of the rehabilitation process at </a:t>
            </a:r>
            <a:r>
              <a:rPr lang="en-US" sz="3200" dirty="0">
                <a:latin typeface="Times New Roman" pitchFamily="18" charset="0"/>
                <a:cs typeface="Times New Roman" pitchFamily="18" charset="0"/>
              </a:rPr>
              <a:t>the time </a:t>
            </a:r>
            <a:r>
              <a:rPr lang="en-US" sz="3200" dirty="0">
                <a:latin typeface="Times New Roman" pitchFamily="18" charset="0"/>
                <a:cs typeface="Times New Roman" pitchFamily="18" charset="0"/>
              </a:rPr>
              <a:t>of initial diagnosis and treatment planning</a:t>
            </a:r>
          </a:p>
          <a:p>
            <a:pPr algn="just"/>
            <a:r>
              <a:rPr lang="en-US" sz="3200" dirty="0">
                <a:latin typeface="Times New Roman" pitchFamily="18" charset="0"/>
                <a:cs typeface="Times New Roman" pitchFamily="18" charset="0"/>
              </a:rPr>
              <a:t>Teaching </a:t>
            </a:r>
            <a:r>
              <a:rPr lang="en-US" sz="3200" dirty="0">
                <a:latin typeface="Times New Roman" pitchFamily="18" charset="0"/>
                <a:cs typeface="Times New Roman" pitchFamily="18" charset="0"/>
              </a:rPr>
              <a:t>the client daily living skills and </a:t>
            </a:r>
            <a:r>
              <a:rPr lang="en-US" sz="3200" dirty="0">
                <a:latin typeface="Times New Roman" pitchFamily="18" charset="0"/>
                <a:cs typeface="Times New Roman" pitchFamily="18" charset="0"/>
              </a:rPr>
              <a:t>encouraging independence </a:t>
            </a:r>
            <a:r>
              <a:rPr lang="en-US" sz="3200" dirty="0">
                <a:latin typeface="Times New Roman" pitchFamily="18" charset="0"/>
                <a:cs typeface="Times New Roman" pitchFamily="18" charset="0"/>
              </a:rPr>
              <a:t>to his or her maximum ability</a:t>
            </a:r>
          </a:p>
          <a:p>
            <a:pPr algn="just"/>
            <a:r>
              <a:rPr lang="en-US" sz="3200" dirty="0">
                <a:latin typeface="Times New Roman" pitchFamily="18" charset="0"/>
                <a:cs typeface="Times New Roman" pitchFamily="18" charset="0"/>
              </a:rPr>
              <a:t>Referring </a:t>
            </a:r>
            <a:r>
              <a:rPr lang="en-US" sz="3200" dirty="0">
                <a:latin typeface="Times New Roman" pitchFamily="18" charset="0"/>
                <a:cs typeface="Times New Roman" pitchFamily="18" charset="0"/>
              </a:rPr>
              <a:t>clients for various aftercare services </a:t>
            </a:r>
            <a:r>
              <a:rPr lang="en-US" sz="3200" dirty="0">
                <a:latin typeface="Times New Roman" pitchFamily="18" charset="0"/>
                <a:cs typeface="Times New Roman" pitchFamily="18" charset="0"/>
              </a:rPr>
              <a:t>like support groups</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6039265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2400" dirty="0"/>
              <a:t>Cont’</a:t>
            </a:r>
            <a:endParaRPr lang="en-US" sz="2400" dirty="0"/>
          </a:p>
        </p:txBody>
      </p:sp>
      <p:sp>
        <p:nvSpPr>
          <p:cNvPr id="3" name="Content Placeholder 2"/>
          <p:cNvSpPr>
            <a:spLocks noGrp="1"/>
          </p:cNvSpPr>
          <p:nvPr>
            <p:ph idx="1"/>
          </p:nvPr>
        </p:nvSpPr>
        <p:spPr/>
        <p:txBody>
          <a:bodyPr>
            <a:normAutofit/>
          </a:bodyPr>
          <a:lstStyle/>
          <a:p>
            <a:pPr algn="just">
              <a:lnSpc>
                <a:spcPct val="150000"/>
              </a:lnSpc>
            </a:pPr>
            <a:r>
              <a:rPr lang="en-US" sz="3200" dirty="0">
                <a:latin typeface="Times New Roman" pitchFamily="18" charset="0"/>
                <a:cs typeface="Times New Roman" pitchFamily="18" charset="0"/>
              </a:rPr>
              <a:t>Monitoring effectiveness of aftercare </a:t>
            </a:r>
            <a:r>
              <a:rPr lang="en-US" sz="3200" dirty="0">
                <a:latin typeface="Times New Roman" pitchFamily="18" charset="0"/>
                <a:cs typeface="Times New Roman" pitchFamily="18" charset="0"/>
              </a:rPr>
              <a:t>services</a:t>
            </a:r>
            <a:endParaRPr lang="en-US" sz="3200" dirty="0">
              <a:latin typeface="Times New Roman" pitchFamily="18" charset="0"/>
              <a:cs typeface="Times New Roman" pitchFamily="18" charset="0"/>
            </a:endParaRPr>
          </a:p>
          <a:p>
            <a:pPr algn="just">
              <a:lnSpc>
                <a:spcPct val="150000"/>
              </a:lnSpc>
            </a:pPr>
            <a:r>
              <a:rPr lang="en-US" sz="3200" dirty="0">
                <a:latin typeface="Times New Roman" pitchFamily="18" charset="0"/>
                <a:cs typeface="Times New Roman" pitchFamily="18" charset="0"/>
              </a:rPr>
              <a:t>Making </a:t>
            </a:r>
            <a:r>
              <a:rPr lang="en-US" sz="3200" dirty="0">
                <a:latin typeface="Times New Roman" pitchFamily="18" charset="0"/>
                <a:cs typeface="Times New Roman" pitchFamily="18" charset="0"/>
              </a:rPr>
              <a:t>referrals for support services when </a:t>
            </a:r>
            <a:r>
              <a:rPr lang="en-US" sz="3200" dirty="0">
                <a:latin typeface="Times New Roman" pitchFamily="18" charset="0"/>
                <a:cs typeface="Times New Roman" pitchFamily="18" charset="0"/>
              </a:rPr>
              <a:t>required.</a:t>
            </a: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2115127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6000" b="1" dirty="0">
                <a:solidFill>
                  <a:schemeClr val="tx1"/>
                </a:solidFill>
                <a:latin typeface="Times New Roman" pitchFamily="18" charset="0"/>
                <a:cs typeface="Times New Roman" pitchFamily="18" charset="0"/>
              </a:rPr>
              <a:t>Settings</a:t>
            </a:r>
            <a:endParaRPr lang="en-US" sz="3200" b="1" dirty="0">
              <a:solidFill>
                <a:schemeClr val="tx1"/>
              </a:solidFill>
              <a:latin typeface="Times New Roman" pitchFamily="18" charset="0"/>
              <a:cs typeface="Times New Roman" pitchFamily="18" charset="0"/>
            </a:endParaRPr>
          </a:p>
        </p:txBody>
      </p:sp>
      <p:sp>
        <p:nvSpPr>
          <p:cNvPr id="3" name="Content Placeholder 2"/>
          <p:cNvSpPr>
            <a:spLocks noGrp="1"/>
          </p:cNvSpPr>
          <p:nvPr>
            <p:ph idx="1"/>
          </p:nvPr>
        </p:nvSpPr>
        <p:spPr>
          <a:xfrm>
            <a:off x="2959608" y="1600200"/>
            <a:ext cx="7251192" cy="5029200"/>
          </a:xfrm>
        </p:spPr>
        <p:txBody>
          <a:bodyPr>
            <a:normAutofit/>
          </a:bodyPr>
          <a:lstStyle/>
          <a:p>
            <a:pPr algn="just">
              <a:lnSpc>
                <a:spcPct val="150000"/>
              </a:lnSpc>
              <a:buFont typeface="Wingdings" pitchFamily="2" charset="2"/>
              <a:buChar char="ü"/>
            </a:pPr>
            <a:r>
              <a:rPr lang="en-US" sz="2800" dirty="0">
                <a:latin typeface="Times New Roman" pitchFamily="18" charset="0"/>
                <a:cs typeface="Times New Roman" pitchFamily="18" charset="0"/>
              </a:rPr>
              <a:t>Inpatient setups</a:t>
            </a:r>
          </a:p>
          <a:p>
            <a:pPr algn="just">
              <a:lnSpc>
                <a:spcPct val="150000"/>
              </a:lnSpc>
              <a:buFont typeface="Wingdings" pitchFamily="2" charset="2"/>
              <a:buChar char="ü"/>
            </a:pPr>
            <a:r>
              <a:rPr lang="en-US" sz="2800" dirty="0">
                <a:latin typeface="Times New Roman" pitchFamily="18" charset="0"/>
                <a:cs typeface="Times New Roman" pitchFamily="18" charset="0"/>
              </a:rPr>
              <a:t>Out patient departments</a:t>
            </a:r>
          </a:p>
          <a:p>
            <a:pPr algn="just">
              <a:lnSpc>
                <a:spcPct val="150000"/>
              </a:lnSpc>
              <a:buFont typeface="Wingdings" pitchFamily="2" charset="2"/>
              <a:buChar char="ü"/>
            </a:pPr>
            <a:r>
              <a:rPr lang="en-US" sz="2800" dirty="0">
                <a:latin typeface="Times New Roman" pitchFamily="18" charset="0"/>
                <a:cs typeface="Times New Roman" pitchFamily="18" charset="0"/>
              </a:rPr>
              <a:t>Home based care</a:t>
            </a:r>
          </a:p>
          <a:p>
            <a:pPr algn="just">
              <a:lnSpc>
                <a:spcPct val="150000"/>
              </a:lnSpc>
              <a:buFont typeface="Wingdings" pitchFamily="2" charset="2"/>
              <a:buChar char="ü"/>
            </a:pPr>
            <a:r>
              <a:rPr lang="en-US" sz="2800" dirty="0">
                <a:latin typeface="Times New Roman" pitchFamily="18" charset="0"/>
                <a:cs typeface="Times New Roman" pitchFamily="18" charset="0"/>
              </a:rPr>
              <a:t>Group homes </a:t>
            </a:r>
          </a:p>
          <a:p>
            <a:pPr algn="just">
              <a:lnSpc>
                <a:spcPct val="150000"/>
              </a:lnSpc>
              <a:buFont typeface="Wingdings" pitchFamily="2" charset="2"/>
              <a:buChar char="ü"/>
            </a:pPr>
            <a:r>
              <a:rPr lang="en-US" sz="2800" dirty="0">
                <a:latin typeface="Times New Roman" pitchFamily="18" charset="0"/>
                <a:cs typeface="Times New Roman" pitchFamily="18" charset="0"/>
              </a:rPr>
              <a:t>Nursing homes</a:t>
            </a:r>
          </a:p>
          <a:p>
            <a:pPr algn="just">
              <a:lnSpc>
                <a:spcPct val="150000"/>
              </a:lnSpc>
              <a:buFont typeface="Wingdings" pitchFamily="2" charset="2"/>
              <a:buChar char="ü"/>
            </a:pPr>
            <a:r>
              <a:rPr lang="en-US" sz="2800" dirty="0">
                <a:latin typeface="Times New Roman" pitchFamily="18" charset="0"/>
                <a:cs typeface="Times New Roman" pitchFamily="18" charset="0"/>
              </a:rPr>
              <a:t>Community mental health centers.</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9311044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dirty="0">
                <a:solidFill>
                  <a:schemeClr val="tx1"/>
                </a:solidFill>
                <a:latin typeface="Arial Black" panose="020B0A04020102020204" pitchFamily="34" charset="0"/>
                <a:cs typeface="Aharoni" pitchFamily="2" charset="-79"/>
              </a:rPr>
              <a:t>Summary</a:t>
            </a:r>
            <a:r>
              <a:rPr lang="en-US" dirty="0" smtClean="0">
                <a:latin typeface="Aharoni" pitchFamily="2" charset="-79"/>
                <a:cs typeface="Aharoni" pitchFamily="2" charset="-79"/>
              </a:rPr>
              <a:t> </a:t>
            </a:r>
            <a:endParaRPr lang="en-US" dirty="0">
              <a:latin typeface="Aharoni" pitchFamily="2" charset="-79"/>
              <a:cs typeface="Aharoni" pitchFamily="2" charset="-79"/>
            </a:endParaRPr>
          </a:p>
        </p:txBody>
      </p:sp>
      <p:sp>
        <p:nvSpPr>
          <p:cNvPr id="3" name="Content Placeholder 2"/>
          <p:cNvSpPr>
            <a:spLocks noGrp="1"/>
          </p:cNvSpPr>
          <p:nvPr>
            <p:ph idx="1"/>
          </p:nvPr>
        </p:nvSpPr>
        <p:spPr/>
        <p:txBody>
          <a:bodyPr>
            <a:normAutofit/>
          </a:bodyPr>
          <a:lstStyle/>
          <a:p>
            <a:pPr lvl="4">
              <a:lnSpc>
                <a:spcPct val="200000"/>
              </a:lnSpc>
            </a:pPr>
            <a:r>
              <a:rPr lang="en-US" sz="4000" dirty="0">
                <a:latin typeface="Times New Roman" pitchFamily="18" charset="0"/>
                <a:cs typeface="Times New Roman" pitchFamily="18" charset="0"/>
              </a:rPr>
              <a:t>Prevent</a:t>
            </a:r>
          </a:p>
          <a:p>
            <a:pPr lvl="4">
              <a:lnSpc>
                <a:spcPct val="200000"/>
              </a:lnSpc>
            </a:pPr>
            <a:r>
              <a:rPr lang="en-US" sz="4000" dirty="0">
                <a:latin typeface="Times New Roman" pitchFamily="18" charset="0"/>
                <a:cs typeface="Times New Roman" pitchFamily="18" charset="0"/>
              </a:rPr>
              <a:t>Control</a:t>
            </a:r>
          </a:p>
          <a:p>
            <a:pPr lvl="4">
              <a:lnSpc>
                <a:spcPct val="200000"/>
              </a:lnSpc>
            </a:pPr>
            <a:r>
              <a:rPr lang="en-US" sz="4000" dirty="0">
                <a:latin typeface="Times New Roman" pitchFamily="18" charset="0"/>
                <a:cs typeface="Times New Roman" pitchFamily="18" charset="0"/>
              </a:rPr>
              <a:t>Rehabilitate </a:t>
            </a:r>
            <a:endParaRPr lang="en-US" sz="4000" dirty="0">
              <a:latin typeface="Times New Roman" pitchFamily="18" charset="0"/>
              <a:cs typeface="Times New Roman" pitchFamily="18" charset="0"/>
            </a:endParaRPr>
          </a:p>
        </p:txBody>
      </p:sp>
    </p:spTree>
    <p:extLst>
      <p:ext uri="{BB962C8B-B14F-4D97-AF65-F5344CB8AC3E}">
        <p14:creationId xmlns:p14="http://schemas.microsoft.com/office/powerpoint/2010/main" val="3636915141"/>
      </p:ext>
    </p:extLst>
  </p:cSld>
  <p:clrMapOvr>
    <a:masterClrMapping/>
  </p:clrMapOvr>
  <p:transition spd="slow">
    <p:push dir="u"/>
  </p:transition>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chemeClr val="tx1"/>
                </a:solidFill>
              </a:rPr>
              <a:t>THE END </a:t>
            </a:r>
            <a:endParaRPr lang="en-US" b="1" dirty="0">
              <a:solidFill>
                <a:schemeClr val="tx1"/>
              </a:solidFill>
            </a:endParaRPr>
          </a:p>
        </p:txBody>
      </p:sp>
      <p:sp>
        <p:nvSpPr>
          <p:cNvPr id="3" name="Content Placeholder 2"/>
          <p:cNvSpPr>
            <a:spLocks noGrp="1"/>
          </p:cNvSpPr>
          <p:nvPr>
            <p:ph idx="1"/>
          </p:nvPr>
        </p:nvSpPr>
        <p:spPr/>
        <p:txBody>
          <a:bodyPr/>
          <a:lstStyle/>
          <a:p>
            <a:endParaRPr lang="en-US" dirty="0" smtClean="0"/>
          </a:p>
          <a:p>
            <a:endParaRPr lang="en-US" dirty="0"/>
          </a:p>
          <a:p>
            <a:pPr algn="ctr"/>
            <a:r>
              <a:rPr lang="en-US" sz="4400" b="1" dirty="0">
                <a:latin typeface="Footlight MT Light" panose="0204060206030A020304" pitchFamily="18" charset="0"/>
              </a:rPr>
              <a:t>THANK YOU</a:t>
            </a:r>
            <a:endParaRPr lang="en-US" sz="4400" b="1" dirty="0">
              <a:latin typeface="Footlight MT Light" panose="0204060206030A020304" pitchFamily="18" charset="0"/>
            </a:endParaRPr>
          </a:p>
        </p:txBody>
      </p:sp>
    </p:spTree>
    <p:extLst>
      <p:ext uri="{BB962C8B-B14F-4D97-AF65-F5344CB8AC3E}">
        <p14:creationId xmlns:p14="http://schemas.microsoft.com/office/powerpoint/2010/main" val="915717840"/>
      </p:ext>
    </p:extLst>
  </p:cSld>
  <p:clrMapOvr>
    <a:masterClrMapping/>
  </p:clrMapOvr>
  <p:transition spd="slow">
    <p:push dir="u"/>
  </p:transition>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57739" y="404813"/>
            <a:ext cx="10548731" cy="6337300"/>
          </a:xfrm>
        </p:spPr>
        <p:txBody>
          <a:bodyPr/>
          <a:lstStyle/>
          <a:p>
            <a:pPr marL="0" indent="0" algn="just">
              <a:buNone/>
              <a:defRPr/>
            </a:pPr>
            <a:r>
              <a:rPr lang="en-US" sz="2800" b="1" u="sng" dirty="0">
                <a:latin typeface="Times New Roman" pitchFamily="18" charset="0"/>
                <a:cs typeface="Times New Roman" pitchFamily="18" charset="0"/>
              </a:rPr>
              <a:t>Affect</a:t>
            </a:r>
            <a:endParaRPr lang="en-US" sz="2800" dirty="0">
              <a:latin typeface="Times New Roman" pitchFamily="18" charset="0"/>
              <a:cs typeface="Times New Roman" pitchFamily="18" charset="0"/>
            </a:endParaRPr>
          </a:p>
          <a:p>
            <a:pPr algn="just">
              <a:defRPr/>
            </a:pPr>
            <a:r>
              <a:rPr lang="en-US" sz="2800" b="1" i="1" dirty="0">
                <a:latin typeface="Times New Roman" pitchFamily="18" charset="0"/>
                <a:cs typeface="Times New Roman" pitchFamily="18" charset="0"/>
              </a:rPr>
              <a:t>Congruence with mood</a:t>
            </a:r>
            <a:r>
              <a:rPr lang="en-US" sz="2800" dirty="0">
                <a:latin typeface="Times New Roman" pitchFamily="18" charset="0"/>
                <a:cs typeface="Times New Roman" pitchFamily="18" charset="0"/>
              </a:rPr>
              <a:t>-Outward emotional expression is consistent with mood </a:t>
            </a:r>
          </a:p>
          <a:p>
            <a:pPr algn="just">
              <a:lnSpc>
                <a:spcPct val="150000"/>
              </a:lnSpc>
              <a:defRPr/>
            </a:pPr>
            <a:r>
              <a:rPr lang="en-US" sz="2800" b="1" i="1" dirty="0">
                <a:latin typeface="Times New Roman" pitchFamily="18" charset="0"/>
                <a:cs typeface="Times New Roman" pitchFamily="18" charset="0"/>
              </a:rPr>
              <a:t>Constricted or blunted</a:t>
            </a:r>
            <a:r>
              <a:rPr lang="en-US" sz="2800" dirty="0">
                <a:latin typeface="Times New Roman" pitchFamily="18" charset="0"/>
                <a:cs typeface="Times New Roman" pitchFamily="18" charset="0"/>
              </a:rPr>
              <a:t>-Minimal outward emotional expression is observed.</a:t>
            </a:r>
          </a:p>
          <a:p>
            <a:pPr algn="just">
              <a:lnSpc>
                <a:spcPct val="150000"/>
              </a:lnSpc>
              <a:defRPr/>
            </a:pPr>
            <a:r>
              <a:rPr lang="en-US" sz="2800" b="1" i="1" dirty="0">
                <a:latin typeface="Times New Roman" pitchFamily="18" charset="0"/>
                <a:cs typeface="Times New Roman" pitchFamily="18" charset="0"/>
              </a:rPr>
              <a:t>Flat</a:t>
            </a:r>
            <a:r>
              <a:rPr lang="en-US" sz="2800" dirty="0">
                <a:latin typeface="Times New Roman" pitchFamily="18" charset="0"/>
                <a:cs typeface="Times New Roman" pitchFamily="18" charset="0"/>
              </a:rPr>
              <a:t>-Absence of outward emotional expression.</a:t>
            </a:r>
          </a:p>
          <a:p>
            <a:pPr algn="just">
              <a:lnSpc>
                <a:spcPct val="150000"/>
              </a:lnSpc>
              <a:defRPr/>
            </a:pPr>
            <a:r>
              <a:rPr lang="en-US" sz="2800" b="1" i="1" dirty="0">
                <a:latin typeface="Times New Roman" pitchFamily="18" charset="0"/>
                <a:cs typeface="Times New Roman" pitchFamily="18" charset="0"/>
              </a:rPr>
              <a:t>Appropriate-</a:t>
            </a:r>
            <a:r>
              <a:rPr lang="en-US" sz="2800" dirty="0">
                <a:latin typeface="Times New Roman" pitchFamily="18" charset="0"/>
                <a:cs typeface="Times New Roman" pitchFamily="18" charset="0"/>
              </a:rPr>
              <a:t>The outward emotional expression is what would be expected in a certain situation </a:t>
            </a:r>
            <a:r>
              <a:rPr lang="en-US" sz="2800" b="1" i="1" dirty="0">
                <a:latin typeface="Times New Roman" pitchFamily="18" charset="0"/>
                <a:cs typeface="Times New Roman" pitchFamily="18" charset="0"/>
              </a:rPr>
              <a:t>Inappropriate</a:t>
            </a:r>
            <a:r>
              <a:rPr lang="en-US" sz="2800" dirty="0">
                <a:latin typeface="Times New Roman" pitchFamily="18" charset="0"/>
                <a:cs typeface="Times New Roman" pitchFamily="18" charset="0"/>
              </a:rPr>
              <a:t>-The outward emotional expression is incompatible with the situation</a:t>
            </a:r>
          </a:p>
        </p:txBody>
      </p:sp>
    </p:spTree>
    <p:extLst>
      <p:ext uri="{BB962C8B-B14F-4D97-AF65-F5344CB8AC3E}">
        <p14:creationId xmlns:p14="http://schemas.microsoft.com/office/powerpoint/2010/main" val="361648170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7826" name="Title 1"/>
          <p:cNvSpPr>
            <a:spLocks noGrp="1"/>
          </p:cNvSpPr>
          <p:nvPr>
            <p:ph type="title"/>
          </p:nvPr>
        </p:nvSpPr>
        <p:spPr>
          <a:xfrm>
            <a:off x="2080590" y="122239"/>
            <a:ext cx="7444409" cy="937935"/>
          </a:xfrm>
        </p:spPr>
        <p:txBody>
          <a:bodyPr>
            <a:normAutofit/>
          </a:bodyPr>
          <a:lstStyle/>
          <a:p>
            <a:pPr algn="ctr"/>
            <a:r>
              <a:rPr lang="en-US" altLang="en-US" sz="4000" b="1" dirty="0">
                <a:solidFill>
                  <a:schemeClr val="tx1"/>
                </a:solidFill>
              </a:rPr>
              <a:t>THOUGHT PROCESSES</a:t>
            </a:r>
          </a:p>
        </p:txBody>
      </p:sp>
      <p:sp>
        <p:nvSpPr>
          <p:cNvPr id="3" name="Content Placeholder 2"/>
          <p:cNvSpPr>
            <a:spLocks noGrp="1"/>
          </p:cNvSpPr>
          <p:nvPr>
            <p:ph idx="1"/>
          </p:nvPr>
        </p:nvSpPr>
        <p:spPr>
          <a:xfrm>
            <a:off x="1590261" y="927652"/>
            <a:ext cx="10190922" cy="5669999"/>
          </a:xfrm>
        </p:spPr>
        <p:txBody>
          <a:bodyPr>
            <a:normAutofit/>
          </a:bodyPr>
          <a:lstStyle/>
          <a:p>
            <a:pPr marL="0" indent="0" algn="just">
              <a:buNone/>
              <a:defRPr/>
            </a:pPr>
            <a:r>
              <a:rPr lang="en-US" sz="2800" b="1" dirty="0">
                <a:latin typeface="Times New Roman" pitchFamily="18" charset="0"/>
                <a:cs typeface="Times New Roman" pitchFamily="18" charset="0"/>
              </a:rPr>
              <a:t>Form of Thought-</a:t>
            </a:r>
            <a:r>
              <a:rPr lang="en-US" sz="2800" dirty="0">
                <a:latin typeface="Times New Roman" pitchFamily="18" charset="0"/>
                <a:cs typeface="Times New Roman" pitchFamily="18" charset="0"/>
              </a:rPr>
              <a:t>Refers to the way in which a person puts together ideas and associations</a:t>
            </a:r>
          </a:p>
          <a:p>
            <a:pPr algn="just">
              <a:defRPr/>
            </a:pPr>
            <a:r>
              <a:rPr lang="en-US" sz="2800" b="1" i="1" dirty="0">
                <a:latin typeface="Times New Roman" pitchFamily="18" charset="0"/>
                <a:cs typeface="Times New Roman" pitchFamily="18" charset="0"/>
              </a:rPr>
              <a:t>Flight of ideas</a:t>
            </a:r>
            <a:r>
              <a:rPr lang="en-US" sz="2800" dirty="0">
                <a:latin typeface="Times New Roman" pitchFamily="18" charset="0"/>
                <a:cs typeface="Times New Roman" pitchFamily="18" charset="0"/>
              </a:rPr>
              <a:t>- Verbalizations are continuous and rapid and flow from one to another.</a:t>
            </a:r>
          </a:p>
          <a:p>
            <a:pPr algn="just">
              <a:defRPr/>
            </a:pPr>
            <a:r>
              <a:rPr lang="en-US" sz="2800" b="1" i="1" dirty="0">
                <a:latin typeface="Times New Roman" pitchFamily="18" charset="0"/>
                <a:cs typeface="Times New Roman" pitchFamily="18" charset="0"/>
              </a:rPr>
              <a:t>Associative looseness</a:t>
            </a:r>
            <a:r>
              <a:rPr lang="en-US" sz="2800" dirty="0">
                <a:latin typeface="Times New Roman" pitchFamily="18" charset="0"/>
                <a:cs typeface="Times New Roman" pitchFamily="18" charset="0"/>
              </a:rPr>
              <a:t>- Verbalizations shift from one unrelated topic to another.</a:t>
            </a:r>
          </a:p>
          <a:p>
            <a:pPr algn="just">
              <a:defRPr/>
            </a:pPr>
            <a:r>
              <a:rPr lang="en-US" sz="2800" b="1" i="1" dirty="0">
                <a:latin typeface="Times New Roman" pitchFamily="18" charset="0"/>
                <a:cs typeface="Times New Roman" pitchFamily="18" charset="0"/>
              </a:rPr>
              <a:t>Circumstantiality-</a:t>
            </a:r>
            <a:r>
              <a:rPr lang="en-US" sz="2800" dirty="0">
                <a:latin typeface="Times New Roman" pitchFamily="18" charset="0"/>
                <a:cs typeface="Times New Roman" pitchFamily="18" charset="0"/>
              </a:rPr>
              <a:t>Verbalizations are lengthy and tedious, and because</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of numerous details, are delayed reaching</a:t>
            </a:r>
            <a:r>
              <a:rPr lang="en-US" sz="2800" b="1" i="1" dirty="0">
                <a:latin typeface="Times New Roman" pitchFamily="18" charset="0"/>
                <a:cs typeface="Times New Roman" pitchFamily="18" charset="0"/>
              </a:rPr>
              <a:t> </a:t>
            </a:r>
            <a:r>
              <a:rPr lang="en-US" sz="2800" dirty="0">
                <a:latin typeface="Times New Roman" pitchFamily="18" charset="0"/>
                <a:cs typeface="Times New Roman" pitchFamily="18" charset="0"/>
              </a:rPr>
              <a:t>the intended point.</a:t>
            </a:r>
          </a:p>
          <a:p>
            <a:pPr marL="0" indent="0" algn="just">
              <a:buNone/>
              <a:defRPr/>
            </a:pP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226255557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8850" name="Title 1"/>
          <p:cNvSpPr>
            <a:spLocks noGrp="1"/>
          </p:cNvSpPr>
          <p:nvPr>
            <p:ph type="title"/>
          </p:nvPr>
        </p:nvSpPr>
        <p:spPr>
          <a:xfrm>
            <a:off x="1981200" y="122238"/>
            <a:ext cx="7543800" cy="569912"/>
          </a:xfrm>
        </p:spPr>
        <p:txBody>
          <a:bodyPr/>
          <a:lstStyle/>
          <a:p>
            <a:pPr algn="ctr"/>
            <a:r>
              <a:rPr lang="en-US" altLang="en-US" sz="2800" b="1" dirty="0"/>
              <a:t>CONT</a:t>
            </a:r>
            <a:r>
              <a:rPr lang="en-US" altLang="en-US" sz="1400" dirty="0"/>
              <a:t>’</a:t>
            </a:r>
          </a:p>
        </p:txBody>
      </p:sp>
      <p:sp>
        <p:nvSpPr>
          <p:cNvPr id="3" name="Content Placeholder 2"/>
          <p:cNvSpPr>
            <a:spLocks noGrp="1"/>
          </p:cNvSpPr>
          <p:nvPr>
            <p:ph idx="1"/>
          </p:nvPr>
        </p:nvSpPr>
        <p:spPr>
          <a:xfrm>
            <a:off x="1550504" y="1023455"/>
            <a:ext cx="10005391" cy="5682146"/>
          </a:xfrm>
        </p:spPr>
        <p:txBody>
          <a:bodyPr>
            <a:normAutofit/>
          </a:bodyPr>
          <a:lstStyle/>
          <a:p>
            <a:pPr algn="just"/>
            <a:r>
              <a:rPr lang="en-US" altLang="en-US" b="1" i="1" dirty="0" err="1">
                <a:latin typeface="Times New Roman" panose="02020603050405020304" pitchFamily="18" charset="0"/>
                <a:cs typeface="Times New Roman" panose="02020603050405020304" pitchFamily="18" charset="0"/>
              </a:rPr>
              <a:t>Tangentiality</a:t>
            </a:r>
            <a:r>
              <a:rPr lang="en-US" altLang="en-US" dirty="0">
                <a:latin typeface="Times New Roman" panose="02020603050405020304" pitchFamily="18" charset="0"/>
                <a:cs typeface="Times New Roman" panose="02020603050405020304" pitchFamily="18" charset="0"/>
              </a:rPr>
              <a:t>-Verbalizations that are lengthy and tedious and never reach an intended point.</a:t>
            </a:r>
          </a:p>
          <a:p>
            <a:pPr algn="just"/>
            <a:r>
              <a:rPr lang="en-US" altLang="en-US" b="1" i="1" dirty="0">
                <a:latin typeface="Times New Roman" panose="02020603050405020304" pitchFamily="18" charset="0"/>
                <a:cs typeface="Times New Roman" panose="02020603050405020304" pitchFamily="18" charset="0"/>
              </a:rPr>
              <a:t>Neologisms</a:t>
            </a:r>
            <a:r>
              <a:rPr lang="en-US" altLang="en-US" dirty="0">
                <a:latin typeface="Times New Roman" panose="02020603050405020304" pitchFamily="18" charset="0"/>
                <a:cs typeface="Times New Roman" panose="02020603050405020304" pitchFamily="18" charset="0"/>
              </a:rPr>
              <a:t>-making up nonsensical-sounding words, which have meaning only to him or her.</a:t>
            </a:r>
          </a:p>
          <a:p>
            <a:pPr algn="just"/>
            <a:r>
              <a:rPr lang="en-US" altLang="en-US" b="1" i="1" dirty="0">
                <a:latin typeface="Times New Roman" panose="02020603050405020304" pitchFamily="18" charset="0"/>
                <a:cs typeface="Times New Roman" panose="02020603050405020304" pitchFamily="18" charset="0"/>
              </a:rPr>
              <a:t>Concrete thinking-</a:t>
            </a:r>
            <a:r>
              <a:rPr lang="en-US" altLang="en-US" dirty="0">
                <a:latin typeface="Times New Roman" panose="02020603050405020304" pitchFamily="18" charset="0"/>
                <a:cs typeface="Times New Roman" panose="02020603050405020304" pitchFamily="18" charset="0"/>
              </a:rPr>
              <a:t>Thinking literal; elemental</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absence of ability to think abstractly</a:t>
            </a:r>
            <a:r>
              <a:rPr lang="en-US" altLang="en-US" b="1" i="1"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rPr>
              <a:t>unable to translate simple proverbs</a:t>
            </a:r>
          </a:p>
          <a:p>
            <a:pPr algn="just"/>
            <a:r>
              <a:rPr lang="en-US" altLang="en-US" b="1" i="1" dirty="0">
                <a:latin typeface="Times New Roman" panose="02020603050405020304" pitchFamily="18" charset="0"/>
                <a:cs typeface="Times New Roman" panose="02020603050405020304" pitchFamily="18" charset="0"/>
              </a:rPr>
              <a:t>Clang associations</a:t>
            </a:r>
            <a:r>
              <a:rPr lang="en-US" altLang="en-US" dirty="0">
                <a:latin typeface="Times New Roman" panose="02020603050405020304" pitchFamily="18" charset="0"/>
                <a:cs typeface="Times New Roman" panose="02020603050405020304" pitchFamily="18" charset="0"/>
              </a:rPr>
              <a:t>-Speaking in puns or rhymes; using words that sound alike but have different meanings</a:t>
            </a: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545086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79874" name="Title 1"/>
          <p:cNvSpPr>
            <a:spLocks noGrp="1"/>
          </p:cNvSpPr>
          <p:nvPr>
            <p:ph type="title"/>
          </p:nvPr>
        </p:nvSpPr>
        <p:spPr>
          <a:xfrm>
            <a:off x="2173356" y="122239"/>
            <a:ext cx="7351643" cy="686143"/>
          </a:xfrm>
        </p:spPr>
        <p:txBody>
          <a:bodyPr>
            <a:normAutofit/>
          </a:bodyPr>
          <a:lstStyle/>
          <a:p>
            <a:pPr algn="ctr"/>
            <a:r>
              <a:rPr lang="en-US" altLang="en-US" sz="2800" b="1" dirty="0"/>
              <a:t>FORM CONT’</a:t>
            </a:r>
          </a:p>
        </p:txBody>
      </p:sp>
      <p:sp>
        <p:nvSpPr>
          <p:cNvPr id="3" name="Content Placeholder 2"/>
          <p:cNvSpPr>
            <a:spLocks noGrp="1"/>
          </p:cNvSpPr>
          <p:nvPr>
            <p:ph idx="1"/>
          </p:nvPr>
        </p:nvSpPr>
        <p:spPr>
          <a:xfrm>
            <a:off x="1417983" y="808382"/>
            <a:ext cx="10416208" cy="5698435"/>
          </a:xfrm>
        </p:spPr>
        <p:txBody>
          <a:bodyPr/>
          <a:lstStyle/>
          <a:p>
            <a:pPr algn="just"/>
            <a:r>
              <a:rPr lang="en-US" altLang="en-US" sz="2800" b="1" i="1" dirty="0">
                <a:latin typeface="Times New Roman" panose="02020603050405020304" pitchFamily="18" charset="0"/>
                <a:cs typeface="Times New Roman" panose="02020603050405020304" pitchFamily="18" charset="0"/>
              </a:rPr>
              <a:t>Word salad-</a:t>
            </a:r>
            <a:r>
              <a:rPr lang="en-US" altLang="en-US" sz="2800" dirty="0">
                <a:latin typeface="Times New Roman" panose="02020603050405020304" pitchFamily="18" charset="0"/>
                <a:cs typeface="Times New Roman" panose="02020603050405020304" pitchFamily="18" charset="0"/>
              </a:rPr>
              <a:t> Using a mixture of words that have no meaning</a:t>
            </a:r>
            <a:r>
              <a:rPr lang="en-US" altLang="en-US" sz="2800" b="1" i="1" dirty="0">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together; sounding incoherent</a:t>
            </a:r>
          </a:p>
          <a:p>
            <a:pPr algn="just"/>
            <a:r>
              <a:rPr lang="en-US" altLang="en-US" sz="2800" b="1" i="1" dirty="0">
                <a:latin typeface="Times New Roman" panose="02020603050405020304" pitchFamily="18" charset="0"/>
                <a:cs typeface="Times New Roman" panose="02020603050405020304" pitchFamily="18" charset="0"/>
              </a:rPr>
              <a:t>Perseveration</a:t>
            </a:r>
            <a:r>
              <a:rPr lang="en-US" altLang="en-US" sz="2800" dirty="0">
                <a:latin typeface="Times New Roman" panose="02020603050405020304" pitchFamily="18" charset="0"/>
                <a:cs typeface="Times New Roman" panose="02020603050405020304" pitchFamily="18" charset="0"/>
              </a:rPr>
              <a:t>-Persistently repeating the last word of a sentence spoken to the client </a:t>
            </a:r>
          </a:p>
          <a:p>
            <a:pPr algn="just"/>
            <a:r>
              <a:rPr lang="en-US" altLang="en-US" sz="2800" b="1" i="1" dirty="0">
                <a:latin typeface="Times New Roman" panose="02020603050405020304" pitchFamily="18" charset="0"/>
                <a:cs typeface="Times New Roman" panose="02020603050405020304" pitchFamily="18" charset="0"/>
              </a:rPr>
              <a:t>Echolalia</a:t>
            </a:r>
            <a:r>
              <a:rPr lang="en-US" altLang="en-US" sz="2800" dirty="0">
                <a:latin typeface="Times New Roman" panose="02020603050405020304" pitchFamily="18" charset="0"/>
                <a:cs typeface="Times New Roman" panose="02020603050405020304" pitchFamily="18" charset="0"/>
              </a:rPr>
              <a:t>- Persistently repeating what another person says</a:t>
            </a:r>
          </a:p>
          <a:p>
            <a:pPr algn="just"/>
            <a:r>
              <a:rPr lang="en-US" altLang="en-US" sz="2800" b="1" i="1" dirty="0">
                <a:latin typeface="Times New Roman" panose="02020603050405020304" pitchFamily="18" charset="0"/>
                <a:cs typeface="Times New Roman" panose="02020603050405020304" pitchFamily="18" charset="0"/>
              </a:rPr>
              <a:t>Mutism-</a:t>
            </a:r>
            <a:r>
              <a:rPr lang="en-US" altLang="en-US" sz="2800" dirty="0">
                <a:latin typeface="Times New Roman" panose="02020603050405020304" pitchFamily="18" charset="0"/>
                <a:cs typeface="Times New Roman" panose="02020603050405020304" pitchFamily="18" charset="0"/>
              </a:rPr>
              <a:t>Does not speak (either cannot or will not)</a:t>
            </a:r>
          </a:p>
          <a:p>
            <a:pPr algn="just"/>
            <a:r>
              <a:rPr lang="en-US" altLang="en-US" sz="2800" b="1" i="1" dirty="0">
                <a:latin typeface="Times New Roman" panose="02020603050405020304" pitchFamily="18" charset="0"/>
                <a:cs typeface="Times New Roman" panose="02020603050405020304" pitchFamily="18" charset="0"/>
              </a:rPr>
              <a:t>Poverty of speech</a:t>
            </a:r>
            <a:r>
              <a:rPr lang="en-US" altLang="en-US" sz="2800" dirty="0">
                <a:latin typeface="Times New Roman" panose="02020603050405020304" pitchFamily="18" charset="0"/>
                <a:cs typeface="Times New Roman" panose="02020603050405020304" pitchFamily="18" charset="0"/>
              </a:rPr>
              <a:t>-Speaks very little; may respond in monosyllables</a:t>
            </a:r>
          </a:p>
          <a:p>
            <a:pPr algn="just"/>
            <a:r>
              <a:rPr lang="en-US" altLang="en-US" sz="2800" b="1" i="1" dirty="0">
                <a:latin typeface="Times New Roman" panose="02020603050405020304" pitchFamily="18" charset="0"/>
                <a:cs typeface="Times New Roman" panose="02020603050405020304" pitchFamily="18" charset="0"/>
              </a:rPr>
              <a:t>Ability to concentrate and disturbance of attention</a:t>
            </a:r>
            <a:r>
              <a:rPr lang="en-US" altLang="en-US" sz="2800" dirty="0">
                <a:latin typeface="Times New Roman" panose="02020603050405020304" pitchFamily="18" charset="0"/>
                <a:cs typeface="Times New Roman" panose="02020603050405020304" pitchFamily="18" charset="0"/>
              </a:rPr>
              <a:t>-Does the person hold attention to the topic at hand? Is the person easily distractible? Is there selective attention (e.g., blocks out topics that create anxiety)?</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2837095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736034" y="115888"/>
            <a:ext cx="10217427" cy="6404182"/>
          </a:xfrm>
        </p:spPr>
        <p:txBody>
          <a:bodyPr>
            <a:normAutofit/>
          </a:bodyPr>
          <a:lstStyle/>
          <a:p>
            <a:pPr marL="0" indent="0" algn="just">
              <a:buNone/>
              <a:defRPr/>
            </a:pPr>
            <a:r>
              <a:rPr lang="en-US" b="1" dirty="0">
                <a:latin typeface="Times New Roman" pitchFamily="18" charset="0"/>
                <a:cs typeface="Times New Roman" pitchFamily="18" charset="0"/>
              </a:rPr>
              <a:t>Content of Thought-</a:t>
            </a:r>
            <a:r>
              <a:rPr lang="en-US" dirty="0">
                <a:latin typeface="Times New Roman" pitchFamily="18" charset="0"/>
                <a:cs typeface="Times New Roman" pitchFamily="18" charset="0"/>
              </a:rPr>
              <a:t>Refers to what a person is actually thinking about</a:t>
            </a:r>
          </a:p>
          <a:p>
            <a:pPr marL="0" indent="0" algn="just">
              <a:buNone/>
              <a:defRPr/>
            </a:pPr>
            <a:r>
              <a:rPr lang="en-US" dirty="0">
                <a:latin typeface="Times New Roman" pitchFamily="18" charset="0"/>
                <a:cs typeface="Times New Roman" pitchFamily="18" charset="0"/>
              </a:rPr>
              <a:t>1. </a:t>
            </a:r>
            <a:r>
              <a:rPr lang="en-US" b="1" u="sng" dirty="0">
                <a:latin typeface="Times New Roman" pitchFamily="18" charset="0"/>
                <a:cs typeface="Times New Roman" pitchFamily="18" charset="0"/>
              </a:rPr>
              <a:t>Delusions</a:t>
            </a:r>
            <a:r>
              <a:rPr lang="en-US" dirty="0">
                <a:latin typeface="Times New Roman" pitchFamily="18" charset="0"/>
                <a:cs typeface="Times New Roman" pitchFamily="18" charset="0"/>
              </a:rPr>
              <a:t>: are unrealistic ideas or beliefs that cannot be changed by logic.</a:t>
            </a:r>
          </a:p>
          <a:p>
            <a:pPr algn="just">
              <a:defRPr/>
            </a:pPr>
            <a:r>
              <a:rPr lang="en-US" b="1" i="1" dirty="0">
                <a:latin typeface="Times New Roman" pitchFamily="18" charset="0"/>
                <a:cs typeface="Times New Roman" pitchFamily="18" charset="0"/>
              </a:rPr>
              <a:t>Persecutory:</a:t>
            </a:r>
            <a:r>
              <a:rPr lang="en-US" dirty="0">
                <a:latin typeface="Times New Roman" pitchFamily="18" charset="0"/>
                <a:cs typeface="Times New Roman" pitchFamily="18" charset="0"/>
              </a:rPr>
              <a:t> A belief that someone is out to get him or her in some way</a:t>
            </a:r>
          </a:p>
          <a:p>
            <a:pPr algn="just">
              <a:defRPr/>
            </a:pPr>
            <a:r>
              <a:rPr lang="en-US" b="1" i="1" dirty="0">
                <a:latin typeface="Times New Roman" pitchFamily="18" charset="0"/>
                <a:cs typeface="Times New Roman" pitchFamily="18" charset="0"/>
              </a:rPr>
              <a:t>Grandiose</a:t>
            </a:r>
            <a:r>
              <a:rPr lang="en-US" dirty="0">
                <a:latin typeface="Times New Roman" pitchFamily="18" charset="0"/>
                <a:cs typeface="Times New Roman" pitchFamily="18" charset="0"/>
              </a:rPr>
              <a:t>: An idea that he or she is all-powerful or of great importance </a:t>
            </a:r>
          </a:p>
          <a:p>
            <a:pPr algn="just">
              <a:defRPr/>
            </a:pPr>
            <a:r>
              <a:rPr lang="en-US" b="1" i="1" dirty="0">
                <a:latin typeface="Times New Roman" pitchFamily="18" charset="0"/>
                <a:cs typeface="Times New Roman" pitchFamily="18" charset="0"/>
              </a:rPr>
              <a:t>Reference:</a:t>
            </a:r>
            <a:r>
              <a:rPr lang="en-US" dirty="0">
                <a:latin typeface="Times New Roman" pitchFamily="18" charset="0"/>
                <a:cs typeface="Times New Roman" pitchFamily="18" charset="0"/>
              </a:rPr>
              <a:t> An idea that whatever is happening in the environment is about him or her</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209694422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1922" name="Title 1"/>
          <p:cNvSpPr>
            <a:spLocks noGrp="1"/>
          </p:cNvSpPr>
          <p:nvPr>
            <p:ph type="title"/>
          </p:nvPr>
        </p:nvSpPr>
        <p:spPr>
          <a:xfrm>
            <a:off x="2107096" y="122237"/>
            <a:ext cx="7417904" cy="725901"/>
          </a:xfrm>
        </p:spPr>
        <p:txBody>
          <a:bodyPr>
            <a:normAutofit/>
          </a:bodyPr>
          <a:lstStyle/>
          <a:p>
            <a:pPr algn="ctr"/>
            <a:r>
              <a:rPr lang="en-US" altLang="en-US" sz="3600" b="1"/>
              <a:t>DELUTIONS CONT’</a:t>
            </a:r>
          </a:p>
        </p:txBody>
      </p:sp>
      <p:sp>
        <p:nvSpPr>
          <p:cNvPr id="3" name="Content Placeholder 2"/>
          <p:cNvSpPr>
            <a:spLocks noGrp="1"/>
          </p:cNvSpPr>
          <p:nvPr>
            <p:ph idx="1"/>
          </p:nvPr>
        </p:nvSpPr>
        <p:spPr>
          <a:xfrm>
            <a:off x="1484243" y="1046922"/>
            <a:ext cx="10482470" cy="5477704"/>
          </a:xfrm>
        </p:spPr>
        <p:txBody>
          <a:bodyPr>
            <a:normAutofit/>
          </a:bodyPr>
          <a:lstStyle/>
          <a:p>
            <a:r>
              <a:rPr lang="en-US" altLang="en-US" sz="3200" b="1" i="1" dirty="0">
                <a:latin typeface="Times New Roman" panose="02020603050405020304" pitchFamily="18" charset="0"/>
                <a:cs typeface="Times New Roman" panose="02020603050405020304" pitchFamily="18" charset="0"/>
              </a:rPr>
              <a:t>Control or influence:</a:t>
            </a:r>
            <a:r>
              <a:rPr lang="en-US" altLang="en-US" sz="3200" dirty="0">
                <a:latin typeface="Times New Roman" panose="02020603050405020304" pitchFamily="18" charset="0"/>
                <a:cs typeface="Times New Roman" panose="02020603050405020304" pitchFamily="18" charset="0"/>
              </a:rPr>
              <a:t> A belief that his or her behavior and thoughts are being controlled by external forces </a:t>
            </a:r>
          </a:p>
          <a:p>
            <a:r>
              <a:rPr lang="en-US" altLang="en-US" sz="3200" b="1" i="1" dirty="0">
                <a:latin typeface="Times New Roman" panose="02020603050405020304" pitchFamily="18" charset="0"/>
                <a:cs typeface="Times New Roman" panose="02020603050405020304" pitchFamily="18" charset="0"/>
              </a:rPr>
              <a:t>Somatic:</a:t>
            </a:r>
            <a:r>
              <a:rPr lang="en-US" altLang="en-US" sz="3200" dirty="0">
                <a:latin typeface="Times New Roman" panose="02020603050405020304" pitchFamily="18" charset="0"/>
                <a:cs typeface="Times New Roman" panose="02020603050405020304" pitchFamily="18" charset="0"/>
              </a:rPr>
              <a:t> A belief that he or she has a dysfunctional body part </a:t>
            </a:r>
          </a:p>
          <a:p>
            <a:r>
              <a:rPr lang="en-US" altLang="en-US" sz="3200" b="1" i="1" dirty="0">
                <a:latin typeface="Times New Roman" panose="02020603050405020304" pitchFamily="18" charset="0"/>
                <a:cs typeface="Times New Roman" panose="02020603050405020304" pitchFamily="18" charset="0"/>
              </a:rPr>
              <a:t>Nihilistic:</a:t>
            </a:r>
            <a:r>
              <a:rPr lang="en-US" altLang="en-US" sz="3200" dirty="0">
                <a:latin typeface="Times New Roman" panose="02020603050405020304" pitchFamily="18" charset="0"/>
                <a:cs typeface="Times New Roman" panose="02020603050405020304" pitchFamily="18" charset="0"/>
              </a:rPr>
              <a:t> A belief that he or she, or a part of the body, or even the world does not exist or has been destroyed </a:t>
            </a:r>
          </a:p>
          <a:p>
            <a:endParaRPr lang="en-US" altLang="en-US" sz="3200" dirty="0"/>
          </a:p>
        </p:txBody>
      </p:sp>
    </p:spTree>
    <p:extLst>
      <p:ext uri="{BB962C8B-B14F-4D97-AF65-F5344CB8AC3E}">
        <p14:creationId xmlns:p14="http://schemas.microsoft.com/office/powerpoint/2010/main" val="388821713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2946" name="Title 1"/>
          <p:cNvSpPr>
            <a:spLocks noGrp="1"/>
          </p:cNvSpPr>
          <p:nvPr>
            <p:ph type="title"/>
          </p:nvPr>
        </p:nvSpPr>
        <p:spPr>
          <a:xfrm>
            <a:off x="1981200" y="122239"/>
            <a:ext cx="7543800" cy="211137"/>
          </a:xfrm>
        </p:spPr>
        <p:txBody>
          <a:bodyPr>
            <a:normAutofit fontScale="90000"/>
          </a:bodyPr>
          <a:lstStyle/>
          <a:p>
            <a:pPr algn="ctr"/>
            <a:r>
              <a:rPr lang="en-US" altLang="en-US" sz="4900" b="1" dirty="0"/>
              <a:t>CONT</a:t>
            </a:r>
            <a:r>
              <a:rPr lang="en-US" altLang="en-US" sz="1400" dirty="0"/>
              <a:t>’</a:t>
            </a:r>
          </a:p>
        </p:txBody>
      </p:sp>
      <p:sp>
        <p:nvSpPr>
          <p:cNvPr id="3" name="Content Placeholder 2"/>
          <p:cNvSpPr>
            <a:spLocks noGrp="1"/>
          </p:cNvSpPr>
          <p:nvPr>
            <p:ph idx="1"/>
          </p:nvPr>
        </p:nvSpPr>
        <p:spPr>
          <a:xfrm>
            <a:off x="1391478" y="662608"/>
            <a:ext cx="10469217" cy="6006479"/>
          </a:xfrm>
        </p:spPr>
        <p:txBody>
          <a:bodyPr>
            <a:normAutofit/>
          </a:bodyPr>
          <a:lstStyle/>
          <a:p>
            <a:pPr algn="just"/>
            <a:r>
              <a:rPr lang="en-US" altLang="en-US" dirty="0">
                <a:latin typeface="Times New Roman" panose="02020603050405020304" pitchFamily="18" charset="0"/>
                <a:cs typeface="Times New Roman" panose="02020603050405020304" pitchFamily="18" charset="0"/>
              </a:rPr>
              <a:t>2</a:t>
            </a:r>
            <a:r>
              <a:rPr lang="en-US" altLang="en-US" b="1" u="sng" dirty="0">
                <a:latin typeface="Times New Roman" panose="02020603050405020304" pitchFamily="18" charset="0"/>
                <a:cs typeface="Times New Roman" panose="02020603050405020304" pitchFamily="18" charset="0"/>
              </a:rPr>
              <a:t>. Suicidal or homicidal ideas</a:t>
            </a:r>
            <a:r>
              <a:rPr lang="en-US" altLang="en-US" dirty="0">
                <a:latin typeface="Times New Roman" panose="02020603050405020304" pitchFamily="18" charset="0"/>
                <a:cs typeface="Times New Roman" panose="02020603050405020304" pitchFamily="18" charset="0"/>
              </a:rPr>
              <a:t>: expressing ideas of harming self or others.</a:t>
            </a:r>
          </a:p>
          <a:p>
            <a:pPr algn="just"/>
            <a:r>
              <a:rPr lang="en-US" altLang="en-US" dirty="0">
                <a:latin typeface="Times New Roman" panose="02020603050405020304" pitchFamily="18" charset="0"/>
                <a:cs typeface="Times New Roman" panose="02020603050405020304" pitchFamily="18" charset="0"/>
              </a:rPr>
              <a:t>3. </a:t>
            </a:r>
            <a:r>
              <a:rPr lang="en-US" altLang="en-US" b="1" u="sng" dirty="0">
                <a:latin typeface="Times New Roman" panose="02020603050405020304" pitchFamily="18" charset="0"/>
                <a:cs typeface="Times New Roman" panose="02020603050405020304" pitchFamily="18" charset="0"/>
              </a:rPr>
              <a:t>Obsessions</a:t>
            </a:r>
            <a:r>
              <a:rPr lang="en-US" altLang="en-US" dirty="0">
                <a:latin typeface="Times New Roman" panose="02020603050405020304" pitchFamily="18" charset="0"/>
                <a:cs typeface="Times New Roman" panose="02020603050405020304" pitchFamily="18" charset="0"/>
              </a:rPr>
              <a:t>: verbalizing about a persistent thought or feeling that is unable to be eliminated from his or her consciousness?</a:t>
            </a:r>
          </a:p>
          <a:p>
            <a:pPr algn="just"/>
            <a:r>
              <a:rPr lang="en-US" altLang="en-US" dirty="0">
                <a:latin typeface="Times New Roman" panose="02020603050405020304" pitchFamily="18" charset="0"/>
                <a:cs typeface="Times New Roman" panose="02020603050405020304" pitchFamily="18" charset="0"/>
              </a:rPr>
              <a:t>4. </a:t>
            </a:r>
            <a:r>
              <a:rPr lang="en-US" altLang="en-US" b="1" u="sng" dirty="0">
                <a:latin typeface="Times New Roman" panose="02020603050405020304" pitchFamily="18" charset="0"/>
                <a:cs typeface="Times New Roman" panose="02020603050405020304" pitchFamily="18" charset="0"/>
              </a:rPr>
              <a:t>Paranoia/suspiciousness</a:t>
            </a:r>
            <a:r>
              <a:rPr lang="en-US" altLang="en-US" dirty="0">
                <a:latin typeface="Times New Roman" panose="02020603050405020304" pitchFamily="18" charset="0"/>
                <a:cs typeface="Times New Roman" panose="02020603050405020304" pitchFamily="18" charset="0"/>
              </a:rPr>
              <a:t>: Continuously scans the environment, questions motives of interviewer, refuses to answer questions</a:t>
            </a:r>
          </a:p>
          <a:p>
            <a:pPr algn="just"/>
            <a:r>
              <a:rPr lang="en-US" altLang="en-US" dirty="0">
                <a:latin typeface="Times New Roman" panose="02020603050405020304" pitchFamily="18" charset="0"/>
                <a:cs typeface="Times New Roman" panose="02020603050405020304" pitchFamily="18" charset="0"/>
              </a:rPr>
              <a:t>5. </a:t>
            </a:r>
            <a:r>
              <a:rPr lang="en-US" altLang="en-US" b="1" u="sng" dirty="0">
                <a:latin typeface="Times New Roman" panose="02020603050405020304" pitchFamily="18" charset="0"/>
                <a:cs typeface="Times New Roman" panose="02020603050405020304" pitchFamily="18" charset="0"/>
              </a:rPr>
              <a:t>Magical thinking: </a:t>
            </a:r>
            <a:r>
              <a:rPr lang="en-US" altLang="en-US" dirty="0">
                <a:latin typeface="Times New Roman" panose="02020603050405020304" pitchFamily="18" charset="0"/>
                <a:cs typeface="Times New Roman" panose="02020603050405020304" pitchFamily="18" charset="0"/>
              </a:rPr>
              <a:t>client speaking in a way that indicates his or her words or actions have power.</a:t>
            </a:r>
          </a:p>
          <a:p>
            <a:pPr algn="just"/>
            <a:endParaRPr lang="en-US" altLang="en-US" dirty="0">
              <a:latin typeface="Times New Roman" panose="02020603050405020304" pitchFamily="18" charset="0"/>
              <a:cs typeface="Times New Roman" panose="02020603050405020304" pitchFamily="18" charset="0"/>
            </a:endParaRPr>
          </a:p>
          <a:p>
            <a:pPr algn="just"/>
            <a:endParaRPr lang="en-US"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136926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3970" name="Title 1"/>
          <p:cNvSpPr>
            <a:spLocks noGrp="1"/>
          </p:cNvSpPr>
          <p:nvPr>
            <p:ph type="title"/>
          </p:nvPr>
        </p:nvSpPr>
        <p:spPr>
          <a:xfrm>
            <a:off x="1981200" y="122239"/>
            <a:ext cx="7543800" cy="714375"/>
          </a:xfrm>
        </p:spPr>
        <p:txBody>
          <a:bodyPr/>
          <a:lstStyle/>
          <a:p>
            <a:pPr algn="ctr"/>
            <a:r>
              <a:rPr lang="en-US" altLang="en-US" sz="4000" b="1" dirty="0" smtClean="0"/>
              <a:t>CONT</a:t>
            </a:r>
            <a:r>
              <a:rPr lang="en-US" altLang="en-US" sz="1800" dirty="0"/>
              <a:t>’</a:t>
            </a:r>
          </a:p>
        </p:txBody>
      </p:sp>
      <p:sp>
        <p:nvSpPr>
          <p:cNvPr id="3" name="Content Placeholder 2"/>
          <p:cNvSpPr>
            <a:spLocks noGrp="1"/>
          </p:cNvSpPr>
          <p:nvPr>
            <p:ph idx="1"/>
          </p:nvPr>
        </p:nvSpPr>
        <p:spPr>
          <a:xfrm>
            <a:off x="1470991" y="836614"/>
            <a:ext cx="10283687" cy="5616575"/>
          </a:xfrm>
        </p:spPr>
        <p:txBody>
          <a:bodyPr/>
          <a:lstStyle/>
          <a:p>
            <a:pPr algn="just"/>
            <a:r>
              <a:rPr lang="en-US" altLang="en-US" dirty="0" smtClean="0">
                <a:latin typeface="Times New Roman" panose="02020603050405020304" pitchFamily="18" charset="0"/>
                <a:cs typeface="Times New Roman" panose="02020603050405020304" pitchFamily="18" charset="0"/>
              </a:rPr>
              <a:t>6. </a:t>
            </a:r>
            <a:r>
              <a:rPr lang="en-US" altLang="en-US" b="1" u="sng" dirty="0" smtClean="0">
                <a:latin typeface="Times New Roman" panose="02020603050405020304" pitchFamily="18" charset="0"/>
                <a:cs typeface="Times New Roman" panose="02020603050405020304" pitchFamily="18" charset="0"/>
              </a:rPr>
              <a:t>Religiosity</a:t>
            </a:r>
            <a:r>
              <a:rPr lang="en-US" altLang="en-US" dirty="0" smtClean="0">
                <a:latin typeface="Times New Roman" panose="02020603050405020304" pitchFamily="18" charset="0"/>
                <a:cs typeface="Times New Roman" panose="02020603050405020304" pitchFamily="18" charset="0"/>
              </a:rPr>
              <a:t>: individual demonstrating obsession with religious ideas and behavior.</a:t>
            </a:r>
          </a:p>
          <a:p>
            <a:pPr algn="just"/>
            <a:r>
              <a:rPr lang="en-US" altLang="en-US" dirty="0" smtClean="0">
                <a:latin typeface="Times New Roman" panose="02020603050405020304" pitchFamily="18" charset="0"/>
                <a:cs typeface="Times New Roman" panose="02020603050405020304" pitchFamily="18" charset="0"/>
              </a:rPr>
              <a:t>7</a:t>
            </a:r>
            <a:r>
              <a:rPr lang="en-US" altLang="en-US" b="1" u="sng" dirty="0" smtClean="0">
                <a:latin typeface="Times New Roman" panose="02020603050405020304" pitchFamily="18" charset="0"/>
                <a:cs typeface="Times New Roman" panose="02020603050405020304" pitchFamily="18" charset="0"/>
              </a:rPr>
              <a:t>. Phobias</a:t>
            </a:r>
            <a:r>
              <a:rPr lang="en-US" altLang="en-US" dirty="0" smtClean="0">
                <a:latin typeface="Times New Roman" panose="02020603050405020304" pitchFamily="18" charset="0"/>
                <a:cs typeface="Times New Roman" panose="02020603050405020304" pitchFamily="18" charset="0"/>
              </a:rPr>
              <a:t>: evidence of irrational fears (of a specific object, or a social situation)</a:t>
            </a:r>
          </a:p>
          <a:p>
            <a:pPr algn="just"/>
            <a:r>
              <a:rPr lang="en-US" altLang="en-US" dirty="0" smtClean="0">
                <a:latin typeface="Times New Roman" panose="02020603050405020304" pitchFamily="18" charset="0"/>
                <a:cs typeface="Times New Roman" panose="02020603050405020304" pitchFamily="18" charset="0"/>
              </a:rPr>
              <a:t>8. </a:t>
            </a:r>
            <a:r>
              <a:rPr lang="en-US" altLang="en-US" b="1" u="sng" dirty="0" smtClean="0">
                <a:latin typeface="Times New Roman" panose="02020603050405020304" pitchFamily="18" charset="0"/>
                <a:cs typeface="Times New Roman" panose="02020603050405020304" pitchFamily="18" charset="0"/>
              </a:rPr>
              <a:t>Poverty of content</a:t>
            </a:r>
            <a:r>
              <a:rPr lang="en-US" altLang="en-US" dirty="0" smtClean="0">
                <a:latin typeface="Times New Roman" panose="02020603050405020304" pitchFamily="18" charset="0"/>
                <a:cs typeface="Times New Roman" panose="02020603050405020304" pitchFamily="18" charset="0"/>
              </a:rPr>
              <a:t>: little information conveyed by the client because of vagueness or stereotypical statements.</a:t>
            </a:r>
          </a:p>
          <a:p>
            <a:pPr algn="just"/>
            <a:endParaRPr lang="en-US" altLang="en-US" dirty="0" smtClean="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8660637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pPr algn="ctr"/>
            <a:r>
              <a:rPr lang="en-US" sz="6000" dirty="0">
                <a:solidFill>
                  <a:schemeClr val="tx1">
                    <a:lumMod val="95000"/>
                  </a:schemeClr>
                </a:solidFill>
                <a:latin typeface="Berlin Sans FB Demi" panose="020E0802020502020306" pitchFamily="34" charset="0"/>
              </a:rPr>
              <a:t>CONCEPTS AND PRINCIPLES IN MENTAL HEALTH</a:t>
            </a:r>
            <a:endParaRPr lang="en-US" dirty="0">
              <a:solidFill>
                <a:schemeClr val="tx1">
                  <a:lumMod val="95000"/>
                </a:schemeClr>
              </a:solidFill>
              <a:latin typeface="Berlin Sans FB Demi" panose="020E0802020502020306" pitchFamily="34" charset="0"/>
            </a:endParaRPr>
          </a:p>
        </p:txBody>
      </p:sp>
      <p:sp>
        <p:nvSpPr>
          <p:cNvPr id="7" name="Explosion 1 6"/>
          <p:cNvSpPr/>
          <p:nvPr/>
        </p:nvSpPr>
        <p:spPr>
          <a:xfrm>
            <a:off x="4212337" y="4717773"/>
            <a:ext cx="4216046" cy="1855304"/>
          </a:xfrm>
          <a:prstGeom prst="irregularSeal1">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6000" b="1" dirty="0" smtClean="0">
                <a:latin typeface="Edwardian Script ITC" panose="030303020407070D0804" pitchFamily="66" charset="0"/>
              </a:rPr>
              <a:t>Welcome </a:t>
            </a:r>
            <a:endParaRPr lang="en-US" sz="6000" b="1" dirty="0">
              <a:latin typeface="Edwardian Script ITC" panose="030303020407070D0804" pitchFamily="66" charset="0"/>
            </a:endParaRPr>
          </a:p>
        </p:txBody>
      </p:sp>
    </p:spTree>
    <p:extLst>
      <p:ext uri="{BB962C8B-B14F-4D97-AF65-F5344CB8AC3E}">
        <p14:creationId xmlns:p14="http://schemas.microsoft.com/office/powerpoint/2010/main" val="419224689"/>
      </p:ext>
    </p:extLst>
  </p:cSld>
  <p:clrMapOvr>
    <a:masterClrMapping/>
  </p:clrMapOvr>
  <p:transition spd="med">
    <p:pull/>
  </p:transition>
</p:sld>
</file>

<file path=ppt/slides/slide70.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610139" y="221836"/>
            <a:ext cx="10369826" cy="5976938"/>
          </a:xfrm>
        </p:spPr>
        <p:txBody>
          <a:bodyPr>
            <a:normAutofit/>
          </a:bodyPr>
          <a:lstStyle/>
          <a:p>
            <a:pPr marL="0" indent="0" algn="just">
              <a:buNone/>
              <a:defRPr/>
            </a:pPr>
            <a:r>
              <a:rPr lang="en-US" b="1" dirty="0">
                <a:latin typeface="Times New Roman" pitchFamily="18" charset="0"/>
                <a:cs typeface="Times New Roman" pitchFamily="18" charset="0"/>
              </a:rPr>
              <a:t>PERCEPTUAL DISTURBANCES</a:t>
            </a:r>
            <a:endParaRPr lang="en-US" dirty="0">
              <a:latin typeface="Times New Roman" pitchFamily="18" charset="0"/>
              <a:cs typeface="Times New Roman" pitchFamily="18" charset="0"/>
            </a:endParaRPr>
          </a:p>
          <a:p>
            <a:pPr marL="0" indent="0" algn="just">
              <a:buNone/>
              <a:defRPr/>
            </a:pPr>
            <a:r>
              <a:rPr lang="en-US" dirty="0">
                <a:latin typeface="Times New Roman" pitchFamily="18" charset="0"/>
                <a:cs typeface="Times New Roman" pitchFamily="18" charset="0"/>
              </a:rPr>
              <a:t>1</a:t>
            </a:r>
            <a:r>
              <a:rPr lang="en-US" b="1" u="sng" dirty="0">
                <a:latin typeface="Times New Roman" pitchFamily="18" charset="0"/>
                <a:cs typeface="Times New Roman" pitchFamily="18" charset="0"/>
              </a:rPr>
              <a:t>. Hallucinations:</a:t>
            </a:r>
            <a:r>
              <a:rPr lang="en-US" dirty="0">
                <a:latin typeface="Times New Roman" pitchFamily="18" charset="0"/>
                <a:cs typeface="Times New Roman" pitchFamily="18" charset="0"/>
              </a:rPr>
              <a:t> Are unrealistic sensory perceptions.</a:t>
            </a:r>
          </a:p>
          <a:p>
            <a:pPr algn="just">
              <a:defRPr/>
            </a:pPr>
            <a:r>
              <a:rPr lang="en-US" b="1" i="1" dirty="0">
                <a:latin typeface="Times New Roman" pitchFamily="18" charset="0"/>
                <a:cs typeface="Times New Roman" pitchFamily="18" charset="0"/>
              </a:rPr>
              <a:t>Auditory</a:t>
            </a:r>
            <a:r>
              <a:rPr lang="en-US" dirty="0">
                <a:latin typeface="Times New Roman" pitchFamily="18" charset="0"/>
                <a:cs typeface="Times New Roman" pitchFamily="18" charset="0"/>
              </a:rPr>
              <a:t>- hearing voices or other sounds that do not exist.</a:t>
            </a:r>
          </a:p>
          <a:p>
            <a:pPr algn="just">
              <a:defRPr/>
            </a:pPr>
            <a:r>
              <a:rPr lang="en-US" b="1" i="1" dirty="0">
                <a:latin typeface="Times New Roman" pitchFamily="18" charset="0"/>
                <a:cs typeface="Times New Roman" pitchFamily="18" charset="0"/>
              </a:rPr>
              <a:t>Visual</a:t>
            </a:r>
            <a:r>
              <a:rPr lang="en-US" dirty="0">
                <a:latin typeface="Times New Roman" pitchFamily="18" charset="0"/>
                <a:cs typeface="Times New Roman" pitchFamily="18" charset="0"/>
              </a:rPr>
              <a:t>-seeing images that do not exist.</a:t>
            </a:r>
          </a:p>
          <a:p>
            <a:pPr algn="just">
              <a:defRPr/>
            </a:pPr>
            <a:r>
              <a:rPr lang="en-US" b="1" i="1" dirty="0">
                <a:latin typeface="Times New Roman" pitchFamily="18" charset="0"/>
                <a:cs typeface="Times New Roman" pitchFamily="18" charset="0"/>
              </a:rPr>
              <a:t>Tactile</a:t>
            </a:r>
            <a:r>
              <a:rPr lang="en-US" dirty="0">
                <a:latin typeface="Times New Roman" pitchFamily="18" charset="0"/>
                <a:cs typeface="Times New Roman" pitchFamily="18" charset="0"/>
              </a:rPr>
              <a:t>-feeling unrealistic sensations on the skin.</a:t>
            </a:r>
          </a:p>
          <a:p>
            <a:pPr algn="just">
              <a:defRPr/>
            </a:pPr>
            <a:r>
              <a:rPr lang="en-US" b="1" i="1" dirty="0">
                <a:latin typeface="Times New Roman" pitchFamily="18" charset="0"/>
                <a:cs typeface="Times New Roman" pitchFamily="18" charset="0"/>
              </a:rPr>
              <a:t>Olfactory</a:t>
            </a:r>
            <a:r>
              <a:rPr lang="en-US" dirty="0">
                <a:latin typeface="Times New Roman" pitchFamily="18" charset="0"/>
                <a:cs typeface="Times New Roman" pitchFamily="18" charset="0"/>
              </a:rPr>
              <a:t>-smelling odors that do not exist.</a:t>
            </a:r>
          </a:p>
          <a:p>
            <a:pPr algn="just">
              <a:defRPr/>
            </a:pPr>
            <a:r>
              <a:rPr lang="en-US" b="1" i="1" dirty="0">
                <a:latin typeface="Times New Roman" pitchFamily="18" charset="0"/>
                <a:cs typeface="Times New Roman" pitchFamily="18" charset="0"/>
              </a:rPr>
              <a:t>Gustatory</a:t>
            </a:r>
            <a:r>
              <a:rPr lang="en-US" dirty="0">
                <a:latin typeface="Times New Roman" pitchFamily="18" charset="0"/>
                <a:cs typeface="Times New Roman" pitchFamily="18" charset="0"/>
              </a:rPr>
              <a:t>-false perception of an unpleasant taste.</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50688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86018" name="Title 1"/>
          <p:cNvSpPr>
            <a:spLocks noGrp="1"/>
          </p:cNvSpPr>
          <p:nvPr>
            <p:ph type="title"/>
          </p:nvPr>
        </p:nvSpPr>
        <p:spPr>
          <a:xfrm>
            <a:off x="1981200" y="122238"/>
            <a:ext cx="7543800" cy="354012"/>
          </a:xfrm>
        </p:spPr>
        <p:txBody>
          <a:bodyPr>
            <a:normAutofit fontScale="90000"/>
          </a:bodyPr>
          <a:lstStyle/>
          <a:p>
            <a:pPr algn="ctr"/>
            <a:r>
              <a:rPr lang="en-US" altLang="en-US" sz="4400" b="1" dirty="0"/>
              <a:t>CONT</a:t>
            </a:r>
            <a:r>
              <a:rPr lang="en-US" altLang="en-US" sz="1600" dirty="0"/>
              <a:t>’</a:t>
            </a:r>
          </a:p>
        </p:txBody>
      </p:sp>
      <p:sp>
        <p:nvSpPr>
          <p:cNvPr id="3" name="Content Placeholder 2"/>
          <p:cNvSpPr>
            <a:spLocks noGrp="1"/>
          </p:cNvSpPr>
          <p:nvPr>
            <p:ph idx="1"/>
          </p:nvPr>
        </p:nvSpPr>
        <p:spPr>
          <a:xfrm>
            <a:off x="1417984" y="768625"/>
            <a:ext cx="10495720" cy="5649637"/>
          </a:xfrm>
        </p:spPr>
        <p:txBody>
          <a:bodyPr>
            <a:normAutofit/>
          </a:bodyPr>
          <a:lstStyle/>
          <a:p>
            <a:pPr algn="just"/>
            <a:r>
              <a:rPr lang="en-US" altLang="en-US" sz="2800" dirty="0">
                <a:latin typeface="Times New Roman" panose="02020603050405020304" pitchFamily="18" charset="0"/>
                <a:cs typeface="Times New Roman" panose="02020603050405020304" pitchFamily="18" charset="0"/>
              </a:rPr>
              <a:t>2. </a:t>
            </a:r>
            <a:r>
              <a:rPr lang="en-US" altLang="en-US" sz="2800" b="1" u="sng" dirty="0">
                <a:latin typeface="Times New Roman" panose="02020603050405020304" pitchFamily="18" charset="0"/>
                <a:cs typeface="Times New Roman" panose="02020603050405020304" pitchFamily="18" charset="0"/>
              </a:rPr>
              <a:t>Illusions</a:t>
            </a:r>
            <a:r>
              <a:rPr lang="en-US" altLang="en-US" sz="2800" dirty="0">
                <a:latin typeface="Times New Roman" panose="02020603050405020304" pitchFamily="18" charset="0"/>
                <a:cs typeface="Times New Roman" panose="02020603050405020304" pitchFamily="18" charset="0"/>
              </a:rPr>
              <a:t>: Misperception or misinterpretation of stimuli within the environment.</a:t>
            </a:r>
          </a:p>
          <a:p>
            <a:pPr algn="just"/>
            <a:r>
              <a:rPr lang="en-US" altLang="en-US" sz="2800" dirty="0">
                <a:latin typeface="Times New Roman" panose="02020603050405020304" pitchFamily="18" charset="0"/>
                <a:cs typeface="Times New Roman" panose="02020603050405020304" pitchFamily="18" charset="0"/>
              </a:rPr>
              <a:t>3</a:t>
            </a:r>
            <a:r>
              <a:rPr lang="en-US" altLang="en-US" sz="2800" b="1" u="sng" dirty="0">
                <a:latin typeface="Times New Roman" panose="02020603050405020304" pitchFamily="18" charset="0"/>
                <a:cs typeface="Times New Roman" panose="02020603050405020304" pitchFamily="18" charset="0"/>
              </a:rPr>
              <a:t>. Depersonalization (altered perception of the self: </a:t>
            </a:r>
            <a:r>
              <a:rPr lang="en-US" altLang="en-US" sz="2800" dirty="0">
                <a:latin typeface="Times New Roman" panose="02020603050405020304" pitchFamily="18" charset="0"/>
                <a:cs typeface="Times New Roman" panose="02020603050405020304" pitchFamily="18" charset="0"/>
              </a:rPr>
              <a:t>The individual verbalizes feeling “outside the body;” visualizing himself or herself from afar.</a:t>
            </a:r>
          </a:p>
          <a:p>
            <a:pPr algn="just"/>
            <a:r>
              <a:rPr lang="en-US" altLang="en-US" sz="2800" dirty="0">
                <a:latin typeface="Times New Roman" panose="02020603050405020304" pitchFamily="18" charset="0"/>
                <a:cs typeface="Times New Roman" panose="02020603050405020304" pitchFamily="18" charset="0"/>
              </a:rPr>
              <a:t>4. </a:t>
            </a:r>
            <a:r>
              <a:rPr lang="en-US" altLang="en-US" sz="2800" b="1" u="sng" dirty="0" err="1">
                <a:latin typeface="Times New Roman" panose="02020603050405020304" pitchFamily="18" charset="0"/>
                <a:cs typeface="Times New Roman" panose="02020603050405020304" pitchFamily="18" charset="0"/>
              </a:rPr>
              <a:t>Derealization</a:t>
            </a:r>
            <a:r>
              <a:rPr lang="en-US" altLang="en-US" sz="2800" b="1" u="sng" dirty="0">
                <a:latin typeface="Times New Roman" panose="02020603050405020304" pitchFamily="18" charset="0"/>
                <a:cs typeface="Times New Roman" panose="02020603050405020304" pitchFamily="18" charset="0"/>
              </a:rPr>
              <a:t>(altered perception of the environment): </a:t>
            </a:r>
            <a:r>
              <a:rPr lang="en-US" altLang="en-US" sz="2800" dirty="0">
                <a:latin typeface="Times New Roman" panose="02020603050405020304" pitchFamily="18" charset="0"/>
                <a:cs typeface="Times New Roman" panose="02020603050405020304" pitchFamily="18" charset="0"/>
              </a:rPr>
              <a:t>The individual verbalizes that the environment feels “strange or unreal” and has a feeling that the surroundings have changed.</a:t>
            </a:r>
          </a:p>
          <a:p>
            <a:pPr algn="just"/>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0562700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333376"/>
            <a:ext cx="10561982" cy="6335713"/>
          </a:xfrm>
        </p:spPr>
        <p:txBody>
          <a:bodyPr>
            <a:normAutofit/>
          </a:bodyPr>
          <a:lstStyle/>
          <a:p>
            <a:pPr marL="0" indent="0" algn="just">
              <a:buNone/>
              <a:defRPr/>
            </a:pPr>
            <a:r>
              <a:rPr lang="en-US" b="1" dirty="0">
                <a:latin typeface="Times New Roman" pitchFamily="18" charset="0"/>
                <a:cs typeface="Times New Roman" pitchFamily="18" charset="0"/>
              </a:rPr>
              <a:t>SENSORIUM AND COGNITIVE ABILITY</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 </a:t>
            </a:r>
            <a:r>
              <a:rPr lang="en-US" b="1" i="1" dirty="0">
                <a:latin typeface="Times New Roman" pitchFamily="18" charset="0"/>
                <a:cs typeface="Times New Roman" pitchFamily="18" charset="0"/>
              </a:rPr>
              <a:t>Level of alertness/consciousness</a:t>
            </a:r>
            <a:r>
              <a:rPr lang="en-US" dirty="0">
                <a:latin typeface="Times New Roman" pitchFamily="18" charset="0"/>
                <a:cs typeface="Times New Roman" pitchFamily="18" charset="0"/>
              </a:rPr>
              <a:t>-clear-minded and attentive to the environment. {</a:t>
            </a:r>
            <a:r>
              <a:rPr lang="en-US" b="1" dirty="0">
                <a:latin typeface="Times New Roman" pitchFamily="18" charset="0"/>
                <a:cs typeface="Times New Roman" pitchFamily="18" charset="0"/>
              </a:rPr>
              <a:t>conscious, confusion, somnolence, clouding, stupor, coma </a:t>
            </a:r>
            <a:r>
              <a:rPr lang="en-US" b="1" dirty="0" err="1">
                <a:latin typeface="Times New Roman" pitchFamily="18" charset="0"/>
                <a:cs typeface="Times New Roman" pitchFamily="18" charset="0"/>
              </a:rPr>
              <a:t>etc</a:t>
            </a:r>
            <a:r>
              <a:rPr lang="en-US" b="1" dirty="0">
                <a:latin typeface="Times New Roman" pitchFamily="18" charset="0"/>
                <a:cs typeface="Times New Roman" pitchFamily="18" charset="0"/>
              </a:rPr>
              <a: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2. </a:t>
            </a:r>
            <a:r>
              <a:rPr lang="en-US" b="1" i="1" dirty="0">
                <a:latin typeface="Times New Roman" pitchFamily="18" charset="0"/>
                <a:cs typeface="Times New Roman" pitchFamily="18" charset="0"/>
              </a:rPr>
              <a:t>Orientation</a:t>
            </a:r>
            <a:r>
              <a:rPr lang="en-US" dirty="0">
                <a:latin typeface="Times New Roman" pitchFamily="18" charset="0"/>
                <a:cs typeface="Times New Roman" pitchFamily="18" charset="0"/>
              </a:rPr>
              <a:t>: to Time, Place, Person, Circumstances</a:t>
            </a:r>
          </a:p>
          <a:p>
            <a:pPr algn="just">
              <a:defRPr/>
            </a:pPr>
            <a:r>
              <a:rPr lang="en-US" dirty="0">
                <a:latin typeface="Times New Roman" pitchFamily="18" charset="0"/>
                <a:cs typeface="Times New Roman" pitchFamily="18" charset="0"/>
              </a:rPr>
              <a:t>3. </a:t>
            </a:r>
            <a:r>
              <a:rPr lang="en-US" b="1" i="1" dirty="0">
                <a:latin typeface="Times New Roman" pitchFamily="18" charset="0"/>
                <a:cs typeface="Times New Roman" pitchFamily="18" charset="0"/>
              </a:rPr>
              <a:t>Memory-</a:t>
            </a:r>
            <a:r>
              <a:rPr lang="en-US" dirty="0">
                <a:latin typeface="Times New Roman" pitchFamily="18" charset="0"/>
                <a:cs typeface="Times New Roman" pitchFamily="18" charset="0"/>
              </a:rPr>
              <a:t>Immediate, Recent and Remote/long term </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Attention-</a:t>
            </a:r>
            <a:r>
              <a:rPr lang="en-US" dirty="0">
                <a:latin typeface="Times New Roman" pitchFamily="18" charset="0"/>
                <a:cs typeface="Times New Roman" pitchFamily="18" charset="0"/>
              </a:rPr>
              <a:t>calculation, spelling word e.g. world backwards </a:t>
            </a:r>
            <a:r>
              <a:rPr lang="en-US" dirty="0" err="1">
                <a:latin typeface="Times New Roman" pitchFamily="18" charset="0"/>
                <a:cs typeface="Times New Roman" pitchFamily="18" charset="0"/>
              </a:rPr>
              <a:t>etc</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5. </a:t>
            </a:r>
            <a:r>
              <a:rPr lang="en-US" b="1" i="1" dirty="0">
                <a:latin typeface="Times New Roman" pitchFamily="18" charset="0"/>
                <a:cs typeface="Times New Roman" pitchFamily="18" charset="0"/>
              </a:rPr>
              <a:t>Concentration-</a:t>
            </a:r>
            <a:r>
              <a:rPr lang="en-US" dirty="0">
                <a:latin typeface="Times New Roman" pitchFamily="18" charset="0"/>
                <a:cs typeface="Times New Roman" pitchFamily="18" charset="0"/>
              </a:rPr>
              <a:t>serial 3 or 7</a:t>
            </a:r>
          </a:p>
          <a:p>
            <a:pPr algn="just">
              <a:defRPr/>
            </a:pPr>
            <a:r>
              <a:rPr lang="en-US" dirty="0">
                <a:latin typeface="Times New Roman" pitchFamily="18" charset="0"/>
                <a:cs typeface="Times New Roman" pitchFamily="18" charset="0"/>
              </a:rPr>
              <a:t>4. </a:t>
            </a:r>
            <a:r>
              <a:rPr lang="en-US" b="1" i="1" dirty="0">
                <a:latin typeface="Times New Roman" pitchFamily="18" charset="0"/>
                <a:cs typeface="Times New Roman" pitchFamily="18" charset="0"/>
              </a:rPr>
              <a:t>Capacity for abstract thought reasoning-</a:t>
            </a:r>
            <a:r>
              <a:rPr lang="en-US" dirty="0">
                <a:latin typeface="Times New Roman" pitchFamily="18" charset="0"/>
                <a:cs typeface="Times New Roman" pitchFamily="18" charset="0"/>
              </a:rPr>
              <a:t>interprets simple proverbs correctly/similarities &amp; differences.</a:t>
            </a: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9908417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91479" y="410817"/>
            <a:ext cx="10455964" cy="6331297"/>
          </a:xfrm>
        </p:spPr>
        <p:txBody>
          <a:bodyPr>
            <a:normAutofit/>
          </a:bodyPr>
          <a:lstStyle/>
          <a:p>
            <a:pPr marL="0" indent="0" algn="just">
              <a:buNone/>
              <a:defRPr/>
            </a:pPr>
            <a:r>
              <a:rPr lang="en-US" b="1" dirty="0">
                <a:latin typeface="Times New Roman" pitchFamily="18" charset="0"/>
                <a:cs typeface="Times New Roman" pitchFamily="18" charset="0"/>
              </a:rPr>
              <a:t>IMPULSE CONTROL</a:t>
            </a:r>
            <a:endParaRPr lang="en-US" dirty="0">
              <a:latin typeface="Times New Roman" pitchFamily="18" charset="0"/>
              <a:cs typeface="Times New Roman" pitchFamily="18" charset="0"/>
            </a:endParaRPr>
          </a:p>
          <a:p>
            <a:pPr algn="just">
              <a:defRPr/>
            </a:pPr>
            <a:r>
              <a:rPr lang="en-US" b="1" dirty="0">
                <a:latin typeface="Times New Roman" pitchFamily="18" charset="0"/>
                <a:cs typeface="Times New Roman" pitchFamily="18" charset="0"/>
              </a:rPr>
              <a:t>-</a:t>
            </a:r>
            <a:r>
              <a:rPr lang="en-US" dirty="0">
                <a:latin typeface="Times New Roman" pitchFamily="18" charset="0"/>
                <a:cs typeface="Times New Roman" pitchFamily="18" charset="0"/>
              </a:rPr>
              <a:t>Ability to control impulses: Check for problems relating to aggression, hostility, fear, guilt, affection &amp; sexual feelings</a:t>
            </a:r>
          </a:p>
          <a:p>
            <a:pPr algn="just">
              <a:defRPr/>
            </a:pPr>
            <a:r>
              <a:rPr lang="en-US" b="1" dirty="0">
                <a:latin typeface="Times New Roman" pitchFamily="18" charset="0"/>
                <a:cs typeface="Times New Roman" pitchFamily="18" charset="0"/>
              </a:rPr>
              <a:t>JUDGMENT AND INSIGHT</a:t>
            </a:r>
            <a:endParaRPr lang="en-US" dirty="0">
              <a:latin typeface="Times New Roman" pitchFamily="18" charset="0"/>
              <a:cs typeface="Times New Roman" pitchFamily="18" charset="0"/>
            </a:endParaRPr>
          </a:p>
          <a:p>
            <a:pPr algn="just">
              <a:defRPr/>
            </a:pPr>
            <a:r>
              <a:rPr lang="en-US" dirty="0">
                <a:latin typeface="Times New Roman" pitchFamily="18" charset="0"/>
                <a:cs typeface="Times New Roman" pitchFamily="18" charset="0"/>
              </a:rPr>
              <a:t>1</a:t>
            </a:r>
            <a:r>
              <a:rPr lang="en-US" b="1" i="1" dirty="0">
                <a:latin typeface="Times New Roman" pitchFamily="18" charset="0"/>
                <a:cs typeface="Times New Roman" pitchFamily="18" charset="0"/>
              </a:rPr>
              <a:t>. Judgment</a:t>
            </a:r>
            <a:r>
              <a:rPr lang="en-US" dirty="0">
                <a:latin typeface="Times New Roman" pitchFamily="18" charset="0"/>
                <a:cs typeface="Times New Roman" pitchFamily="18" charset="0"/>
              </a:rPr>
              <a:t>: Patient’s capability for social judgment- Ability to solve problems and make decisions; give scenario</a:t>
            </a:r>
            <a:r>
              <a:rPr lang="en-US" b="1" dirty="0">
                <a:latin typeface="Times New Roman" pitchFamily="18" charset="0"/>
                <a:cs typeface="Times New Roman" pitchFamily="18" charset="0"/>
              </a:rPr>
              <a:t>. {good/intact/normal or poor/impaired/abnormal}</a:t>
            </a: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31865299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404731" y="404813"/>
            <a:ext cx="10429460" cy="6337300"/>
          </a:xfrm>
        </p:spPr>
        <p:txBody>
          <a:bodyPr>
            <a:normAutofit/>
          </a:bodyPr>
          <a:lstStyle/>
          <a:p>
            <a:pPr marL="0" indent="0" algn="just">
              <a:buNone/>
              <a:defRPr/>
            </a:pPr>
            <a:r>
              <a:rPr lang="en-US" dirty="0">
                <a:latin typeface="Times New Roman" pitchFamily="18" charset="0"/>
                <a:cs typeface="Times New Roman" pitchFamily="18" charset="0"/>
              </a:rPr>
              <a:t>2.</a:t>
            </a:r>
            <a:r>
              <a:rPr lang="en-US" b="1" i="1" dirty="0">
                <a:latin typeface="Times New Roman" pitchFamily="18" charset="0"/>
                <a:cs typeface="Times New Roman" pitchFamily="18" charset="0"/>
              </a:rPr>
              <a:t>Insight:</a:t>
            </a:r>
            <a:r>
              <a:rPr lang="en-US" dirty="0">
                <a:latin typeface="Times New Roman" pitchFamily="18" charset="0"/>
                <a:cs typeface="Times New Roman" pitchFamily="18" charset="0"/>
              </a:rPr>
              <a:t> Patient's degree of awareness and understanding about being ill.</a:t>
            </a:r>
          </a:p>
          <a:p>
            <a:pPr marL="0" indent="0" algn="just">
              <a:buNone/>
              <a:defRPr/>
            </a:pPr>
            <a:r>
              <a:rPr lang="en-US" dirty="0">
                <a:latin typeface="Times New Roman" pitchFamily="18" charset="0"/>
                <a:cs typeface="Times New Roman" pitchFamily="18" charset="0"/>
              </a:rPr>
              <a:t>Levels of insight (6)</a:t>
            </a:r>
          </a:p>
          <a:p>
            <a:pPr marL="571500" indent="-571500" algn="just">
              <a:buFont typeface="+mj-lt"/>
              <a:buAutoNum type="romanLcPeriod"/>
              <a:defRPr/>
            </a:pPr>
            <a:r>
              <a:rPr lang="en-US" dirty="0">
                <a:latin typeface="Times New Roman" pitchFamily="18" charset="0"/>
                <a:cs typeface="Times New Roman" pitchFamily="18" charset="0"/>
              </a:rPr>
              <a:t>Complete denial of illness</a:t>
            </a:r>
          </a:p>
          <a:p>
            <a:pPr marL="571500" indent="-571500" algn="just">
              <a:buFont typeface="+mj-lt"/>
              <a:buAutoNum type="romanLcPeriod"/>
              <a:defRPr/>
            </a:pPr>
            <a:r>
              <a:rPr lang="en-US" dirty="0">
                <a:latin typeface="Times New Roman" pitchFamily="18" charset="0"/>
                <a:cs typeface="Times New Roman" pitchFamily="18" charset="0"/>
              </a:rPr>
              <a:t>Slight awareness of being sick and needing help, but denying it at the same time</a:t>
            </a:r>
          </a:p>
          <a:p>
            <a:pPr marL="571500" indent="-571500" algn="just">
              <a:buFont typeface="+mj-lt"/>
              <a:buAutoNum type="romanLcPeriod"/>
              <a:defRPr/>
            </a:pPr>
            <a:r>
              <a:rPr lang="en-US" dirty="0">
                <a:latin typeface="Times New Roman" pitchFamily="18" charset="0"/>
                <a:cs typeface="Times New Roman" pitchFamily="18" charset="0"/>
              </a:rPr>
              <a:t>Awareness of being sick but blaming it on others, on external factors, or on organic factors</a:t>
            </a:r>
          </a:p>
          <a:p>
            <a:pPr marL="571500" indent="-571500" algn="just">
              <a:buFont typeface="+mj-lt"/>
              <a:buAutoNum type="romanLcPeriod"/>
              <a:defRPr/>
            </a:pPr>
            <a:r>
              <a:rPr lang="en-US" dirty="0">
                <a:latin typeface="Times New Roman" pitchFamily="18" charset="0"/>
                <a:cs typeface="Times New Roman" pitchFamily="18" charset="0"/>
              </a:rPr>
              <a:t>Awareness that illness is caused by something unknown in the patient</a:t>
            </a:r>
          </a:p>
        </p:txBody>
      </p:sp>
    </p:spTree>
    <p:extLst>
      <p:ext uri="{BB962C8B-B14F-4D97-AF65-F5344CB8AC3E}">
        <p14:creationId xmlns:p14="http://schemas.microsoft.com/office/powerpoint/2010/main" val="19837280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1378226" y="516836"/>
            <a:ext cx="10495721" cy="6341166"/>
          </a:xfrm>
        </p:spPr>
        <p:txBody>
          <a:bodyPr>
            <a:normAutofit/>
          </a:bodyPr>
          <a:lstStyle/>
          <a:p>
            <a:pPr marL="0" indent="0" algn="just">
              <a:buNone/>
              <a:defRPr/>
            </a:pPr>
            <a:r>
              <a:rPr lang="en-US" dirty="0" smtClean="0">
                <a:latin typeface="Times New Roman" pitchFamily="18" charset="0"/>
                <a:cs typeface="Times New Roman" pitchFamily="18" charset="0"/>
              </a:rPr>
              <a:t>v. Intellectual insight: admission that the patient is ill and that symptoms or failures in social adjustment are caused by the patient's own particular irrational feelings or disturbances without applying this knowledge to future experiences</a:t>
            </a:r>
          </a:p>
          <a:p>
            <a:pPr marL="0" indent="0" algn="just">
              <a:buNone/>
              <a:defRPr/>
            </a:pPr>
            <a:endParaRPr lang="en-US" dirty="0" smtClean="0">
              <a:latin typeface="Times New Roman" pitchFamily="18" charset="0"/>
              <a:cs typeface="Times New Roman" pitchFamily="18" charset="0"/>
            </a:endParaRPr>
          </a:p>
          <a:p>
            <a:pPr marL="0" indent="0" algn="just">
              <a:buNone/>
              <a:defRPr/>
            </a:pPr>
            <a:r>
              <a:rPr lang="en-US" dirty="0" smtClean="0">
                <a:latin typeface="Times New Roman" pitchFamily="18" charset="0"/>
                <a:cs typeface="Times New Roman" pitchFamily="18" charset="0"/>
              </a:rPr>
              <a:t>vi. True emotional insight: emotional awareness of the motives and feelings within the patient and the important persons in his or her life, which can lead to basic changes in behavior.</a:t>
            </a:r>
          </a:p>
          <a:p>
            <a:pPr algn="just">
              <a:defRPr/>
            </a:pPr>
            <a:endParaRPr lang="en-US" dirty="0" smtClean="0">
              <a:latin typeface="Times New Roman" pitchFamily="18" charset="0"/>
              <a:cs typeface="Times New Roman" pitchFamily="18" charset="0"/>
            </a:endParaRPr>
          </a:p>
          <a:p>
            <a:pPr algn="just">
              <a:defRPr/>
            </a:pPr>
            <a:endParaRPr lang="en-US" dirty="0">
              <a:latin typeface="Times New Roman" pitchFamily="18" charset="0"/>
              <a:cs typeface="Times New Roman" pitchFamily="18" charset="0"/>
            </a:endParaRPr>
          </a:p>
        </p:txBody>
      </p:sp>
    </p:spTree>
    <p:extLst>
      <p:ext uri="{BB962C8B-B14F-4D97-AF65-F5344CB8AC3E}">
        <p14:creationId xmlns:p14="http://schemas.microsoft.com/office/powerpoint/2010/main" val="10105028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09800" y="0"/>
            <a:ext cx="7772400" cy="1143000"/>
          </a:xfrm>
        </p:spPr>
        <p:txBody>
          <a:bodyPr/>
          <a:lstStyle/>
          <a:p>
            <a:pPr algn="ctr"/>
            <a:r>
              <a:rPr lang="en-US" dirty="0" smtClean="0">
                <a:solidFill>
                  <a:schemeClr val="tx1"/>
                </a:solidFill>
                <a:latin typeface="Berlin Sans FB Demi" panose="020E0802020502020306" pitchFamily="34" charset="0"/>
              </a:rPr>
              <a:t>Summary of MSE </a:t>
            </a:r>
            <a:endParaRPr lang="en-US" dirty="0">
              <a:solidFill>
                <a:schemeClr val="tx1"/>
              </a:solidFill>
              <a:latin typeface="Berlin Sans FB Demi" panose="020E0802020502020306" pitchFamily="34" charset="0"/>
            </a:endParaRPr>
          </a:p>
        </p:txBody>
      </p:sp>
      <p:sp>
        <p:nvSpPr>
          <p:cNvPr id="3" name="Content Placeholder 2"/>
          <p:cNvSpPr>
            <a:spLocks noGrp="1"/>
          </p:cNvSpPr>
          <p:nvPr>
            <p:ph idx="1"/>
          </p:nvPr>
        </p:nvSpPr>
        <p:spPr>
          <a:xfrm>
            <a:off x="1524000" y="990600"/>
            <a:ext cx="9144000" cy="5638800"/>
          </a:xfrm>
        </p:spPr>
        <p:txBody>
          <a:bodyPr>
            <a:normAutofit/>
          </a:bodyPr>
          <a:lstStyle/>
          <a:p>
            <a:r>
              <a:rPr lang="en-US" dirty="0" smtClean="0"/>
              <a:t>All you need to do is:</a:t>
            </a:r>
          </a:p>
          <a:p>
            <a:pPr>
              <a:buNone/>
            </a:pPr>
            <a:r>
              <a:rPr lang="en-US" sz="5800" b="1" dirty="0"/>
              <a:t>ACTMAD</a:t>
            </a:r>
          </a:p>
          <a:p>
            <a:r>
              <a:rPr lang="en-US" b="1" dirty="0" smtClean="0"/>
              <a:t>A</a:t>
            </a:r>
            <a:r>
              <a:rPr lang="en-US" dirty="0" smtClean="0"/>
              <a:t>ppearance (Appearance,  </a:t>
            </a:r>
            <a:r>
              <a:rPr lang="en-US" dirty="0" err="1" smtClean="0"/>
              <a:t>behaviour</a:t>
            </a:r>
            <a:r>
              <a:rPr lang="en-US" dirty="0" smtClean="0"/>
              <a:t> and attitude)</a:t>
            </a:r>
          </a:p>
          <a:p>
            <a:r>
              <a:rPr lang="en-US" b="1" dirty="0" smtClean="0"/>
              <a:t>C</a:t>
            </a:r>
            <a:r>
              <a:rPr lang="en-US" dirty="0" smtClean="0"/>
              <a:t>ognition (thought process and content, memory, judgment, concentration, insight, perceptions)</a:t>
            </a:r>
          </a:p>
          <a:p>
            <a:r>
              <a:rPr lang="en-US" b="1" dirty="0" smtClean="0"/>
              <a:t>M</a:t>
            </a:r>
            <a:r>
              <a:rPr lang="en-US" dirty="0" smtClean="0"/>
              <a:t>ood, Manner and Affect</a:t>
            </a:r>
          </a:p>
          <a:p>
            <a:r>
              <a:rPr lang="en-US" b="1" dirty="0" smtClean="0"/>
              <a:t>A</a:t>
            </a:r>
            <a:r>
              <a:rPr lang="en-US" dirty="0" smtClean="0"/>
              <a:t>ctivities (feeding, sleep, sex, physical exercise, speech)</a:t>
            </a:r>
          </a:p>
          <a:p>
            <a:r>
              <a:rPr lang="en-US" b="1" dirty="0" smtClean="0"/>
              <a:t>D</a:t>
            </a:r>
            <a:r>
              <a:rPr lang="en-US" dirty="0" smtClean="0"/>
              <a:t>anger signs e.g. suicidal tendencies or self harm</a:t>
            </a:r>
            <a:endParaRPr lang="en-US" dirty="0"/>
          </a:p>
        </p:txBody>
      </p:sp>
      <p:sp>
        <p:nvSpPr>
          <p:cNvPr id="5" name="Slide Number Placeholder 4"/>
          <p:cNvSpPr>
            <a:spLocks noGrp="1"/>
          </p:cNvSpPr>
          <p:nvPr>
            <p:ph type="sldNum" sz="quarter" idx="12"/>
          </p:nvPr>
        </p:nvSpPr>
        <p:spPr/>
        <p:txBody>
          <a:bodyPr/>
          <a:lstStyle/>
          <a:p>
            <a:fld id="{0B0A7BD1-15EC-4D28-B228-70F498F9C230}" type="slidenum">
              <a:rPr lang="en-US" smtClean="0"/>
              <a:pPr/>
              <a:t>76</a:t>
            </a:fld>
            <a:endParaRPr lang="en-US"/>
          </a:p>
        </p:txBody>
      </p:sp>
    </p:spTree>
    <p:extLst>
      <p:ext uri="{BB962C8B-B14F-4D97-AF65-F5344CB8AC3E}">
        <p14:creationId xmlns:p14="http://schemas.microsoft.com/office/powerpoint/2010/main" val="360810778"/>
      </p:ext>
    </p:extLst>
  </p:cSld>
  <p:clrMapOvr>
    <a:masterClrMapping/>
  </p:clrMapOvr>
  <p:transition spd="med">
    <p:pull/>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28800" y="228600"/>
            <a:ext cx="8534400" cy="5867400"/>
          </a:xfrm>
        </p:spPr>
        <p:txBody>
          <a:bodyPr>
            <a:normAutofit/>
          </a:bodyPr>
          <a:lstStyle/>
          <a:p>
            <a:r>
              <a:rPr lang="en-US" dirty="0" smtClean="0"/>
              <a:t>OR be </a:t>
            </a:r>
          </a:p>
          <a:p>
            <a:pPr>
              <a:buNone/>
            </a:pPr>
            <a:r>
              <a:rPr lang="en-US" sz="5400" b="1" dirty="0"/>
              <a:t>ASEPTIC</a:t>
            </a:r>
          </a:p>
          <a:p>
            <a:r>
              <a:rPr lang="en-US" b="1" dirty="0" smtClean="0"/>
              <a:t>A</a:t>
            </a:r>
            <a:r>
              <a:rPr lang="en-US" dirty="0" smtClean="0"/>
              <a:t>ppearance and </a:t>
            </a:r>
            <a:r>
              <a:rPr lang="en-US" dirty="0" err="1" smtClean="0"/>
              <a:t>Behaviour</a:t>
            </a:r>
            <a:endParaRPr lang="en-US" dirty="0" smtClean="0"/>
          </a:p>
          <a:p>
            <a:r>
              <a:rPr lang="en-US" b="1" dirty="0" smtClean="0"/>
              <a:t>S</a:t>
            </a:r>
            <a:r>
              <a:rPr lang="en-US" dirty="0" smtClean="0"/>
              <a:t>peech</a:t>
            </a:r>
          </a:p>
          <a:p>
            <a:r>
              <a:rPr lang="en-US" b="1" dirty="0" smtClean="0"/>
              <a:t>E</a:t>
            </a:r>
            <a:r>
              <a:rPr lang="en-US" dirty="0" smtClean="0"/>
              <a:t>motion (Mood and Affect)</a:t>
            </a:r>
          </a:p>
          <a:p>
            <a:r>
              <a:rPr lang="en-US" b="1" dirty="0" smtClean="0"/>
              <a:t>P</a:t>
            </a:r>
            <a:r>
              <a:rPr lang="en-US" dirty="0" smtClean="0"/>
              <a:t>erception (Hallucination and Illusion)</a:t>
            </a:r>
          </a:p>
          <a:p>
            <a:r>
              <a:rPr lang="en-US" b="1" dirty="0" smtClean="0"/>
              <a:t>T</a:t>
            </a:r>
            <a:r>
              <a:rPr lang="en-US" dirty="0" smtClean="0"/>
              <a:t>hought content and process</a:t>
            </a:r>
          </a:p>
          <a:p>
            <a:r>
              <a:rPr lang="en-US" b="1" dirty="0" smtClean="0"/>
              <a:t>I</a:t>
            </a:r>
            <a:r>
              <a:rPr lang="en-US" dirty="0" smtClean="0"/>
              <a:t>nsight and Judgment</a:t>
            </a:r>
          </a:p>
          <a:p>
            <a:r>
              <a:rPr lang="en-US" b="1" dirty="0" smtClean="0"/>
              <a:t>C</a:t>
            </a:r>
            <a:r>
              <a:rPr lang="en-US" dirty="0" smtClean="0"/>
              <a:t>ognition</a:t>
            </a:r>
            <a:endParaRPr lang="en-US" dirty="0"/>
          </a:p>
        </p:txBody>
      </p:sp>
      <p:sp>
        <p:nvSpPr>
          <p:cNvPr id="4" name="Date Placeholder 3"/>
          <p:cNvSpPr>
            <a:spLocks noGrp="1"/>
          </p:cNvSpPr>
          <p:nvPr>
            <p:ph type="dt" sz="half" idx="10"/>
          </p:nvPr>
        </p:nvSpPr>
        <p:spPr/>
        <p:txBody>
          <a:bodyPr/>
          <a:lstStyle/>
          <a:p>
            <a:fld id="{13B1A42D-3F2B-4D1B-9C54-0434F9BEEC9A}" type="datetime1">
              <a:rPr lang="en-US" smtClean="0"/>
              <a:pPr/>
              <a:t>6/21/2019</a:t>
            </a:fld>
            <a:endParaRPr lang="en-US"/>
          </a:p>
        </p:txBody>
      </p:sp>
      <p:sp>
        <p:nvSpPr>
          <p:cNvPr id="5" name="Slide Number Placeholder 4"/>
          <p:cNvSpPr>
            <a:spLocks noGrp="1"/>
          </p:cNvSpPr>
          <p:nvPr>
            <p:ph type="sldNum" sz="quarter" idx="12"/>
          </p:nvPr>
        </p:nvSpPr>
        <p:spPr/>
        <p:txBody>
          <a:bodyPr/>
          <a:lstStyle/>
          <a:p>
            <a:fld id="{0B0A7BD1-15EC-4D28-B228-70F498F9C230}" type="slidenum">
              <a:rPr lang="en-US" smtClean="0"/>
              <a:pPr/>
              <a:t>77</a:t>
            </a:fld>
            <a:endParaRPr lang="en-US"/>
          </a:p>
        </p:txBody>
      </p:sp>
    </p:spTree>
    <p:extLst>
      <p:ext uri="{BB962C8B-B14F-4D97-AF65-F5344CB8AC3E}">
        <p14:creationId xmlns:p14="http://schemas.microsoft.com/office/powerpoint/2010/main" val="1319949122"/>
      </p:ext>
    </p:extLst>
  </p:cSld>
  <p:clrMapOvr>
    <a:masterClrMapping/>
  </p:clrMapOvr>
  <p:transition spd="med">
    <p:pull/>
  </p:transition>
</p:sld>
</file>

<file path=ppt/slides/slide78.xml><?xml version="1.0" encoding="utf-8"?>
<p:sld xmlns:a="http://schemas.openxmlformats.org/drawingml/2006/main" xmlns:r="http://schemas.openxmlformats.org/officeDocument/2006/relationships" xmlns:p="http://schemas.openxmlformats.org/presentationml/2006/main">
  <p:cSld>
    <p:bg>
      <p:bgPr>
        <a:blipFill>
          <a:blip r:embed="rId2"/>
          <a:tile tx="0" ty="0" sx="100000" sy="100000" flip="none" algn="tl"/>
        </a:blipFill>
        <a:effectLst/>
      </p:bgPr>
    </p:bg>
    <p:spTree>
      <p:nvGrpSpPr>
        <p:cNvPr id="1" name=""/>
        <p:cNvGrpSpPr/>
        <p:nvPr/>
      </p:nvGrpSpPr>
      <p:grpSpPr>
        <a:xfrm>
          <a:off x="0" y="0"/>
          <a:ext cx="0" cy="0"/>
          <a:chOff x="0" y="0"/>
          <a:chExt cx="0" cy="0"/>
        </a:xfrm>
      </p:grpSpPr>
      <p:sp>
        <p:nvSpPr>
          <p:cNvPr id="91138" name="Title 1"/>
          <p:cNvSpPr>
            <a:spLocks noGrp="1"/>
          </p:cNvSpPr>
          <p:nvPr>
            <p:ph type="title"/>
          </p:nvPr>
        </p:nvSpPr>
        <p:spPr>
          <a:xfrm>
            <a:off x="1981200" y="0"/>
            <a:ext cx="9997440" cy="1143000"/>
          </a:xfrm>
        </p:spPr>
        <p:txBody>
          <a:bodyPr/>
          <a:lstStyle/>
          <a:p>
            <a:pPr algn="ctr"/>
            <a:r>
              <a:rPr lang="en-US" altLang="en-US" b="1" dirty="0" smtClean="0">
                <a:solidFill>
                  <a:schemeClr val="tx1"/>
                </a:solidFill>
              </a:rPr>
              <a:t>Summary </a:t>
            </a:r>
          </a:p>
        </p:txBody>
      </p:sp>
      <p:sp>
        <p:nvSpPr>
          <p:cNvPr id="91139" name="Content Placeholder 2"/>
          <p:cNvSpPr>
            <a:spLocks noGrp="1"/>
          </p:cNvSpPr>
          <p:nvPr>
            <p:ph idx="1"/>
          </p:nvPr>
        </p:nvSpPr>
        <p:spPr>
          <a:xfrm>
            <a:off x="1570383" y="1143000"/>
            <a:ext cx="9959008" cy="5111750"/>
          </a:xfrm>
        </p:spPr>
        <p:txBody>
          <a:bodyPr>
            <a:normAutofit/>
          </a:bodyPr>
          <a:lstStyle/>
          <a:p>
            <a:pPr algn="just"/>
            <a:r>
              <a:rPr lang="en-US" altLang="en-US" sz="3600" dirty="0" smtClean="0"/>
              <a:t>Why is it important to assess a mentally ill patient?</a:t>
            </a:r>
          </a:p>
          <a:p>
            <a:pPr algn="just"/>
            <a:r>
              <a:rPr lang="en-US" altLang="en-US" sz="3600" dirty="0" smtClean="0"/>
              <a:t>What are the barriers to effective assessment of mentally ill patients?</a:t>
            </a:r>
          </a:p>
          <a:p>
            <a:pPr algn="just"/>
            <a:r>
              <a:rPr lang="en-US" altLang="en-US" sz="3600" dirty="0" smtClean="0"/>
              <a:t>How can a nurse improve the quality and accuracy of assessment data?</a:t>
            </a:r>
          </a:p>
        </p:txBody>
      </p:sp>
    </p:spTree>
    <p:extLst>
      <p:ext uri="{BB962C8B-B14F-4D97-AF65-F5344CB8AC3E}">
        <p14:creationId xmlns:p14="http://schemas.microsoft.com/office/powerpoint/2010/main" val="309667542"/>
      </p:ext>
    </p:extLst>
  </p:cSld>
  <p:clrMapOvr>
    <a:masterClrMapping/>
  </p:clrMapOvr>
  <p:transition spd="med">
    <p:pull/>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83096" y="1519653"/>
            <a:ext cx="11264347" cy="2038352"/>
          </a:xfrm>
        </p:spPr>
        <p:txBody>
          <a:bodyPr/>
          <a:lstStyle/>
          <a:p>
            <a:pPr algn="ctr"/>
            <a:r>
              <a:rPr lang="en-US" sz="6000" b="1" dirty="0" smtClean="0">
                <a:solidFill>
                  <a:srgbClr val="FF0000"/>
                </a:solidFill>
              </a:rPr>
              <a:t>ETHICAL AND LEGAL</a:t>
            </a:r>
            <a:br>
              <a:rPr lang="en-US" sz="6000" b="1" dirty="0" smtClean="0">
                <a:solidFill>
                  <a:srgbClr val="FF0000"/>
                </a:solidFill>
              </a:rPr>
            </a:br>
            <a:r>
              <a:rPr lang="en-US" sz="6000" b="1" dirty="0" smtClean="0">
                <a:solidFill>
                  <a:srgbClr val="FF0000"/>
                </a:solidFill>
              </a:rPr>
              <a:t>ISSUES</a:t>
            </a:r>
            <a:br>
              <a:rPr lang="en-US" sz="6000" b="1" dirty="0" smtClean="0">
                <a:solidFill>
                  <a:srgbClr val="FF0000"/>
                </a:solidFill>
              </a:rPr>
            </a:br>
            <a:r>
              <a:rPr lang="en-US" sz="3600" b="1" dirty="0" smtClean="0">
                <a:solidFill>
                  <a:srgbClr val="FF0000"/>
                </a:solidFill>
              </a:rPr>
              <a:t>In </a:t>
            </a:r>
            <a:r>
              <a:rPr lang="en-US" sz="3600" b="1" dirty="0">
                <a:solidFill>
                  <a:srgbClr val="FF0000"/>
                </a:solidFill>
              </a:rPr>
              <a:t>Mental Health</a:t>
            </a:r>
          </a:p>
        </p:txBody>
      </p:sp>
      <p:sp>
        <p:nvSpPr>
          <p:cNvPr id="3" name="Subtitle 2"/>
          <p:cNvSpPr>
            <a:spLocks noGrp="1"/>
          </p:cNvSpPr>
          <p:nvPr>
            <p:ph type="subTitle" idx="1"/>
          </p:nvPr>
        </p:nvSpPr>
        <p:spPr>
          <a:xfrm>
            <a:off x="2733237" y="5110170"/>
            <a:ext cx="7339018" cy="1609724"/>
          </a:xfrm>
        </p:spPr>
        <p:txBody>
          <a:bodyPr/>
          <a:lstStyle/>
          <a:p>
            <a:pPr algn="ctr"/>
            <a:endParaRPr lang="en-US" b="1" dirty="0" smtClean="0">
              <a:solidFill>
                <a:schemeClr val="tx2">
                  <a:lumMod val="60000"/>
                  <a:lumOff val="40000"/>
                </a:schemeClr>
              </a:solidFill>
            </a:endParaRPr>
          </a:p>
          <a:p>
            <a:pPr algn="ctr"/>
            <a:r>
              <a:rPr lang="en-US" b="1" dirty="0" smtClean="0">
                <a:solidFill>
                  <a:schemeClr val="tx2">
                    <a:lumMod val="60000"/>
                    <a:lumOff val="40000"/>
                  </a:schemeClr>
                </a:solidFill>
              </a:rPr>
              <a:t>Martha Kairu</a:t>
            </a:r>
          </a:p>
        </p:txBody>
      </p:sp>
    </p:spTree>
    <p:extLst>
      <p:ext uri="{BB962C8B-B14F-4D97-AF65-F5344CB8AC3E}">
        <p14:creationId xmlns:p14="http://schemas.microsoft.com/office/powerpoint/2010/main" val="4222142532"/>
      </p:ext>
    </p:extLst>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a:xfrm>
            <a:off x="2001078" y="122238"/>
            <a:ext cx="7523922" cy="937936"/>
          </a:xfrm>
        </p:spPr>
        <p:txBody>
          <a:bodyPr>
            <a:normAutofit/>
          </a:bodyPr>
          <a:lstStyle/>
          <a:p>
            <a:pPr algn="ctr"/>
            <a:r>
              <a:rPr lang="en-US" altLang="en-US" sz="4000" b="1" dirty="0">
                <a:solidFill>
                  <a:schemeClr val="tx1"/>
                </a:solidFill>
                <a:latin typeface="Arial Black" panose="020B0A04020102020204" pitchFamily="34" charset="0"/>
              </a:rPr>
              <a:t>INTRODUCTION </a:t>
            </a:r>
          </a:p>
        </p:txBody>
      </p:sp>
      <p:sp>
        <p:nvSpPr>
          <p:cNvPr id="3" name="Content Placeholder 2"/>
          <p:cNvSpPr>
            <a:spLocks noGrp="1"/>
          </p:cNvSpPr>
          <p:nvPr>
            <p:ph idx="1"/>
          </p:nvPr>
        </p:nvSpPr>
        <p:spPr>
          <a:xfrm>
            <a:off x="331303" y="1245703"/>
            <a:ext cx="11595653" cy="4885221"/>
          </a:xfrm>
        </p:spPr>
        <p:txBody>
          <a:bodyPr>
            <a:noAutofit/>
          </a:bodyPr>
          <a:lstStyle/>
          <a:p>
            <a:pPr>
              <a:lnSpc>
                <a:spcPct val="200000"/>
              </a:lnSpc>
              <a:buFont typeface="Arial" pitchFamily="34" charset="0"/>
              <a:buChar char="•"/>
              <a:defRPr/>
            </a:pPr>
            <a:r>
              <a:rPr lang="en-US" sz="3200" dirty="0">
                <a:latin typeface="Times New Roman" pitchFamily="18" charset="0"/>
                <a:cs typeface="Times New Roman" pitchFamily="18" charset="0"/>
              </a:rPr>
              <a:t>All humans strive attain the highest level of health.</a:t>
            </a:r>
          </a:p>
          <a:p>
            <a:pPr>
              <a:lnSpc>
                <a:spcPct val="200000"/>
              </a:lnSpc>
              <a:buFont typeface="Arial" pitchFamily="34" charset="0"/>
              <a:buChar char="•"/>
              <a:defRPr/>
            </a:pPr>
            <a:r>
              <a:rPr lang="en-US" sz="3200" dirty="0">
                <a:latin typeface="Times New Roman" pitchFamily="18" charset="0"/>
                <a:cs typeface="Times New Roman" pitchFamily="18" charset="0"/>
              </a:rPr>
              <a:t>Mental health does not mean absence of mental illness but a sense of wellbeing felt.</a:t>
            </a:r>
          </a:p>
          <a:p>
            <a:pPr>
              <a:lnSpc>
                <a:spcPct val="200000"/>
              </a:lnSpc>
              <a:buFont typeface="Arial" pitchFamily="34" charset="0"/>
              <a:buChar char="•"/>
              <a:defRPr/>
            </a:pPr>
            <a:r>
              <a:rPr lang="en-US" sz="3200" dirty="0">
                <a:latin typeface="Times New Roman" pitchFamily="18" charset="0"/>
                <a:cs typeface="Times New Roman" pitchFamily="18" charset="0"/>
              </a:rPr>
              <a:t>Mental health and physical health are interrelated and interdependent.</a:t>
            </a:r>
          </a:p>
          <a:p>
            <a:pPr>
              <a:lnSpc>
                <a:spcPct val="200000"/>
              </a:lnSpc>
              <a:buFont typeface="Arial" pitchFamily="34" charset="0"/>
              <a:buChar char="•"/>
              <a:defRPr/>
            </a:pPr>
            <a:endParaRPr lang="en-US" sz="3200" dirty="0">
              <a:latin typeface="Times New Roman" pitchFamily="18" charset="0"/>
              <a:cs typeface="Times New Roman" pitchFamily="18" charset="0"/>
            </a:endParaRPr>
          </a:p>
          <a:p>
            <a:pPr>
              <a:defRPr/>
            </a:pPr>
            <a:endParaRPr lang="en-US" sz="3200" dirty="0">
              <a:latin typeface="Times New Roman" pitchFamily="18" charset="0"/>
              <a:cs typeface="Times New Roman" pitchFamily="18" charset="0"/>
            </a:endParaRPr>
          </a:p>
        </p:txBody>
      </p:sp>
    </p:spTree>
    <p:extLst>
      <p:ext uri="{BB962C8B-B14F-4D97-AF65-F5344CB8AC3E}">
        <p14:creationId xmlns:p14="http://schemas.microsoft.com/office/powerpoint/2010/main" val="3422348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142853"/>
            <a:ext cx="8196470" cy="941413"/>
          </a:xfrm>
        </p:spPr>
        <p:txBody>
          <a:bodyPr/>
          <a:lstStyle/>
          <a:p>
            <a:pPr algn="ctr"/>
            <a:r>
              <a:rPr lang="en-US" sz="5400" b="1" dirty="0" smtClean="0">
                <a:solidFill>
                  <a:srgbClr val="FF0000"/>
                </a:solidFill>
              </a:rPr>
              <a:t>Objectives</a:t>
            </a:r>
            <a:endParaRPr lang="en-US" sz="5400" b="1" dirty="0">
              <a:solidFill>
                <a:srgbClr val="FF0000"/>
              </a:solidFill>
            </a:endParaRPr>
          </a:p>
        </p:txBody>
      </p:sp>
      <p:sp>
        <p:nvSpPr>
          <p:cNvPr id="3" name="Content Placeholder 2"/>
          <p:cNvSpPr>
            <a:spLocks noGrp="1"/>
          </p:cNvSpPr>
          <p:nvPr>
            <p:ph idx="1"/>
          </p:nvPr>
        </p:nvSpPr>
        <p:spPr>
          <a:xfrm>
            <a:off x="450573" y="1084266"/>
            <a:ext cx="11184835" cy="5130817"/>
          </a:xfrm>
        </p:spPr>
        <p:txBody>
          <a:bodyPr/>
          <a:lstStyle/>
          <a:p>
            <a:pPr algn="just">
              <a:buNone/>
            </a:pPr>
            <a:r>
              <a:rPr lang="en-US" b="1" dirty="0" smtClean="0"/>
              <a:t>By the end of the lesson, the learner should be able to:-</a:t>
            </a:r>
          </a:p>
          <a:p>
            <a:pPr algn="just"/>
            <a:r>
              <a:rPr lang="en-US" dirty="0" smtClean="0"/>
              <a:t>Differentiate among ethics, morals, values, and rights, malpractice, negligence.</a:t>
            </a:r>
          </a:p>
          <a:p>
            <a:pPr algn="just"/>
            <a:r>
              <a:rPr lang="en-US" dirty="0" smtClean="0"/>
              <a:t>Explain the ethics theoretical perspectives principles in mental health</a:t>
            </a:r>
          </a:p>
          <a:p>
            <a:pPr algn="just"/>
            <a:r>
              <a:rPr lang="en-US" dirty="0" smtClean="0"/>
              <a:t>Describe ethical and legal issues relevant to psychiatric/mental health nursing.</a:t>
            </a:r>
          </a:p>
          <a:p>
            <a:pPr algn="just"/>
            <a:r>
              <a:rPr lang="en-US" dirty="0" smtClean="0"/>
              <a:t>Describe the mental health act: admission and discharge criteria</a:t>
            </a:r>
          </a:p>
          <a:p>
            <a:pPr algn="just"/>
            <a:endParaRPr lang="en-US" dirty="0"/>
          </a:p>
        </p:txBody>
      </p:sp>
    </p:spTree>
    <p:extLst>
      <p:ext uri="{BB962C8B-B14F-4D97-AF65-F5344CB8AC3E}">
        <p14:creationId xmlns:p14="http://schemas.microsoft.com/office/powerpoint/2010/main" val="1016818281"/>
      </p:ext>
    </p:extLst>
  </p:cSld>
  <p:clrMapOvr>
    <a:masterClrMapping/>
  </p:clrMapOvr>
  <p:transition spd="med">
    <p:pull/>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9112" y="118788"/>
            <a:ext cx="10964709" cy="881321"/>
          </a:xfrm>
        </p:spPr>
        <p:txBody>
          <a:bodyPr/>
          <a:lstStyle/>
          <a:p>
            <a:pPr algn="ctr"/>
            <a:r>
              <a:rPr lang="en-US" sz="5400" b="1" dirty="0" smtClean="0">
                <a:solidFill>
                  <a:srgbClr val="FF0000"/>
                </a:solidFill>
              </a:rPr>
              <a:t>Definition of Terms</a:t>
            </a:r>
            <a:endParaRPr lang="en-US" sz="5400" b="1" dirty="0">
              <a:solidFill>
                <a:srgbClr val="FF0000"/>
              </a:solidFill>
            </a:endParaRPr>
          </a:p>
        </p:txBody>
      </p:sp>
      <p:sp>
        <p:nvSpPr>
          <p:cNvPr id="3" name="Content Placeholder 2"/>
          <p:cNvSpPr>
            <a:spLocks noGrp="1"/>
          </p:cNvSpPr>
          <p:nvPr>
            <p:ph idx="1"/>
          </p:nvPr>
        </p:nvSpPr>
        <p:spPr>
          <a:xfrm>
            <a:off x="357809" y="1000109"/>
            <a:ext cx="11582400" cy="5130817"/>
          </a:xfrm>
        </p:spPr>
        <p:txBody>
          <a:bodyPr/>
          <a:lstStyle/>
          <a:p>
            <a:pPr algn="just"/>
            <a:r>
              <a:rPr lang="en-US" sz="2800" b="1" dirty="0"/>
              <a:t>Ethics</a:t>
            </a:r>
            <a:r>
              <a:rPr lang="en-US" sz="2800" dirty="0"/>
              <a:t> - the science that deals with the rightness and wrongness of actions.</a:t>
            </a:r>
          </a:p>
          <a:p>
            <a:pPr algn="just"/>
            <a:r>
              <a:rPr lang="en-US" sz="2800" b="1" dirty="0"/>
              <a:t>Moral behavior </a:t>
            </a:r>
            <a:r>
              <a:rPr lang="en-US" sz="2800" dirty="0"/>
              <a:t>- conduct that results from serious critical thinking about how individuals ought to treat others; such as the respect for autonomy, freedom, justice, honesty, and confidentiality.</a:t>
            </a:r>
          </a:p>
          <a:p>
            <a:pPr algn="just"/>
            <a:r>
              <a:rPr lang="en-US" sz="2800" b="1" dirty="0"/>
              <a:t>Values</a:t>
            </a:r>
            <a:r>
              <a:rPr lang="en-US" sz="2800" dirty="0"/>
              <a:t> - ideals or concepts that give meaning to the individual’s life.</a:t>
            </a:r>
          </a:p>
          <a:p>
            <a:pPr algn="just"/>
            <a:r>
              <a:rPr lang="en-US" sz="2800" b="1" dirty="0"/>
              <a:t>A right </a:t>
            </a:r>
            <a:r>
              <a:rPr lang="en-US" sz="2800" dirty="0"/>
              <a:t>- a valid, legally recognized claim or entitlement, encompassing both freedom from government interference or discriminatory treatment and an entitlement to a benefit or service.</a:t>
            </a:r>
          </a:p>
          <a:p>
            <a:pPr algn="just"/>
            <a:endParaRPr lang="en-US" sz="2800" dirty="0"/>
          </a:p>
        </p:txBody>
      </p:sp>
    </p:spTree>
    <p:extLst>
      <p:ext uri="{BB962C8B-B14F-4D97-AF65-F5344CB8AC3E}">
        <p14:creationId xmlns:p14="http://schemas.microsoft.com/office/powerpoint/2010/main" val="440806293"/>
      </p:ext>
    </p:extLst>
  </p:cSld>
  <p:clrMapOvr>
    <a:masterClrMapping/>
  </p:clrMapOvr>
  <p:transition spd="med">
    <p:pull/>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3826" y="142853"/>
            <a:ext cx="10986052" cy="1139825"/>
          </a:xfrm>
        </p:spPr>
        <p:txBody>
          <a:bodyPr/>
          <a:lstStyle/>
          <a:p>
            <a:pPr algn="ctr"/>
            <a:r>
              <a:rPr lang="en-US" sz="4400" b="1" dirty="0" smtClean="0">
                <a:solidFill>
                  <a:srgbClr val="FF0000"/>
                </a:solidFill>
              </a:rPr>
              <a:t>ETHICAL CONSIDERATIONS</a:t>
            </a:r>
            <a:br>
              <a:rPr lang="en-US" sz="4400" b="1" dirty="0" smtClean="0">
                <a:solidFill>
                  <a:srgbClr val="FF0000"/>
                </a:solidFill>
              </a:rPr>
            </a:br>
            <a:r>
              <a:rPr lang="en-US" sz="4400" b="1" dirty="0" smtClean="0">
                <a:solidFill>
                  <a:srgbClr val="FF0000"/>
                </a:solidFill>
              </a:rPr>
              <a:t>Theoretical Perspectives</a:t>
            </a:r>
            <a:endParaRPr lang="en-US" sz="4400" b="1" dirty="0">
              <a:solidFill>
                <a:srgbClr val="FF0000"/>
              </a:solidFill>
            </a:endParaRPr>
          </a:p>
        </p:txBody>
      </p:sp>
      <p:sp>
        <p:nvSpPr>
          <p:cNvPr id="3" name="Content Placeholder 2"/>
          <p:cNvSpPr>
            <a:spLocks noGrp="1"/>
          </p:cNvSpPr>
          <p:nvPr>
            <p:ph idx="1"/>
          </p:nvPr>
        </p:nvSpPr>
        <p:spPr>
          <a:xfrm>
            <a:off x="463826" y="1733537"/>
            <a:ext cx="11290852" cy="4852793"/>
          </a:xfrm>
        </p:spPr>
        <p:txBody>
          <a:bodyPr/>
          <a:lstStyle/>
          <a:p>
            <a:pPr algn="just"/>
            <a:r>
              <a:rPr lang="en-US" sz="2800" dirty="0" smtClean="0"/>
              <a:t>An </a:t>
            </a:r>
            <a:r>
              <a:rPr lang="en-US" sz="2800" b="1" dirty="0" smtClean="0"/>
              <a:t>ethical theory </a:t>
            </a:r>
            <a:r>
              <a:rPr lang="en-US" sz="2800" dirty="0" smtClean="0"/>
              <a:t>- a moral principle or a set of moral principles that can be used in assessing what is morally right or morally wrong hence provide guidelines for ethical decision making.</a:t>
            </a:r>
          </a:p>
          <a:p>
            <a:pPr lvl="3" algn="just">
              <a:buFont typeface="Wingdings" pitchFamily="2" charset="2"/>
              <a:buChar char="ü"/>
            </a:pPr>
            <a:r>
              <a:rPr lang="en-US" sz="2800" dirty="0" err="1"/>
              <a:t>Kantaniasm</a:t>
            </a:r>
            <a:endParaRPr lang="en-US" sz="2800" dirty="0"/>
          </a:p>
          <a:p>
            <a:pPr lvl="3" algn="just">
              <a:buFont typeface="Wingdings" pitchFamily="2" charset="2"/>
              <a:buChar char="ü"/>
            </a:pPr>
            <a:r>
              <a:rPr lang="en-US" sz="2800" dirty="0" err="1"/>
              <a:t>Utilitarianiasm</a:t>
            </a:r>
            <a:r>
              <a:rPr lang="en-US" sz="2800" dirty="0"/>
              <a:t> </a:t>
            </a:r>
          </a:p>
          <a:p>
            <a:pPr lvl="3" algn="just">
              <a:buFont typeface="Wingdings" pitchFamily="2" charset="2"/>
              <a:buChar char="ü"/>
            </a:pPr>
            <a:r>
              <a:rPr lang="en-US" sz="2800" dirty="0"/>
              <a:t>Christian ethics</a:t>
            </a:r>
          </a:p>
          <a:p>
            <a:pPr lvl="3" algn="just">
              <a:buFont typeface="Wingdings" pitchFamily="2" charset="2"/>
              <a:buChar char="ü"/>
            </a:pPr>
            <a:r>
              <a:rPr lang="en-US" sz="2800" dirty="0"/>
              <a:t>Natural law theories</a:t>
            </a:r>
          </a:p>
          <a:p>
            <a:pPr lvl="3" algn="just">
              <a:buFont typeface="Wingdings" pitchFamily="2" charset="2"/>
              <a:buChar char="ü"/>
            </a:pPr>
            <a:r>
              <a:rPr lang="en-US" sz="2800" dirty="0"/>
              <a:t>Ethical egoism </a:t>
            </a:r>
            <a:r>
              <a:rPr lang="en-US" sz="2800" dirty="0" smtClean="0"/>
              <a:t>	</a:t>
            </a:r>
          </a:p>
          <a:p>
            <a:pPr algn="just">
              <a:buNone/>
            </a:pPr>
            <a:endParaRPr lang="en-US" sz="2800" dirty="0" smtClean="0"/>
          </a:p>
          <a:p>
            <a:pPr algn="just"/>
            <a:endParaRPr lang="en-US" sz="2800" dirty="0" smtClean="0"/>
          </a:p>
          <a:p>
            <a:pPr algn="just"/>
            <a:endParaRPr lang="en-US" sz="2800" dirty="0"/>
          </a:p>
        </p:txBody>
      </p:sp>
    </p:spTree>
    <p:extLst>
      <p:ext uri="{BB962C8B-B14F-4D97-AF65-F5344CB8AC3E}">
        <p14:creationId xmlns:p14="http://schemas.microsoft.com/office/powerpoint/2010/main" val="3309062165"/>
      </p:ext>
    </p:extLst>
  </p:cSld>
  <p:clrMapOvr>
    <a:masterClrMapping/>
  </p:clrMapOvr>
  <p:transition spd="med">
    <p:pull/>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44557" y="441324"/>
            <a:ext cx="11555895" cy="5845197"/>
          </a:xfrm>
        </p:spPr>
        <p:txBody>
          <a:bodyPr/>
          <a:lstStyle/>
          <a:p>
            <a:pPr algn="just">
              <a:buFont typeface="Wingdings" pitchFamily="2" charset="2"/>
              <a:buChar char="Ø"/>
            </a:pPr>
            <a:r>
              <a:rPr lang="en-US" b="1" dirty="0" smtClean="0"/>
              <a:t>Kantianism (Deontology</a:t>
            </a:r>
            <a:r>
              <a:rPr lang="en-US" i="1" dirty="0" smtClean="0"/>
              <a:t>)</a:t>
            </a:r>
            <a:endParaRPr lang="en-US" dirty="0" smtClean="0"/>
          </a:p>
          <a:p>
            <a:pPr algn="just"/>
            <a:r>
              <a:rPr lang="en-US" dirty="0" smtClean="0"/>
              <a:t>Suggests that decisions and actions are bound by a sense of duty. </a:t>
            </a:r>
          </a:p>
          <a:p>
            <a:pPr algn="just"/>
            <a:r>
              <a:rPr lang="en-US" dirty="0" smtClean="0"/>
              <a:t>It is not the consequences or end results that make an action right or wrong; rather it is the principle or motivation on which the action is based that is the morally decisive factor. </a:t>
            </a:r>
          </a:p>
          <a:p>
            <a:pPr algn="just"/>
            <a:r>
              <a:rPr lang="en-US" dirty="0" smtClean="0"/>
              <a:t>Example “I make this choice because it is morally right and my duty to do so” (not because of consideration for a possible outcome). </a:t>
            </a:r>
          </a:p>
          <a:p>
            <a:pPr algn="just"/>
            <a:endParaRPr lang="en-US" dirty="0"/>
          </a:p>
        </p:txBody>
      </p:sp>
    </p:spTree>
    <p:extLst>
      <p:ext uri="{BB962C8B-B14F-4D97-AF65-F5344CB8AC3E}">
        <p14:creationId xmlns:p14="http://schemas.microsoft.com/office/powerpoint/2010/main" val="2174133795"/>
      </p:ext>
    </p:extLst>
  </p:cSld>
  <p:clrMapOvr>
    <a:masterClrMapping/>
  </p:clrMapOvr>
  <p:transition spd="med">
    <p:pull/>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14291"/>
            <a:ext cx="11396869" cy="5773759"/>
          </a:xfrm>
        </p:spPr>
        <p:txBody>
          <a:bodyPr/>
          <a:lstStyle/>
          <a:p>
            <a:pPr algn="just" fontAlgn="auto">
              <a:spcAft>
                <a:spcPts val="0"/>
              </a:spcAft>
              <a:buFont typeface="Wingdings" pitchFamily="2" charset="2"/>
              <a:buChar char="Ø"/>
              <a:defRPr/>
            </a:pPr>
            <a:r>
              <a:rPr lang="en-US" sz="3200" b="1" dirty="0" smtClean="0"/>
              <a:t>Utilitarianism </a:t>
            </a:r>
            <a:r>
              <a:rPr lang="en-US" sz="3200" dirty="0" smtClean="0"/>
              <a:t>- “the greatest-happiness principle.”</a:t>
            </a:r>
          </a:p>
          <a:p>
            <a:pPr algn="just" fontAlgn="auto">
              <a:spcAft>
                <a:spcPts val="0"/>
              </a:spcAft>
              <a:buFont typeface="Arial" pitchFamily="34" charset="0"/>
              <a:buChar char="•"/>
              <a:defRPr/>
            </a:pPr>
            <a:r>
              <a:rPr lang="en-US" sz="3200" dirty="0" smtClean="0"/>
              <a:t>an ethical theory that promotes actions based on the end results that produce the most good (happiness)    for the most people</a:t>
            </a:r>
          </a:p>
          <a:p>
            <a:pPr algn="just" fontAlgn="auto">
              <a:spcAft>
                <a:spcPts val="0"/>
              </a:spcAft>
              <a:buFont typeface="Arial" pitchFamily="34" charset="0"/>
              <a:buChar char="•"/>
              <a:defRPr/>
            </a:pPr>
            <a:r>
              <a:rPr lang="en-US" sz="3200" dirty="0" smtClean="0"/>
              <a:t>A second principle of utilitarianism is “the end justifies the means.”</a:t>
            </a:r>
          </a:p>
          <a:p>
            <a:pPr algn="just" fontAlgn="auto">
              <a:spcAft>
                <a:spcPts val="0"/>
              </a:spcAft>
              <a:buFont typeface="Arial" pitchFamily="34" charset="0"/>
              <a:buChar char="•"/>
              <a:defRPr/>
            </a:pPr>
            <a:r>
              <a:rPr lang="en-US" sz="3200" dirty="0" smtClean="0"/>
              <a:t>An ethical decision based on the utilitarian view would look at the results of the decision.</a:t>
            </a:r>
          </a:p>
          <a:p>
            <a:pPr algn="just" fontAlgn="auto">
              <a:spcAft>
                <a:spcPts val="0"/>
              </a:spcAft>
              <a:buFont typeface="Arial" pitchFamily="34" charset="0"/>
              <a:buChar char="•"/>
              <a:defRPr/>
            </a:pPr>
            <a:r>
              <a:rPr lang="en-US" sz="3200" dirty="0" smtClean="0"/>
              <a:t>Action is taken based on the results that produced the most good (happiness) for the most people.</a:t>
            </a:r>
          </a:p>
          <a:p>
            <a:pPr algn="just"/>
            <a:endParaRPr lang="en-US" sz="3200" dirty="0"/>
          </a:p>
        </p:txBody>
      </p:sp>
    </p:spTree>
    <p:extLst>
      <p:ext uri="{BB962C8B-B14F-4D97-AF65-F5344CB8AC3E}">
        <p14:creationId xmlns:p14="http://schemas.microsoft.com/office/powerpoint/2010/main" val="2898267250"/>
      </p:ext>
    </p:extLst>
  </p:cSld>
  <p:clrMapOvr>
    <a:masterClrMapping/>
  </p:clrMapOvr>
  <p:transition spd="med">
    <p:pull/>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91547" y="500043"/>
            <a:ext cx="11529391" cy="5630883"/>
          </a:xfrm>
        </p:spPr>
        <p:txBody>
          <a:bodyPr/>
          <a:lstStyle/>
          <a:p>
            <a:pPr algn="just">
              <a:buFont typeface="Wingdings" pitchFamily="2" charset="2"/>
              <a:buChar char="Ø"/>
            </a:pPr>
            <a:r>
              <a:rPr lang="en-US" sz="3200" b="1" dirty="0" smtClean="0"/>
              <a:t>Christian ethics</a:t>
            </a:r>
            <a:r>
              <a:rPr lang="en-US" sz="3200" dirty="0" smtClean="0"/>
              <a:t> </a:t>
            </a:r>
          </a:p>
          <a:p>
            <a:pPr algn="just"/>
            <a:r>
              <a:rPr lang="en-US" sz="3200" dirty="0" smtClean="0"/>
              <a:t>Do unto others as you would have them do unto you;  alternatively, do not do unto others what you would  not have them do unto you. </a:t>
            </a:r>
          </a:p>
          <a:p>
            <a:pPr algn="just"/>
            <a:r>
              <a:rPr lang="en-US" sz="3200" dirty="0" smtClean="0"/>
              <a:t>The imperative demand of Christian ethics is to treat others as moral equals  and to recognize the equality of other persons by permitting them to act as we do when they occupy a position similar to ours.</a:t>
            </a:r>
          </a:p>
          <a:p>
            <a:pPr algn="just"/>
            <a:endParaRPr lang="en-US" sz="3200" dirty="0"/>
          </a:p>
        </p:txBody>
      </p:sp>
    </p:spTree>
    <p:extLst>
      <p:ext uri="{BB962C8B-B14F-4D97-AF65-F5344CB8AC3E}">
        <p14:creationId xmlns:p14="http://schemas.microsoft.com/office/powerpoint/2010/main" val="819346088"/>
      </p:ext>
    </p:extLst>
  </p:cSld>
  <p:clrMapOvr>
    <a:masterClrMapping/>
  </p:clrMapOvr>
  <p:transition spd="med">
    <p:pull/>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97565" y="214291"/>
            <a:ext cx="11436626" cy="5845197"/>
          </a:xfrm>
        </p:spPr>
        <p:txBody>
          <a:bodyPr/>
          <a:lstStyle/>
          <a:p>
            <a:pPr algn="just" fontAlgn="auto">
              <a:spcAft>
                <a:spcPts val="0"/>
              </a:spcAft>
              <a:buFont typeface="Wingdings" pitchFamily="2" charset="2"/>
              <a:buChar char="Ø"/>
              <a:defRPr/>
            </a:pPr>
            <a:r>
              <a:rPr lang="en-US" sz="3200" b="1" dirty="0" smtClean="0"/>
              <a:t>Natural law theories</a:t>
            </a:r>
            <a:endParaRPr lang="en-US" sz="3200" dirty="0" smtClean="0"/>
          </a:p>
          <a:p>
            <a:pPr algn="just" fontAlgn="auto">
              <a:spcAft>
                <a:spcPts val="0"/>
              </a:spcAft>
              <a:buFont typeface="Arial" pitchFamily="34" charset="0"/>
              <a:buChar char="•"/>
              <a:defRPr/>
            </a:pPr>
            <a:r>
              <a:rPr lang="en-US" sz="3200" dirty="0" smtClean="0"/>
              <a:t>Do good and avoid evil; evil acts are never condoned, even if they are intended to advance the noblest of ends</a:t>
            </a:r>
          </a:p>
          <a:p>
            <a:pPr algn="just" fontAlgn="auto">
              <a:spcAft>
                <a:spcPts val="0"/>
              </a:spcAft>
              <a:buFont typeface="Wingdings" pitchFamily="2" charset="2"/>
              <a:buChar char="Ø"/>
              <a:defRPr/>
            </a:pPr>
            <a:r>
              <a:rPr lang="en-US" sz="3200" b="1" dirty="0" smtClean="0"/>
              <a:t>Ethical egoism</a:t>
            </a:r>
            <a:r>
              <a:rPr lang="en-US" sz="3200" dirty="0" smtClean="0"/>
              <a:t> </a:t>
            </a:r>
          </a:p>
          <a:p>
            <a:pPr algn="just" fontAlgn="auto">
              <a:spcAft>
                <a:spcPts val="0"/>
              </a:spcAft>
              <a:buFont typeface="Arial" pitchFamily="34" charset="0"/>
              <a:buChar char="•"/>
              <a:defRPr/>
            </a:pPr>
            <a:r>
              <a:rPr lang="en-US" sz="3200" dirty="0" smtClean="0"/>
              <a:t>Decisions are based on what is best for the individual making the decision. </a:t>
            </a:r>
          </a:p>
          <a:p>
            <a:pPr algn="just" fontAlgn="auto">
              <a:spcAft>
                <a:spcPts val="0"/>
              </a:spcAft>
              <a:buFont typeface="Arial" pitchFamily="34" charset="0"/>
              <a:buChar char="•"/>
              <a:defRPr/>
            </a:pPr>
            <a:r>
              <a:rPr lang="en-US" sz="3200" dirty="0" smtClean="0"/>
              <a:t>An individual’s actions are determined by what is to his or her own advantage. </a:t>
            </a:r>
          </a:p>
          <a:p>
            <a:pPr algn="just" fontAlgn="auto">
              <a:spcAft>
                <a:spcPts val="0"/>
              </a:spcAft>
              <a:buFont typeface="Arial" pitchFamily="34" charset="0"/>
              <a:buChar char="•"/>
              <a:defRPr/>
            </a:pPr>
            <a:r>
              <a:rPr lang="en-US" sz="3200" dirty="0" smtClean="0"/>
              <a:t>The action may not be best for anyone else involved, but consideration is only for the individual making the decision.</a:t>
            </a:r>
          </a:p>
          <a:p>
            <a:pPr algn="just"/>
            <a:endParaRPr lang="en-US" sz="3200" dirty="0"/>
          </a:p>
        </p:txBody>
      </p:sp>
    </p:spTree>
    <p:extLst>
      <p:ext uri="{BB962C8B-B14F-4D97-AF65-F5344CB8AC3E}">
        <p14:creationId xmlns:p14="http://schemas.microsoft.com/office/powerpoint/2010/main" val="4278713877"/>
      </p:ext>
    </p:extLst>
  </p:cSld>
  <p:clrMapOvr>
    <a:masterClrMapping/>
  </p:clrMapOvr>
  <p:transition spd="med">
    <p:pull/>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16955" y="288168"/>
            <a:ext cx="8229600" cy="1008047"/>
          </a:xfrm>
        </p:spPr>
        <p:txBody>
          <a:bodyPr/>
          <a:lstStyle/>
          <a:p>
            <a:pPr algn="ctr"/>
            <a:r>
              <a:rPr lang="en-US" sz="4800" b="1" dirty="0" smtClean="0">
                <a:solidFill>
                  <a:srgbClr val="FF0000"/>
                </a:solidFill>
              </a:rPr>
              <a:t>Ethical Principles</a:t>
            </a:r>
            <a:endParaRPr lang="en-US" sz="4800" b="1" dirty="0">
              <a:solidFill>
                <a:srgbClr val="FF0000"/>
              </a:solidFill>
            </a:endParaRPr>
          </a:p>
        </p:txBody>
      </p:sp>
      <p:sp>
        <p:nvSpPr>
          <p:cNvPr id="3" name="Content Placeholder 2"/>
          <p:cNvSpPr>
            <a:spLocks noGrp="1"/>
          </p:cNvSpPr>
          <p:nvPr>
            <p:ph idx="1"/>
          </p:nvPr>
        </p:nvSpPr>
        <p:spPr>
          <a:xfrm>
            <a:off x="417444" y="1296215"/>
            <a:ext cx="11297478" cy="4630751"/>
          </a:xfrm>
        </p:spPr>
        <p:txBody>
          <a:bodyPr/>
          <a:lstStyle/>
          <a:p>
            <a:pPr algn="just"/>
            <a:r>
              <a:rPr lang="en-US" sz="3200" dirty="0" smtClean="0"/>
              <a:t>Ethical principles are fundamental guidelines that influence decision-making. </a:t>
            </a:r>
          </a:p>
          <a:p>
            <a:pPr algn="just"/>
            <a:r>
              <a:rPr lang="en-US" sz="3200" dirty="0" smtClean="0"/>
              <a:t>The ethical principles of autonomy, beneficence, non-</a:t>
            </a:r>
            <a:r>
              <a:rPr lang="en-US" sz="3200" dirty="0" err="1" smtClean="0"/>
              <a:t>maleficence</a:t>
            </a:r>
            <a:r>
              <a:rPr lang="en-US" sz="3200" dirty="0" smtClean="0"/>
              <a:t>, veracity, and justice are helpful and used frequently by health care workers to assist with ethical decision-making.</a:t>
            </a:r>
          </a:p>
          <a:p>
            <a:pPr algn="just"/>
            <a:endParaRPr lang="en-US" sz="3200" dirty="0"/>
          </a:p>
        </p:txBody>
      </p:sp>
    </p:spTree>
    <p:extLst>
      <p:ext uri="{BB962C8B-B14F-4D97-AF65-F5344CB8AC3E}">
        <p14:creationId xmlns:p14="http://schemas.microsoft.com/office/powerpoint/2010/main" val="1269249092"/>
      </p:ext>
    </p:extLst>
  </p:cSld>
  <p:clrMapOvr>
    <a:masterClrMapping/>
  </p:clrMapOvr>
  <p:transition spd="med">
    <p:pull/>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4313" y="357167"/>
            <a:ext cx="11357113" cy="5773759"/>
          </a:xfrm>
        </p:spPr>
        <p:txBody>
          <a:bodyPr/>
          <a:lstStyle/>
          <a:p>
            <a:pPr algn="just">
              <a:buFont typeface="Wingdings" pitchFamily="2" charset="2"/>
              <a:buChar char="v"/>
            </a:pPr>
            <a:r>
              <a:rPr lang="en-US" sz="4000" b="1" dirty="0"/>
              <a:t>Autonomy</a:t>
            </a:r>
            <a:r>
              <a:rPr lang="en-US" sz="4400" dirty="0"/>
              <a:t> </a:t>
            </a:r>
            <a:r>
              <a:rPr lang="en-US" sz="3200" dirty="0" smtClean="0"/>
              <a:t>– emphasizes the status of persons as autonomous moral agents whose rights to determine their destinies should always be respected </a:t>
            </a:r>
          </a:p>
          <a:p>
            <a:pPr algn="just"/>
            <a:r>
              <a:rPr lang="en-US" sz="3200" dirty="0" smtClean="0"/>
              <a:t>This presumes that individuals are always capable of making independent choices for themselves. </a:t>
            </a:r>
          </a:p>
          <a:p>
            <a:pPr algn="just"/>
            <a:r>
              <a:rPr lang="en-US" sz="3200" dirty="0" smtClean="0"/>
              <a:t>Children, comatose individuals, and the seriously mentally ill are examples of clients who are incapable of making informed choices. </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2361642951"/>
      </p:ext>
    </p:extLst>
  </p:cSld>
  <p:clrMapOvr>
    <a:masterClrMapping/>
  </p:clrMapOvr>
  <p:transition spd="med">
    <p:pull/>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71061" y="298448"/>
            <a:ext cx="11410122" cy="5845197"/>
          </a:xfrm>
        </p:spPr>
        <p:txBody>
          <a:bodyPr/>
          <a:lstStyle/>
          <a:p>
            <a:pPr algn="just">
              <a:buFont typeface="Wingdings" pitchFamily="2" charset="2"/>
              <a:buChar char="v"/>
            </a:pPr>
            <a:r>
              <a:rPr lang="en-US" sz="4000" b="1" dirty="0"/>
              <a:t>Beneficence</a:t>
            </a:r>
            <a:r>
              <a:rPr lang="en-US" sz="3200" dirty="0" smtClean="0"/>
              <a:t> </a:t>
            </a:r>
          </a:p>
          <a:p>
            <a:pPr algn="just"/>
            <a:r>
              <a:rPr lang="en-US" sz="3200" dirty="0" smtClean="0"/>
              <a:t>Refers to one’s duty to benefit or promote the good of others (the duty to promote good)</a:t>
            </a:r>
          </a:p>
          <a:p>
            <a:pPr algn="just"/>
            <a:r>
              <a:rPr lang="en-US" sz="3200" dirty="0" smtClean="0"/>
              <a:t>Health care workers act in their clients’ interests are beneficent, provided their actions really do serve the client’s best interest.</a:t>
            </a:r>
          </a:p>
          <a:p>
            <a:pPr algn="just"/>
            <a:r>
              <a:rPr lang="en-US" sz="3200" dirty="0" smtClean="0"/>
              <a:t> Nurses serve as advocates to protect client’s rights and interests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884927833"/>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a:xfrm>
            <a:off x="609601" y="134244"/>
            <a:ext cx="10972800" cy="1143000"/>
          </a:xfrm>
        </p:spPr>
        <p:txBody>
          <a:bodyPr>
            <a:normAutofit/>
          </a:bodyPr>
          <a:lstStyle/>
          <a:p>
            <a:pPr algn="ctr"/>
            <a:r>
              <a:rPr lang="en-US" altLang="en-US" sz="6600" b="1" dirty="0" smtClean="0">
                <a:solidFill>
                  <a:schemeClr val="tx1"/>
                </a:solidFill>
              </a:rPr>
              <a:t>Definitions </a:t>
            </a:r>
          </a:p>
        </p:txBody>
      </p:sp>
      <p:sp>
        <p:nvSpPr>
          <p:cNvPr id="9219" name="Content Placeholder 2"/>
          <p:cNvSpPr>
            <a:spLocks noGrp="1"/>
          </p:cNvSpPr>
          <p:nvPr>
            <p:ph idx="1"/>
          </p:nvPr>
        </p:nvSpPr>
        <p:spPr>
          <a:xfrm>
            <a:off x="609601" y="1405393"/>
            <a:ext cx="10972800" cy="4389120"/>
          </a:xfrm>
        </p:spPr>
        <p:txBody>
          <a:bodyPr>
            <a:normAutofit/>
          </a:bodyPr>
          <a:lstStyle/>
          <a:p>
            <a:pPr marL="0" indent="0" algn="just">
              <a:buNone/>
              <a:defRPr/>
            </a:pPr>
            <a:r>
              <a:rPr lang="en-US" sz="3200" b="1" dirty="0" smtClean="0"/>
              <a:t>Health:</a:t>
            </a:r>
          </a:p>
          <a:p>
            <a:pPr algn="just">
              <a:defRPr/>
            </a:pPr>
            <a:r>
              <a:rPr lang="en-US" sz="3200" dirty="0" smtClean="0"/>
              <a:t>“A state of complete physical, mental and social well-being and not merely the absence of disease or infirmity”</a:t>
            </a:r>
            <a:r>
              <a:rPr lang="en-US" sz="3200" i="1" dirty="0" smtClean="0"/>
              <a:t>(WHO 1948)</a:t>
            </a:r>
            <a:endParaRPr lang="en-US" sz="3200" dirty="0" smtClean="0"/>
          </a:p>
        </p:txBody>
      </p:sp>
    </p:spTree>
    <p:extLst>
      <p:ext uri="{BB962C8B-B14F-4D97-AF65-F5344CB8AC3E}">
        <p14:creationId xmlns:p14="http://schemas.microsoft.com/office/powerpoint/2010/main" val="169950353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9219">
                                            <p:txEl>
                                              <p:pRg st="0" end="0"/>
                                            </p:txEl>
                                          </p:spTgt>
                                        </p:tgtEl>
                                        <p:attrNameLst>
                                          <p:attrName>style.visibility</p:attrName>
                                        </p:attrNameLst>
                                      </p:cBhvr>
                                      <p:to>
                                        <p:strVal val="visible"/>
                                      </p:to>
                                    </p:set>
                                    <p:anim calcmode="lin" valueType="num">
                                      <p:cBhvr additive="base">
                                        <p:cTn id="7" dur="500" fill="hold"/>
                                        <p:tgtEl>
                                          <p:spTgt spid="92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2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219">
                                            <p:txEl>
                                              <p:pRg st="1" end="1"/>
                                            </p:txEl>
                                          </p:spTgt>
                                        </p:tgtEl>
                                        <p:attrNameLst>
                                          <p:attrName>style.visibility</p:attrName>
                                        </p:attrNameLst>
                                      </p:cBhvr>
                                      <p:to>
                                        <p:strVal val="visible"/>
                                      </p:to>
                                    </p:set>
                                    <p:anim calcmode="lin" valueType="num">
                                      <p:cBhvr additive="base">
                                        <p:cTn id="11" dur="500" fill="hold"/>
                                        <p:tgtEl>
                                          <p:spTgt spid="921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9219">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16835" y="285729"/>
            <a:ext cx="11317356" cy="5845197"/>
          </a:xfrm>
        </p:spPr>
        <p:txBody>
          <a:bodyPr/>
          <a:lstStyle/>
          <a:p>
            <a:pPr algn="just">
              <a:buFont typeface="Wingdings" pitchFamily="2" charset="2"/>
              <a:buChar char="v"/>
            </a:pPr>
            <a:r>
              <a:rPr lang="en-US" sz="4000" b="1" dirty="0"/>
              <a:t>Non-</a:t>
            </a:r>
            <a:r>
              <a:rPr lang="en-US" sz="4000" b="1" dirty="0" err="1"/>
              <a:t>maleficence</a:t>
            </a:r>
            <a:r>
              <a:rPr lang="en-US" sz="4800" dirty="0"/>
              <a:t> </a:t>
            </a:r>
            <a:r>
              <a:rPr lang="en-US" sz="4400" dirty="0"/>
              <a:t> </a:t>
            </a:r>
          </a:p>
          <a:p>
            <a:pPr algn="just"/>
            <a:r>
              <a:rPr lang="en-US" sz="3200" dirty="0" smtClean="0"/>
              <a:t>Abstaining from negative acts toward another; includes acting carefully to avoid harm.</a:t>
            </a:r>
            <a:r>
              <a:rPr lang="en-US" sz="3200" dirty="0"/>
              <a:t> (the duty to do no harm). </a:t>
            </a:r>
          </a:p>
          <a:p>
            <a:pPr algn="just"/>
            <a:r>
              <a:rPr lang="en-US" sz="3200" dirty="0" smtClean="0"/>
              <a:t>The requirement that health care providers do no harm to their clients, either intentionally or unintentionally (Aiken, 2004). </a:t>
            </a:r>
          </a:p>
          <a:p>
            <a:pPr algn="just"/>
            <a:r>
              <a:rPr lang="en-US" sz="3200" dirty="0" smtClean="0"/>
              <a:t>An example- administering chemotherapy to a cancer patient, knowing it will prolong his or her life, but create “harm” (side effects) in the short term.</a:t>
            </a:r>
          </a:p>
          <a:p>
            <a:pPr algn="just"/>
            <a:endParaRPr lang="en-US" sz="3200" dirty="0" smtClean="0"/>
          </a:p>
          <a:p>
            <a:pPr algn="just"/>
            <a:endParaRPr lang="en-US" sz="3200" dirty="0" smtClean="0"/>
          </a:p>
          <a:p>
            <a:pPr algn="just"/>
            <a:endParaRPr lang="en-US" sz="3200" dirty="0"/>
          </a:p>
        </p:txBody>
      </p:sp>
    </p:spTree>
    <p:extLst>
      <p:ext uri="{BB962C8B-B14F-4D97-AF65-F5344CB8AC3E}">
        <p14:creationId xmlns:p14="http://schemas.microsoft.com/office/powerpoint/2010/main" val="3606003173"/>
      </p:ext>
    </p:extLst>
  </p:cSld>
  <p:clrMapOvr>
    <a:masterClrMapping/>
  </p:clrMapOvr>
  <p:transition spd="med">
    <p:pull/>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0573" y="285729"/>
            <a:ext cx="11383617" cy="5845197"/>
          </a:xfrm>
        </p:spPr>
        <p:txBody>
          <a:bodyPr/>
          <a:lstStyle/>
          <a:p>
            <a:pPr algn="just">
              <a:buFont typeface="Wingdings" pitchFamily="2" charset="2"/>
              <a:buChar char="v"/>
            </a:pPr>
            <a:r>
              <a:rPr lang="en-US" sz="3200" b="1" dirty="0" smtClean="0"/>
              <a:t>Justice</a:t>
            </a:r>
          </a:p>
          <a:p>
            <a:pPr algn="just"/>
            <a:r>
              <a:rPr lang="en-US" sz="3200" dirty="0" smtClean="0"/>
              <a:t>The “justice as fairness” principle.</a:t>
            </a:r>
          </a:p>
          <a:p>
            <a:pPr algn="just"/>
            <a:r>
              <a:rPr lang="en-US" sz="3200" dirty="0" smtClean="0"/>
              <a:t>Based on the notion of a hypothetical social contract between free, equal, and rational persons</a:t>
            </a:r>
          </a:p>
          <a:p>
            <a:pPr algn="just"/>
            <a:r>
              <a:rPr lang="en-US" sz="3200" dirty="0" smtClean="0"/>
              <a:t>Concept of justice reflects a duty to treat all individuals equally and fairly.</a:t>
            </a:r>
          </a:p>
          <a:p>
            <a:pPr algn="just"/>
            <a:r>
              <a:rPr lang="en-US" sz="3200" dirty="0" smtClean="0"/>
              <a:t>When applied to health care, this principle suggests that all resources within the society (including health care services) ought to be distributed evenly without respect to socioeconomic status.</a:t>
            </a:r>
          </a:p>
          <a:p>
            <a:pPr algn="just">
              <a:buNone/>
            </a:pPr>
            <a:endParaRPr lang="en-US" sz="3200" dirty="0" smtClean="0"/>
          </a:p>
          <a:p>
            <a:pPr algn="just"/>
            <a:endParaRPr lang="en-US" sz="3200" dirty="0"/>
          </a:p>
        </p:txBody>
      </p:sp>
    </p:spTree>
    <p:extLst>
      <p:ext uri="{BB962C8B-B14F-4D97-AF65-F5344CB8AC3E}">
        <p14:creationId xmlns:p14="http://schemas.microsoft.com/office/powerpoint/2010/main" val="3684303215"/>
      </p:ext>
    </p:extLst>
  </p:cSld>
  <p:clrMapOvr>
    <a:masterClrMapping/>
  </p:clrMapOvr>
  <p:transition spd="med">
    <p:pull/>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37321" y="285729"/>
            <a:ext cx="11357113" cy="5845197"/>
          </a:xfrm>
        </p:spPr>
        <p:txBody>
          <a:bodyPr/>
          <a:lstStyle/>
          <a:p>
            <a:pPr algn="just">
              <a:buFont typeface="Wingdings" pitchFamily="2" charset="2"/>
              <a:buChar char="v"/>
            </a:pPr>
            <a:r>
              <a:rPr lang="en-US" sz="4000" b="1" dirty="0"/>
              <a:t>Veracity</a:t>
            </a:r>
            <a:r>
              <a:rPr lang="en-US" sz="3200" b="1" dirty="0" smtClean="0"/>
              <a:t> </a:t>
            </a:r>
          </a:p>
          <a:p>
            <a:pPr algn="just"/>
            <a:r>
              <a:rPr lang="en-US" sz="3200" dirty="0" smtClean="0"/>
              <a:t>Refers to one’s duty to be truthful always</a:t>
            </a:r>
          </a:p>
          <a:p>
            <a:pPr algn="just"/>
            <a:r>
              <a:rPr lang="en-US" sz="3200" dirty="0" smtClean="0"/>
              <a:t>The principle of veracity refers to one’s duty to always be truthful.</a:t>
            </a:r>
          </a:p>
          <a:p>
            <a:pPr algn="just"/>
            <a:r>
              <a:rPr lang="en-US" sz="3200" dirty="0" smtClean="0"/>
              <a:t>Aiken (2004) states, “Veracity requires that the health care provider tell the truth and not intentionally deceive or mislead clients.”</a:t>
            </a:r>
          </a:p>
          <a:p>
            <a:pPr algn="just"/>
            <a:r>
              <a:rPr lang="en-US" sz="3200" dirty="0" smtClean="0"/>
              <a:t>There are times when limitations must be placed on this principle, such as when the truth would knowingly produce harm or interfere with the recovery process.</a:t>
            </a:r>
          </a:p>
          <a:p>
            <a:pPr algn="just"/>
            <a:endParaRPr lang="en-US" sz="3200" dirty="0" smtClean="0"/>
          </a:p>
          <a:p>
            <a:pPr algn="just"/>
            <a:endParaRPr lang="en-US" sz="3200" dirty="0"/>
          </a:p>
        </p:txBody>
      </p:sp>
    </p:spTree>
    <p:extLst>
      <p:ext uri="{BB962C8B-B14F-4D97-AF65-F5344CB8AC3E}">
        <p14:creationId xmlns:p14="http://schemas.microsoft.com/office/powerpoint/2010/main" val="2205509954"/>
      </p:ext>
    </p:extLst>
  </p:cSld>
  <p:clrMapOvr>
    <a:masterClrMapping/>
  </p:clrMapOvr>
  <p:transition spd="med">
    <p:pull/>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7826" y="291548"/>
            <a:ext cx="8222974" cy="954156"/>
          </a:xfrm>
        </p:spPr>
        <p:txBody>
          <a:bodyPr/>
          <a:lstStyle/>
          <a:p>
            <a:pPr algn="ctr"/>
            <a:r>
              <a:rPr lang="en-US" sz="4400" b="1" dirty="0">
                <a:solidFill>
                  <a:srgbClr val="FF0000"/>
                </a:solidFill>
              </a:rPr>
              <a:t>LEGAL CONSIDERATIONS</a:t>
            </a:r>
          </a:p>
        </p:txBody>
      </p:sp>
      <p:sp>
        <p:nvSpPr>
          <p:cNvPr id="3" name="Content Placeholder 2"/>
          <p:cNvSpPr>
            <a:spLocks noGrp="1"/>
          </p:cNvSpPr>
          <p:nvPr>
            <p:ph idx="1"/>
          </p:nvPr>
        </p:nvSpPr>
        <p:spPr>
          <a:xfrm>
            <a:off x="377686" y="1423798"/>
            <a:ext cx="11496261" cy="5078189"/>
          </a:xfrm>
        </p:spPr>
        <p:txBody>
          <a:bodyPr/>
          <a:lstStyle/>
          <a:p>
            <a:r>
              <a:rPr lang="en-US" dirty="0" smtClean="0"/>
              <a:t>The mental health act provides legal aspects concerning mental health facilities, processes of admission and discharge, patient’s rights, supervision and evaluation of mental health among others</a:t>
            </a:r>
          </a:p>
          <a:p>
            <a:r>
              <a:rPr lang="en-US" dirty="0" smtClean="0"/>
              <a:t>Review The Mental </a:t>
            </a:r>
            <a:r>
              <a:rPr lang="en-US" dirty="0"/>
              <a:t>H</a:t>
            </a:r>
            <a:r>
              <a:rPr lang="en-US" dirty="0" smtClean="0"/>
              <a:t>ealth </a:t>
            </a:r>
            <a:r>
              <a:rPr lang="en-US" dirty="0"/>
              <a:t>A</a:t>
            </a:r>
            <a:r>
              <a:rPr lang="en-US" dirty="0" smtClean="0"/>
              <a:t>ct chap 248 (</a:t>
            </a:r>
            <a:r>
              <a:rPr lang="en-US" i="1" dirty="0" smtClean="0"/>
              <a:t>due for revision as a result of devolution of health services</a:t>
            </a:r>
            <a:r>
              <a:rPr lang="en-US" dirty="0" smtClean="0"/>
              <a:t>)</a:t>
            </a:r>
            <a:endParaRPr lang="en-US" dirty="0"/>
          </a:p>
        </p:txBody>
      </p:sp>
    </p:spTree>
    <p:extLst>
      <p:ext uri="{BB962C8B-B14F-4D97-AF65-F5344CB8AC3E}">
        <p14:creationId xmlns:p14="http://schemas.microsoft.com/office/powerpoint/2010/main" val="1558636113"/>
      </p:ext>
    </p:extLst>
  </p:cSld>
  <p:clrMapOvr>
    <a:masterClrMapping/>
  </p:clrMapOvr>
  <p:transition spd="med">
    <p:pull/>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98714" y="205806"/>
            <a:ext cx="8850422" cy="1092907"/>
          </a:xfrm>
        </p:spPr>
        <p:txBody>
          <a:bodyPr/>
          <a:lstStyle/>
          <a:p>
            <a:pPr algn="ctr"/>
            <a:r>
              <a:rPr lang="en-US" sz="4400" b="1" dirty="0">
                <a:solidFill>
                  <a:srgbClr val="FF0000"/>
                </a:solidFill>
              </a:rPr>
              <a:t>The Kenya Board of Mental Health</a:t>
            </a:r>
          </a:p>
        </p:txBody>
      </p:sp>
      <p:sp>
        <p:nvSpPr>
          <p:cNvPr id="3" name="Content Placeholder 2"/>
          <p:cNvSpPr>
            <a:spLocks noGrp="1"/>
          </p:cNvSpPr>
          <p:nvPr>
            <p:ph idx="1"/>
          </p:nvPr>
        </p:nvSpPr>
        <p:spPr>
          <a:xfrm>
            <a:off x="225287" y="1510748"/>
            <a:ext cx="11767930" cy="4620178"/>
          </a:xfrm>
        </p:spPr>
        <p:txBody>
          <a:bodyPr/>
          <a:lstStyle/>
          <a:p>
            <a:pPr algn="just"/>
            <a:r>
              <a:rPr lang="en-US" sz="3200" dirty="0" smtClean="0"/>
              <a:t>A chairman, who shall be the Director of Medical Services or a Deputy Director of Medical Services appointed by the Minister; </a:t>
            </a:r>
          </a:p>
          <a:p>
            <a:pPr algn="just"/>
            <a:r>
              <a:rPr lang="en-US" sz="3200" dirty="0" smtClean="0"/>
              <a:t>1 Medical practitioner with specialization and experience in  mental health care appointed by the Minister; </a:t>
            </a:r>
          </a:p>
          <a:p>
            <a:pPr algn="just"/>
            <a:r>
              <a:rPr lang="en-US" sz="3200" dirty="0" smtClean="0"/>
              <a:t>1 Clinical officer with training and experience in mental health care  appointed by the Minister; </a:t>
            </a:r>
          </a:p>
          <a:p>
            <a:pPr algn="just"/>
            <a:r>
              <a:rPr lang="en-US" sz="3200" dirty="0" smtClean="0"/>
              <a:t>1 nurse with training and experience in mental health care  appointed by the Minister; </a:t>
            </a:r>
            <a:endParaRPr lang="en-US" sz="3200" dirty="0"/>
          </a:p>
        </p:txBody>
      </p:sp>
    </p:spTree>
    <p:extLst>
      <p:ext uri="{BB962C8B-B14F-4D97-AF65-F5344CB8AC3E}">
        <p14:creationId xmlns:p14="http://schemas.microsoft.com/office/powerpoint/2010/main" val="1273070896"/>
      </p:ext>
    </p:extLst>
  </p:cSld>
  <p:clrMapOvr>
    <a:masterClrMapping/>
  </p:clrMapOvr>
  <p:transition spd="med">
    <p:pull/>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03583" y="476673"/>
            <a:ext cx="11277600" cy="5654253"/>
          </a:xfrm>
        </p:spPr>
        <p:txBody>
          <a:bodyPr/>
          <a:lstStyle/>
          <a:p>
            <a:pPr algn="just"/>
            <a:r>
              <a:rPr lang="en-US" sz="3200" dirty="0" smtClean="0"/>
              <a:t>The Commissioner for Social Services his nominee appointed by the Minister; </a:t>
            </a:r>
          </a:p>
          <a:p>
            <a:pPr algn="just"/>
            <a:r>
              <a:rPr lang="en-US" sz="3200" dirty="0" smtClean="0"/>
              <a:t>The Director of Education or his nominee appointed by the Minister; </a:t>
            </a:r>
          </a:p>
          <a:p>
            <a:pPr algn="just"/>
            <a:r>
              <a:rPr lang="en-US" sz="3200" dirty="0" smtClean="0"/>
              <a:t>A representative of each of the provinces of Kenya being persons resident in the provinces, appointed by the Minister; </a:t>
            </a:r>
          </a:p>
          <a:p>
            <a:pPr algn="just"/>
            <a:r>
              <a:rPr lang="en-US" sz="3200" dirty="0" smtClean="0"/>
              <a:t>The Deputy Director of Mental Health; </a:t>
            </a:r>
          </a:p>
          <a:p>
            <a:pPr algn="just"/>
            <a:r>
              <a:rPr lang="en-US" sz="3200" dirty="0" smtClean="0"/>
              <a:t>The Chief Nursing Officer.</a:t>
            </a:r>
          </a:p>
          <a:p>
            <a:pPr algn="just">
              <a:buNone/>
            </a:pPr>
            <a:endParaRPr lang="en-US" sz="3200" dirty="0"/>
          </a:p>
        </p:txBody>
      </p:sp>
    </p:spTree>
    <p:extLst>
      <p:ext uri="{BB962C8B-B14F-4D97-AF65-F5344CB8AC3E}">
        <p14:creationId xmlns:p14="http://schemas.microsoft.com/office/powerpoint/2010/main" val="136478816"/>
      </p:ext>
    </p:extLst>
  </p:cSld>
  <p:clrMapOvr>
    <a:masterClrMapping/>
  </p:clrMapOvr>
  <p:transition spd="med">
    <p:pull/>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14330" y="205806"/>
            <a:ext cx="8196470" cy="920629"/>
          </a:xfrm>
        </p:spPr>
        <p:txBody>
          <a:bodyPr/>
          <a:lstStyle/>
          <a:p>
            <a:pPr algn="ctr"/>
            <a:r>
              <a:rPr lang="en-US" sz="5400" b="1" dirty="0">
                <a:solidFill>
                  <a:srgbClr val="FF0000"/>
                </a:solidFill>
              </a:rPr>
              <a:t>Functions of the Board</a:t>
            </a:r>
          </a:p>
        </p:txBody>
      </p:sp>
      <p:sp>
        <p:nvSpPr>
          <p:cNvPr id="3" name="Content Placeholder 2"/>
          <p:cNvSpPr>
            <a:spLocks noGrp="1"/>
          </p:cNvSpPr>
          <p:nvPr>
            <p:ph idx="1"/>
          </p:nvPr>
        </p:nvSpPr>
        <p:spPr>
          <a:xfrm>
            <a:off x="397565" y="1311965"/>
            <a:ext cx="11436626" cy="4818961"/>
          </a:xfrm>
        </p:spPr>
        <p:txBody>
          <a:bodyPr/>
          <a:lstStyle/>
          <a:p>
            <a:pPr lvl="0" algn="just"/>
            <a:r>
              <a:rPr lang="en-US" sz="3200" dirty="0" smtClean="0"/>
              <a:t>To coordinate mental health activities in Kenya.</a:t>
            </a:r>
          </a:p>
          <a:p>
            <a:pPr lvl="0" algn="just"/>
            <a:r>
              <a:rPr lang="en-US" sz="3200" dirty="0" smtClean="0"/>
              <a:t>To advise the government on the state of </a:t>
            </a:r>
            <a:br>
              <a:rPr lang="en-US" sz="3200" dirty="0" smtClean="0"/>
            </a:br>
            <a:r>
              <a:rPr lang="en-US" sz="3200" dirty="0" smtClean="0"/>
              <a:t>mental health and mental health care facilities.</a:t>
            </a:r>
          </a:p>
          <a:p>
            <a:pPr lvl="0" algn="just"/>
            <a:r>
              <a:rPr lang="en-US" sz="3200" dirty="0" smtClean="0"/>
              <a:t>To inspect mental health care hospitals to ensure that they meet the prescribed standards.</a:t>
            </a:r>
          </a:p>
          <a:p>
            <a:pPr lvl="0" algn="just"/>
            <a:r>
              <a:rPr lang="en-US" sz="3200" dirty="0" smtClean="0"/>
              <a:t>To approve the establishment of mental health care hospitals.</a:t>
            </a:r>
          </a:p>
          <a:p>
            <a:pPr lvl="0" algn="just"/>
            <a:r>
              <a:rPr lang="en-US" sz="3200" dirty="0" smtClean="0"/>
              <a:t>To assist when necessary in the administration of mental health hospitals.</a:t>
            </a:r>
          </a:p>
          <a:p>
            <a:pPr algn="just"/>
            <a:endParaRPr lang="en-US" sz="3200" dirty="0"/>
          </a:p>
        </p:txBody>
      </p:sp>
    </p:spTree>
    <p:extLst>
      <p:ext uri="{BB962C8B-B14F-4D97-AF65-F5344CB8AC3E}">
        <p14:creationId xmlns:p14="http://schemas.microsoft.com/office/powerpoint/2010/main" val="289329566"/>
      </p:ext>
    </p:extLst>
  </p:cSld>
  <p:clrMapOvr>
    <a:masterClrMapping/>
  </p:clrMapOvr>
  <p:transition spd="med">
    <p:pull/>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78295" y="332657"/>
            <a:ext cx="11648661" cy="5798269"/>
          </a:xfrm>
        </p:spPr>
        <p:txBody>
          <a:bodyPr/>
          <a:lstStyle/>
          <a:p>
            <a:pPr lvl="0" algn="just"/>
            <a:r>
              <a:rPr lang="en-US" sz="3200" dirty="0" smtClean="0"/>
              <a:t>To receive and investigate any matters referred to it by a patient or relative of a patient concerning the treatment of the patient at a mental health hospital and, where necessary, to take or recommend to the minister any remedial action.</a:t>
            </a:r>
          </a:p>
          <a:p>
            <a:pPr lvl="0" algn="just"/>
            <a:r>
              <a:rPr lang="en-US" sz="3200" dirty="0" smtClean="0"/>
              <a:t>To advise the government on the care of the persons suffering from mental sub-normality without mental disorder.</a:t>
            </a:r>
          </a:p>
          <a:p>
            <a:pPr lvl="0" algn="just"/>
            <a:r>
              <a:rPr lang="en-US" sz="3200" dirty="0" smtClean="0"/>
              <a:t>To initiate and organize community or family based </a:t>
            </a:r>
            <a:r>
              <a:rPr lang="en-US" sz="3200" dirty="0" err="1" smtClean="0"/>
              <a:t>programmes</a:t>
            </a:r>
            <a:r>
              <a:rPr lang="en-US" sz="3200" dirty="0" smtClean="0"/>
              <a:t> for the care of persons suffering from mental disorder.</a:t>
            </a:r>
          </a:p>
          <a:p>
            <a:pPr algn="just"/>
            <a:endParaRPr lang="en-US" sz="3200" dirty="0"/>
          </a:p>
        </p:txBody>
      </p:sp>
    </p:spTree>
    <p:extLst>
      <p:ext uri="{BB962C8B-B14F-4D97-AF65-F5344CB8AC3E}">
        <p14:creationId xmlns:p14="http://schemas.microsoft.com/office/powerpoint/2010/main" val="4165461648"/>
      </p:ext>
    </p:extLst>
  </p:cSld>
  <p:clrMapOvr>
    <a:masterClrMapping/>
  </p:clrMapOvr>
  <p:transition spd="med">
    <p:pull/>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13183" y="277814"/>
            <a:ext cx="9740347" cy="1567011"/>
          </a:xfrm>
        </p:spPr>
        <p:txBody>
          <a:bodyPr/>
          <a:lstStyle/>
          <a:p>
            <a:pPr algn="ctr"/>
            <a:r>
              <a:rPr lang="en-US" sz="4800" b="1" dirty="0">
                <a:solidFill>
                  <a:srgbClr val="FF0000"/>
                </a:solidFill>
              </a:rPr>
              <a:t>Admission and Discharge Criteria</a:t>
            </a:r>
            <a:br>
              <a:rPr lang="en-US" sz="4800" b="1" dirty="0">
                <a:solidFill>
                  <a:srgbClr val="FF0000"/>
                </a:solidFill>
              </a:rPr>
            </a:br>
            <a:r>
              <a:rPr lang="en-US" sz="4800" b="1" dirty="0">
                <a:solidFill>
                  <a:srgbClr val="FF0000"/>
                </a:solidFill>
              </a:rPr>
              <a:t> </a:t>
            </a:r>
            <a:r>
              <a:rPr lang="en-US" sz="4400" b="1" dirty="0">
                <a:solidFill>
                  <a:srgbClr val="FF0000"/>
                </a:solidFill>
              </a:rPr>
              <a:t>Voluntary Patients</a:t>
            </a:r>
          </a:p>
        </p:txBody>
      </p:sp>
      <p:sp>
        <p:nvSpPr>
          <p:cNvPr id="3" name="Content Placeholder 2"/>
          <p:cNvSpPr>
            <a:spLocks noGrp="1"/>
          </p:cNvSpPr>
          <p:nvPr>
            <p:ph idx="1"/>
          </p:nvPr>
        </p:nvSpPr>
        <p:spPr>
          <a:xfrm>
            <a:off x="318052" y="1844826"/>
            <a:ext cx="11741426" cy="4874026"/>
          </a:xfrm>
        </p:spPr>
        <p:txBody>
          <a:bodyPr/>
          <a:lstStyle/>
          <a:p>
            <a:pPr algn="just"/>
            <a:r>
              <a:rPr lang="en-US" sz="3200" dirty="0" smtClean="0"/>
              <a:t>Any person who has attained the apparent age of sixteen years, decrees to voluntarily submit themselves to treatment for mental disorder, and who makes to the ‘person in charge’ a written application in duplicate in the form prescribed, may be perceived as a voluntary patient into a mental hospital.</a:t>
            </a:r>
          </a:p>
          <a:p>
            <a:pPr algn="just"/>
            <a:r>
              <a:rPr lang="en-US" sz="3200" dirty="0" smtClean="0"/>
              <a:t>The person fills form </a:t>
            </a:r>
            <a:r>
              <a:rPr lang="en-US" sz="3200" b="1" dirty="0" smtClean="0"/>
              <a:t>MOH 613</a:t>
            </a:r>
            <a:r>
              <a:rPr lang="en-US" sz="3200" dirty="0" smtClean="0"/>
              <a:t>, in duplicate.</a:t>
            </a:r>
          </a:p>
          <a:p>
            <a:pPr algn="just"/>
            <a:endParaRPr lang="en-US" sz="3200" dirty="0"/>
          </a:p>
        </p:txBody>
      </p:sp>
    </p:spTree>
    <p:extLst>
      <p:ext uri="{BB962C8B-B14F-4D97-AF65-F5344CB8AC3E}">
        <p14:creationId xmlns:p14="http://schemas.microsoft.com/office/powerpoint/2010/main" val="547668325"/>
      </p:ext>
    </p:extLst>
  </p:cSld>
  <p:clrMapOvr>
    <a:masterClrMapping/>
  </p:clrMapOvr>
  <p:transition spd="med">
    <p:pull/>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04800" y="332657"/>
            <a:ext cx="11436626" cy="5798269"/>
          </a:xfrm>
        </p:spPr>
        <p:txBody>
          <a:bodyPr/>
          <a:lstStyle/>
          <a:p>
            <a:pPr algn="just"/>
            <a:r>
              <a:rPr lang="en-US" sz="3200" dirty="0" smtClean="0"/>
              <a:t>Any person who has not attained the apparent age of sixteen years and whose parent or guardian desires to submit them for treatment for mental disorder, may if the guardian or parent makes to the ‘person in charge’ of a mental institution, a written application in duplicate in the prescribed forms, be perceived as a voluntary patient. </a:t>
            </a:r>
          </a:p>
          <a:p>
            <a:pPr algn="just"/>
            <a:r>
              <a:rPr lang="en-US" sz="3200" dirty="0" smtClean="0"/>
              <a:t>In such cases forms </a:t>
            </a:r>
            <a:r>
              <a:rPr lang="en-US" sz="3200" b="1" dirty="0" smtClean="0"/>
              <a:t>MOH 637 </a:t>
            </a:r>
            <a:r>
              <a:rPr lang="en-US" sz="3200" dirty="0" smtClean="0"/>
              <a:t>in duplicate should be filled and signed by the guardian or the parent.</a:t>
            </a:r>
          </a:p>
          <a:p>
            <a:pPr algn="just"/>
            <a:endParaRPr lang="en-US" sz="3200" dirty="0" smtClean="0"/>
          </a:p>
          <a:p>
            <a:pPr algn="just"/>
            <a:endParaRPr lang="en-US" sz="3200" dirty="0"/>
          </a:p>
        </p:txBody>
      </p:sp>
    </p:spTree>
    <p:extLst>
      <p:ext uri="{BB962C8B-B14F-4D97-AF65-F5344CB8AC3E}">
        <p14:creationId xmlns:p14="http://schemas.microsoft.com/office/powerpoint/2010/main" val="2283119009"/>
      </p:ext>
    </p:extLst>
  </p:cSld>
  <p:clrMapOvr>
    <a:masterClrMapping/>
  </p:clrMapOvr>
  <p:transition spd="med">
    <p:pull/>
  </p:transition>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122.xml.rels><?xml version="1.0" encoding="UTF-8" standalone="yes"?>
<Relationships xmlns="http://schemas.openxmlformats.org/package/2006/relationships"><Relationship Id="rId1" Type="http://schemas.openxmlformats.org/officeDocument/2006/relationships/image" Target="../media/image7.jpeg"/></Relationships>
</file>

<file path=ppt/theme/_rels/theme123.xml.rels><?xml version="1.0" encoding="UTF-8" standalone="yes"?>
<Relationships xmlns="http://schemas.openxmlformats.org/package/2006/relationships"><Relationship Id="rId1" Type="http://schemas.openxmlformats.org/officeDocument/2006/relationships/image" Target="../media/image7.jpeg"/></Relationships>
</file>

<file path=ppt/theme/_rels/theme124.xml.rels><?xml version="1.0" encoding="UTF-8" standalone="yes"?>
<Relationships xmlns="http://schemas.openxmlformats.org/package/2006/relationships"><Relationship Id="rId1" Type="http://schemas.openxmlformats.org/officeDocument/2006/relationships/image" Target="../media/image7.jpeg"/></Relationships>
</file>

<file path=ppt/theme/_rels/theme125.xml.rels><?xml version="1.0" encoding="UTF-8" standalone="yes"?>
<Relationships xmlns="http://schemas.openxmlformats.org/package/2006/relationships"><Relationship Id="rId1" Type="http://schemas.openxmlformats.org/officeDocument/2006/relationships/image" Target="../media/image7.jpeg"/></Relationships>
</file>

<file path=ppt/theme/_rels/theme126.xml.rels><?xml version="1.0" encoding="UTF-8" standalone="yes"?>
<Relationships xmlns="http://schemas.openxmlformats.org/package/2006/relationships"><Relationship Id="rId1" Type="http://schemas.openxmlformats.org/officeDocument/2006/relationships/image" Target="../media/image7.jpeg"/></Relationships>
</file>

<file path=ppt/theme/_rels/theme127.xml.rels><?xml version="1.0" encoding="UTF-8" standalone="yes"?>
<Relationships xmlns="http://schemas.openxmlformats.org/package/2006/relationships"><Relationship Id="rId1" Type="http://schemas.openxmlformats.org/officeDocument/2006/relationships/image" Target="../media/image7.jpeg"/></Relationships>
</file>

<file path=ppt/theme/_rels/theme128.xml.rels><?xml version="1.0" encoding="UTF-8" standalone="yes"?>
<Relationships xmlns="http://schemas.openxmlformats.org/package/2006/relationships"><Relationship Id="rId1" Type="http://schemas.openxmlformats.org/officeDocument/2006/relationships/image" Target="../media/image7.jpeg"/></Relationships>
</file>

<file path=ppt/theme/_rels/theme129.xml.rels><?xml version="1.0" encoding="UTF-8" standalone="yes"?>
<Relationships xmlns="http://schemas.openxmlformats.org/package/2006/relationships"><Relationship Id="rId1" Type="http://schemas.openxmlformats.org/officeDocument/2006/relationships/image" Target="../media/image7.jpeg"/></Relationships>
</file>

<file path=ppt/theme/_rels/theme13.xml.rels><?xml version="1.0" encoding="UTF-8" standalone="yes"?>
<Relationships xmlns="http://schemas.openxmlformats.org/package/2006/relationships"><Relationship Id="rId1" Type="http://schemas.openxmlformats.org/officeDocument/2006/relationships/image" Target="../media/image1.jpeg"/></Relationships>
</file>

<file path=ppt/theme/_rels/theme130.xml.rels><?xml version="1.0" encoding="UTF-8" standalone="yes"?>
<Relationships xmlns="http://schemas.openxmlformats.org/package/2006/relationships"><Relationship Id="rId1" Type="http://schemas.openxmlformats.org/officeDocument/2006/relationships/image" Target="../media/image7.jpeg"/></Relationships>
</file>

<file path=ppt/theme/_rels/theme131.xml.rels><?xml version="1.0" encoding="UTF-8" standalone="yes"?>
<Relationships xmlns="http://schemas.openxmlformats.org/package/2006/relationships"><Relationship Id="rId1" Type="http://schemas.openxmlformats.org/officeDocument/2006/relationships/image" Target="../media/image7.jpeg"/></Relationships>
</file>

<file path=ppt/theme/_rels/theme132.xml.rels><?xml version="1.0" encoding="UTF-8" standalone="yes"?>
<Relationships xmlns="http://schemas.openxmlformats.org/package/2006/relationships"><Relationship Id="rId1" Type="http://schemas.openxmlformats.org/officeDocument/2006/relationships/image" Target="../media/image7.jpeg"/></Relationships>
</file>

<file path=ppt/theme/_rels/theme133.xml.rels><?xml version="1.0" encoding="UTF-8" standalone="yes"?>
<Relationships xmlns="http://schemas.openxmlformats.org/package/2006/relationships"><Relationship Id="rId1" Type="http://schemas.openxmlformats.org/officeDocument/2006/relationships/image" Target="../media/image7.jpeg"/></Relationships>
</file>

<file path=ppt/theme/_rels/theme134.xml.rels><?xml version="1.0" encoding="UTF-8" standalone="yes"?>
<Relationships xmlns="http://schemas.openxmlformats.org/package/2006/relationships"><Relationship Id="rId1" Type="http://schemas.openxmlformats.org/officeDocument/2006/relationships/image" Target="../media/image7.jpeg"/></Relationships>
</file>

<file path=ppt/theme/_rels/theme135.xml.rels><?xml version="1.0" encoding="UTF-8" standalone="yes"?>
<Relationships xmlns="http://schemas.openxmlformats.org/package/2006/relationships"><Relationship Id="rId1" Type="http://schemas.openxmlformats.org/officeDocument/2006/relationships/image" Target="../media/image7.jpeg"/></Relationships>
</file>

<file path=ppt/theme/_rels/theme136.xml.rels><?xml version="1.0" encoding="UTF-8" standalone="yes"?>
<Relationships xmlns="http://schemas.openxmlformats.org/package/2006/relationships"><Relationship Id="rId1" Type="http://schemas.openxmlformats.org/officeDocument/2006/relationships/image" Target="../media/image7.jpeg"/></Relationships>
</file>

<file path=ppt/theme/_rels/theme137.xml.rels><?xml version="1.0" encoding="UTF-8" standalone="yes"?>
<Relationships xmlns="http://schemas.openxmlformats.org/package/2006/relationships"><Relationship Id="rId1" Type="http://schemas.openxmlformats.org/officeDocument/2006/relationships/image" Target="../media/image7.jpeg"/></Relationships>
</file>

<file path=ppt/theme/_rels/theme138.xml.rels><?xml version="1.0" encoding="UTF-8" standalone="yes"?>
<Relationships xmlns="http://schemas.openxmlformats.org/package/2006/relationships"><Relationship Id="rId1" Type="http://schemas.openxmlformats.org/officeDocument/2006/relationships/image" Target="../media/image7.jpeg"/></Relationships>
</file>

<file path=ppt/theme/_rels/theme139.xml.rels><?xml version="1.0" encoding="UTF-8" standalone="yes"?>
<Relationships xmlns="http://schemas.openxmlformats.org/package/2006/relationships"><Relationship Id="rId1" Type="http://schemas.openxmlformats.org/officeDocument/2006/relationships/image" Target="../media/image7.jpeg"/></Relationships>
</file>

<file path=ppt/theme/_rels/theme14.xml.rels><?xml version="1.0" encoding="UTF-8" standalone="yes"?>
<Relationships xmlns="http://schemas.openxmlformats.org/package/2006/relationships"><Relationship Id="rId1" Type="http://schemas.openxmlformats.org/officeDocument/2006/relationships/image" Target="../media/image1.jpeg"/></Relationships>
</file>

<file path=ppt/theme/_rels/theme140.xml.rels><?xml version="1.0" encoding="UTF-8" standalone="yes"?>
<Relationships xmlns="http://schemas.openxmlformats.org/package/2006/relationships"><Relationship Id="rId1" Type="http://schemas.openxmlformats.org/officeDocument/2006/relationships/image" Target="../media/image7.jpeg"/></Relationships>
</file>

<file path=ppt/theme/_rels/theme141.xml.rels><?xml version="1.0" encoding="UTF-8" standalone="yes"?>
<Relationships xmlns="http://schemas.openxmlformats.org/package/2006/relationships"><Relationship Id="rId1" Type="http://schemas.openxmlformats.org/officeDocument/2006/relationships/image" Target="../media/image7.jpeg"/></Relationships>
</file>

<file path=ppt/theme/_rels/theme142.xml.rels><?xml version="1.0" encoding="UTF-8" standalone="yes"?>
<Relationships xmlns="http://schemas.openxmlformats.org/package/2006/relationships"><Relationship Id="rId1" Type="http://schemas.openxmlformats.org/officeDocument/2006/relationships/image" Target="../media/image7.jpeg"/></Relationships>
</file>

<file path=ppt/theme/_rels/theme143.xml.rels><?xml version="1.0" encoding="UTF-8" standalone="yes"?>
<Relationships xmlns="http://schemas.openxmlformats.org/package/2006/relationships"><Relationship Id="rId1" Type="http://schemas.openxmlformats.org/officeDocument/2006/relationships/image" Target="../media/image7.jpeg"/></Relationships>
</file>

<file path=ppt/theme/_rels/theme144.xml.rels><?xml version="1.0" encoding="UTF-8" standalone="yes"?>
<Relationships xmlns="http://schemas.openxmlformats.org/package/2006/relationships"><Relationship Id="rId1" Type="http://schemas.openxmlformats.org/officeDocument/2006/relationships/image" Target="../media/image7.jpeg"/></Relationships>
</file>

<file path=ppt/theme/_rels/theme145.xml.rels><?xml version="1.0" encoding="UTF-8" standalone="yes"?>
<Relationships xmlns="http://schemas.openxmlformats.org/package/2006/relationships"><Relationship Id="rId1" Type="http://schemas.openxmlformats.org/officeDocument/2006/relationships/image" Target="../media/image7.jpeg"/></Relationships>
</file>

<file path=ppt/theme/_rels/theme146.xml.rels><?xml version="1.0" encoding="UTF-8" standalone="yes"?>
<Relationships xmlns="http://schemas.openxmlformats.org/package/2006/relationships"><Relationship Id="rId1" Type="http://schemas.openxmlformats.org/officeDocument/2006/relationships/image" Target="../media/image7.jpeg"/></Relationships>
</file>

<file path=ppt/theme/_rels/theme147.xml.rels><?xml version="1.0" encoding="UTF-8" standalone="yes"?>
<Relationships xmlns="http://schemas.openxmlformats.org/package/2006/relationships"><Relationship Id="rId1" Type="http://schemas.openxmlformats.org/officeDocument/2006/relationships/image" Target="../media/image7.jpeg"/></Relationships>
</file>

<file path=ppt/theme/_rels/theme148.xml.rels><?xml version="1.0" encoding="UTF-8" standalone="yes"?>
<Relationships xmlns="http://schemas.openxmlformats.org/package/2006/relationships"><Relationship Id="rId1" Type="http://schemas.openxmlformats.org/officeDocument/2006/relationships/image" Target="../media/image7.jpeg"/></Relationships>
</file>

<file path=ppt/theme/_rels/theme149.xml.rels><?xml version="1.0" encoding="UTF-8" standalone="yes"?>
<Relationships xmlns="http://schemas.openxmlformats.org/package/2006/relationships"><Relationship Id="rId1" Type="http://schemas.openxmlformats.org/officeDocument/2006/relationships/image" Target="../media/image7.jpeg"/></Relationships>
</file>

<file path=ppt/theme/_rels/theme15.xml.rels><?xml version="1.0" encoding="UTF-8" standalone="yes"?>
<Relationships xmlns="http://schemas.openxmlformats.org/package/2006/relationships"><Relationship Id="rId1" Type="http://schemas.openxmlformats.org/officeDocument/2006/relationships/image" Target="../media/image1.jpeg"/></Relationships>
</file>

<file path=ppt/theme/_rels/theme150.xml.rels><?xml version="1.0" encoding="UTF-8" standalone="yes"?>
<Relationships xmlns="http://schemas.openxmlformats.org/package/2006/relationships"><Relationship Id="rId1" Type="http://schemas.openxmlformats.org/officeDocument/2006/relationships/image" Target="../media/image7.jpeg"/></Relationships>
</file>

<file path=ppt/theme/_rels/theme151.xml.rels><?xml version="1.0" encoding="UTF-8" standalone="yes"?>
<Relationships xmlns="http://schemas.openxmlformats.org/package/2006/relationships"><Relationship Id="rId1" Type="http://schemas.openxmlformats.org/officeDocument/2006/relationships/image" Target="../media/image7.jpeg"/></Relationships>
</file>

<file path=ppt/theme/_rels/theme152.xml.rels><?xml version="1.0" encoding="UTF-8" standalone="yes"?>
<Relationships xmlns="http://schemas.openxmlformats.org/package/2006/relationships"><Relationship Id="rId1" Type="http://schemas.openxmlformats.org/officeDocument/2006/relationships/image" Target="../media/image7.jpeg"/></Relationships>
</file>

<file path=ppt/theme/_rels/theme153.xml.rels><?xml version="1.0" encoding="UTF-8" standalone="yes"?>
<Relationships xmlns="http://schemas.openxmlformats.org/package/2006/relationships"><Relationship Id="rId1" Type="http://schemas.openxmlformats.org/officeDocument/2006/relationships/image" Target="../media/image7.jpeg"/></Relationships>
</file>

<file path=ppt/theme/_rels/theme154.xml.rels><?xml version="1.0" encoding="UTF-8" standalone="yes"?>
<Relationships xmlns="http://schemas.openxmlformats.org/package/2006/relationships"><Relationship Id="rId1" Type="http://schemas.openxmlformats.org/officeDocument/2006/relationships/image" Target="../media/image7.jpeg"/></Relationships>
</file>

<file path=ppt/theme/_rels/theme155.xml.rels><?xml version="1.0" encoding="UTF-8" standalone="yes"?>
<Relationships xmlns="http://schemas.openxmlformats.org/package/2006/relationships"><Relationship Id="rId1" Type="http://schemas.openxmlformats.org/officeDocument/2006/relationships/image" Target="../media/image7.jpeg"/></Relationships>
</file>

<file path=ppt/theme/_rels/theme156.xml.rels><?xml version="1.0" encoding="UTF-8" standalone="yes"?>
<Relationships xmlns="http://schemas.openxmlformats.org/package/2006/relationships"><Relationship Id="rId1" Type="http://schemas.openxmlformats.org/officeDocument/2006/relationships/image" Target="../media/image7.jpeg"/></Relationships>
</file>

<file path=ppt/theme/_rels/theme157.xml.rels><?xml version="1.0" encoding="UTF-8" standalone="yes"?>
<Relationships xmlns="http://schemas.openxmlformats.org/package/2006/relationships"><Relationship Id="rId1" Type="http://schemas.openxmlformats.org/officeDocument/2006/relationships/image" Target="../media/image7.jpeg"/></Relationships>
</file>

<file path=ppt/theme/_rels/theme158.xml.rels><?xml version="1.0" encoding="UTF-8" standalone="yes"?>
<Relationships xmlns="http://schemas.openxmlformats.org/package/2006/relationships"><Relationship Id="rId1" Type="http://schemas.openxmlformats.org/officeDocument/2006/relationships/image" Target="../media/image7.jpeg"/></Relationships>
</file>

<file path=ppt/theme/_rels/theme159.xml.rels><?xml version="1.0" encoding="UTF-8" standalone="yes"?>
<Relationships xmlns="http://schemas.openxmlformats.org/package/2006/relationships"><Relationship Id="rId1" Type="http://schemas.openxmlformats.org/officeDocument/2006/relationships/image" Target="../media/image7.jpeg"/></Relationships>
</file>

<file path=ppt/theme/_rels/theme16.xml.rels><?xml version="1.0" encoding="UTF-8" standalone="yes"?>
<Relationships xmlns="http://schemas.openxmlformats.org/package/2006/relationships"><Relationship Id="rId1" Type="http://schemas.openxmlformats.org/officeDocument/2006/relationships/image" Target="../media/image1.jpeg"/></Relationships>
</file>

<file path=ppt/theme/_rels/theme160.xml.rels><?xml version="1.0" encoding="UTF-8" standalone="yes"?>
<Relationships xmlns="http://schemas.openxmlformats.org/package/2006/relationships"><Relationship Id="rId1" Type="http://schemas.openxmlformats.org/officeDocument/2006/relationships/image" Target="../media/image7.jpeg"/></Relationships>
</file>

<file path=ppt/theme/_rels/theme161.xml.rels><?xml version="1.0" encoding="UTF-8" standalone="yes"?>
<Relationships xmlns="http://schemas.openxmlformats.org/package/2006/relationships"><Relationship Id="rId1" Type="http://schemas.openxmlformats.org/officeDocument/2006/relationships/image" Target="../media/image7.jpeg"/></Relationships>
</file>

<file path=ppt/theme/_rels/theme17.xml.rels><?xml version="1.0" encoding="UTF-8" standalone="yes"?>
<Relationships xmlns="http://schemas.openxmlformats.org/package/2006/relationships"><Relationship Id="rId1" Type="http://schemas.openxmlformats.org/officeDocument/2006/relationships/image" Target="../media/image1.jpeg"/></Relationships>
</file>

<file path=ppt/theme/_rels/theme18.xml.rels><?xml version="1.0" encoding="UTF-8" standalone="yes"?>
<Relationships xmlns="http://schemas.openxmlformats.org/package/2006/relationships"><Relationship Id="rId1" Type="http://schemas.openxmlformats.org/officeDocument/2006/relationships/image" Target="../media/image1.jpeg"/></Relationships>
</file>

<file path=ppt/theme/_rels/theme19.xml.rels><?xml version="1.0" encoding="UTF-8" standalone="yes"?>
<Relationships xmlns="http://schemas.openxmlformats.org/package/2006/relationships"><Relationship Id="rId1" Type="http://schemas.openxmlformats.org/officeDocument/2006/relationships/image" Target="../media/image1.jpeg"/></Relationships>
</file>

<file path=ppt/theme/_rels/theme20.xml.rels><?xml version="1.0" encoding="UTF-8" standalone="yes"?>
<Relationships xmlns="http://schemas.openxmlformats.org/package/2006/relationships"><Relationship Id="rId1" Type="http://schemas.openxmlformats.org/officeDocument/2006/relationships/image" Target="../media/image1.jpeg"/></Relationships>
</file>

<file path=ppt/theme/_rels/theme21.xml.rels><?xml version="1.0" encoding="UTF-8" standalone="yes"?>
<Relationships xmlns="http://schemas.openxmlformats.org/package/2006/relationships"><Relationship Id="rId1" Type="http://schemas.openxmlformats.org/officeDocument/2006/relationships/image" Target="../media/image1.jpeg"/></Relationships>
</file>

<file path=ppt/theme/_rels/theme22.xml.rels><?xml version="1.0" encoding="UTF-8" standalone="yes"?>
<Relationships xmlns="http://schemas.openxmlformats.org/package/2006/relationships"><Relationship Id="rId1" Type="http://schemas.openxmlformats.org/officeDocument/2006/relationships/image" Target="../media/image1.jpeg"/></Relationships>
</file>

<file path=ppt/theme/_rels/theme23.xml.rels><?xml version="1.0" encoding="UTF-8" standalone="yes"?>
<Relationships xmlns="http://schemas.openxmlformats.org/package/2006/relationships"><Relationship Id="rId1" Type="http://schemas.openxmlformats.org/officeDocument/2006/relationships/image" Target="../media/image1.jpeg"/></Relationships>
</file>

<file path=ppt/theme/_rels/theme24.xml.rels><?xml version="1.0" encoding="UTF-8" standalone="yes"?>
<Relationships xmlns="http://schemas.openxmlformats.org/package/2006/relationships"><Relationship Id="rId1" Type="http://schemas.openxmlformats.org/officeDocument/2006/relationships/image" Target="../media/image1.jpeg"/></Relationships>
</file>

<file path=ppt/theme/_rels/theme25.xml.rels><?xml version="1.0" encoding="UTF-8" standalone="yes"?>
<Relationships xmlns="http://schemas.openxmlformats.org/package/2006/relationships"><Relationship Id="rId1" Type="http://schemas.openxmlformats.org/officeDocument/2006/relationships/image" Target="../media/image1.jpeg"/></Relationships>
</file>

<file path=ppt/theme/_rels/theme26.xml.rels><?xml version="1.0" encoding="UTF-8" standalone="yes"?>
<Relationships xmlns="http://schemas.openxmlformats.org/package/2006/relationships"><Relationship Id="rId1" Type="http://schemas.openxmlformats.org/officeDocument/2006/relationships/image" Target="../media/image1.jpeg"/></Relationships>
</file>

<file path=ppt/theme/_rels/theme27.xml.rels><?xml version="1.0" encoding="UTF-8" standalone="yes"?>
<Relationships xmlns="http://schemas.openxmlformats.org/package/2006/relationships"><Relationship Id="rId1" Type="http://schemas.openxmlformats.org/officeDocument/2006/relationships/image" Target="../media/image1.jpeg"/></Relationships>
</file>

<file path=ppt/theme/_rels/theme278.xml.rels><?xml version="1.0" encoding="UTF-8" standalone="yes"?>
<Relationships xmlns="http://schemas.openxmlformats.org/package/2006/relationships"><Relationship Id="rId1" Type="http://schemas.openxmlformats.org/officeDocument/2006/relationships/image" Target="../media/image7.jpeg"/></Relationships>
</file>

<file path=ppt/theme/_rels/theme279.xml.rels><?xml version="1.0" encoding="UTF-8" standalone="yes"?>
<Relationships xmlns="http://schemas.openxmlformats.org/package/2006/relationships"><Relationship Id="rId1" Type="http://schemas.openxmlformats.org/officeDocument/2006/relationships/image" Target="../media/image7.jpeg"/></Relationships>
</file>

<file path=ppt/theme/_rels/theme28.xml.rels><?xml version="1.0" encoding="UTF-8" standalone="yes"?>
<Relationships xmlns="http://schemas.openxmlformats.org/package/2006/relationships"><Relationship Id="rId1" Type="http://schemas.openxmlformats.org/officeDocument/2006/relationships/image" Target="../media/image1.jpeg"/></Relationships>
</file>

<file path=ppt/theme/_rels/theme280.xml.rels><?xml version="1.0" encoding="UTF-8" standalone="yes"?>
<Relationships xmlns="http://schemas.openxmlformats.org/package/2006/relationships"><Relationship Id="rId1" Type="http://schemas.openxmlformats.org/officeDocument/2006/relationships/image" Target="../media/image7.jpeg"/></Relationships>
</file>

<file path=ppt/theme/_rels/theme281.xml.rels><?xml version="1.0" encoding="UTF-8" standalone="yes"?>
<Relationships xmlns="http://schemas.openxmlformats.org/package/2006/relationships"><Relationship Id="rId1" Type="http://schemas.openxmlformats.org/officeDocument/2006/relationships/image" Target="../media/image7.jpeg"/></Relationships>
</file>

<file path=ppt/theme/_rels/theme282.xml.rels><?xml version="1.0" encoding="UTF-8" standalone="yes"?>
<Relationships xmlns="http://schemas.openxmlformats.org/package/2006/relationships"><Relationship Id="rId1" Type="http://schemas.openxmlformats.org/officeDocument/2006/relationships/image" Target="../media/image7.jpeg"/></Relationships>
</file>

<file path=ppt/theme/_rels/theme283.xml.rels><?xml version="1.0" encoding="UTF-8" standalone="yes"?>
<Relationships xmlns="http://schemas.openxmlformats.org/package/2006/relationships"><Relationship Id="rId1" Type="http://schemas.openxmlformats.org/officeDocument/2006/relationships/image" Target="../media/image7.jpeg"/></Relationships>
</file>

<file path=ppt/theme/_rels/theme284.xml.rels><?xml version="1.0" encoding="UTF-8" standalone="yes"?>
<Relationships xmlns="http://schemas.openxmlformats.org/package/2006/relationships"><Relationship Id="rId1" Type="http://schemas.openxmlformats.org/officeDocument/2006/relationships/image" Target="../media/image7.jpeg"/></Relationships>
</file>

<file path=ppt/theme/_rels/theme285.xml.rels><?xml version="1.0" encoding="UTF-8" standalone="yes"?>
<Relationships xmlns="http://schemas.openxmlformats.org/package/2006/relationships"><Relationship Id="rId1" Type="http://schemas.openxmlformats.org/officeDocument/2006/relationships/image" Target="../media/image7.jpeg"/></Relationships>
</file>

<file path=ppt/theme/_rels/theme286.xml.rels><?xml version="1.0" encoding="UTF-8" standalone="yes"?>
<Relationships xmlns="http://schemas.openxmlformats.org/package/2006/relationships"><Relationship Id="rId1" Type="http://schemas.openxmlformats.org/officeDocument/2006/relationships/image" Target="../media/image7.jpeg"/></Relationships>
</file>

<file path=ppt/theme/_rels/theme287.xml.rels><?xml version="1.0" encoding="UTF-8" standalone="yes"?>
<Relationships xmlns="http://schemas.openxmlformats.org/package/2006/relationships"><Relationship Id="rId1" Type="http://schemas.openxmlformats.org/officeDocument/2006/relationships/image" Target="../media/image7.jpeg"/></Relationships>
</file>

<file path=ppt/theme/_rels/theme288.xml.rels><?xml version="1.0" encoding="UTF-8" standalone="yes"?>
<Relationships xmlns="http://schemas.openxmlformats.org/package/2006/relationships"><Relationship Id="rId1" Type="http://schemas.openxmlformats.org/officeDocument/2006/relationships/image" Target="../media/image7.jpeg"/></Relationships>
</file>

<file path=ppt/theme/_rels/theme289.xml.rels><?xml version="1.0" encoding="UTF-8" standalone="yes"?>
<Relationships xmlns="http://schemas.openxmlformats.org/package/2006/relationships"><Relationship Id="rId1" Type="http://schemas.openxmlformats.org/officeDocument/2006/relationships/image" Target="../media/image7.jpeg"/></Relationships>
</file>

<file path=ppt/theme/_rels/theme29.xml.rels><?xml version="1.0" encoding="UTF-8" standalone="yes"?>
<Relationships xmlns="http://schemas.openxmlformats.org/package/2006/relationships"><Relationship Id="rId1" Type="http://schemas.openxmlformats.org/officeDocument/2006/relationships/image" Target="../media/image1.jpeg"/></Relationships>
</file>

<file path=ppt/theme/_rels/theme290.xml.rels><?xml version="1.0" encoding="UTF-8" standalone="yes"?>
<Relationships xmlns="http://schemas.openxmlformats.org/package/2006/relationships"><Relationship Id="rId1" Type="http://schemas.openxmlformats.org/officeDocument/2006/relationships/image" Target="../media/image7.jpeg"/></Relationships>
</file>

<file path=ppt/theme/_rels/theme291.xml.rels><?xml version="1.0" encoding="UTF-8" standalone="yes"?>
<Relationships xmlns="http://schemas.openxmlformats.org/package/2006/relationships"><Relationship Id="rId1" Type="http://schemas.openxmlformats.org/officeDocument/2006/relationships/image" Target="../media/image7.jpeg"/></Relationships>
</file>

<file path=ppt/theme/_rels/theme292.xml.rels><?xml version="1.0" encoding="UTF-8" standalone="yes"?>
<Relationships xmlns="http://schemas.openxmlformats.org/package/2006/relationships"><Relationship Id="rId1" Type="http://schemas.openxmlformats.org/officeDocument/2006/relationships/image" Target="../media/image7.jpeg"/></Relationships>
</file>

<file path=ppt/theme/_rels/theme293.xml.rels><?xml version="1.0" encoding="UTF-8" standalone="yes"?>
<Relationships xmlns="http://schemas.openxmlformats.org/package/2006/relationships"><Relationship Id="rId1" Type="http://schemas.openxmlformats.org/officeDocument/2006/relationships/image" Target="../media/image7.jpeg"/></Relationships>
</file>

<file path=ppt/theme/_rels/theme294.xml.rels><?xml version="1.0" encoding="UTF-8" standalone="yes"?>
<Relationships xmlns="http://schemas.openxmlformats.org/package/2006/relationships"><Relationship Id="rId1" Type="http://schemas.openxmlformats.org/officeDocument/2006/relationships/image" Target="../media/image7.jpeg"/></Relationships>
</file>

<file path=ppt/theme/_rels/theme295.xml.rels><?xml version="1.0" encoding="UTF-8" standalone="yes"?>
<Relationships xmlns="http://schemas.openxmlformats.org/package/2006/relationships"><Relationship Id="rId1" Type="http://schemas.openxmlformats.org/officeDocument/2006/relationships/image" Target="../media/image7.jpeg"/></Relationships>
</file>

<file path=ppt/theme/_rels/theme296.xml.rels><?xml version="1.0" encoding="UTF-8" standalone="yes"?>
<Relationships xmlns="http://schemas.openxmlformats.org/package/2006/relationships"><Relationship Id="rId1" Type="http://schemas.openxmlformats.org/officeDocument/2006/relationships/image" Target="../media/image7.jpeg"/></Relationships>
</file>

<file path=ppt/theme/_rels/theme297.xml.rels><?xml version="1.0" encoding="UTF-8" standalone="yes"?>
<Relationships xmlns="http://schemas.openxmlformats.org/package/2006/relationships"><Relationship Id="rId1" Type="http://schemas.openxmlformats.org/officeDocument/2006/relationships/image" Target="../media/image7.jpeg"/></Relationships>
</file>

<file path=ppt/theme/_rels/theme298.xml.rels><?xml version="1.0" encoding="UTF-8" standalone="yes"?>
<Relationships xmlns="http://schemas.openxmlformats.org/package/2006/relationships"><Relationship Id="rId1" Type="http://schemas.openxmlformats.org/officeDocument/2006/relationships/image" Target="../media/image7.jpeg"/></Relationships>
</file>

<file path=ppt/theme/_rels/theme299.xml.rels><?xml version="1.0" encoding="UTF-8" standalone="yes"?>
<Relationships xmlns="http://schemas.openxmlformats.org/package/2006/relationships"><Relationship Id="rId1" Type="http://schemas.openxmlformats.org/officeDocument/2006/relationships/image" Target="../media/image7.jpeg"/></Relationships>
</file>

<file path=ppt/theme/_rels/theme30.xml.rels><?xml version="1.0" encoding="UTF-8" standalone="yes"?>
<Relationships xmlns="http://schemas.openxmlformats.org/package/2006/relationships"><Relationship Id="rId1" Type="http://schemas.openxmlformats.org/officeDocument/2006/relationships/image" Target="../media/image1.jpeg"/></Relationships>
</file>

<file path=ppt/theme/_rels/theme300.xml.rels><?xml version="1.0" encoding="UTF-8" standalone="yes"?>
<Relationships xmlns="http://schemas.openxmlformats.org/package/2006/relationships"><Relationship Id="rId1" Type="http://schemas.openxmlformats.org/officeDocument/2006/relationships/image" Target="../media/image7.jpeg"/></Relationships>
</file>

<file path=ppt/theme/_rels/theme301.xml.rels><?xml version="1.0" encoding="UTF-8" standalone="yes"?>
<Relationships xmlns="http://schemas.openxmlformats.org/package/2006/relationships"><Relationship Id="rId1" Type="http://schemas.openxmlformats.org/officeDocument/2006/relationships/image" Target="../media/image7.jpeg"/></Relationships>
</file>

<file path=ppt/theme/_rels/theme302.xml.rels><?xml version="1.0" encoding="UTF-8" standalone="yes"?>
<Relationships xmlns="http://schemas.openxmlformats.org/package/2006/relationships"><Relationship Id="rId1" Type="http://schemas.openxmlformats.org/officeDocument/2006/relationships/image" Target="../media/image7.jpeg"/></Relationships>
</file>

<file path=ppt/theme/_rels/theme303.xml.rels><?xml version="1.0" encoding="UTF-8" standalone="yes"?>
<Relationships xmlns="http://schemas.openxmlformats.org/package/2006/relationships"><Relationship Id="rId1" Type="http://schemas.openxmlformats.org/officeDocument/2006/relationships/image" Target="../media/image7.jpeg"/></Relationships>
</file>

<file path=ppt/theme/_rels/theme304.xml.rels><?xml version="1.0" encoding="UTF-8" standalone="yes"?>
<Relationships xmlns="http://schemas.openxmlformats.org/package/2006/relationships"><Relationship Id="rId1" Type="http://schemas.openxmlformats.org/officeDocument/2006/relationships/image" Target="../media/image7.jpeg"/></Relationships>
</file>

<file path=ppt/theme/_rels/theme305.xml.rels><?xml version="1.0" encoding="UTF-8" standalone="yes"?>
<Relationships xmlns="http://schemas.openxmlformats.org/package/2006/relationships"><Relationship Id="rId1" Type="http://schemas.openxmlformats.org/officeDocument/2006/relationships/image" Target="../media/image7.jpeg"/></Relationships>
</file>

<file path=ppt/theme/_rels/theme306.xml.rels><?xml version="1.0" encoding="UTF-8" standalone="yes"?>
<Relationships xmlns="http://schemas.openxmlformats.org/package/2006/relationships"><Relationship Id="rId1" Type="http://schemas.openxmlformats.org/officeDocument/2006/relationships/image" Target="../media/image7.jpeg"/></Relationships>
</file>

<file path=ppt/theme/_rels/theme307.xml.rels><?xml version="1.0" encoding="UTF-8" standalone="yes"?>
<Relationships xmlns="http://schemas.openxmlformats.org/package/2006/relationships"><Relationship Id="rId1" Type="http://schemas.openxmlformats.org/officeDocument/2006/relationships/image" Target="../media/image7.jpeg"/></Relationships>
</file>

<file path=ppt/theme/_rels/theme308.xml.rels><?xml version="1.0" encoding="UTF-8" standalone="yes"?>
<Relationships xmlns="http://schemas.openxmlformats.org/package/2006/relationships"><Relationship Id="rId1" Type="http://schemas.openxmlformats.org/officeDocument/2006/relationships/image" Target="../media/image7.jpeg"/></Relationships>
</file>

<file path=ppt/theme/_rels/theme309.xml.rels><?xml version="1.0" encoding="UTF-8" standalone="yes"?>
<Relationships xmlns="http://schemas.openxmlformats.org/package/2006/relationships"><Relationship Id="rId1" Type="http://schemas.openxmlformats.org/officeDocument/2006/relationships/image" Target="../media/image7.jpeg"/></Relationships>
</file>

<file path=ppt/theme/_rels/theme31.xml.rels><?xml version="1.0" encoding="UTF-8" standalone="yes"?>
<Relationships xmlns="http://schemas.openxmlformats.org/package/2006/relationships"><Relationship Id="rId1" Type="http://schemas.openxmlformats.org/officeDocument/2006/relationships/image" Target="../media/image1.jpeg"/></Relationships>
</file>

<file path=ppt/theme/_rels/theme310.xml.rels><?xml version="1.0" encoding="UTF-8" standalone="yes"?>
<Relationships xmlns="http://schemas.openxmlformats.org/package/2006/relationships"><Relationship Id="rId1" Type="http://schemas.openxmlformats.org/officeDocument/2006/relationships/image" Target="../media/image7.jpeg"/></Relationships>
</file>

<file path=ppt/theme/_rels/theme311.xml.rels><?xml version="1.0" encoding="UTF-8" standalone="yes"?>
<Relationships xmlns="http://schemas.openxmlformats.org/package/2006/relationships"><Relationship Id="rId1" Type="http://schemas.openxmlformats.org/officeDocument/2006/relationships/image" Target="../media/image7.jpeg"/></Relationships>
</file>

<file path=ppt/theme/_rels/theme312.xml.rels><?xml version="1.0" encoding="UTF-8" standalone="yes"?>
<Relationships xmlns="http://schemas.openxmlformats.org/package/2006/relationships"><Relationship Id="rId1" Type="http://schemas.openxmlformats.org/officeDocument/2006/relationships/image" Target="../media/image7.jpeg"/></Relationships>
</file>

<file path=ppt/theme/_rels/theme313.xml.rels><?xml version="1.0" encoding="UTF-8" standalone="yes"?>
<Relationships xmlns="http://schemas.openxmlformats.org/package/2006/relationships"><Relationship Id="rId1" Type="http://schemas.openxmlformats.org/officeDocument/2006/relationships/image" Target="../media/image7.jpeg"/></Relationships>
</file>

<file path=ppt/theme/_rels/theme314.xml.rels><?xml version="1.0" encoding="UTF-8" standalone="yes"?>
<Relationships xmlns="http://schemas.openxmlformats.org/package/2006/relationships"><Relationship Id="rId1" Type="http://schemas.openxmlformats.org/officeDocument/2006/relationships/image" Target="../media/image7.jpeg"/></Relationships>
</file>

<file path=ppt/theme/_rels/theme315.xml.rels><?xml version="1.0" encoding="UTF-8" standalone="yes"?>
<Relationships xmlns="http://schemas.openxmlformats.org/package/2006/relationships"><Relationship Id="rId1" Type="http://schemas.openxmlformats.org/officeDocument/2006/relationships/image" Target="../media/image7.jpeg"/></Relationships>
</file>

<file path=ppt/theme/_rels/theme316.xml.rels><?xml version="1.0" encoding="UTF-8" standalone="yes"?>
<Relationships xmlns="http://schemas.openxmlformats.org/package/2006/relationships"><Relationship Id="rId1" Type="http://schemas.openxmlformats.org/officeDocument/2006/relationships/image" Target="../media/image7.jpeg"/></Relationships>
</file>

<file path=ppt/theme/_rels/theme317.xml.rels><?xml version="1.0" encoding="UTF-8" standalone="yes"?>
<Relationships xmlns="http://schemas.openxmlformats.org/package/2006/relationships"><Relationship Id="rId1" Type="http://schemas.openxmlformats.org/officeDocument/2006/relationships/image" Target="../media/image7.jpeg"/></Relationships>
</file>

<file path=ppt/theme/_rels/theme318.xml.rels><?xml version="1.0" encoding="UTF-8" standalone="yes"?>
<Relationships xmlns="http://schemas.openxmlformats.org/package/2006/relationships"><Relationship Id="rId1" Type="http://schemas.openxmlformats.org/officeDocument/2006/relationships/image" Target="../media/image7.jpeg"/></Relationships>
</file>

<file path=ppt/theme/_rels/theme319.xml.rels><?xml version="1.0" encoding="UTF-8" standalone="yes"?>
<Relationships xmlns="http://schemas.openxmlformats.org/package/2006/relationships"><Relationship Id="rId1" Type="http://schemas.openxmlformats.org/officeDocument/2006/relationships/image" Target="../media/image7.jpeg"/></Relationships>
</file>

<file path=ppt/theme/_rels/theme32.xml.rels><?xml version="1.0" encoding="UTF-8" standalone="yes"?>
<Relationships xmlns="http://schemas.openxmlformats.org/package/2006/relationships"><Relationship Id="rId1" Type="http://schemas.openxmlformats.org/officeDocument/2006/relationships/image" Target="../media/image1.jpeg"/></Relationships>
</file>

<file path=ppt/theme/_rels/theme320.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1.jpeg"/></Relationships>
</file>

<file path=ppt/theme/_rels/theme34.xml.rels><?xml version="1.0" encoding="UTF-8" standalone="yes"?>
<Relationships xmlns="http://schemas.openxmlformats.org/package/2006/relationships"><Relationship Id="rId1" Type="http://schemas.openxmlformats.org/officeDocument/2006/relationships/image" Target="../media/image1.jpeg"/></Relationships>
</file>

<file path=ppt/theme/_rels/theme35.xml.rels><?xml version="1.0" encoding="UTF-8" standalone="yes"?>
<Relationships xmlns="http://schemas.openxmlformats.org/package/2006/relationships"><Relationship Id="rId1" Type="http://schemas.openxmlformats.org/officeDocument/2006/relationships/image" Target="../media/image1.jpeg"/></Relationships>
</file>

<file path=ppt/theme/_rels/theme36.xml.rels><?xml version="1.0" encoding="UTF-8" standalone="yes"?>
<Relationships xmlns="http://schemas.openxmlformats.org/package/2006/relationships"><Relationship Id="rId1" Type="http://schemas.openxmlformats.org/officeDocument/2006/relationships/image" Target="../media/image1.jpeg"/></Relationships>
</file>

<file path=ppt/theme/_rels/theme37.xml.rels><?xml version="1.0" encoding="UTF-8" standalone="yes"?>
<Relationships xmlns="http://schemas.openxmlformats.org/package/2006/relationships"><Relationship Id="rId1" Type="http://schemas.openxmlformats.org/officeDocument/2006/relationships/image" Target="../media/image1.jpeg"/></Relationships>
</file>

<file path=ppt/theme/_rels/theme389.xml.rels><?xml version="1.0" encoding="UTF-8" standalone="yes"?>
<Relationships xmlns="http://schemas.openxmlformats.org/package/2006/relationships"><Relationship Id="rId1" Type="http://schemas.openxmlformats.org/officeDocument/2006/relationships/image" Target="../media/image14.jpeg"/></Relationships>
</file>

<file path=ppt/theme/_rels/theme390.xml.rels><?xml version="1.0" encoding="UTF-8" standalone="yes"?>
<Relationships xmlns="http://schemas.openxmlformats.org/package/2006/relationships"><Relationship Id="rId1" Type="http://schemas.openxmlformats.org/officeDocument/2006/relationships/image" Target="../media/image14.jpeg"/></Relationships>
</file>

<file path=ppt/theme/_rels/theme391.xml.rels><?xml version="1.0" encoding="UTF-8" standalone="yes"?>
<Relationships xmlns="http://schemas.openxmlformats.org/package/2006/relationships"><Relationship Id="rId1" Type="http://schemas.openxmlformats.org/officeDocument/2006/relationships/image" Target="../media/image14.jpeg"/></Relationships>
</file>

<file path=ppt/theme/_rels/theme392.xml.rels><?xml version="1.0" encoding="UTF-8" standalone="yes"?>
<Relationships xmlns="http://schemas.openxmlformats.org/package/2006/relationships"><Relationship Id="rId1" Type="http://schemas.openxmlformats.org/officeDocument/2006/relationships/image" Target="../media/image14.jpeg"/></Relationships>
</file>

<file path=ppt/theme/_rels/theme393.xml.rels><?xml version="1.0" encoding="UTF-8" standalone="yes"?>
<Relationships xmlns="http://schemas.openxmlformats.org/package/2006/relationships"><Relationship Id="rId1" Type="http://schemas.openxmlformats.org/officeDocument/2006/relationships/image" Target="../media/image14.jpeg"/></Relationships>
</file>

<file path=ppt/theme/_rels/theme394.xml.rels><?xml version="1.0" encoding="UTF-8" standalone="yes"?>
<Relationships xmlns="http://schemas.openxmlformats.org/package/2006/relationships"><Relationship Id="rId1" Type="http://schemas.openxmlformats.org/officeDocument/2006/relationships/image" Target="../media/image14.jpeg"/></Relationships>
</file>

<file path=ppt/theme/_rels/theme395.xml.rels><?xml version="1.0" encoding="UTF-8" standalone="yes"?>
<Relationships xmlns="http://schemas.openxmlformats.org/package/2006/relationships"><Relationship Id="rId1" Type="http://schemas.openxmlformats.org/officeDocument/2006/relationships/image" Target="../media/image1.jpeg"/></Relationships>
</file>

<file path=ppt/theme/_rels/theme396.xml.rels><?xml version="1.0" encoding="UTF-8" standalone="yes"?>
<Relationships xmlns="http://schemas.openxmlformats.org/package/2006/relationships"><Relationship Id="rId1" Type="http://schemas.openxmlformats.org/officeDocument/2006/relationships/image" Target="../media/image1.jpeg"/></Relationships>
</file>

<file path=ppt/theme/_rels/theme397.xml.rels><?xml version="1.0" encoding="UTF-8" standalone="yes"?>
<Relationships xmlns="http://schemas.openxmlformats.org/package/2006/relationships"><Relationship Id="rId1" Type="http://schemas.openxmlformats.org/officeDocument/2006/relationships/image" Target="../media/image1.jpeg"/></Relationships>
</file>

<file path=ppt/theme/_rels/theme398.xml.rels><?xml version="1.0" encoding="UTF-8" standalone="yes"?>
<Relationships xmlns="http://schemas.openxmlformats.org/package/2006/relationships"><Relationship Id="rId1" Type="http://schemas.openxmlformats.org/officeDocument/2006/relationships/image" Target="../media/image1.jpeg"/></Relationships>
</file>

<file path=ppt/theme/_rels/theme399.xml.rels><?xml version="1.0" encoding="UTF-8" standalone="yes"?>
<Relationships xmlns="http://schemas.openxmlformats.org/package/2006/relationships"><Relationship Id="rId1" Type="http://schemas.openxmlformats.org/officeDocument/2006/relationships/image" Target="../media/image1.jpeg"/></Relationships>
</file>

<file path=ppt/theme/_rels/theme400.xml.rels><?xml version="1.0" encoding="UTF-8" standalone="yes"?>
<Relationships xmlns="http://schemas.openxmlformats.org/package/2006/relationships"><Relationship Id="rId1" Type="http://schemas.openxmlformats.org/officeDocument/2006/relationships/image" Target="../media/image1.jpeg"/></Relationships>
</file>

<file path=ppt/theme/_rels/theme401.xml.rels><?xml version="1.0" encoding="UTF-8" standalone="yes"?>
<Relationships xmlns="http://schemas.openxmlformats.org/package/2006/relationships"><Relationship Id="rId1" Type="http://schemas.openxmlformats.org/officeDocument/2006/relationships/image" Target="../media/image1.jpeg"/></Relationships>
</file>

<file path=ppt/theme/_rels/theme402.xml.rels><?xml version="1.0" encoding="UTF-8" standalone="yes"?>
<Relationships xmlns="http://schemas.openxmlformats.org/package/2006/relationships"><Relationship Id="rId1" Type="http://schemas.openxmlformats.org/officeDocument/2006/relationships/image" Target="../media/image1.jpeg"/></Relationships>
</file>

<file path=ppt/theme/_rels/theme410.xml.rels><?xml version="1.0" encoding="UTF-8" standalone="yes"?>
<Relationships xmlns="http://schemas.openxmlformats.org/package/2006/relationships"><Relationship Id="rId1" Type="http://schemas.openxmlformats.org/officeDocument/2006/relationships/image" Target="../media/image7.jpeg"/></Relationships>
</file>

<file path=ppt/theme/_rels/theme411.xml.rels><?xml version="1.0" encoding="UTF-8" standalone="yes"?>
<Relationships xmlns="http://schemas.openxmlformats.org/package/2006/relationships"><Relationship Id="rId1" Type="http://schemas.openxmlformats.org/officeDocument/2006/relationships/image" Target="../media/image7.jpeg"/></Relationships>
</file>

<file path=ppt/theme/_rels/theme412.xml.rels><?xml version="1.0" encoding="UTF-8" standalone="yes"?>
<Relationships xmlns="http://schemas.openxmlformats.org/package/2006/relationships"><Relationship Id="rId1" Type="http://schemas.openxmlformats.org/officeDocument/2006/relationships/image" Target="../media/image7.jpeg"/></Relationships>
</file>

<file path=ppt/theme/_rels/theme413.xml.rels><?xml version="1.0" encoding="UTF-8" standalone="yes"?>
<Relationships xmlns="http://schemas.openxmlformats.org/package/2006/relationships"><Relationship Id="rId1" Type="http://schemas.openxmlformats.org/officeDocument/2006/relationships/image" Target="../media/image7.jpeg"/></Relationships>
</file>

<file path=ppt/theme/_rels/theme414.xml.rels><?xml version="1.0" encoding="UTF-8" standalone="yes"?>
<Relationships xmlns="http://schemas.openxmlformats.org/package/2006/relationships"><Relationship Id="rId1" Type="http://schemas.openxmlformats.org/officeDocument/2006/relationships/image" Target="../media/image7.jpeg"/></Relationships>
</file>

<file path=ppt/theme/_rels/theme415.xml.rels><?xml version="1.0" encoding="UTF-8" standalone="yes"?>
<Relationships xmlns="http://schemas.openxmlformats.org/package/2006/relationships"><Relationship Id="rId1" Type="http://schemas.openxmlformats.org/officeDocument/2006/relationships/image" Target="../media/image7.jpeg"/></Relationships>
</file>

<file path=ppt/theme/_rels/theme416.xml.rels><?xml version="1.0" encoding="UTF-8" standalone="yes"?>
<Relationships xmlns="http://schemas.openxmlformats.org/package/2006/relationships"><Relationship Id="rId1" Type="http://schemas.openxmlformats.org/officeDocument/2006/relationships/image" Target="../media/image7.jpeg"/></Relationships>
</file>

<file path=ppt/theme/_rels/theme417.xml.rels><?xml version="1.0" encoding="UTF-8" standalone="yes"?>
<Relationships xmlns="http://schemas.openxmlformats.org/package/2006/relationships"><Relationship Id="rId1" Type="http://schemas.openxmlformats.org/officeDocument/2006/relationships/image" Target="../media/image7.jpeg"/></Relationships>
</file>

<file path=ppt/theme/_rels/theme418.xml.rels><?xml version="1.0" encoding="UTF-8" standalone="yes"?>
<Relationships xmlns="http://schemas.openxmlformats.org/package/2006/relationships"><Relationship Id="rId1" Type="http://schemas.openxmlformats.org/officeDocument/2006/relationships/image" Target="../media/image7.jpeg"/></Relationships>
</file>

<file path=ppt/theme/_rels/theme419.xml.rels><?xml version="1.0" encoding="UTF-8" standalone="yes"?>
<Relationships xmlns="http://schemas.openxmlformats.org/package/2006/relationships"><Relationship Id="rId1" Type="http://schemas.openxmlformats.org/officeDocument/2006/relationships/image" Target="../media/image7.jpeg"/></Relationships>
</file>

<file path=ppt/theme/_rels/theme420.xml.rels><?xml version="1.0" encoding="UTF-8" standalone="yes"?>
<Relationships xmlns="http://schemas.openxmlformats.org/package/2006/relationships"><Relationship Id="rId1" Type="http://schemas.openxmlformats.org/officeDocument/2006/relationships/image" Target="../media/image7.jpeg"/></Relationships>
</file>

<file path=ppt/theme/_rels/theme421.xml.rels><?xml version="1.0" encoding="UTF-8" standalone="yes"?>
<Relationships xmlns="http://schemas.openxmlformats.org/package/2006/relationships"><Relationship Id="rId1" Type="http://schemas.openxmlformats.org/officeDocument/2006/relationships/image" Target="../media/image7.jpeg"/></Relationships>
</file>

<file path=ppt/theme/_rels/theme422.xml.rels><?xml version="1.0" encoding="UTF-8" standalone="yes"?>
<Relationships xmlns="http://schemas.openxmlformats.org/package/2006/relationships"><Relationship Id="rId1" Type="http://schemas.openxmlformats.org/officeDocument/2006/relationships/image" Target="../media/image7.jpeg"/></Relationships>
</file>

<file path=ppt/theme/_rels/theme423.xml.rels><?xml version="1.0" encoding="UTF-8" standalone="yes"?>
<Relationships xmlns="http://schemas.openxmlformats.org/package/2006/relationships"><Relationship Id="rId1" Type="http://schemas.openxmlformats.org/officeDocument/2006/relationships/image" Target="../media/image7.jpeg"/></Relationships>
</file>

<file path=ppt/theme/_rels/theme424.xml.rels><?xml version="1.0" encoding="UTF-8" standalone="yes"?>
<Relationships xmlns="http://schemas.openxmlformats.org/package/2006/relationships"><Relationship Id="rId1" Type="http://schemas.openxmlformats.org/officeDocument/2006/relationships/image" Target="../media/image7.jpeg"/></Relationships>
</file>

<file path=ppt/theme/_rels/theme425.xml.rels><?xml version="1.0" encoding="UTF-8" standalone="yes"?>
<Relationships xmlns="http://schemas.openxmlformats.org/package/2006/relationships"><Relationship Id="rId1" Type="http://schemas.openxmlformats.org/officeDocument/2006/relationships/image" Target="../media/image7.jpeg"/></Relationships>
</file>

<file path=ppt/theme/_rels/theme426.xml.rels><?xml version="1.0" encoding="UTF-8" standalone="yes"?>
<Relationships xmlns="http://schemas.openxmlformats.org/package/2006/relationships"><Relationship Id="rId1" Type="http://schemas.openxmlformats.org/officeDocument/2006/relationships/image" Target="../media/image7.jpeg"/></Relationships>
</file>

<file path=ppt/theme/_rels/theme427.xml.rels><?xml version="1.0" encoding="UTF-8" standalone="yes"?>
<Relationships xmlns="http://schemas.openxmlformats.org/package/2006/relationships"><Relationship Id="rId1" Type="http://schemas.openxmlformats.org/officeDocument/2006/relationships/image" Target="../media/image7.jpeg"/></Relationships>
</file>

<file path=ppt/theme/_rels/theme428.xml.rels><?xml version="1.0" encoding="UTF-8" standalone="yes"?>
<Relationships xmlns="http://schemas.openxmlformats.org/package/2006/relationships"><Relationship Id="rId1" Type="http://schemas.openxmlformats.org/officeDocument/2006/relationships/image" Target="../media/image7.jpeg"/></Relationships>
</file>

<file path=ppt/theme/_rels/theme43.xml.rels><?xml version="1.0" encoding="UTF-8" standalone="yes"?>
<Relationships xmlns="http://schemas.openxmlformats.org/package/2006/relationships"><Relationship Id="rId1" Type="http://schemas.openxmlformats.org/officeDocument/2006/relationships/image" Target="../media/image7.jpeg"/></Relationships>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446.xml.rels><?xml version="1.0" encoding="UTF-8" standalone="yes"?>
<Relationships xmlns="http://schemas.openxmlformats.org/package/2006/relationships"><Relationship Id="rId1" Type="http://schemas.openxmlformats.org/officeDocument/2006/relationships/image" Target="../media/image7.jpeg"/></Relationships>
</file>

<file path=ppt/theme/_rels/theme447.xml.rels><?xml version="1.0" encoding="UTF-8" standalone="yes"?>
<Relationships xmlns="http://schemas.openxmlformats.org/package/2006/relationships"><Relationship Id="rId1" Type="http://schemas.openxmlformats.org/officeDocument/2006/relationships/image" Target="../media/image7.jpeg"/></Relationships>
</file>

<file path=ppt/theme/_rels/theme448.xml.rels><?xml version="1.0" encoding="UTF-8" standalone="yes"?>
<Relationships xmlns="http://schemas.openxmlformats.org/package/2006/relationships"><Relationship Id="rId1" Type="http://schemas.openxmlformats.org/officeDocument/2006/relationships/image" Target="../media/image1.jpeg"/></Relationships>
</file>

<file path=ppt/theme/_rels/theme449.xml.rels><?xml version="1.0" encoding="UTF-8" standalone="yes"?>
<Relationships xmlns="http://schemas.openxmlformats.org/package/2006/relationships"><Relationship Id="rId1" Type="http://schemas.openxmlformats.org/officeDocument/2006/relationships/image" Target="../media/image1.jpeg"/></Relationships>
</file>

<file path=ppt/theme/_rels/theme45.xml.rels><?xml version="1.0" encoding="UTF-8" standalone="yes"?>
<Relationships xmlns="http://schemas.openxmlformats.org/package/2006/relationships"><Relationship Id="rId1" Type="http://schemas.openxmlformats.org/officeDocument/2006/relationships/image" Target="../media/image1.jpeg"/></Relationships>
</file>

<file path=ppt/theme/_rels/theme452.xml.rels><?xml version="1.0" encoding="UTF-8" standalone="yes"?>
<Relationships xmlns="http://schemas.openxmlformats.org/package/2006/relationships"><Relationship Id="rId1" Type="http://schemas.openxmlformats.org/officeDocument/2006/relationships/image" Target="../media/image1.jpeg"/></Relationships>
</file>

<file path=ppt/theme/_rels/theme453.xml.rels><?xml version="1.0" encoding="UTF-8" standalone="yes"?>
<Relationships xmlns="http://schemas.openxmlformats.org/package/2006/relationships"><Relationship Id="rId1" Type="http://schemas.openxmlformats.org/officeDocument/2006/relationships/image" Target="../media/image1.jpeg"/></Relationships>
</file>

<file path=ppt/theme/_rels/theme454.xml.rels><?xml version="1.0" encoding="UTF-8" standalone="yes"?>
<Relationships xmlns="http://schemas.openxmlformats.org/package/2006/relationships"><Relationship Id="rId1" Type="http://schemas.openxmlformats.org/officeDocument/2006/relationships/image" Target="../media/image1.jpeg"/></Relationships>
</file>

<file path=ppt/theme/_rels/theme455.xml.rels><?xml version="1.0" encoding="UTF-8" standalone="yes"?>
<Relationships xmlns="http://schemas.openxmlformats.org/package/2006/relationships"><Relationship Id="rId1" Type="http://schemas.openxmlformats.org/officeDocument/2006/relationships/image" Target="../media/image1.jpeg"/></Relationships>
</file>

<file path=ppt/theme/_rels/theme456.xml.rels><?xml version="1.0" encoding="UTF-8" standalone="yes"?>
<Relationships xmlns="http://schemas.openxmlformats.org/package/2006/relationships"><Relationship Id="rId1" Type="http://schemas.openxmlformats.org/officeDocument/2006/relationships/image" Target="../media/image1.jpeg"/></Relationships>
</file>

<file path=ppt/theme/_rels/theme457.xml.rels><?xml version="1.0" encoding="UTF-8" standalone="yes"?>
<Relationships xmlns="http://schemas.openxmlformats.org/package/2006/relationships"><Relationship Id="rId1" Type="http://schemas.openxmlformats.org/officeDocument/2006/relationships/image" Target="../media/image1.jpeg"/></Relationships>
</file>

<file path=ppt/theme/_rels/theme458.xml.rels><?xml version="1.0" encoding="UTF-8" standalone="yes"?>
<Relationships xmlns="http://schemas.openxmlformats.org/package/2006/relationships"><Relationship Id="rId1" Type="http://schemas.openxmlformats.org/officeDocument/2006/relationships/image" Target="../media/image1.jpeg"/></Relationships>
</file>

<file path=ppt/theme/_rels/theme459.xml.rels><?xml version="1.0" encoding="UTF-8" standalone="yes"?>
<Relationships xmlns="http://schemas.openxmlformats.org/package/2006/relationships"><Relationship Id="rId1" Type="http://schemas.openxmlformats.org/officeDocument/2006/relationships/image" Target="../media/image1.jpeg"/></Relationships>
</file>

<file path=ppt/theme/_rels/theme46.xml.rels><?xml version="1.0" encoding="UTF-8" standalone="yes"?>
<Relationships xmlns="http://schemas.openxmlformats.org/package/2006/relationships"><Relationship Id="rId1" Type="http://schemas.openxmlformats.org/officeDocument/2006/relationships/image" Target="../media/image1.jpeg"/></Relationships>
</file>

<file path=ppt/theme/_rels/theme460.xml.rels><?xml version="1.0" encoding="UTF-8" standalone="yes"?>
<Relationships xmlns="http://schemas.openxmlformats.org/package/2006/relationships"><Relationship Id="rId1" Type="http://schemas.openxmlformats.org/officeDocument/2006/relationships/image" Target="../media/image1.jpeg"/></Relationships>
</file>

<file path=ppt/theme/_rels/theme462.xml.rels><?xml version="1.0" encoding="UTF-8" standalone="yes"?>
<Relationships xmlns="http://schemas.openxmlformats.org/package/2006/relationships"><Relationship Id="rId1" Type="http://schemas.openxmlformats.org/officeDocument/2006/relationships/image" Target="../media/image1.jpeg"/></Relationships>
</file>

<file path=ppt/theme/_rels/theme463.xml.rels><?xml version="1.0" encoding="UTF-8" standalone="yes"?>
<Relationships xmlns="http://schemas.openxmlformats.org/package/2006/relationships"><Relationship Id="rId1" Type="http://schemas.openxmlformats.org/officeDocument/2006/relationships/image" Target="../media/image1.jpeg"/></Relationships>
</file>

<file path=ppt/theme/_rels/theme464.xml.rels><?xml version="1.0" encoding="UTF-8" standalone="yes"?>
<Relationships xmlns="http://schemas.openxmlformats.org/package/2006/relationships"><Relationship Id="rId1" Type="http://schemas.openxmlformats.org/officeDocument/2006/relationships/image" Target="../media/image1.jpeg"/></Relationships>
</file>

<file path=ppt/theme/_rels/theme465.xml.rels><?xml version="1.0" encoding="UTF-8" standalone="yes"?>
<Relationships xmlns="http://schemas.openxmlformats.org/package/2006/relationships"><Relationship Id="rId1" Type="http://schemas.openxmlformats.org/officeDocument/2006/relationships/image" Target="../media/image1.jpeg"/></Relationships>
</file>

<file path=ppt/theme/_rels/theme466.xml.rels><?xml version="1.0" encoding="UTF-8" standalone="yes"?>
<Relationships xmlns="http://schemas.openxmlformats.org/package/2006/relationships"><Relationship Id="rId1" Type="http://schemas.openxmlformats.org/officeDocument/2006/relationships/image" Target="../media/image1.jpeg"/></Relationships>
</file>

<file path=ppt/theme/_rels/theme467.xml.rels><?xml version="1.0" encoding="UTF-8" standalone="yes"?>
<Relationships xmlns="http://schemas.openxmlformats.org/package/2006/relationships"><Relationship Id="rId1" Type="http://schemas.openxmlformats.org/officeDocument/2006/relationships/image" Target="../media/image1.jpeg"/></Relationships>
</file>

<file path=ppt/theme/_rels/theme47.xml.rels><?xml version="1.0" encoding="UTF-8" standalone="yes"?>
<Relationships xmlns="http://schemas.openxmlformats.org/package/2006/relationships"><Relationship Id="rId1" Type="http://schemas.openxmlformats.org/officeDocument/2006/relationships/image" Target="../media/image1.jpeg"/></Relationships>
</file>

<file path=ppt/theme/_rels/theme48.xml.rels><?xml version="1.0" encoding="UTF-8" standalone="yes"?>
<Relationships xmlns="http://schemas.openxmlformats.org/package/2006/relationships"><Relationship Id="rId1" Type="http://schemas.openxmlformats.org/officeDocument/2006/relationships/image" Target="../media/image1.jpeg"/></Relationships>
</file>

<file path=ppt/theme/_rels/theme49.xml.rels><?xml version="1.0" encoding="UTF-8" standalone="yes"?>
<Relationships xmlns="http://schemas.openxmlformats.org/package/2006/relationships"><Relationship Id="rId1" Type="http://schemas.openxmlformats.org/officeDocument/2006/relationships/image" Target="../media/image1.jpeg"/></Relationships>
</file>

<file path=ppt/theme/_rels/theme5.xml.rels><?xml version="1.0" encoding="UTF-8" standalone="yes"?>
<Relationships xmlns="http://schemas.openxmlformats.org/package/2006/relationships"><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1" Type="http://schemas.openxmlformats.org/officeDocument/2006/relationships/image" Target="../media/image1.jpeg"/></Relationships>
</file>

<file path=ppt/theme/_rels/theme51.xml.rels><?xml version="1.0" encoding="UTF-8" standalone="yes"?>
<Relationships xmlns="http://schemas.openxmlformats.org/package/2006/relationships"><Relationship Id="rId1" Type="http://schemas.openxmlformats.org/officeDocument/2006/relationships/image" Target="../media/image1.jpeg"/></Relationships>
</file>

<file path=ppt/theme/_rels/theme52.xml.rels><?xml version="1.0" encoding="UTF-8" standalone="yes"?>
<Relationships xmlns="http://schemas.openxmlformats.org/package/2006/relationships"><Relationship Id="rId1" Type="http://schemas.openxmlformats.org/officeDocument/2006/relationships/image" Target="../media/image1.jpeg"/></Relationships>
</file>

<file path=ppt/theme/_rels/theme53.xml.rels><?xml version="1.0" encoding="UTF-8" standalone="yes"?>
<Relationships xmlns="http://schemas.openxmlformats.org/package/2006/relationships"><Relationship Id="rId1" Type="http://schemas.openxmlformats.org/officeDocument/2006/relationships/image" Target="../media/image1.jpeg"/></Relationships>
</file>

<file path=ppt/theme/_rels/theme54.xml.rels><?xml version="1.0" encoding="UTF-8" standalone="yes"?>
<Relationships xmlns="http://schemas.openxmlformats.org/package/2006/relationships"><Relationship Id="rId1" Type="http://schemas.openxmlformats.org/officeDocument/2006/relationships/image" Target="../media/image1.jpeg"/></Relationships>
</file>

<file path=ppt/theme/_rels/theme55.xml.rels><?xml version="1.0" encoding="UTF-8" standalone="yes"?>
<Relationships xmlns="http://schemas.openxmlformats.org/package/2006/relationships"><Relationship Id="rId1" Type="http://schemas.openxmlformats.org/officeDocument/2006/relationships/image" Target="../media/image1.jpeg"/></Relationships>
</file>

<file path=ppt/theme/_rels/theme56.xml.rels><?xml version="1.0" encoding="UTF-8" standalone="yes"?>
<Relationships xmlns="http://schemas.openxmlformats.org/package/2006/relationships"><Relationship Id="rId1" Type="http://schemas.openxmlformats.org/officeDocument/2006/relationships/image" Target="../media/image1.jpeg"/></Relationships>
</file>

<file path=ppt/theme/_rels/theme57.xml.rels><?xml version="1.0" encoding="UTF-8" standalone="yes"?>
<Relationships xmlns="http://schemas.openxmlformats.org/package/2006/relationships"><Relationship Id="rId1" Type="http://schemas.openxmlformats.org/officeDocument/2006/relationships/image" Target="../media/image1.jpeg"/></Relationships>
</file>

<file path=ppt/theme/_rels/theme58.xml.rels><?xml version="1.0" encoding="UTF-8" standalone="yes"?>
<Relationships xmlns="http://schemas.openxmlformats.org/package/2006/relationships"><Relationship Id="rId1" Type="http://schemas.openxmlformats.org/officeDocument/2006/relationships/image" Target="../media/image1.jpeg"/></Relationships>
</file>

<file path=ppt/theme/_rels/theme59.xml.rels><?xml version="1.0" encoding="UTF-8" standalone="yes"?>
<Relationships xmlns="http://schemas.openxmlformats.org/package/2006/relationships"><Relationship Id="rId1" Type="http://schemas.openxmlformats.org/officeDocument/2006/relationships/image" Target="../media/image1.jpeg"/></Relationships>
</file>

<file path=ppt/theme/_rels/theme6.xml.rels><?xml version="1.0" encoding="UTF-8" standalone="yes"?>
<Relationships xmlns="http://schemas.openxmlformats.org/package/2006/relationships"><Relationship Id="rId1" Type="http://schemas.openxmlformats.org/officeDocument/2006/relationships/image" Target="../media/image8.jpeg"/></Relationships>
</file>

<file path=ppt/theme/_rels/theme60.xml.rels><?xml version="1.0" encoding="UTF-8" standalone="yes"?>
<Relationships xmlns="http://schemas.openxmlformats.org/package/2006/relationships"><Relationship Id="rId1" Type="http://schemas.openxmlformats.org/officeDocument/2006/relationships/image" Target="../media/image1.jpeg"/></Relationships>
</file>

<file path=ppt/theme/_rels/theme6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heme13">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3" id="{87907234-E060-4C27-BC4D-7811BEAD86A8}" vid="{CB936C43-8AB0-491F-A5F8-2C26CB210261}"/>
    </a:ext>
  </a:extLst>
</a:theme>
</file>

<file path=ppt/theme/theme10.xml><?xml version="1.0" encoding="utf-8"?>
<a:theme xmlns:a="http://schemas.openxmlformats.org/drawingml/2006/main" name="1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00.xml><?xml version="1.0" encoding="utf-8"?>
<a:theme xmlns:a="http://schemas.openxmlformats.org/drawingml/2006/main" name="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10.xml><?xml version="1.0" encoding="utf-8"?>
<a:theme xmlns:a="http://schemas.openxmlformats.org/drawingml/2006/main" name="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120.xml><?xml version="1.0" encoding="utf-8"?>
<a:theme xmlns:a="http://schemas.openxmlformats.org/drawingml/2006/main" name="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3.xml><?xml version="1.0" encoding="utf-8"?>
<a:theme xmlns:a="http://schemas.openxmlformats.org/drawingml/2006/main" name="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4.xml><?xml version="1.0" encoding="utf-8"?>
<a:theme xmlns:a="http://schemas.openxmlformats.org/drawingml/2006/main" name="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5.xml><?xml version="1.0" encoding="utf-8"?>
<a:theme xmlns:a="http://schemas.openxmlformats.org/drawingml/2006/main" name="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6.xml><?xml version="1.0" encoding="utf-8"?>
<a:theme xmlns:a="http://schemas.openxmlformats.org/drawingml/2006/main" name="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7.xml><?xml version="1.0" encoding="utf-8"?>
<a:theme xmlns:a="http://schemas.openxmlformats.org/drawingml/2006/main" name="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8.xml><?xml version="1.0" encoding="utf-8"?>
<a:theme xmlns:a="http://schemas.openxmlformats.org/drawingml/2006/main" name="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29.xml><?xml version="1.0" encoding="utf-8"?>
<a:theme xmlns:a="http://schemas.openxmlformats.org/drawingml/2006/main" name="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xml><?xml version="1.0" encoding="utf-8"?>
<a:theme xmlns:a="http://schemas.openxmlformats.org/drawingml/2006/main" name="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30.xml><?xml version="1.0" encoding="utf-8"?>
<a:theme xmlns:a="http://schemas.openxmlformats.org/drawingml/2006/main" name="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1.xml><?xml version="1.0" encoding="utf-8"?>
<a:theme xmlns:a="http://schemas.openxmlformats.org/drawingml/2006/main" name="1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2.xml><?xml version="1.0" encoding="utf-8"?>
<a:theme xmlns:a="http://schemas.openxmlformats.org/drawingml/2006/main" name="1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3.xml><?xml version="1.0" encoding="utf-8"?>
<a:theme xmlns:a="http://schemas.openxmlformats.org/drawingml/2006/main" name="1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4.xml><?xml version="1.0" encoding="utf-8"?>
<a:theme xmlns:a="http://schemas.openxmlformats.org/drawingml/2006/main" name="1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5.xml><?xml version="1.0" encoding="utf-8"?>
<a:theme xmlns:a="http://schemas.openxmlformats.org/drawingml/2006/main" name="1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6.xml><?xml version="1.0" encoding="utf-8"?>
<a:theme xmlns:a="http://schemas.openxmlformats.org/drawingml/2006/main" name="1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7.xml><?xml version="1.0" encoding="utf-8"?>
<a:theme xmlns:a="http://schemas.openxmlformats.org/drawingml/2006/main" name="1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8.xml><?xml version="1.0" encoding="utf-8"?>
<a:theme xmlns:a="http://schemas.openxmlformats.org/drawingml/2006/main" name="1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39.xml><?xml version="1.0" encoding="utf-8"?>
<a:theme xmlns:a="http://schemas.openxmlformats.org/drawingml/2006/main" name="1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xml><?xml version="1.0" encoding="utf-8"?>
<a:theme xmlns:a="http://schemas.openxmlformats.org/drawingml/2006/main" name="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40.xml><?xml version="1.0" encoding="utf-8"?>
<a:theme xmlns:a="http://schemas.openxmlformats.org/drawingml/2006/main" name="1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1.xml><?xml version="1.0" encoding="utf-8"?>
<a:theme xmlns:a="http://schemas.openxmlformats.org/drawingml/2006/main" name="2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2.xml><?xml version="1.0" encoding="utf-8"?>
<a:theme xmlns:a="http://schemas.openxmlformats.org/drawingml/2006/main" name="2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3.xml><?xml version="1.0" encoding="utf-8"?>
<a:theme xmlns:a="http://schemas.openxmlformats.org/drawingml/2006/main" name="2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4.xml><?xml version="1.0" encoding="utf-8"?>
<a:theme xmlns:a="http://schemas.openxmlformats.org/drawingml/2006/main" name="2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5.xml><?xml version="1.0" encoding="utf-8"?>
<a:theme xmlns:a="http://schemas.openxmlformats.org/drawingml/2006/main" name="2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6.xml><?xml version="1.0" encoding="utf-8"?>
<a:theme xmlns:a="http://schemas.openxmlformats.org/drawingml/2006/main" name="2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7.xml><?xml version="1.0" encoding="utf-8"?>
<a:theme xmlns:a="http://schemas.openxmlformats.org/drawingml/2006/main" name="2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8.xml><?xml version="1.0" encoding="utf-8"?>
<a:theme xmlns:a="http://schemas.openxmlformats.org/drawingml/2006/main" name="2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49.xml><?xml version="1.0" encoding="utf-8"?>
<a:theme xmlns:a="http://schemas.openxmlformats.org/drawingml/2006/main" name="2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xml><?xml version="1.0" encoding="utf-8"?>
<a:theme xmlns:a="http://schemas.openxmlformats.org/drawingml/2006/main" name="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50.xml><?xml version="1.0" encoding="utf-8"?>
<a:theme xmlns:a="http://schemas.openxmlformats.org/drawingml/2006/main" name="2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1.xml><?xml version="1.0" encoding="utf-8"?>
<a:theme xmlns:a="http://schemas.openxmlformats.org/drawingml/2006/main" name="3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2.xml><?xml version="1.0" encoding="utf-8"?>
<a:theme xmlns:a="http://schemas.openxmlformats.org/drawingml/2006/main" name="3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3.xml><?xml version="1.0" encoding="utf-8"?>
<a:theme xmlns:a="http://schemas.openxmlformats.org/drawingml/2006/main" name="3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4.xml><?xml version="1.0" encoding="utf-8"?>
<a:theme xmlns:a="http://schemas.openxmlformats.org/drawingml/2006/main" name="3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5.xml><?xml version="1.0" encoding="utf-8"?>
<a:theme xmlns:a="http://schemas.openxmlformats.org/drawingml/2006/main" name="3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6.xml><?xml version="1.0" encoding="utf-8"?>
<a:theme xmlns:a="http://schemas.openxmlformats.org/drawingml/2006/main" name="3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7.xml><?xml version="1.0" encoding="utf-8"?>
<a:theme xmlns:a="http://schemas.openxmlformats.org/drawingml/2006/main" name="3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8.xml><?xml version="1.0" encoding="utf-8"?>
<a:theme xmlns:a="http://schemas.openxmlformats.org/drawingml/2006/main" name="3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59.xml><?xml version="1.0" encoding="utf-8"?>
<a:theme xmlns:a="http://schemas.openxmlformats.org/drawingml/2006/main" name="3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xml><?xml version="1.0" encoding="utf-8"?>
<a:theme xmlns:a="http://schemas.openxmlformats.org/drawingml/2006/main" name="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60.xml><?xml version="1.0" encoding="utf-8"?>
<a:theme xmlns:a="http://schemas.openxmlformats.org/drawingml/2006/main" name="3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1.xml><?xml version="1.0" encoding="utf-8"?>
<a:theme xmlns:a="http://schemas.openxmlformats.org/drawingml/2006/main" name="4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162.xml><?xml version="1.0" encoding="utf-8"?>
<a:theme xmlns:a="http://schemas.openxmlformats.org/drawingml/2006/main" name="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3.xml><?xml version="1.0" encoding="utf-8"?>
<a:theme xmlns:a="http://schemas.openxmlformats.org/drawingml/2006/main" name="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6.xml><?xml version="1.0" encoding="utf-8"?>
<a:theme xmlns:a="http://schemas.openxmlformats.org/drawingml/2006/main" name="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7.xml><?xml version="1.0" encoding="utf-8"?>
<a:theme xmlns:a="http://schemas.openxmlformats.org/drawingml/2006/main" name="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8.xml><?xml version="1.0" encoding="utf-8"?>
<a:theme xmlns:a="http://schemas.openxmlformats.org/drawingml/2006/main" name="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9.xml><?xml version="1.0" encoding="utf-8"?>
<a:theme xmlns:a="http://schemas.openxmlformats.org/drawingml/2006/main" name="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70.xml><?xml version="1.0" encoding="utf-8"?>
<a:theme xmlns:a="http://schemas.openxmlformats.org/drawingml/2006/main" name="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1.xml><?xml version="1.0" encoding="utf-8"?>
<a:theme xmlns:a="http://schemas.openxmlformats.org/drawingml/2006/main" name="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2.xml><?xml version="1.0" encoding="utf-8"?>
<a:theme xmlns:a="http://schemas.openxmlformats.org/drawingml/2006/main" name="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3.xml><?xml version="1.0" encoding="utf-8"?>
<a:theme xmlns:a="http://schemas.openxmlformats.org/drawingml/2006/main" name="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4.xml><?xml version="1.0" encoding="utf-8"?>
<a:theme xmlns:a="http://schemas.openxmlformats.org/drawingml/2006/main" name="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5.xml><?xml version="1.0" encoding="utf-8"?>
<a:theme xmlns:a="http://schemas.openxmlformats.org/drawingml/2006/main" name="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6.xml><?xml version="1.0" encoding="utf-8"?>
<a:theme xmlns:a="http://schemas.openxmlformats.org/drawingml/2006/main" name="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7.xml><?xml version="1.0" encoding="utf-8"?>
<a:theme xmlns:a="http://schemas.openxmlformats.org/drawingml/2006/main" name="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8.xml><?xml version="1.0" encoding="utf-8"?>
<a:theme xmlns:a="http://schemas.openxmlformats.org/drawingml/2006/main" name="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9.xml><?xml version="1.0" encoding="utf-8"?>
<a:theme xmlns:a="http://schemas.openxmlformats.org/drawingml/2006/main" name="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80.xml><?xml version="1.0" encoding="utf-8"?>
<a:theme xmlns:a="http://schemas.openxmlformats.org/drawingml/2006/main" name="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1.xml><?xml version="1.0" encoding="utf-8"?>
<a:theme xmlns:a="http://schemas.openxmlformats.org/drawingml/2006/main" name="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2.xml><?xml version="1.0" encoding="utf-8"?>
<a:theme xmlns:a="http://schemas.openxmlformats.org/drawingml/2006/main" name="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3.xml><?xml version="1.0" encoding="utf-8"?>
<a:theme xmlns:a="http://schemas.openxmlformats.org/drawingml/2006/main" name="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4.xml><?xml version="1.0" encoding="utf-8"?>
<a:theme xmlns:a="http://schemas.openxmlformats.org/drawingml/2006/main" name="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5.xml><?xml version="1.0" encoding="utf-8"?>
<a:theme xmlns:a="http://schemas.openxmlformats.org/drawingml/2006/main" name="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6.xml><?xml version="1.0" encoding="utf-8"?>
<a:theme xmlns:a="http://schemas.openxmlformats.org/drawingml/2006/main" name="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7.xml><?xml version="1.0" encoding="utf-8"?>
<a:theme xmlns:a="http://schemas.openxmlformats.org/drawingml/2006/main" name="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8.xml><?xml version="1.0" encoding="utf-8"?>
<a:theme xmlns:a="http://schemas.openxmlformats.org/drawingml/2006/main" name="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9.xml><?xml version="1.0" encoding="utf-8"?>
<a:theme xmlns:a="http://schemas.openxmlformats.org/drawingml/2006/main" name="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190.xml><?xml version="1.0" encoding="utf-8"?>
<a:theme xmlns:a="http://schemas.openxmlformats.org/drawingml/2006/main" name="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1.xml><?xml version="1.0" encoding="utf-8"?>
<a:theme xmlns:a="http://schemas.openxmlformats.org/drawingml/2006/main" name="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2.xml><?xml version="1.0" encoding="utf-8"?>
<a:theme xmlns:a="http://schemas.openxmlformats.org/drawingml/2006/main" name="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3.xml><?xml version="1.0" encoding="utf-8"?>
<a:theme xmlns:a="http://schemas.openxmlformats.org/drawingml/2006/main" name="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4.xml><?xml version="1.0" encoding="utf-8"?>
<a:theme xmlns:a="http://schemas.openxmlformats.org/drawingml/2006/main" name="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5.xml><?xml version="1.0" encoding="utf-8"?>
<a:theme xmlns:a="http://schemas.openxmlformats.org/drawingml/2006/main" name="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6.xml><?xml version="1.0" encoding="utf-8"?>
<a:theme xmlns:a="http://schemas.openxmlformats.org/drawingml/2006/main" name="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7.xml><?xml version="1.0" encoding="utf-8"?>
<a:theme xmlns:a="http://schemas.openxmlformats.org/drawingml/2006/main" name="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8.xml><?xml version="1.0" encoding="utf-8"?>
<a:theme xmlns:a="http://schemas.openxmlformats.org/drawingml/2006/main" name="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9.xml><?xml version="1.0" encoding="utf-8"?>
<a:theme xmlns:a="http://schemas.openxmlformats.org/drawingml/2006/main" name="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heme14">
  <a:themeElements>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ahoma"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00.xml><?xml version="1.0" encoding="utf-8"?>
<a:theme xmlns:a="http://schemas.openxmlformats.org/drawingml/2006/main" name="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1.xml><?xml version="1.0" encoding="utf-8"?>
<a:theme xmlns:a="http://schemas.openxmlformats.org/drawingml/2006/main" name="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2.xml><?xml version="1.0" encoding="utf-8"?>
<a:theme xmlns:a="http://schemas.openxmlformats.org/drawingml/2006/main" name="1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3.xml><?xml version="1.0" encoding="utf-8"?>
<a:theme xmlns:a="http://schemas.openxmlformats.org/drawingml/2006/main" name="1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4.xml><?xml version="1.0" encoding="utf-8"?>
<a:theme xmlns:a="http://schemas.openxmlformats.org/drawingml/2006/main" name="1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5.xml><?xml version="1.0" encoding="utf-8"?>
<a:theme xmlns:a="http://schemas.openxmlformats.org/drawingml/2006/main" name="1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6.xml><?xml version="1.0" encoding="utf-8"?>
<a:theme xmlns:a="http://schemas.openxmlformats.org/drawingml/2006/main" name="1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7.xml><?xml version="1.0" encoding="utf-8"?>
<a:theme xmlns:a="http://schemas.openxmlformats.org/drawingml/2006/main" name="1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8.xml><?xml version="1.0" encoding="utf-8"?>
<a:theme xmlns:a="http://schemas.openxmlformats.org/drawingml/2006/main" name="1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9.xml><?xml version="1.0" encoding="utf-8"?>
<a:theme xmlns:a="http://schemas.openxmlformats.org/drawingml/2006/main" name="1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10.xml><?xml version="1.0" encoding="utf-8"?>
<a:theme xmlns:a="http://schemas.openxmlformats.org/drawingml/2006/main" name="1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1.xml><?xml version="1.0" encoding="utf-8"?>
<a:theme xmlns:a="http://schemas.openxmlformats.org/drawingml/2006/main" name="1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2.xml><?xml version="1.0" encoding="utf-8"?>
<a:theme xmlns:a="http://schemas.openxmlformats.org/drawingml/2006/main" name="1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3.xml><?xml version="1.0" encoding="utf-8"?>
<a:theme xmlns:a="http://schemas.openxmlformats.org/drawingml/2006/main" name="1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4.xml><?xml version="1.0" encoding="utf-8"?>
<a:theme xmlns:a="http://schemas.openxmlformats.org/drawingml/2006/main" name="1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5.xml><?xml version="1.0" encoding="utf-8"?>
<a:theme xmlns:a="http://schemas.openxmlformats.org/drawingml/2006/main" name="1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6.xml><?xml version="1.0" encoding="utf-8"?>
<a:theme xmlns:a="http://schemas.openxmlformats.org/drawingml/2006/main" name="1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7.xml><?xml version="1.0" encoding="utf-8"?>
<a:theme xmlns:a="http://schemas.openxmlformats.org/drawingml/2006/main" name="1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8.xml><?xml version="1.0" encoding="utf-8"?>
<a:theme xmlns:a="http://schemas.openxmlformats.org/drawingml/2006/main" name="1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9.xml><?xml version="1.0" encoding="utf-8"?>
<a:theme xmlns:a="http://schemas.openxmlformats.org/drawingml/2006/main" name="1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20.xml><?xml version="1.0" encoding="utf-8"?>
<a:theme xmlns:a="http://schemas.openxmlformats.org/drawingml/2006/main" name="1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1.xml><?xml version="1.0" encoding="utf-8"?>
<a:theme xmlns:a="http://schemas.openxmlformats.org/drawingml/2006/main" name="1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2.xml><?xml version="1.0" encoding="utf-8"?>
<a:theme xmlns:a="http://schemas.openxmlformats.org/drawingml/2006/main" name="1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3.xml><?xml version="1.0" encoding="utf-8"?>
<a:theme xmlns:a="http://schemas.openxmlformats.org/drawingml/2006/main" name="1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4.xml><?xml version="1.0" encoding="utf-8"?>
<a:theme xmlns:a="http://schemas.openxmlformats.org/drawingml/2006/main" name="1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5.xml><?xml version="1.0" encoding="utf-8"?>
<a:theme xmlns:a="http://schemas.openxmlformats.org/drawingml/2006/main" name="1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6.xml><?xml version="1.0" encoding="utf-8"?>
<a:theme xmlns:a="http://schemas.openxmlformats.org/drawingml/2006/main" name="1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7.xml><?xml version="1.0" encoding="utf-8"?>
<a:theme xmlns:a="http://schemas.openxmlformats.org/drawingml/2006/main" name="1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8.xml><?xml version="1.0" encoding="utf-8"?>
<a:theme xmlns:a="http://schemas.openxmlformats.org/drawingml/2006/main" name="1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9.xml><?xml version="1.0" encoding="utf-8"?>
<a:theme xmlns:a="http://schemas.openxmlformats.org/drawingml/2006/main" name="1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30.xml><?xml version="1.0" encoding="utf-8"?>
<a:theme xmlns:a="http://schemas.openxmlformats.org/drawingml/2006/main" name="1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1.xml><?xml version="1.0" encoding="utf-8"?>
<a:theme xmlns:a="http://schemas.openxmlformats.org/drawingml/2006/main" name="1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2.xml><?xml version="1.0" encoding="utf-8"?>
<a:theme xmlns:a="http://schemas.openxmlformats.org/drawingml/2006/main" name="1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3.xml><?xml version="1.0" encoding="utf-8"?>
<a:theme xmlns:a="http://schemas.openxmlformats.org/drawingml/2006/main" name="1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4.xml><?xml version="1.0" encoding="utf-8"?>
<a:theme xmlns:a="http://schemas.openxmlformats.org/drawingml/2006/main" name="1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5.xml><?xml version="1.0" encoding="utf-8"?>
<a:theme xmlns:a="http://schemas.openxmlformats.org/drawingml/2006/main" name="1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6.xml><?xml version="1.0" encoding="utf-8"?>
<a:theme xmlns:a="http://schemas.openxmlformats.org/drawingml/2006/main" name="1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7.xml><?xml version="1.0" encoding="utf-8"?>
<a:theme xmlns:a="http://schemas.openxmlformats.org/drawingml/2006/main" name="1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8.xml><?xml version="1.0" encoding="utf-8"?>
<a:theme xmlns:a="http://schemas.openxmlformats.org/drawingml/2006/main" name="1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9.xml><?xml version="1.0" encoding="utf-8"?>
<a:theme xmlns:a="http://schemas.openxmlformats.org/drawingml/2006/main" name="1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40.xml><?xml version="1.0" encoding="utf-8"?>
<a:theme xmlns:a="http://schemas.openxmlformats.org/drawingml/2006/main" name="1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1.xml><?xml version="1.0" encoding="utf-8"?>
<a:theme xmlns:a="http://schemas.openxmlformats.org/drawingml/2006/main" name="1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2.xml><?xml version="1.0" encoding="utf-8"?>
<a:theme xmlns:a="http://schemas.openxmlformats.org/drawingml/2006/main" name="1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3.xml><?xml version="1.0" encoding="utf-8"?>
<a:theme xmlns:a="http://schemas.openxmlformats.org/drawingml/2006/main" name="1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4.xml><?xml version="1.0" encoding="utf-8"?>
<a:theme xmlns:a="http://schemas.openxmlformats.org/drawingml/2006/main" name="1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5.xml><?xml version="1.0" encoding="utf-8"?>
<a:theme xmlns:a="http://schemas.openxmlformats.org/drawingml/2006/main" name="1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6.xml><?xml version="1.0" encoding="utf-8"?>
<a:theme xmlns:a="http://schemas.openxmlformats.org/drawingml/2006/main" name="14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7.xml><?xml version="1.0" encoding="utf-8"?>
<a:theme xmlns:a="http://schemas.openxmlformats.org/drawingml/2006/main" name="14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8.xml><?xml version="1.0" encoding="utf-8"?>
<a:theme xmlns:a="http://schemas.openxmlformats.org/drawingml/2006/main" name="14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9.xml><?xml version="1.0" encoding="utf-8"?>
<a:theme xmlns:a="http://schemas.openxmlformats.org/drawingml/2006/main" name="14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50.xml><?xml version="1.0" encoding="utf-8"?>
<a:theme xmlns:a="http://schemas.openxmlformats.org/drawingml/2006/main" name="14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1.xml><?xml version="1.0" encoding="utf-8"?>
<a:theme xmlns:a="http://schemas.openxmlformats.org/drawingml/2006/main" name="14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2.xml><?xml version="1.0" encoding="utf-8"?>
<a:theme xmlns:a="http://schemas.openxmlformats.org/drawingml/2006/main" name="15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3.xml><?xml version="1.0" encoding="utf-8"?>
<a:theme xmlns:a="http://schemas.openxmlformats.org/drawingml/2006/main" name="15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4.xml><?xml version="1.0" encoding="utf-8"?>
<a:theme xmlns:a="http://schemas.openxmlformats.org/drawingml/2006/main" name="1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5.xml><?xml version="1.0" encoding="utf-8"?>
<a:theme xmlns:a="http://schemas.openxmlformats.org/drawingml/2006/main" name="1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6.xml><?xml version="1.0" encoding="utf-8"?>
<a:theme xmlns:a="http://schemas.openxmlformats.org/drawingml/2006/main" name="1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7.xml><?xml version="1.0" encoding="utf-8"?>
<a:theme xmlns:a="http://schemas.openxmlformats.org/drawingml/2006/main" name="1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8.xml><?xml version="1.0" encoding="utf-8"?>
<a:theme xmlns:a="http://schemas.openxmlformats.org/drawingml/2006/main" name="1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9.xml><?xml version="1.0" encoding="utf-8"?>
<a:theme xmlns:a="http://schemas.openxmlformats.org/drawingml/2006/main" name="1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60.xml><?xml version="1.0" encoding="utf-8"?>
<a:theme xmlns:a="http://schemas.openxmlformats.org/drawingml/2006/main" name="1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1.xml><?xml version="1.0" encoding="utf-8"?>
<a:theme xmlns:a="http://schemas.openxmlformats.org/drawingml/2006/main" name="15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2.xml><?xml version="1.0" encoding="utf-8"?>
<a:theme xmlns:a="http://schemas.openxmlformats.org/drawingml/2006/main" name="16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3.xml><?xml version="1.0" encoding="utf-8"?>
<a:theme xmlns:a="http://schemas.openxmlformats.org/drawingml/2006/main" name="16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4.xml><?xml version="1.0" encoding="utf-8"?>
<a:theme xmlns:a="http://schemas.openxmlformats.org/drawingml/2006/main" name="16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5.xml><?xml version="1.0" encoding="utf-8"?>
<a:theme xmlns:a="http://schemas.openxmlformats.org/drawingml/2006/main" name="16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6.xml><?xml version="1.0" encoding="utf-8"?>
<a:theme xmlns:a="http://schemas.openxmlformats.org/drawingml/2006/main" name="16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7.xml><?xml version="1.0" encoding="utf-8"?>
<a:theme xmlns:a="http://schemas.openxmlformats.org/drawingml/2006/main" name="16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8.xml><?xml version="1.0" encoding="utf-8"?>
<a:theme xmlns:a="http://schemas.openxmlformats.org/drawingml/2006/main" name="16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9.xml><?xml version="1.0" encoding="utf-8"?>
<a:theme xmlns:a="http://schemas.openxmlformats.org/drawingml/2006/main" name="16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70.xml><?xml version="1.0" encoding="utf-8"?>
<a:theme xmlns:a="http://schemas.openxmlformats.org/drawingml/2006/main" name="16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1.xml><?xml version="1.0" encoding="utf-8"?>
<a:theme xmlns:a="http://schemas.openxmlformats.org/drawingml/2006/main" name="16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2.xml><?xml version="1.0" encoding="utf-8"?>
<a:theme xmlns:a="http://schemas.openxmlformats.org/drawingml/2006/main" name="17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3.xml><?xml version="1.0" encoding="utf-8"?>
<a:theme xmlns:a="http://schemas.openxmlformats.org/drawingml/2006/main" name="17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4.xml><?xml version="1.0" encoding="utf-8"?>
<a:theme xmlns:a="http://schemas.openxmlformats.org/drawingml/2006/main" name="17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5.xml><?xml version="1.0" encoding="utf-8"?>
<a:theme xmlns:a="http://schemas.openxmlformats.org/drawingml/2006/main" name="17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6.xml><?xml version="1.0" encoding="utf-8"?>
<a:theme xmlns:a="http://schemas.openxmlformats.org/drawingml/2006/main" name="17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7.xml><?xml version="1.0" encoding="utf-8"?>
<a:theme xmlns:a="http://schemas.openxmlformats.org/drawingml/2006/main" name="17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8.xml><?xml version="1.0" encoding="utf-8"?>
<a:theme xmlns:a="http://schemas.openxmlformats.org/drawingml/2006/main" name="4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79.xml><?xml version="1.0" encoding="utf-8"?>
<a:theme xmlns:a="http://schemas.openxmlformats.org/drawingml/2006/main" name="4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xml><?xml version="1.0" encoding="utf-8"?>
<a:theme xmlns:a="http://schemas.openxmlformats.org/drawingml/2006/main" name="15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80.xml><?xml version="1.0" encoding="utf-8"?>
<a:theme xmlns:a="http://schemas.openxmlformats.org/drawingml/2006/main" name="4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1.xml><?xml version="1.0" encoding="utf-8"?>
<a:theme xmlns:a="http://schemas.openxmlformats.org/drawingml/2006/main" name="4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2.xml><?xml version="1.0" encoding="utf-8"?>
<a:theme xmlns:a="http://schemas.openxmlformats.org/drawingml/2006/main" name="4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3.xml><?xml version="1.0" encoding="utf-8"?>
<a:theme xmlns:a="http://schemas.openxmlformats.org/drawingml/2006/main" name="4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4.xml><?xml version="1.0" encoding="utf-8"?>
<a:theme xmlns:a="http://schemas.openxmlformats.org/drawingml/2006/main" name="4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5.xml><?xml version="1.0" encoding="utf-8"?>
<a:theme xmlns:a="http://schemas.openxmlformats.org/drawingml/2006/main" name="4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6.xml><?xml version="1.0" encoding="utf-8"?>
<a:theme xmlns:a="http://schemas.openxmlformats.org/drawingml/2006/main" name="4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7.xml><?xml version="1.0" encoding="utf-8"?>
<a:theme xmlns:a="http://schemas.openxmlformats.org/drawingml/2006/main" name="5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8.xml><?xml version="1.0" encoding="utf-8"?>
<a:theme xmlns:a="http://schemas.openxmlformats.org/drawingml/2006/main" name="5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89.xml><?xml version="1.0" encoding="utf-8"?>
<a:theme xmlns:a="http://schemas.openxmlformats.org/drawingml/2006/main" name="5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xml><?xml version="1.0" encoding="utf-8"?>
<a:theme xmlns:a="http://schemas.openxmlformats.org/drawingml/2006/main" name="16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290.xml><?xml version="1.0" encoding="utf-8"?>
<a:theme xmlns:a="http://schemas.openxmlformats.org/drawingml/2006/main" name="5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1.xml><?xml version="1.0" encoding="utf-8"?>
<a:theme xmlns:a="http://schemas.openxmlformats.org/drawingml/2006/main" name="5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2.xml><?xml version="1.0" encoding="utf-8"?>
<a:theme xmlns:a="http://schemas.openxmlformats.org/drawingml/2006/main" name="5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3.xml><?xml version="1.0" encoding="utf-8"?>
<a:theme xmlns:a="http://schemas.openxmlformats.org/drawingml/2006/main" name="5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4.xml><?xml version="1.0" encoding="utf-8"?>
<a:theme xmlns:a="http://schemas.openxmlformats.org/drawingml/2006/main" name="5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5.xml><?xml version="1.0" encoding="utf-8"?>
<a:theme xmlns:a="http://schemas.openxmlformats.org/drawingml/2006/main" name="5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6.xml><?xml version="1.0" encoding="utf-8"?>
<a:theme xmlns:a="http://schemas.openxmlformats.org/drawingml/2006/main" name="5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7.xml><?xml version="1.0" encoding="utf-8"?>
<a:theme xmlns:a="http://schemas.openxmlformats.org/drawingml/2006/main" name="6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8.xml><?xml version="1.0" encoding="utf-8"?>
<a:theme xmlns:a="http://schemas.openxmlformats.org/drawingml/2006/main" name="6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299.xml><?xml version="1.0" encoding="utf-8"?>
<a:theme xmlns:a="http://schemas.openxmlformats.org/drawingml/2006/main" name="6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xml><?xml version="1.0" encoding="utf-8"?>
<a:theme xmlns:a="http://schemas.openxmlformats.org/drawingml/2006/main" name="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17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00.xml><?xml version="1.0" encoding="utf-8"?>
<a:theme xmlns:a="http://schemas.openxmlformats.org/drawingml/2006/main" name="6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1.xml><?xml version="1.0" encoding="utf-8"?>
<a:theme xmlns:a="http://schemas.openxmlformats.org/drawingml/2006/main" name="6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2.xml><?xml version="1.0" encoding="utf-8"?>
<a:theme xmlns:a="http://schemas.openxmlformats.org/drawingml/2006/main" name="6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3.xml><?xml version="1.0" encoding="utf-8"?>
<a:theme xmlns:a="http://schemas.openxmlformats.org/drawingml/2006/main" name="6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4.xml><?xml version="1.0" encoding="utf-8"?>
<a:theme xmlns:a="http://schemas.openxmlformats.org/drawingml/2006/main" name="6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5.xml><?xml version="1.0" encoding="utf-8"?>
<a:theme xmlns:a="http://schemas.openxmlformats.org/drawingml/2006/main" name="6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6.xml><?xml version="1.0" encoding="utf-8"?>
<a:theme xmlns:a="http://schemas.openxmlformats.org/drawingml/2006/main" name="6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7.xml><?xml version="1.0" encoding="utf-8"?>
<a:theme xmlns:a="http://schemas.openxmlformats.org/drawingml/2006/main" name="7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8.xml><?xml version="1.0" encoding="utf-8"?>
<a:theme xmlns:a="http://schemas.openxmlformats.org/drawingml/2006/main" name="7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09.xml><?xml version="1.0" encoding="utf-8"?>
<a:theme xmlns:a="http://schemas.openxmlformats.org/drawingml/2006/main" name="7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xml><?xml version="1.0" encoding="utf-8"?>
<a:theme xmlns:a="http://schemas.openxmlformats.org/drawingml/2006/main" name="18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10.xml><?xml version="1.0" encoding="utf-8"?>
<a:theme xmlns:a="http://schemas.openxmlformats.org/drawingml/2006/main" name="7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1.xml><?xml version="1.0" encoding="utf-8"?>
<a:theme xmlns:a="http://schemas.openxmlformats.org/drawingml/2006/main" name="7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2.xml><?xml version="1.0" encoding="utf-8"?>
<a:theme xmlns:a="http://schemas.openxmlformats.org/drawingml/2006/main" name="7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3.xml><?xml version="1.0" encoding="utf-8"?>
<a:theme xmlns:a="http://schemas.openxmlformats.org/drawingml/2006/main" name="7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4.xml><?xml version="1.0" encoding="utf-8"?>
<a:theme xmlns:a="http://schemas.openxmlformats.org/drawingml/2006/main" name="7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5.xml><?xml version="1.0" encoding="utf-8"?>
<a:theme xmlns:a="http://schemas.openxmlformats.org/drawingml/2006/main" name="7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6.xml><?xml version="1.0" encoding="utf-8"?>
<a:theme xmlns:a="http://schemas.openxmlformats.org/drawingml/2006/main" name="7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7.xml><?xml version="1.0" encoding="utf-8"?>
<a:theme xmlns:a="http://schemas.openxmlformats.org/drawingml/2006/main" name="8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8.xml><?xml version="1.0" encoding="utf-8"?>
<a:theme xmlns:a="http://schemas.openxmlformats.org/drawingml/2006/main" name="8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19.xml><?xml version="1.0" encoding="utf-8"?>
<a:theme xmlns:a="http://schemas.openxmlformats.org/drawingml/2006/main" name="8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xml><?xml version="1.0" encoding="utf-8"?>
<a:theme xmlns:a="http://schemas.openxmlformats.org/drawingml/2006/main" name="19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20.xml><?xml version="1.0" encoding="utf-8"?>
<a:theme xmlns:a="http://schemas.openxmlformats.org/drawingml/2006/main" name="8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321.xml><?xml version="1.0" encoding="utf-8"?>
<a:theme xmlns:a="http://schemas.openxmlformats.org/drawingml/2006/main" name="17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2.xml><?xml version="1.0" encoding="utf-8"?>
<a:theme xmlns:a="http://schemas.openxmlformats.org/drawingml/2006/main" name="17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3.xml><?xml version="1.0" encoding="utf-8"?>
<a:theme xmlns:a="http://schemas.openxmlformats.org/drawingml/2006/main" name="17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4.xml><?xml version="1.0" encoding="utf-8"?>
<a:theme xmlns:a="http://schemas.openxmlformats.org/drawingml/2006/main" name="17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5.xml><?xml version="1.0" encoding="utf-8"?>
<a:theme xmlns:a="http://schemas.openxmlformats.org/drawingml/2006/main" name="18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6.xml><?xml version="1.0" encoding="utf-8"?>
<a:theme xmlns:a="http://schemas.openxmlformats.org/drawingml/2006/main" name="18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7.xml><?xml version="1.0" encoding="utf-8"?>
<a:theme xmlns:a="http://schemas.openxmlformats.org/drawingml/2006/main" name="18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8.xml><?xml version="1.0" encoding="utf-8"?>
<a:theme xmlns:a="http://schemas.openxmlformats.org/drawingml/2006/main" name="18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9.xml><?xml version="1.0" encoding="utf-8"?>
<a:theme xmlns:a="http://schemas.openxmlformats.org/drawingml/2006/main" name="18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0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30.xml><?xml version="1.0" encoding="utf-8"?>
<a:theme xmlns:a="http://schemas.openxmlformats.org/drawingml/2006/main" name="18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1.xml><?xml version="1.0" encoding="utf-8"?>
<a:theme xmlns:a="http://schemas.openxmlformats.org/drawingml/2006/main" name="18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2.xml><?xml version="1.0" encoding="utf-8"?>
<a:theme xmlns:a="http://schemas.openxmlformats.org/drawingml/2006/main" name="18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3.xml><?xml version="1.0" encoding="utf-8"?>
<a:theme xmlns:a="http://schemas.openxmlformats.org/drawingml/2006/main" name="18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4.xml><?xml version="1.0" encoding="utf-8"?>
<a:theme xmlns:a="http://schemas.openxmlformats.org/drawingml/2006/main" name="18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5.xml><?xml version="1.0" encoding="utf-8"?>
<a:theme xmlns:a="http://schemas.openxmlformats.org/drawingml/2006/main" name="19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6.xml><?xml version="1.0" encoding="utf-8"?>
<a:theme xmlns:a="http://schemas.openxmlformats.org/drawingml/2006/main" name="19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7.xml><?xml version="1.0" encoding="utf-8"?>
<a:theme xmlns:a="http://schemas.openxmlformats.org/drawingml/2006/main" name="19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8.xml><?xml version="1.0" encoding="utf-8"?>
<a:theme xmlns:a="http://schemas.openxmlformats.org/drawingml/2006/main" name="19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9.xml><?xml version="1.0" encoding="utf-8"?>
<a:theme xmlns:a="http://schemas.openxmlformats.org/drawingml/2006/main" name="19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1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40.xml><?xml version="1.0" encoding="utf-8"?>
<a:theme xmlns:a="http://schemas.openxmlformats.org/drawingml/2006/main" name="19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1.xml><?xml version="1.0" encoding="utf-8"?>
<a:theme xmlns:a="http://schemas.openxmlformats.org/drawingml/2006/main" name="19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2.xml><?xml version="1.0" encoding="utf-8"?>
<a:theme xmlns:a="http://schemas.openxmlformats.org/drawingml/2006/main" name="19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3.xml><?xml version="1.0" encoding="utf-8"?>
<a:theme xmlns:a="http://schemas.openxmlformats.org/drawingml/2006/main" name="19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4.xml><?xml version="1.0" encoding="utf-8"?>
<a:theme xmlns:a="http://schemas.openxmlformats.org/drawingml/2006/main" name="19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5.xml><?xml version="1.0" encoding="utf-8"?>
<a:theme xmlns:a="http://schemas.openxmlformats.org/drawingml/2006/main" name="20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6.xml><?xml version="1.0" encoding="utf-8"?>
<a:theme xmlns:a="http://schemas.openxmlformats.org/drawingml/2006/main" name="20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7.xml><?xml version="1.0" encoding="utf-8"?>
<a:theme xmlns:a="http://schemas.openxmlformats.org/drawingml/2006/main" name="20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8.xml><?xml version="1.0" encoding="utf-8"?>
<a:theme xmlns:a="http://schemas.openxmlformats.org/drawingml/2006/main" name="20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9.xml><?xml version="1.0" encoding="utf-8"?>
<a:theme xmlns:a="http://schemas.openxmlformats.org/drawingml/2006/main" name="20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2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50.xml><?xml version="1.0" encoding="utf-8"?>
<a:theme xmlns:a="http://schemas.openxmlformats.org/drawingml/2006/main" name="20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1.xml><?xml version="1.0" encoding="utf-8"?>
<a:theme xmlns:a="http://schemas.openxmlformats.org/drawingml/2006/main" name="20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2.xml><?xml version="1.0" encoding="utf-8"?>
<a:theme xmlns:a="http://schemas.openxmlformats.org/drawingml/2006/main" name="20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3.xml><?xml version="1.0" encoding="utf-8"?>
<a:theme xmlns:a="http://schemas.openxmlformats.org/drawingml/2006/main" name="20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4.xml><?xml version="1.0" encoding="utf-8"?>
<a:theme xmlns:a="http://schemas.openxmlformats.org/drawingml/2006/main" name="20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5.xml><?xml version="1.0" encoding="utf-8"?>
<a:theme xmlns:a="http://schemas.openxmlformats.org/drawingml/2006/main" name="2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6.xml><?xml version="1.0" encoding="utf-8"?>
<a:theme xmlns:a="http://schemas.openxmlformats.org/drawingml/2006/main" name="2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7.xml><?xml version="1.0" encoding="utf-8"?>
<a:theme xmlns:a="http://schemas.openxmlformats.org/drawingml/2006/main" name="2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8.xml><?xml version="1.0" encoding="utf-8"?>
<a:theme xmlns:a="http://schemas.openxmlformats.org/drawingml/2006/main" name="2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9.xml><?xml version="1.0" encoding="utf-8"?>
<a:theme xmlns:a="http://schemas.openxmlformats.org/drawingml/2006/main" name="2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3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60.xml><?xml version="1.0" encoding="utf-8"?>
<a:theme xmlns:a="http://schemas.openxmlformats.org/drawingml/2006/main" name="2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1.xml><?xml version="1.0" encoding="utf-8"?>
<a:theme xmlns:a="http://schemas.openxmlformats.org/drawingml/2006/main" name="2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2.xml><?xml version="1.0" encoding="utf-8"?>
<a:theme xmlns:a="http://schemas.openxmlformats.org/drawingml/2006/main" name="2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3.xml><?xml version="1.0" encoding="utf-8"?>
<a:theme xmlns:a="http://schemas.openxmlformats.org/drawingml/2006/main" name="2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4.xml><?xml version="1.0" encoding="utf-8"?>
<a:theme xmlns:a="http://schemas.openxmlformats.org/drawingml/2006/main" name="2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5.xml><?xml version="1.0" encoding="utf-8"?>
<a:theme xmlns:a="http://schemas.openxmlformats.org/drawingml/2006/main" name="2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6.xml><?xml version="1.0" encoding="utf-8"?>
<a:theme xmlns:a="http://schemas.openxmlformats.org/drawingml/2006/main" name="2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7.xml><?xml version="1.0" encoding="utf-8"?>
<a:theme xmlns:a="http://schemas.openxmlformats.org/drawingml/2006/main" name="2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8.xml><?xml version="1.0" encoding="utf-8"?>
<a:theme xmlns:a="http://schemas.openxmlformats.org/drawingml/2006/main" name="2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9.xml><?xml version="1.0" encoding="utf-8"?>
<a:theme xmlns:a="http://schemas.openxmlformats.org/drawingml/2006/main" name="2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4_Theme2">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2" id="{6A2B1B62-2766-4393-94AB-0473AFBD7816}" vid="{A55A56E6-0BB2-42C3-B31A-E41863C7E5B7}"/>
    </a:ext>
  </a:extLst>
</a:theme>
</file>

<file path=ppt/theme/theme370.xml><?xml version="1.0" encoding="utf-8"?>
<a:theme xmlns:a="http://schemas.openxmlformats.org/drawingml/2006/main" name="2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1.xml><?xml version="1.0" encoding="utf-8"?>
<a:theme xmlns:a="http://schemas.openxmlformats.org/drawingml/2006/main" name="2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2.xml><?xml version="1.0" encoding="utf-8"?>
<a:theme xmlns:a="http://schemas.openxmlformats.org/drawingml/2006/main" name="2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3.xml><?xml version="1.0" encoding="utf-8"?>
<a:theme xmlns:a="http://schemas.openxmlformats.org/drawingml/2006/main" name="2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4.xml><?xml version="1.0" encoding="utf-8"?>
<a:theme xmlns:a="http://schemas.openxmlformats.org/drawingml/2006/main" name="2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5.xml><?xml version="1.0" encoding="utf-8"?>
<a:theme xmlns:a="http://schemas.openxmlformats.org/drawingml/2006/main" name="2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6.xml><?xml version="1.0" encoding="utf-8"?>
<a:theme xmlns:a="http://schemas.openxmlformats.org/drawingml/2006/main" name="2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7.xml><?xml version="1.0" encoding="utf-8"?>
<a:theme xmlns:a="http://schemas.openxmlformats.org/drawingml/2006/main" name="2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8.xml><?xml version="1.0" encoding="utf-8"?>
<a:theme xmlns:a="http://schemas.openxmlformats.org/drawingml/2006/main" name="2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9.xml><?xml version="1.0" encoding="utf-8"?>
<a:theme xmlns:a="http://schemas.openxmlformats.org/drawingml/2006/main" name="2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4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80.xml><?xml version="1.0" encoding="utf-8"?>
<a:theme xmlns:a="http://schemas.openxmlformats.org/drawingml/2006/main" name="2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1.xml><?xml version="1.0" encoding="utf-8"?>
<a:theme xmlns:a="http://schemas.openxmlformats.org/drawingml/2006/main" name="2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2.xml><?xml version="1.0" encoding="utf-8"?>
<a:theme xmlns:a="http://schemas.openxmlformats.org/drawingml/2006/main" name="2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3.xml><?xml version="1.0" encoding="utf-8"?>
<a:theme xmlns:a="http://schemas.openxmlformats.org/drawingml/2006/main" name="23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4.xml><?xml version="1.0" encoding="utf-8"?>
<a:theme xmlns:a="http://schemas.openxmlformats.org/drawingml/2006/main" name="23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5.xml><?xml version="1.0" encoding="utf-8"?>
<a:theme xmlns:a="http://schemas.openxmlformats.org/drawingml/2006/main" name="24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6.xml><?xml version="1.0" encoding="utf-8"?>
<a:theme xmlns:a="http://schemas.openxmlformats.org/drawingml/2006/main" name="24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7.xml><?xml version="1.0" encoding="utf-8"?>
<a:theme xmlns:a="http://schemas.openxmlformats.org/drawingml/2006/main" name="24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8.xml><?xml version="1.0" encoding="utf-8"?>
<a:theme xmlns:a="http://schemas.openxmlformats.org/drawingml/2006/main" name="24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9.xml><?xml version="1.0" encoding="utf-8"?>
<a:theme xmlns:a="http://schemas.openxmlformats.org/drawingml/2006/main" name="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xml><?xml version="1.0" encoding="utf-8"?>
<a:theme xmlns:a="http://schemas.openxmlformats.org/drawingml/2006/main" name="5_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390.xml><?xml version="1.0" encoding="utf-8"?>
<a:theme xmlns:a="http://schemas.openxmlformats.org/drawingml/2006/main" name="1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1.xml><?xml version="1.0" encoding="utf-8"?>
<a:theme xmlns:a="http://schemas.openxmlformats.org/drawingml/2006/main" name="2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2.xml><?xml version="1.0" encoding="utf-8"?>
<a:theme xmlns:a="http://schemas.openxmlformats.org/drawingml/2006/main" name="3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3.xml><?xml version="1.0" encoding="utf-8"?>
<a:theme xmlns:a="http://schemas.openxmlformats.org/drawingml/2006/main" name="4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4.xml><?xml version="1.0" encoding="utf-8"?>
<a:theme xmlns:a="http://schemas.openxmlformats.org/drawingml/2006/main" name="5_Theme12">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Verve">
      <a:fillStyleLst>
        <a:solidFill>
          <a:schemeClr val="phClr"/>
        </a:solidFill>
        <a:gradFill rotWithShape="1">
          <a:gsLst>
            <a:gs pos="0">
              <a:schemeClr val="phClr">
                <a:tint val="10000"/>
                <a:satMod val="300000"/>
              </a:schemeClr>
            </a:gs>
            <a:gs pos="34000">
              <a:schemeClr val="phClr">
                <a:tint val="13500"/>
                <a:satMod val="250000"/>
              </a:schemeClr>
            </a:gs>
            <a:gs pos="100000">
              <a:schemeClr val="phClr">
                <a:tint val="60000"/>
                <a:satMod val="200000"/>
              </a:schemeClr>
            </a:gs>
          </a:gsLst>
          <a:path path="circle">
            <a:fillToRect l="50000" t="155000" r="50000" b="-55000"/>
          </a:path>
        </a:gradFill>
        <a:gradFill rotWithShape="1">
          <a:gsLst>
            <a:gs pos="0">
              <a:schemeClr val="phClr">
                <a:tint val="60000"/>
                <a:satMod val="160000"/>
              </a:schemeClr>
            </a:gs>
            <a:gs pos="46000">
              <a:schemeClr val="phClr">
                <a:tint val="86000"/>
                <a:satMod val="160000"/>
              </a:schemeClr>
            </a:gs>
            <a:gs pos="100000">
              <a:schemeClr val="phClr">
                <a:shade val="40000"/>
                <a:satMod val="160000"/>
              </a:schemeClr>
            </a:gs>
          </a:gsLst>
          <a:path path="circle">
            <a:fillToRect l="50000" t="155000" r="50000" b="-55000"/>
          </a:path>
        </a:gradFill>
      </a:fillStyleLst>
      <a:lnStyleLst>
        <a:ln w="9525" cap="flat" cmpd="sng" algn="ctr">
          <a:solidFill>
            <a:schemeClr val="phClr">
              <a:satMod val="12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63500" dist="25400" dir="14700000" algn="t" rotWithShape="0">
              <a:srgbClr val="000000">
                <a:alpha val="50000"/>
              </a:srgbClr>
            </a:outerShdw>
          </a:effectLst>
        </a:effectStyle>
        <a:effectStyle>
          <a:effectLst>
            <a:outerShdw blurRad="50800" dist="38100" dir="14700000" algn="t" rotWithShape="0">
              <a:srgbClr val="000000">
                <a:alpha val="60000"/>
              </a:srgbClr>
            </a:outerShdw>
          </a:effectLst>
        </a:effectStyle>
        <a:effectStyle>
          <a:effectLst>
            <a:outerShdw blurRad="50800" dist="38100" dir="14700000" algn="t" rotWithShape="0">
              <a:srgbClr val="000000">
                <a:alpha val="60000"/>
              </a:srgbClr>
            </a:outerShdw>
          </a:effectLst>
          <a:scene3d>
            <a:camera prst="orthographicFront" fov="0">
              <a:rot lat="0" lon="0" rev="0"/>
            </a:camera>
            <a:lightRig rig="contrasting" dir="t">
              <a:rot lat="0" lon="0" rev="3600000"/>
            </a:lightRig>
          </a:scene3d>
          <a:sp3d prstMaterial="plastic">
            <a:bevelT w="127000" h="38200" prst="relaxedInset"/>
            <a:contourClr>
              <a:schemeClr val="phClr"/>
            </a:contourClr>
          </a:sp3d>
        </a:effectStyle>
      </a:effectStyleLst>
      <a:bgFillStyleLst>
        <a:solidFill>
          <a:schemeClr val="phClr"/>
        </a:solidFill>
        <a:gradFill rotWithShape="1">
          <a:gsLst>
            <a:gs pos="0">
              <a:schemeClr val="phClr">
                <a:shade val="48000"/>
                <a:satMod val="230000"/>
              </a:schemeClr>
            </a:gs>
            <a:gs pos="60000">
              <a:schemeClr val="phClr">
                <a:shade val="92000"/>
                <a:satMod val="230000"/>
              </a:schemeClr>
            </a:gs>
            <a:gs pos="100000">
              <a:schemeClr val="phClr">
                <a:tint val="85000"/>
                <a:satMod val="400000"/>
              </a:schemeClr>
            </a:gs>
          </a:gsLst>
          <a:lin ang="5400000" scaled="0"/>
        </a:gradFill>
        <a:blipFill>
          <a:blip xmlns:r="http://schemas.openxmlformats.org/officeDocument/2006/relationships" r:embed="rId1">
            <a:duotone>
              <a:schemeClr val="phClr">
                <a:shade val="1200"/>
                <a:satMod val="150000"/>
              </a:schemeClr>
              <a:schemeClr val="phClr">
                <a:tint val="90000"/>
                <a:satMod val="150000"/>
              </a:schemeClr>
            </a:duotone>
          </a:blip>
          <a:tile tx="0" ty="0" sx="70000" sy="70000" flip="none" algn="tl"/>
        </a:blipFill>
      </a:bgFillStyleLst>
    </a:fmtScheme>
  </a:themeElements>
  <a:objectDefaults/>
  <a:extraClrSchemeLst/>
  <a:extLst>
    <a:ext uri="{05A4C25C-085E-4340-85A3-A5531E510DB2}">
      <thm15:themeFamily xmlns:thm15="http://schemas.microsoft.com/office/thememl/2012/main" name="Theme12" id="{6724DF4E-7C87-4F41-B7D4-7A89226F39C1}" vid="{7B983D4E-FA02-471A-B0E9-A24F764A7DF3}"/>
    </a:ext>
  </a:extLst>
</a:theme>
</file>

<file path=ppt/theme/theme395.xml><?xml version="1.0" encoding="utf-8"?>
<a:theme xmlns:a="http://schemas.openxmlformats.org/drawingml/2006/main" name="244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6.xml><?xml version="1.0" encoding="utf-8"?>
<a:theme xmlns:a="http://schemas.openxmlformats.org/drawingml/2006/main" name="245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7.xml><?xml version="1.0" encoding="utf-8"?>
<a:theme xmlns:a="http://schemas.openxmlformats.org/drawingml/2006/main" name="246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8.xml><?xml version="1.0" encoding="utf-8"?>
<a:theme xmlns:a="http://schemas.openxmlformats.org/drawingml/2006/main" name="247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399.xml><?xml version="1.0" encoding="utf-8"?>
<a:theme xmlns:a="http://schemas.openxmlformats.org/drawingml/2006/main" name="248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xml><?xml version="1.0" encoding="utf-8"?>
<a:theme xmlns:a="http://schemas.openxmlformats.org/drawingml/2006/main" name="1_Theme11">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00.xml><?xml version="1.0" encoding="utf-8"?>
<a:theme xmlns:a="http://schemas.openxmlformats.org/drawingml/2006/main" name="249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1.xml><?xml version="1.0" encoding="utf-8"?>
<a:theme xmlns:a="http://schemas.openxmlformats.org/drawingml/2006/main" name="250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2.xml><?xml version="1.0" encoding="utf-8"?>
<a:theme xmlns:a="http://schemas.openxmlformats.org/drawingml/2006/main" name="251_Theme1">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extLst>
    <a:ext uri="{05A4C25C-085E-4340-85A3-A5531E510DB2}">
      <thm15:themeFamily xmlns:thm15="http://schemas.microsoft.com/office/thememl/2012/main" name="Theme1" id="{578FDBD5-B82A-4F50-A5A2-B46B0CE53073}" vid="{69E7B6E6-59D7-4073-A43A-A2D71113E4C5}"/>
    </a:ext>
  </a:extLst>
</a:theme>
</file>

<file path=ppt/theme/theme403.xml><?xml version="1.0" encoding="utf-8"?>
<a:theme xmlns:a="http://schemas.openxmlformats.org/drawingml/2006/main" name="25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4.xml><?xml version="1.0" encoding="utf-8"?>
<a:theme xmlns:a="http://schemas.openxmlformats.org/drawingml/2006/main" name="25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5.xml><?xml version="1.0" encoding="utf-8"?>
<a:theme xmlns:a="http://schemas.openxmlformats.org/drawingml/2006/main" name="25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6.xml><?xml version="1.0" encoding="utf-8"?>
<a:theme xmlns:a="http://schemas.openxmlformats.org/drawingml/2006/main" name="25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7.xml><?xml version="1.0" encoding="utf-8"?>
<a:theme xmlns:a="http://schemas.openxmlformats.org/drawingml/2006/main" name="25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8.xml><?xml version="1.0" encoding="utf-8"?>
<a:theme xmlns:a="http://schemas.openxmlformats.org/drawingml/2006/main" name="25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9.xml><?xml version="1.0" encoding="utf-8"?>
<a:theme xmlns:a="http://schemas.openxmlformats.org/drawingml/2006/main" name="25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10.xml><?xml version="1.0" encoding="utf-8"?>
<a:theme xmlns:a="http://schemas.openxmlformats.org/drawingml/2006/main" name="8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1.xml><?xml version="1.0" encoding="utf-8"?>
<a:theme xmlns:a="http://schemas.openxmlformats.org/drawingml/2006/main" name="8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2.xml><?xml version="1.0" encoding="utf-8"?>
<a:theme xmlns:a="http://schemas.openxmlformats.org/drawingml/2006/main" name="8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3.xml><?xml version="1.0" encoding="utf-8"?>
<a:theme xmlns:a="http://schemas.openxmlformats.org/drawingml/2006/main" name="8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4.xml><?xml version="1.0" encoding="utf-8"?>
<a:theme xmlns:a="http://schemas.openxmlformats.org/drawingml/2006/main" name="8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5.xml><?xml version="1.0" encoding="utf-8"?>
<a:theme xmlns:a="http://schemas.openxmlformats.org/drawingml/2006/main" name="8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6.xml><?xml version="1.0" encoding="utf-8"?>
<a:theme xmlns:a="http://schemas.openxmlformats.org/drawingml/2006/main" name="9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7.xml><?xml version="1.0" encoding="utf-8"?>
<a:theme xmlns:a="http://schemas.openxmlformats.org/drawingml/2006/main" name="9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8.xml><?xml version="1.0" encoding="utf-8"?>
<a:theme xmlns:a="http://schemas.openxmlformats.org/drawingml/2006/main" name="9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19.xml><?xml version="1.0" encoding="utf-8"?>
<a:theme xmlns:a="http://schemas.openxmlformats.org/drawingml/2006/main" name="93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xml><?xml version="1.0" encoding="utf-8"?>
<a:theme xmlns:a="http://schemas.openxmlformats.org/drawingml/2006/main" name="2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20.xml><?xml version="1.0" encoding="utf-8"?>
<a:theme xmlns:a="http://schemas.openxmlformats.org/drawingml/2006/main" name="94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1.xml><?xml version="1.0" encoding="utf-8"?>
<a:theme xmlns:a="http://schemas.openxmlformats.org/drawingml/2006/main" name="95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2.xml><?xml version="1.0" encoding="utf-8"?>
<a:theme xmlns:a="http://schemas.openxmlformats.org/drawingml/2006/main" name="96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3.xml><?xml version="1.0" encoding="utf-8"?>
<a:theme xmlns:a="http://schemas.openxmlformats.org/drawingml/2006/main" name="97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4.xml><?xml version="1.0" encoding="utf-8"?>
<a:theme xmlns:a="http://schemas.openxmlformats.org/drawingml/2006/main" name="98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5.xml><?xml version="1.0" encoding="utf-8"?>
<a:theme xmlns:a="http://schemas.openxmlformats.org/drawingml/2006/main" name="99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6.xml><?xml version="1.0" encoding="utf-8"?>
<a:theme xmlns:a="http://schemas.openxmlformats.org/drawingml/2006/main" name="100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7.xml><?xml version="1.0" encoding="utf-8"?>
<a:theme xmlns:a="http://schemas.openxmlformats.org/drawingml/2006/main" name="101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8.xml><?xml version="1.0" encoding="utf-8"?>
<a:theme xmlns:a="http://schemas.openxmlformats.org/drawingml/2006/main" name="102_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29.xml><?xml version="1.0" encoding="utf-8"?>
<a:theme xmlns:a="http://schemas.openxmlformats.org/drawingml/2006/main" name="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xml><?xml version="1.0" encoding="utf-8"?>
<a:theme xmlns:a="http://schemas.openxmlformats.org/drawingml/2006/main" name="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30.xml><?xml version="1.0" encoding="utf-8"?>
<a:theme xmlns:a="http://schemas.openxmlformats.org/drawingml/2006/main" name="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1.xml><?xml version="1.0" encoding="utf-8"?>
<a:theme xmlns:a="http://schemas.openxmlformats.org/drawingml/2006/main" name="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2.xml><?xml version="1.0" encoding="utf-8"?>
<a:theme xmlns:a="http://schemas.openxmlformats.org/drawingml/2006/main" name="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3.xml><?xml version="1.0" encoding="utf-8"?>
<a:theme xmlns:a="http://schemas.openxmlformats.org/drawingml/2006/main" name="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4.xml><?xml version="1.0" encoding="utf-8"?>
<a:theme xmlns:a="http://schemas.openxmlformats.org/drawingml/2006/main" name="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5.xml><?xml version="1.0" encoding="utf-8"?>
<a:theme xmlns:a="http://schemas.openxmlformats.org/drawingml/2006/main" name="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36.xml><?xml version="1.0" encoding="utf-8"?>
<a:theme xmlns:a="http://schemas.openxmlformats.org/drawingml/2006/main" name="3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7.xml><?xml version="1.0" encoding="utf-8"?>
<a:theme xmlns:a="http://schemas.openxmlformats.org/drawingml/2006/main" name="4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8.xml><?xml version="1.0" encoding="utf-8"?>
<a:theme xmlns:a="http://schemas.openxmlformats.org/drawingml/2006/main" name="5_Theme16">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heme16" id="{612884F3-8ED1-44C2-9019-16959DCE5286}" vid="{ADB13DF1-B880-4BC7-BC91-4174C56380F3}"/>
    </a:ext>
  </a:extLst>
</a:theme>
</file>

<file path=ppt/theme/theme439.xml><?xml version="1.0" encoding="utf-8"?>
<a:theme xmlns:a="http://schemas.openxmlformats.org/drawingml/2006/main" name="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xml><?xml version="1.0" encoding="utf-8"?>
<a:theme xmlns:a="http://schemas.openxmlformats.org/drawingml/2006/main" name="1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0.xml><?xml version="1.0" encoding="utf-8"?>
<a:theme xmlns:a="http://schemas.openxmlformats.org/drawingml/2006/main" name="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1.xml><?xml version="1.0" encoding="utf-8"?>
<a:theme xmlns:a="http://schemas.openxmlformats.org/drawingml/2006/main" name="1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2.xml><?xml version="1.0" encoding="utf-8"?>
<a:theme xmlns:a="http://schemas.openxmlformats.org/drawingml/2006/main" name="1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3.xml><?xml version="1.0" encoding="utf-8"?>
<a:theme xmlns:a="http://schemas.openxmlformats.org/drawingml/2006/main" name="1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4.xml><?xml version="1.0" encoding="utf-8"?>
<a:theme xmlns:a="http://schemas.openxmlformats.org/drawingml/2006/main" name="1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5.xml><?xml version="1.0" encoding="utf-8"?>
<a:theme xmlns:a="http://schemas.openxmlformats.org/drawingml/2006/main" name="1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46.xml><?xml version="1.0" encoding="utf-8"?>
<a:theme xmlns:a="http://schemas.openxmlformats.org/drawingml/2006/main" name="2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7.xml><?xml version="1.0" encoding="utf-8"?>
<a:theme xmlns:a="http://schemas.openxmlformats.org/drawingml/2006/main" name="3_Solstic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Solstice">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448.xml><?xml version="1.0" encoding="utf-8"?>
<a:theme xmlns:a="http://schemas.openxmlformats.org/drawingml/2006/main" name="1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49.xml><?xml version="1.0" encoding="utf-8"?>
<a:theme xmlns:a="http://schemas.openxmlformats.org/drawingml/2006/main" name="1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xml><?xml version="1.0" encoding="utf-8"?>
<a:theme xmlns:a="http://schemas.openxmlformats.org/drawingml/2006/main" name="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0.xml><?xml version="1.0" encoding="utf-8"?>
<a:theme xmlns:a="http://schemas.openxmlformats.org/drawingml/2006/main" name="1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1.xml><?xml version="1.0" encoding="utf-8"?>
<a:theme xmlns:a="http://schemas.openxmlformats.org/drawingml/2006/main" name="1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52.xml><?xml version="1.0" encoding="utf-8"?>
<a:theme xmlns:a="http://schemas.openxmlformats.org/drawingml/2006/main" name="1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3.xml><?xml version="1.0" encoding="utf-8"?>
<a:theme xmlns:a="http://schemas.openxmlformats.org/drawingml/2006/main" name="2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4.xml><?xml version="1.0" encoding="utf-8"?>
<a:theme xmlns:a="http://schemas.openxmlformats.org/drawingml/2006/main" name="2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5.xml><?xml version="1.0" encoding="utf-8"?>
<a:theme xmlns:a="http://schemas.openxmlformats.org/drawingml/2006/main" name="2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6.xml><?xml version="1.0" encoding="utf-8"?>
<a:theme xmlns:a="http://schemas.openxmlformats.org/drawingml/2006/main" name="2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7.xml><?xml version="1.0" encoding="utf-8"?>
<a:theme xmlns:a="http://schemas.openxmlformats.org/drawingml/2006/main" name="2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8.xml><?xml version="1.0" encoding="utf-8"?>
<a:theme xmlns:a="http://schemas.openxmlformats.org/drawingml/2006/main" name="2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59.xml><?xml version="1.0" encoding="utf-8"?>
<a:theme xmlns:a="http://schemas.openxmlformats.org/drawingml/2006/main" name="2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xml><?xml version="1.0" encoding="utf-8"?>
<a:theme xmlns:a="http://schemas.openxmlformats.org/drawingml/2006/main" name="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0.xml><?xml version="1.0" encoding="utf-8"?>
<a:theme xmlns:a="http://schemas.openxmlformats.org/drawingml/2006/main" name="2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1.xml><?xml version="1.0" encoding="utf-8"?>
<a:theme xmlns:a="http://schemas.openxmlformats.org/drawingml/2006/main" name="1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2.xml><?xml version="1.0" encoding="utf-8"?>
<a:theme xmlns:a="http://schemas.openxmlformats.org/drawingml/2006/main" name="2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3.xml><?xml version="1.0" encoding="utf-8"?>
<a:theme xmlns:a="http://schemas.openxmlformats.org/drawingml/2006/main" name="2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4.xml><?xml version="1.0" encoding="utf-8"?>
<a:theme xmlns:a="http://schemas.openxmlformats.org/drawingml/2006/main" name="3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5.xml><?xml version="1.0" encoding="utf-8"?>
<a:theme xmlns:a="http://schemas.openxmlformats.org/drawingml/2006/main" name="3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6.xml><?xml version="1.0" encoding="utf-8"?>
<a:theme xmlns:a="http://schemas.openxmlformats.org/drawingml/2006/main" name="3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7.xml><?xml version="1.0" encoding="utf-8"?>
<a:theme xmlns:a="http://schemas.openxmlformats.org/drawingml/2006/main" name="3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68.xml><?xml version="1.0" encoding="utf-8"?>
<a:theme xmlns:a="http://schemas.openxmlformats.org/drawingml/2006/main" name="18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69.xml><?xml version="1.0" encoding="utf-8"?>
<a:theme xmlns:a="http://schemas.openxmlformats.org/drawingml/2006/main" name="19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xml><?xml version="1.0" encoding="utf-8"?>
<a:theme xmlns:a="http://schemas.openxmlformats.org/drawingml/2006/main" name="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70.xml><?xml version="1.0" encoding="utf-8"?>
<a:theme xmlns:a="http://schemas.openxmlformats.org/drawingml/2006/main" name="20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1.xml><?xml version="1.0" encoding="utf-8"?>
<a:theme xmlns:a="http://schemas.openxmlformats.org/drawingml/2006/main" name="21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2.xml><?xml version="1.0" encoding="utf-8"?>
<a:theme xmlns:a="http://schemas.openxmlformats.org/drawingml/2006/main" name="22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3.xml><?xml version="1.0" encoding="utf-8"?>
<a:theme xmlns:a="http://schemas.openxmlformats.org/drawingml/2006/main" name="23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4.xml><?xml version="1.0" encoding="utf-8"?>
<a:theme xmlns:a="http://schemas.openxmlformats.org/drawingml/2006/main" name="24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5.xml><?xml version="1.0" encoding="utf-8"?>
<a:theme xmlns:a="http://schemas.openxmlformats.org/drawingml/2006/main" name="25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6.xml><?xml version="1.0" encoding="utf-8"?>
<a:theme xmlns:a="http://schemas.openxmlformats.org/drawingml/2006/main" name="26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7.xml><?xml version="1.0" encoding="utf-8"?>
<a:theme xmlns:a="http://schemas.openxmlformats.org/drawingml/2006/main" name="27_Theme10">
  <a:themeElements>
    <a:clrScheme name="Default Color Scheme">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Color Scheme 1">
        <a:dk1>
          <a:srgbClr val="000000"/>
        </a:dk1>
        <a:lt1>
          <a:srgbClr val="FFFFFF"/>
        </a:lt1>
        <a:dk2>
          <a:srgbClr val="EEECE1"/>
        </a:dk2>
        <a:lt2>
          <a:srgbClr val="1F497D"/>
        </a:lt2>
        <a:accent1>
          <a:srgbClr val="4F81BD"/>
        </a:accent1>
        <a:accent2>
          <a:srgbClr val="C0504D"/>
        </a:accent2>
        <a:accent3>
          <a:srgbClr val="FFFFFF"/>
        </a:accent3>
        <a:accent4>
          <a:srgbClr val="000000"/>
        </a:accent4>
        <a:accent5>
          <a:srgbClr val="B3C1DA"/>
        </a:accent5>
        <a:accent6>
          <a:srgbClr val="AC4744"/>
        </a:accent6>
        <a:hlink>
          <a:srgbClr val="0000FF"/>
        </a:hlink>
        <a:folHlink>
          <a:srgbClr val="800080"/>
        </a:folHlink>
      </a:clrScheme>
    </a:extraClrScheme>
  </a:extraClrSchemeLst>
  <a:extLst>
    <a:ext uri="{05A4C25C-085E-4340-85A3-A5531E510DB2}">
      <thm15:themeFamily xmlns:thm15="http://schemas.microsoft.com/office/thememl/2012/main" name="Theme10" id="{EB4AAB6D-E2B9-4E04-BF01-D9E1C288FCA5}" vid="{6BA189A0-E7B8-425A-8C0B-C401A3DE306E}"/>
    </a:ext>
  </a:extLst>
</a:theme>
</file>

<file path=ppt/theme/theme47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49.xml><?xml version="1.0" encoding="utf-8"?>
<a:theme xmlns:a="http://schemas.openxmlformats.org/drawingml/2006/main" name="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xml><?xml version="1.0" encoding="utf-8"?>
<a:theme xmlns:a="http://schemas.openxmlformats.org/drawingml/2006/main" name="Theme39">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Office Classic">
      <a:maj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Times New Roman"/>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Solstice">
      <a:fillStyleLst>
        <a:solidFill>
          <a:schemeClr val="phClr"/>
        </a:solidFill>
        <a:gradFill rotWithShape="1">
          <a:gsLst>
            <a:gs pos="0">
              <a:schemeClr val="phClr">
                <a:tint val="35000"/>
                <a:satMod val="253000"/>
              </a:schemeClr>
            </a:gs>
            <a:gs pos="50000">
              <a:schemeClr val="phClr">
                <a:tint val="42000"/>
                <a:satMod val="255000"/>
              </a:schemeClr>
            </a:gs>
            <a:gs pos="97000">
              <a:schemeClr val="phClr">
                <a:tint val="53000"/>
                <a:satMod val="260000"/>
              </a:schemeClr>
            </a:gs>
            <a:gs pos="100000">
              <a:schemeClr val="phClr">
                <a:tint val="56000"/>
                <a:satMod val="275000"/>
              </a:schemeClr>
            </a:gs>
          </a:gsLst>
          <a:path path="circle">
            <a:fillToRect l="50000" t="50000" r="50000" b="50000"/>
          </a:path>
        </a:gradFill>
        <a:gradFill rotWithShape="1">
          <a:gsLst>
            <a:gs pos="0">
              <a:schemeClr val="phClr">
                <a:tint val="92000"/>
                <a:satMod val="170000"/>
              </a:schemeClr>
            </a:gs>
            <a:gs pos="15000">
              <a:schemeClr val="phClr">
                <a:tint val="92000"/>
                <a:shade val="99000"/>
                <a:satMod val="170000"/>
              </a:schemeClr>
            </a:gs>
            <a:gs pos="62000">
              <a:schemeClr val="phClr">
                <a:tint val="96000"/>
                <a:shade val="80000"/>
                <a:satMod val="170000"/>
              </a:schemeClr>
            </a:gs>
            <a:gs pos="97000">
              <a:schemeClr val="phClr">
                <a:tint val="98000"/>
                <a:shade val="63000"/>
                <a:satMod val="170000"/>
              </a:schemeClr>
            </a:gs>
            <a:gs pos="100000">
              <a:schemeClr val="phClr">
                <a:shade val="62000"/>
                <a:satMod val="170000"/>
              </a:schemeClr>
            </a:gs>
          </a:gsLst>
          <a:path path="circle">
            <a:fillToRect l="50000" t="50000" r="50000" b="50000"/>
          </a:path>
        </a:gradFill>
      </a:fillStyleLst>
      <a:lnStyleLst>
        <a:ln w="9525" cap="flat" cmpd="sng" algn="ctr">
          <a:solidFill>
            <a:schemeClr val="phClr"/>
          </a:solidFill>
          <a:prstDash val="solid"/>
        </a:ln>
        <a:ln w="25400" cap="flat" cmpd="sng" algn="ctr">
          <a:solidFill>
            <a:schemeClr val="phClr"/>
          </a:solidFill>
          <a:prstDash val="solid"/>
        </a:ln>
        <a:ln w="25400" cap="flat" cmpd="sng" algn="ctr">
          <a:solidFill>
            <a:schemeClr val="phClr"/>
          </a:solidFill>
          <a:prstDash val="solid"/>
        </a:ln>
      </a:lnStyleLst>
      <a:effectStyleLst>
        <a:effectStyle>
          <a:effectLst>
            <a:outerShdw blurRad="63500" dist="25400" dir="5400000" rotWithShape="0">
              <a:srgbClr val="000000">
                <a:alpha val="43137"/>
              </a:srgbClr>
            </a:outerShdw>
          </a:effectLst>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8700000"/>
            </a:lightRig>
          </a:scene3d>
          <a:sp3d contourW="12700">
            <a:bevelT w="0" h="0"/>
            <a:contourClr>
              <a:schemeClr val="phClr">
                <a:shade val="80000"/>
              </a:schemeClr>
            </a:contourClr>
          </a:sp3d>
        </a:effectStyle>
        <a:effectStyle>
          <a:effectLst>
            <a:outerShdw blurRad="63500" dist="25400" dir="5400000" rotWithShape="0">
              <a:srgbClr val="000000">
                <a:alpha val="43137"/>
              </a:srgbClr>
            </a:outerShdw>
          </a:effectLst>
          <a:scene3d>
            <a:camera prst="orthographicFront" fov="0">
              <a:rot lat="0" lon="0" rev="0"/>
            </a:camera>
            <a:lightRig rig="brightRoom" dir="tl">
              <a:rot lat="0" lon="0" rev="5400000"/>
            </a:lightRig>
          </a:scene3d>
          <a:sp3d contourW="12700">
            <a:bevelT w="25400" h="50800" prst="angle"/>
            <a:contourClr>
              <a:schemeClr val="phClr"/>
            </a:contourClr>
          </a:sp3d>
        </a:effectStyle>
      </a:effectStyleLst>
      <a:bgFillStyleLst>
        <a:solidFill>
          <a:schemeClr val="phClr"/>
        </a:solidFill>
        <a:gradFill rotWithShape="1">
          <a:gsLst>
            <a:gs pos="0">
              <a:schemeClr val="phClr">
                <a:tint val="60000"/>
                <a:satMod val="355000"/>
              </a:schemeClr>
            </a:gs>
            <a:gs pos="40000">
              <a:schemeClr val="phClr">
                <a:tint val="85000"/>
                <a:satMod val="320000"/>
              </a:schemeClr>
            </a:gs>
            <a:gs pos="100000">
              <a:schemeClr val="phClr">
                <a:shade val="55000"/>
                <a:satMod val="300000"/>
              </a:schemeClr>
            </a:gs>
          </a:gsLst>
          <a:path path="circle">
            <a:fillToRect l="-24500" t="-20000" r="124500" b="120000"/>
          </a:path>
        </a:gradFill>
        <a:blipFill>
          <a:blip xmlns:r="http://schemas.openxmlformats.org/officeDocument/2006/relationships" r:embed="rId1">
            <a:duotone>
              <a:schemeClr val="phClr">
                <a:shade val="9000"/>
                <a:satMod val="300000"/>
              </a:schemeClr>
              <a:schemeClr val="phClr">
                <a:tint val="90000"/>
                <a:satMod val="225000"/>
              </a:schemeClr>
            </a:duotone>
          </a:blip>
          <a:tile tx="0" ty="0" sx="90000" sy="90000" flip="xy" algn="tl"/>
        </a:blipFill>
      </a:bgFillStyleLst>
    </a:fmtScheme>
  </a:themeElements>
  <a:objectDefaults/>
  <a:extraClrSchemeLst/>
</a:theme>
</file>

<file path=ppt/theme/theme50.xml><?xml version="1.0" encoding="utf-8"?>
<a:theme xmlns:a="http://schemas.openxmlformats.org/drawingml/2006/main" name="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2.xml><?xml version="1.0" encoding="utf-8"?>
<a:theme xmlns:a="http://schemas.openxmlformats.org/drawingml/2006/main" name="7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3.xml><?xml version="1.0" encoding="utf-8"?>
<a:theme xmlns:a="http://schemas.openxmlformats.org/drawingml/2006/main" name="8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4.xml><?xml version="1.0" encoding="utf-8"?>
<a:theme xmlns:a="http://schemas.openxmlformats.org/drawingml/2006/main" name="9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5.xml><?xml version="1.0" encoding="utf-8"?>
<a:theme xmlns:a="http://schemas.openxmlformats.org/drawingml/2006/main" name="10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6.xml><?xml version="1.0" encoding="utf-8"?>
<a:theme xmlns:a="http://schemas.openxmlformats.org/drawingml/2006/main" name="11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7.xml><?xml version="1.0" encoding="utf-8"?>
<a:theme xmlns:a="http://schemas.openxmlformats.org/drawingml/2006/main" name="12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8.xml><?xml version="1.0" encoding="utf-8"?>
<a:theme xmlns:a="http://schemas.openxmlformats.org/drawingml/2006/main" name="13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59.xml><?xml version="1.0" encoding="utf-8"?>
<a:theme xmlns:a="http://schemas.openxmlformats.org/drawingml/2006/main" name="14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xml><?xml version="1.0" encoding="utf-8"?>
<a:theme xmlns:a="http://schemas.openxmlformats.org/drawingml/2006/main" name="Ion">
  <a:themeElements>
    <a:clrScheme name="Ion">
      <a:dk1>
        <a:sysClr val="windowText" lastClr="000000"/>
      </a:dk1>
      <a:lt1>
        <a:sysClr val="window" lastClr="FFFFFF"/>
      </a:lt1>
      <a:dk2>
        <a:srgbClr val="1E5155"/>
      </a:dk2>
      <a:lt2>
        <a:srgbClr val="EBEBEB"/>
      </a:lt2>
      <a:accent1>
        <a:srgbClr val="B01513"/>
      </a:accent1>
      <a:accent2>
        <a:srgbClr val="EA6312"/>
      </a:accent2>
      <a:accent3>
        <a:srgbClr val="E6B729"/>
      </a:accent3>
      <a:accent4>
        <a:srgbClr val="6AAC90"/>
      </a:accent4>
      <a:accent5>
        <a:srgbClr val="54849A"/>
      </a:accent5>
      <a:accent6>
        <a:srgbClr val="9E5E9B"/>
      </a:accent6>
      <a:hlink>
        <a:srgbClr val="58C1BA"/>
      </a:hlink>
      <a:folHlink>
        <a:srgbClr val="9DFFCB"/>
      </a:folHlink>
    </a:clrScheme>
    <a:fontScheme name="Ion">
      <a:majorFont>
        <a:latin typeface="Century Gothic" panose="020B050202020202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Ion">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7000"/>
                <a:hueMod val="88000"/>
                <a:satMod val="130000"/>
                <a:lumMod val="124000"/>
              </a:schemeClr>
            </a:gs>
            <a:gs pos="100000">
              <a:schemeClr val="phClr">
                <a:tint val="96000"/>
                <a:shade val="88000"/>
                <a:hueMod val="108000"/>
                <a:satMod val="164000"/>
                <a:lumMod val="76000"/>
              </a:schemeClr>
            </a:gs>
          </a:gsLst>
          <a:path path="circle">
            <a:fillToRect l="45000" t="65000" r="125000" b="100000"/>
          </a:path>
        </a:gradFill>
        <a:blipFill rotWithShape="1">
          <a:blip xmlns:r="http://schemas.openxmlformats.org/officeDocument/2006/relationships" r:embed="rId1">
            <a:duotone>
              <a:schemeClr val="phClr">
                <a:shade val="69000"/>
                <a:hueMod val="108000"/>
                <a:satMod val="164000"/>
                <a:lumMod val="74000"/>
              </a:schemeClr>
              <a:schemeClr val="phClr">
                <a:tint val="96000"/>
                <a:hueMod val="88000"/>
                <a:satMod val="140000"/>
                <a:lumMod val="132000"/>
              </a:schemeClr>
            </a:duotone>
          </a:blip>
          <a:stretch/>
        </a:blipFill>
      </a:bgFillStyleLst>
    </a:fmtScheme>
  </a:themeElements>
  <a:objectDefaults/>
  <a:extraClrSchemeLst/>
  <a:extLst>
    <a:ext uri="{05A4C25C-085E-4340-85A3-A5531E510DB2}">
      <thm15:themeFamily xmlns:thm15="http://schemas.microsoft.com/office/thememl/2012/main" name="Ion" id="{B8441ADB-2E43-4AF7-B97A-BD870242C6A8}" vid="{292E63A9-BB86-4E3D-B92A-7223C6510D2E}"/>
    </a:ext>
  </a:extLst>
</a:theme>
</file>

<file path=ppt/theme/theme60.xml><?xml version="1.0" encoding="utf-8"?>
<a:theme xmlns:a="http://schemas.openxmlformats.org/drawingml/2006/main" name="15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1.xml><?xml version="1.0" encoding="utf-8"?>
<a:theme xmlns:a="http://schemas.openxmlformats.org/drawingml/2006/main" name="16_Theme36">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62.xml><?xml version="1.0" encoding="utf-8"?>
<a:theme xmlns:a="http://schemas.openxmlformats.org/drawingml/2006/main" name="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Slice">
  <a:themeElements>
    <a:clrScheme name="Slice">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2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5875"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70.xml><?xml version="1.0" encoding="utf-8"?>
<a:theme xmlns:a="http://schemas.openxmlformats.org/drawingml/2006/main" name="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Theme2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1" id="{78309AD2-6ECE-464F-8AC2-37DDC9F5FD8F}" vid="{6A1C05FC-6BF5-4251-9196-8EFAC9D410E2}"/>
    </a:ext>
  </a:extLst>
</a:theme>
</file>

<file path=ppt/theme/theme80.xml><?xml version="1.0" encoding="utf-8"?>
<a:theme xmlns:a="http://schemas.openxmlformats.org/drawingml/2006/main" name="1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Theme22">
  <a:themeElements>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Capsules 1">
        <a:dk1>
          <a:srgbClr val="003366"/>
        </a:dk1>
        <a:lt1>
          <a:srgbClr val="FFFFFF"/>
        </a:lt1>
        <a:dk2>
          <a:srgbClr val="006666"/>
        </a:dk2>
        <a:lt2>
          <a:srgbClr val="666699"/>
        </a:lt2>
        <a:accent1>
          <a:srgbClr val="33CCCC"/>
        </a:accent1>
        <a:accent2>
          <a:srgbClr val="99CC99"/>
        </a:accent2>
        <a:accent3>
          <a:srgbClr val="FFFFFF"/>
        </a:accent3>
        <a:accent4>
          <a:srgbClr val="002A56"/>
        </a:accent4>
        <a:accent5>
          <a:srgbClr val="ADE2E2"/>
        </a:accent5>
        <a:accent6>
          <a:srgbClr val="8AB98A"/>
        </a:accent6>
        <a:hlink>
          <a:srgbClr val="003366"/>
        </a:hlink>
        <a:folHlink>
          <a:srgbClr val="CC99FF"/>
        </a:folHlink>
      </a:clrScheme>
      <a:clrMap bg1="lt1" tx1="dk1" bg2="lt2" tx2="dk2" accent1="accent1" accent2="accent2" accent3="accent3" accent4="accent4" accent5="accent5" accent6="accent6" hlink="hlink" folHlink="folHlink"/>
    </a:extraClrScheme>
    <a:extraClrScheme>
      <a:clrScheme name="Capsules 2">
        <a:dk1>
          <a:srgbClr val="000000"/>
        </a:dk1>
        <a:lt1>
          <a:srgbClr val="FFFFFF"/>
        </a:lt1>
        <a:dk2>
          <a:srgbClr val="000000"/>
        </a:dk2>
        <a:lt2>
          <a:srgbClr val="808000"/>
        </a:lt2>
        <a:accent1>
          <a:srgbClr val="FFCC99"/>
        </a:accent1>
        <a:accent2>
          <a:srgbClr val="99CC00"/>
        </a:accent2>
        <a:accent3>
          <a:srgbClr val="FFFFFF"/>
        </a:accent3>
        <a:accent4>
          <a:srgbClr val="000000"/>
        </a:accent4>
        <a:accent5>
          <a:srgbClr val="FFE2CA"/>
        </a:accent5>
        <a:accent6>
          <a:srgbClr val="8AB900"/>
        </a:accent6>
        <a:hlink>
          <a:srgbClr val="336600"/>
        </a:hlink>
        <a:folHlink>
          <a:srgbClr val="FFCC00"/>
        </a:folHlink>
      </a:clrScheme>
      <a:clrMap bg1="lt1" tx1="dk1" bg2="lt2" tx2="dk2" accent1="accent1" accent2="accent2" accent3="accent3" accent4="accent4" accent5="accent5" accent6="accent6" hlink="hlink" folHlink="folHlink"/>
    </a:extraClrScheme>
    <a:extraClrScheme>
      <a:clrScheme name="Capsules 3">
        <a:dk1>
          <a:srgbClr val="006699"/>
        </a:dk1>
        <a:lt1>
          <a:srgbClr val="FFFFFF"/>
        </a:lt1>
        <a:dk2>
          <a:srgbClr val="6699FF"/>
        </a:dk2>
        <a:lt2>
          <a:srgbClr val="FFFFFF"/>
        </a:lt2>
        <a:accent1>
          <a:srgbClr val="33CCCC"/>
        </a:accent1>
        <a:accent2>
          <a:srgbClr val="006699"/>
        </a:accent2>
        <a:accent3>
          <a:srgbClr val="B8CAFF"/>
        </a:accent3>
        <a:accent4>
          <a:srgbClr val="DADADA"/>
        </a:accent4>
        <a:accent5>
          <a:srgbClr val="ADE2E2"/>
        </a:accent5>
        <a:accent6>
          <a:srgbClr val="005C8A"/>
        </a:accent6>
        <a:hlink>
          <a:srgbClr val="99CC00"/>
        </a:hlink>
        <a:folHlink>
          <a:srgbClr val="FFFFCC"/>
        </a:folHlink>
      </a:clrScheme>
      <a:clrMap bg1="dk2" tx1="lt1" bg2="dk1" tx2="lt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6600"/>
        </a:lt2>
        <a:accent1>
          <a:srgbClr val="33CC33"/>
        </a:accent1>
        <a:accent2>
          <a:srgbClr val="FFCC66"/>
        </a:accent2>
        <a:accent3>
          <a:srgbClr val="FFFFFF"/>
        </a:accent3>
        <a:accent4>
          <a:srgbClr val="000000"/>
        </a:accent4>
        <a:accent5>
          <a:srgbClr val="ADE2AD"/>
        </a:accent5>
        <a:accent6>
          <a:srgbClr val="E7B95C"/>
        </a:accent6>
        <a:hlink>
          <a:srgbClr val="0033CC"/>
        </a:hlink>
        <a:folHlink>
          <a:srgbClr val="CC0066"/>
        </a:folHlink>
      </a:clrScheme>
      <a:clrMap bg1="lt1" tx1="dk1" bg2="lt2" tx2="dk2" accent1="accent1" accent2="accent2" accent3="accent3" accent4="accent4" accent5="accent5" accent6="accent6" hlink="hlink" folHlink="folHlink"/>
    </a:extraClrScheme>
    <a:extraClrScheme>
      <a:clrScheme name="Capsules 5">
        <a:dk1>
          <a:srgbClr val="000066"/>
        </a:dk1>
        <a:lt1>
          <a:srgbClr val="FFFFFF"/>
        </a:lt1>
        <a:dk2>
          <a:srgbClr val="336699"/>
        </a:dk2>
        <a:lt2>
          <a:srgbClr val="FFFFEB"/>
        </a:lt2>
        <a:accent1>
          <a:srgbClr val="99CCFF"/>
        </a:accent1>
        <a:accent2>
          <a:srgbClr val="9999FF"/>
        </a:accent2>
        <a:accent3>
          <a:srgbClr val="ADB8CA"/>
        </a:accent3>
        <a:accent4>
          <a:srgbClr val="DADADA"/>
        </a:accent4>
        <a:accent5>
          <a:srgbClr val="CAE2FF"/>
        </a:accent5>
        <a:accent6>
          <a:srgbClr val="8A8A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6">
        <a:dk1>
          <a:srgbClr val="808000"/>
        </a:dk1>
        <a:lt1>
          <a:srgbClr val="FFFFFF"/>
        </a:lt1>
        <a:dk2>
          <a:srgbClr val="006666"/>
        </a:dk2>
        <a:lt2>
          <a:srgbClr val="FFFFFF"/>
        </a:lt2>
        <a:accent1>
          <a:srgbClr val="FFCC66"/>
        </a:accent1>
        <a:accent2>
          <a:srgbClr val="00ACA8"/>
        </a:accent2>
        <a:accent3>
          <a:srgbClr val="AAB8B8"/>
        </a:accent3>
        <a:accent4>
          <a:srgbClr val="DADADA"/>
        </a:accent4>
        <a:accent5>
          <a:srgbClr val="FFE2B8"/>
        </a:accent5>
        <a:accent6>
          <a:srgbClr val="009B98"/>
        </a:accent6>
        <a:hlink>
          <a:srgbClr val="CCCC00"/>
        </a:hlink>
        <a:folHlink>
          <a:srgbClr val="33CCCC"/>
        </a:folHlink>
      </a:clrScheme>
      <a:clrMap bg1="dk2" tx1="lt1" bg2="dk1" tx2="lt2" accent1="accent1" accent2="accent2" accent3="accent3" accent4="accent4" accent5="accent5" accent6="accent6" hlink="hlink" folHlink="folHlink"/>
    </a:extraClrScheme>
    <a:extraClrScheme>
      <a:clrScheme name="Capsules 7">
        <a:dk1>
          <a:srgbClr val="FFFFCC"/>
        </a:dk1>
        <a:lt1>
          <a:srgbClr val="FFFFFF"/>
        </a:lt1>
        <a:dk2>
          <a:srgbClr val="660033"/>
        </a:dk2>
        <a:lt2>
          <a:srgbClr val="FFFFFF"/>
        </a:lt2>
        <a:accent1>
          <a:srgbClr val="FF9900"/>
        </a:accent1>
        <a:accent2>
          <a:srgbClr val="CC3300"/>
        </a:accent2>
        <a:accent3>
          <a:srgbClr val="B8AAAD"/>
        </a:accent3>
        <a:accent4>
          <a:srgbClr val="DADADA"/>
        </a:accent4>
        <a:accent5>
          <a:srgbClr val="FFCAAA"/>
        </a:accent5>
        <a:accent6>
          <a:srgbClr val="B92D00"/>
        </a:accent6>
        <a:hlink>
          <a:srgbClr val="FFCC00"/>
        </a:hlink>
        <a:folHlink>
          <a:srgbClr val="FFCC99"/>
        </a:folHlink>
      </a:clrScheme>
      <a:clrMap bg1="dk2" tx1="lt1" bg2="dk1" tx2="lt2" accent1="accent1" accent2="accent2" accent3="accent3" accent4="accent4" accent5="accent5" accent6="accent6" hlink="hlink" folHlink="folHlink"/>
    </a:extraClrScheme>
    <a:extraClrScheme>
      <a:clrScheme name="Capsules 8">
        <a:dk1>
          <a:srgbClr val="FF0000"/>
        </a:dk1>
        <a:lt1>
          <a:srgbClr val="FFFFFF"/>
        </a:lt1>
        <a:dk2>
          <a:srgbClr val="000000"/>
        </a:dk2>
        <a:lt2>
          <a:srgbClr val="FFFFFF"/>
        </a:lt2>
        <a:accent1>
          <a:srgbClr val="FFCC00"/>
        </a:accent1>
        <a:accent2>
          <a:srgbClr val="CC3300"/>
        </a:accent2>
        <a:accent3>
          <a:srgbClr val="AAAAAA"/>
        </a:accent3>
        <a:accent4>
          <a:srgbClr val="DADADA"/>
        </a:accent4>
        <a:accent5>
          <a:srgbClr val="FFE2AA"/>
        </a:accent5>
        <a:accent6>
          <a:srgbClr val="B92D00"/>
        </a:accent6>
        <a:hlink>
          <a:srgbClr val="FF6600"/>
        </a:hlink>
        <a:folHlink>
          <a:srgbClr val="FF7C8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22" id="{ABCD725B-1916-44B1-B377-D1F7B3760E99}" vid="{806C5FE8-71FF-40EB-9490-4B3127B2E0AB}"/>
    </a:ext>
  </a:extLst>
</a:theme>
</file>

<file path=ppt/theme/theme90.xml><?xml version="1.0" encoding="utf-8"?>
<a:theme xmlns:a="http://schemas.openxmlformats.org/drawingml/2006/main" name="28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9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30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31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2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33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4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35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6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7_Theme1">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Theme13</Template>
  <TotalTime>370</TotalTime>
  <Words>29074</Words>
  <Application>Microsoft Office PowerPoint</Application>
  <PresentationFormat>Widescreen</PresentationFormat>
  <Paragraphs>3565</Paragraphs>
  <Slides>617</Slides>
  <Notes>92</Notes>
  <HiddenSlides>0</HiddenSlides>
  <MMClips>0</MMClips>
  <ScaleCrop>false</ScaleCrop>
  <HeadingPairs>
    <vt:vector size="8" baseType="variant">
      <vt:variant>
        <vt:lpstr>Fonts Used</vt:lpstr>
      </vt:variant>
      <vt:variant>
        <vt:i4>35</vt:i4>
      </vt:variant>
      <vt:variant>
        <vt:lpstr>Theme</vt:lpstr>
      </vt:variant>
      <vt:variant>
        <vt:i4>477</vt:i4>
      </vt:variant>
      <vt:variant>
        <vt:lpstr>Embedded OLE Servers</vt:lpstr>
      </vt:variant>
      <vt:variant>
        <vt:i4>1</vt:i4>
      </vt:variant>
      <vt:variant>
        <vt:lpstr>Slide Titles</vt:lpstr>
      </vt:variant>
      <vt:variant>
        <vt:i4>617</vt:i4>
      </vt:variant>
    </vt:vector>
  </HeadingPairs>
  <TitlesOfParts>
    <vt:vector size="1130" baseType="lpstr">
      <vt:lpstr>Aharoni</vt:lpstr>
      <vt:lpstr>Arial</vt:lpstr>
      <vt:lpstr>Arial Black</vt:lpstr>
      <vt:lpstr>Arial Narrow</vt:lpstr>
      <vt:lpstr>Arial Rounded MT Bold</vt:lpstr>
      <vt:lpstr>Bahnschrift</vt:lpstr>
      <vt:lpstr>Bahnschrift Condensed</vt:lpstr>
      <vt:lpstr>Bahnschrift SemiBold</vt:lpstr>
      <vt:lpstr>Bell MT</vt:lpstr>
      <vt:lpstr>Berlin Sans FB Demi</vt:lpstr>
      <vt:lpstr>Blackadder ITC</vt:lpstr>
      <vt:lpstr>Bradley Hand ITC</vt:lpstr>
      <vt:lpstr>Calibri</vt:lpstr>
      <vt:lpstr>Calibri Light</vt:lpstr>
      <vt:lpstr>Century Gothic</vt:lpstr>
      <vt:lpstr>Century Schoolbook</vt:lpstr>
      <vt:lpstr>Comic Sans MS</vt:lpstr>
      <vt:lpstr>Constantia</vt:lpstr>
      <vt:lpstr>Cooper Black</vt:lpstr>
      <vt:lpstr>Courier New</vt:lpstr>
      <vt:lpstr>Edwardian Script ITC</vt:lpstr>
      <vt:lpstr>Footlight MT Light</vt:lpstr>
      <vt:lpstr>Franklin Gothic Heavy</vt:lpstr>
      <vt:lpstr>Garamond</vt:lpstr>
      <vt:lpstr>Georgia</vt:lpstr>
      <vt:lpstr>Gill Sans MT</vt:lpstr>
      <vt:lpstr>Monotype Corsiva</vt:lpstr>
      <vt:lpstr>Sitka Subheading</vt:lpstr>
      <vt:lpstr>Tahoma</vt:lpstr>
      <vt:lpstr>Times New Roman</vt:lpstr>
      <vt:lpstr>Verdana</vt:lpstr>
      <vt:lpstr>Vladimir Script</vt:lpstr>
      <vt:lpstr>Wingdings</vt:lpstr>
      <vt:lpstr>Wingdings 2</vt:lpstr>
      <vt:lpstr>Wingdings 3</vt:lpstr>
      <vt:lpstr>Theme13</vt:lpstr>
      <vt:lpstr>Theme14</vt:lpstr>
      <vt:lpstr>Theme11</vt:lpstr>
      <vt:lpstr>1_Theme11</vt:lpstr>
      <vt:lpstr>Theme39</vt:lpstr>
      <vt:lpstr>Ion</vt:lpstr>
      <vt:lpstr>Slice</vt:lpstr>
      <vt:lpstr>Theme21</vt:lpstr>
      <vt:lpstr>Theme22</vt:lpstr>
      <vt:lpstr>1_Theme22</vt:lpstr>
      <vt:lpstr>2_Theme22</vt:lpstr>
      <vt:lpstr>3_Theme22</vt:lpstr>
      <vt:lpstr>Theme2</vt:lpstr>
      <vt:lpstr>1_Theme2</vt:lpstr>
      <vt:lpstr>2_Theme2</vt:lpstr>
      <vt:lpstr>3_Theme2</vt:lpstr>
      <vt:lpstr>4_Theme2</vt:lpstr>
      <vt:lpstr>5_Theme2</vt:lpstr>
      <vt:lpstr>6_Theme2</vt:lpstr>
      <vt:lpstr>7_Theme2</vt:lpstr>
      <vt:lpstr>8_Theme2</vt:lpstr>
      <vt:lpstr>9_Theme2</vt:lpstr>
      <vt:lpstr>10_Theme2</vt:lpstr>
      <vt:lpstr>11_Theme2</vt:lpstr>
      <vt:lpstr>12_Theme2</vt:lpstr>
      <vt:lpstr>13_Theme2</vt:lpstr>
      <vt:lpstr>14_Theme2</vt:lpstr>
      <vt:lpstr>15_Theme2</vt:lpstr>
      <vt:lpstr>16_Theme2</vt:lpstr>
      <vt:lpstr>17_Theme2</vt:lpstr>
      <vt:lpstr>18_Theme2</vt:lpstr>
      <vt:lpstr>19_Theme2</vt:lpstr>
      <vt:lpstr>20_Theme2</vt:lpstr>
      <vt:lpstr>21_Theme2</vt:lpstr>
      <vt:lpstr>22_Theme2</vt:lpstr>
      <vt:lpstr>23_Theme2</vt:lpstr>
      <vt:lpstr>24_Theme2</vt:lpstr>
      <vt:lpstr>4_Theme22</vt:lpstr>
      <vt:lpstr>5_Theme22</vt:lpstr>
      <vt:lpstr>Theme16</vt:lpstr>
      <vt:lpstr>1_Theme16</vt:lpstr>
      <vt:lpstr>2_Theme16</vt:lpstr>
      <vt:lpstr>Solstice</vt:lpstr>
      <vt:lpstr>1_Solstice</vt:lpstr>
      <vt:lpstr>Theme36</vt:lpstr>
      <vt:lpstr>1_Theme36</vt:lpstr>
      <vt:lpstr>2_Theme36</vt:lpstr>
      <vt:lpstr>3_Theme36</vt:lpstr>
      <vt:lpstr>4_Theme36</vt:lpstr>
      <vt:lpstr>5_Theme36</vt:lpstr>
      <vt:lpstr>6_Theme36</vt:lpstr>
      <vt:lpstr>7_Theme36</vt:lpstr>
      <vt:lpstr>8_Theme36</vt:lpstr>
      <vt:lpstr>9_Theme36</vt:lpstr>
      <vt:lpstr>10_Theme36</vt:lpstr>
      <vt:lpstr>11_Theme36</vt:lpstr>
      <vt:lpstr>12_Theme36</vt:lpstr>
      <vt:lpstr>13_Theme36</vt:lpstr>
      <vt:lpstr>14_Theme36</vt:lpstr>
      <vt:lpstr>15_Theme36</vt:lpstr>
      <vt:lpstr>16_Theme36</vt:lpstr>
      <vt:lpstr>Theme1</vt:lpstr>
      <vt:lpstr>1_Theme1</vt:lpstr>
      <vt:lpstr>2_Theme1</vt:lpstr>
      <vt:lpstr>3_Theme1</vt:lpstr>
      <vt:lpstr>4_Theme1</vt:lpstr>
      <vt:lpstr>5_Theme1</vt:lpstr>
      <vt:lpstr>6_Theme1</vt:lpstr>
      <vt:lpstr>7_Theme1</vt:lpstr>
      <vt:lpstr>8_Theme1</vt:lpstr>
      <vt:lpstr>9_Theme1</vt:lpstr>
      <vt:lpstr>10_Theme1</vt:lpstr>
      <vt:lpstr>11_Theme1</vt:lpstr>
      <vt:lpstr>12_Theme1</vt:lpstr>
      <vt:lpstr>13_Theme1</vt:lpstr>
      <vt:lpstr>14_Theme1</vt:lpstr>
      <vt:lpstr>15_Theme1</vt:lpstr>
      <vt:lpstr>16_Theme1</vt:lpstr>
      <vt:lpstr>17_Theme1</vt:lpstr>
      <vt:lpstr>18_Theme1</vt:lpstr>
      <vt:lpstr>19_Theme1</vt:lpstr>
      <vt:lpstr>20_Theme1</vt:lpstr>
      <vt:lpstr>21_Theme1</vt:lpstr>
      <vt:lpstr>22_Theme1</vt:lpstr>
      <vt:lpstr>23_Theme1</vt:lpstr>
      <vt:lpstr>24_Theme1</vt:lpstr>
      <vt:lpstr>25_Theme1</vt:lpstr>
      <vt:lpstr>26_Theme1</vt:lpstr>
      <vt:lpstr>27_Theme1</vt:lpstr>
      <vt:lpstr>28_Theme1</vt:lpstr>
      <vt:lpstr>29_Theme1</vt:lpstr>
      <vt:lpstr>30_Theme1</vt:lpstr>
      <vt:lpstr>31_Theme1</vt:lpstr>
      <vt:lpstr>32_Theme1</vt:lpstr>
      <vt:lpstr>33_Theme1</vt:lpstr>
      <vt:lpstr>34_Theme1</vt:lpstr>
      <vt:lpstr>35_Theme1</vt:lpstr>
      <vt:lpstr>36_Theme1</vt:lpstr>
      <vt:lpstr>37_Theme1</vt:lpstr>
      <vt:lpstr>38_Theme1</vt:lpstr>
      <vt:lpstr>39_Theme1</vt:lpstr>
      <vt:lpstr>40_Theme1</vt:lpstr>
      <vt:lpstr>41_Theme1</vt:lpstr>
      <vt:lpstr>42_Theme1</vt:lpstr>
      <vt:lpstr>43_Theme1</vt:lpstr>
      <vt:lpstr>44_Theme1</vt:lpstr>
      <vt:lpstr>45_Theme1</vt:lpstr>
      <vt:lpstr>46_Theme1</vt:lpstr>
      <vt:lpstr>47_Theme1</vt:lpstr>
      <vt:lpstr>48_Theme1</vt:lpstr>
      <vt:lpstr>49_Theme1</vt:lpstr>
      <vt:lpstr>50_Theme1</vt:lpstr>
      <vt:lpstr>51_Theme1</vt:lpstr>
      <vt:lpstr>52_Theme1</vt:lpstr>
      <vt:lpstr>53_Theme1</vt:lpstr>
      <vt:lpstr>54_Theme1</vt:lpstr>
      <vt:lpstr>55_Theme1</vt:lpstr>
      <vt:lpstr>56_Theme1</vt:lpstr>
      <vt:lpstr>57_Theme1</vt:lpstr>
      <vt:lpstr>58_Theme1</vt:lpstr>
      <vt:lpstr>59_Theme1</vt:lpstr>
      <vt:lpstr>1_Theme39</vt:lpstr>
      <vt:lpstr>2_Theme39</vt:lpstr>
      <vt:lpstr>3_Theme39</vt:lpstr>
      <vt:lpstr>4_Theme39</vt:lpstr>
      <vt:lpstr>5_Theme39</vt:lpstr>
      <vt:lpstr>6_Theme39</vt:lpstr>
      <vt:lpstr>7_Theme39</vt:lpstr>
      <vt:lpstr>8_Theme39</vt:lpstr>
      <vt:lpstr>9_Theme39</vt:lpstr>
      <vt:lpstr>10_Theme39</vt:lpstr>
      <vt:lpstr>11_Theme39</vt:lpstr>
      <vt:lpstr>12_Theme39</vt:lpstr>
      <vt:lpstr>13_Theme39</vt:lpstr>
      <vt:lpstr>14_Theme39</vt:lpstr>
      <vt:lpstr>15_Theme39</vt:lpstr>
      <vt:lpstr>16_Theme39</vt:lpstr>
      <vt:lpstr>17_Theme39</vt:lpstr>
      <vt:lpstr>18_Theme39</vt:lpstr>
      <vt:lpstr>19_Theme39</vt:lpstr>
      <vt:lpstr>20_Theme39</vt:lpstr>
      <vt:lpstr>21_Theme39</vt:lpstr>
      <vt:lpstr>22_Theme39</vt:lpstr>
      <vt:lpstr>23_Theme39</vt:lpstr>
      <vt:lpstr>24_Theme39</vt:lpstr>
      <vt:lpstr>25_Theme39</vt:lpstr>
      <vt:lpstr>26_Theme39</vt:lpstr>
      <vt:lpstr>27_Theme39</vt:lpstr>
      <vt:lpstr>28_Theme39</vt:lpstr>
      <vt:lpstr>29_Theme39</vt:lpstr>
      <vt:lpstr>30_Theme39</vt:lpstr>
      <vt:lpstr>31_Theme39</vt:lpstr>
      <vt:lpstr>32_Theme39</vt:lpstr>
      <vt:lpstr>33_Theme39</vt:lpstr>
      <vt:lpstr>34_Theme39</vt:lpstr>
      <vt:lpstr>35_Theme39</vt:lpstr>
      <vt:lpstr>36_Theme39</vt:lpstr>
      <vt:lpstr>37_Theme39</vt:lpstr>
      <vt:lpstr>38_Theme39</vt:lpstr>
      <vt:lpstr>39_Theme39</vt:lpstr>
      <vt:lpstr>40_Theme39</vt:lpstr>
      <vt:lpstr>60_Theme1</vt:lpstr>
      <vt:lpstr>61_Theme1</vt:lpstr>
      <vt:lpstr>62_Theme1</vt:lpstr>
      <vt:lpstr>63_Theme1</vt:lpstr>
      <vt:lpstr>64_Theme1</vt:lpstr>
      <vt:lpstr>65_Theme1</vt:lpstr>
      <vt:lpstr>66_Theme1</vt:lpstr>
      <vt:lpstr>67_Theme1</vt:lpstr>
      <vt:lpstr>68_Theme1</vt:lpstr>
      <vt:lpstr>69_Theme1</vt:lpstr>
      <vt:lpstr>70_Theme1</vt:lpstr>
      <vt:lpstr>71_Theme1</vt:lpstr>
      <vt:lpstr>72_Theme1</vt:lpstr>
      <vt:lpstr>73_Theme1</vt:lpstr>
      <vt:lpstr>74_Theme1</vt:lpstr>
      <vt:lpstr>75_Theme1</vt:lpstr>
      <vt:lpstr>76_Theme1</vt:lpstr>
      <vt:lpstr>77_Theme1</vt:lpstr>
      <vt:lpstr>78_Theme1</vt:lpstr>
      <vt:lpstr>79_Theme1</vt:lpstr>
      <vt:lpstr>80_Theme1</vt:lpstr>
      <vt:lpstr>81_Theme1</vt:lpstr>
      <vt:lpstr>82_Theme1</vt:lpstr>
      <vt:lpstr>83_Theme1</vt:lpstr>
      <vt:lpstr>84_Theme1</vt:lpstr>
      <vt:lpstr>85_Theme1</vt:lpstr>
      <vt:lpstr>86_Theme1</vt:lpstr>
      <vt:lpstr>87_Theme1</vt:lpstr>
      <vt:lpstr>88_Theme1</vt:lpstr>
      <vt:lpstr>89_Theme1</vt:lpstr>
      <vt:lpstr>90_Theme1</vt:lpstr>
      <vt:lpstr>91_Theme1</vt:lpstr>
      <vt:lpstr>92_Theme1</vt:lpstr>
      <vt:lpstr>93_Theme1</vt:lpstr>
      <vt:lpstr>94_Theme1</vt:lpstr>
      <vt:lpstr>95_Theme1</vt:lpstr>
      <vt:lpstr>96_Theme1</vt:lpstr>
      <vt:lpstr>97_Theme1</vt:lpstr>
      <vt:lpstr>98_Theme1</vt:lpstr>
      <vt:lpstr>99_Theme1</vt:lpstr>
      <vt:lpstr>100_Theme1</vt:lpstr>
      <vt:lpstr>101_Theme1</vt:lpstr>
      <vt:lpstr>102_Theme1</vt:lpstr>
      <vt:lpstr>103_Theme1</vt:lpstr>
      <vt:lpstr>104_Theme1</vt:lpstr>
      <vt:lpstr>105_Theme1</vt:lpstr>
      <vt:lpstr>106_Theme1</vt:lpstr>
      <vt:lpstr>107_Theme1</vt:lpstr>
      <vt:lpstr>108_Theme1</vt:lpstr>
      <vt:lpstr>109_Theme1</vt:lpstr>
      <vt:lpstr>110_Theme1</vt:lpstr>
      <vt:lpstr>111_Theme1</vt:lpstr>
      <vt:lpstr>112_Theme1</vt:lpstr>
      <vt:lpstr>113_Theme1</vt:lpstr>
      <vt:lpstr>114_Theme1</vt:lpstr>
      <vt:lpstr>115_Theme1</vt:lpstr>
      <vt:lpstr>116_Theme1</vt:lpstr>
      <vt:lpstr>117_Theme1</vt:lpstr>
      <vt:lpstr>118_Theme1</vt:lpstr>
      <vt:lpstr>119_Theme1</vt:lpstr>
      <vt:lpstr>120_Theme1</vt:lpstr>
      <vt:lpstr>121_Theme1</vt:lpstr>
      <vt:lpstr>122_Theme1</vt:lpstr>
      <vt:lpstr>123_Theme1</vt:lpstr>
      <vt:lpstr>124_Theme1</vt:lpstr>
      <vt:lpstr>125_Theme1</vt:lpstr>
      <vt:lpstr>126_Theme1</vt:lpstr>
      <vt:lpstr>127_Theme1</vt:lpstr>
      <vt:lpstr>128_Theme1</vt:lpstr>
      <vt:lpstr>129_Theme1</vt:lpstr>
      <vt:lpstr>130_Theme1</vt:lpstr>
      <vt:lpstr>131_Theme1</vt:lpstr>
      <vt:lpstr>132_Theme1</vt:lpstr>
      <vt:lpstr>133_Theme1</vt:lpstr>
      <vt:lpstr>134_Theme1</vt:lpstr>
      <vt:lpstr>135_Theme1</vt:lpstr>
      <vt:lpstr>136_Theme1</vt:lpstr>
      <vt:lpstr>137_Theme1</vt:lpstr>
      <vt:lpstr>138_Theme1</vt:lpstr>
      <vt:lpstr>139_Theme1</vt:lpstr>
      <vt:lpstr>140_Theme1</vt:lpstr>
      <vt:lpstr>141_Theme1</vt:lpstr>
      <vt:lpstr>142_Theme1</vt:lpstr>
      <vt:lpstr>143_Theme1</vt:lpstr>
      <vt:lpstr>144_Theme1</vt:lpstr>
      <vt:lpstr>145_Theme1</vt:lpstr>
      <vt:lpstr>146_Theme1</vt:lpstr>
      <vt:lpstr>147_Theme1</vt:lpstr>
      <vt:lpstr>148_Theme1</vt:lpstr>
      <vt:lpstr>149_Theme1</vt:lpstr>
      <vt:lpstr>150_Theme1</vt:lpstr>
      <vt:lpstr>151_Theme1</vt:lpstr>
      <vt:lpstr>152_Theme1</vt:lpstr>
      <vt:lpstr>153_Theme1</vt:lpstr>
      <vt:lpstr>154_Theme1</vt:lpstr>
      <vt:lpstr>155_Theme1</vt:lpstr>
      <vt:lpstr>156_Theme1</vt:lpstr>
      <vt:lpstr>157_Theme1</vt:lpstr>
      <vt:lpstr>158_Theme1</vt:lpstr>
      <vt:lpstr>159_Theme1</vt:lpstr>
      <vt:lpstr>160_Theme1</vt:lpstr>
      <vt:lpstr>161_Theme1</vt:lpstr>
      <vt:lpstr>162_Theme1</vt:lpstr>
      <vt:lpstr>163_Theme1</vt:lpstr>
      <vt:lpstr>164_Theme1</vt:lpstr>
      <vt:lpstr>165_Theme1</vt:lpstr>
      <vt:lpstr>166_Theme1</vt:lpstr>
      <vt:lpstr>167_Theme1</vt:lpstr>
      <vt:lpstr>168_Theme1</vt:lpstr>
      <vt:lpstr>169_Theme1</vt:lpstr>
      <vt:lpstr>170_Theme1</vt:lpstr>
      <vt:lpstr>171_Theme1</vt:lpstr>
      <vt:lpstr>172_Theme1</vt:lpstr>
      <vt:lpstr>173_Theme1</vt:lpstr>
      <vt:lpstr>174_Theme1</vt:lpstr>
      <vt:lpstr>175_Theme1</vt:lpstr>
      <vt:lpstr>41_Theme39</vt:lpstr>
      <vt:lpstr>42_Theme39</vt:lpstr>
      <vt:lpstr>43_Theme39</vt:lpstr>
      <vt:lpstr>44_Theme39</vt:lpstr>
      <vt:lpstr>45_Theme39</vt:lpstr>
      <vt:lpstr>46_Theme39</vt:lpstr>
      <vt:lpstr>47_Theme39</vt:lpstr>
      <vt:lpstr>48_Theme39</vt:lpstr>
      <vt:lpstr>49_Theme39</vt:lpstr>
      <vt:lpstr>50_Theme39</vt:lpstr>
      <vt:lpstr>51_Theme39</vt:lpstr>
      <vt:lpstr>52_Theme39</vt:lpstr>
      <vt:lpstr>53_Theme39</vt:lpstr>
      <vt:lpstr>54_Theme39</vt:lpstr>
      <vt:lpstr>55_Theme39</vt:lpstr>
      <vt:lpstr>56_Theme39</vt:lpstr>
      <vt:lpstr>57_Theme39</vt:lpstr>
      <vt:lpstr>58_Theme39</vt:lpstr>
      <vt:lpstr>59_Theme39</vt:lpstr>
      <vt:lpstr>60_Theme39</vt:lpstr>
      <vt:lpstr>61_Theme39</vt:lpstr>
      <vt:lpstr>62_Theme39</vt:lpstr>
      <vt:lpstr>63_Theme39</vt:lpstr>
      <vt:lpstr>64_Theme39</vt:lpstr>
      <vt:lpstr>65_Theme39</vt:lpstr>
      <vt:lpstr>66_Theme39</vt:lpstr>
      <vt:lpstr>67_Theme39</vt:lpstr>
      <vt:lpstr>68_Theme39</vt:lpstr>
      <vt:lpstr>69_Theme39</vt:lpstr>
      <vt:lpstr>70_Theme39</vt:lpstr>
      <vt:lpstr>71_Theme39</vt:lpstr>
      <vt:lpstr>72_Theme39</vt:lpstr>
      <vt:lpstr>73_Theme39</vt:lpstr>
      <vt:lpstr>74_Theme39</vt:lpstr>
      <vt:lpstr>75_Theme39</vt:lpstr>
      <vt:lpstr>76_Theme39</vt:lpstr>
      <vt:lpstr>77_Theme39</vt:lpstr>
      <vt:lpstr>78_Theme39</vt:lpstr>
      <vt:lpstr>79_Theme39</vt:lpstr>
      <vt:lpstr>80_Theme39</vt:lpstr>
      <vt:lpstr>81_Theme39</vt:lpstr>
      <vt:lpstr>82_Theme39</vt:lpstr>
      <vt:lpstr>83_Theme39</vt:lpstr>
      <vt:lpstr>176_Theme1</vt:lpstr>
      <vt:lpstr>177_Theme1</vt:lpstr>
      <vt:lpstr>178_Theme1</vt:lpstr>
      <vt:lpstr>179_Theme1</vt:lpstr>
      <vt:lpstr>180_Theme1</vt:lpstr>
      <vt:lpstr>181_Theme1</vt:lpstr>
      <vt:lpstr>182_Theme1</vt:lpstr>
      <vt:lpstr>183_Theme1</vt:lpstr>
      <vt:lpstr>184_Theme1</vt:lpstr>
      <vt:lpstr>185_Theme1</vt:lpstr>
      <vt:lpstr>186_Theme1</vt:lpstr>
      <vt:lpstr>187_Theme1</vt:lpstr>
      <vt:lpstr>188_Theme1</vt:lpstr>
      <vt:lpstr>189_Theme1</vt:lpstr>
      <vt:lpstr>190_Theme1</vt:lpstr>
      <vt:lpstr>191_Theme1</vt:lpstr>
      <vt:lpstr>192_Theme1</vt:lpstr>
      <vt:lpstr>193_Theme1</vt:lpstr>
      <vt:lpstr>194_Theme1</vt:lpstr>
      <vt:lpstr>195_Theme1</vt:lpstr>
      <vt:lpstr>196_Theme1</vt:lpstr>
      <vt:lpstr>197_Theme1</vt:lpstr>
      <vt:lpstr>198_Theme1</vt:lpstr>
      <vt:lpstr>199_Theme1</vt:lpstr>
      <vt:lpstr>200_Theme1</vt:lpstr>
      <vt:lpstr>201_Theme1</vt:lpstr>
      <vt:lpstr>202_Theme1</vt:lpstr>
      <vt:lpstr>203_Theme1</vt:lpstr>
      <vt:lpstr>204_Theme1</vt:lpstr>
      <vt:lpstr>205_Theme1</vt:lpstr>
      <vt:lpstr>206_Theme1</vt:lpstr>
      <vt:lpstr>207_Theme1</vt:lpstr>
      <vt:lpstr>208_Theme1</vt:lpstr>
      <vt:lpstr>209_Theme1</vt:lpstr>
      <vt:lpstr>210_Theme1</vt:lpstr>
      <vt:lpstr>211_Theme1</vt:lpstr>
      <vt:lpstr>212_Theme1</vt:lpstr>
      <vt:lpstr>213_Theme1</vt:lpstr>
      <vt:lpstr>214_Theme1</vt:lpstr>
      <vt:lpstr>215_Theme1</vt:lpstr>
      <vt:lpstr>216_Theme1</vt:lpstr>
      <vt:lpstr>217_Theme1</vt:lpstr>
      <vt:lpstr>218_Theme1</vt:lpstr>
      <vt:lpstr>219_Theme1</vt:lpstr>
      <vt:lpstr>220_Theme1</vt:lpstr>
      <vt:lpstr>221_Theme1</vt:lpstr>
      <vt:lpstr>222_Theme1</vt:lpstr>
      <vt:lpstr>223_Theme1</vt:lpstr>
      <vt:lpstr>224_Theme1</vt:lpstr>
      <vt:lpstr>225_Theme1</vt:lpstr>
      <vt:lpstr>226_Theme1</vt:lpstr>
      <vt:lpstr>227_Theme1</vt:lpstr>
      <vt:lpstr>228_Theme1</vt:lpstr>
      <vt:lpstr>229_Theme1</vt:lpstr>
      <vt:lpstr>230_Theme1</vt:lpstr>
      <vt:lpstr>231_Theme1</vt:lpstr>
      <vt:lpstr>232_Theme1</vt:lpstr>
      <vt:lpstr>233_Theme1</vt:lpstr>
      <vt:lpstr>234_Theme1</vt:lpstr>
      <vt:lpstr>235_Theme1</vt:lpstr>
      <vt:lpstr>236_Theme1</vt:lpstr>
      <vt:lpstr>237_Theme1</vt:lpstr>
      <vt:lpstr>238_Theme1</vt:lpstr>
      <vt:lpstr>239_Theme1</vt:lpstr>
      <vt:lpstr>240_Theme1</vt:lpstr>
      <vt:lpstr>241_Theme1</vt:lpstr>
      <vt:lpstr>242_Theme1</vt:lpstr>
      <vt:lpstr>243_Theme1</vt:lpstr>
      <vt:lpstr>Theme12</vt:lpstr>
      <vt:lpstr>1_Theme12</vt:lpstr>
      <vt:lpstr>2_Theme12</vt:lpstr>
      <vt:lpstr>3_Theme12</vt:lpstr>
      <vt:lpstr>4_Theme12</vt:lpstr>
      <vt:lpstr>5_Theme12</vt:lpstr>
      <vt:lpstr>244_Theme1</vt:lpstr>
      <vt:lpstr>245_Theme1</vt:lpstr>
      <vt:lpstr>246_Theme1</vt:lpstr>
      <vt:lpstr>247_Theme1</vt:lpstr>
      <vt:lpstr>248_Theme1</vt:lpstr>
      <vt:lpstr>249_Theme1</vt:lpstr>
      <vt:lpstr>250_Theme1</vt:lpstr>
      <vt:lpstr>251_Theme1</vt:lpstr>
      <vt:lpstr>252_Theme1</vt:lpstr>
      <vt:lpstr>253_Theme1</vt:lpstr>
      <vt:lpstr>254_Theme1</vt:lpstr>
      <vt:lpstr>255_Theme1</vt:lpstr>
      <vt:lpstr>256_Theme1</vt:lpstr>
      <vt:lpstr>257_Theme1</vt:lpstr>
      <vt:lpstr>258_Theme1</vt:lpstr>
      <vt:lpstr>84_Theme39</vt:lpstr>
      <vt:lpstr>85_Theme39</vt:lpstr>
      <vt:lpstr>86_Theme39</vt:lpstr>
      <vt:lpstr>87_Theme39</vt:lpstr>
      <vt:lpstr>88_Theme39</vt:lpstr>
      <vt:lpstr>89_Theme39</vt:lpstr>
      <vt:lpstr>90_Theme39</vt:lpstr>
      <vt:lpstr>91_Theme39</vt:lpstr>
      <vt:lpstr>92_Theme39</vt:lpstr>
      <vt:lpstr>93_Theme39</vt:lpstr>
      <vt:lpstr>94_Theme39</vt:lpstr>
      <vt:lpstr>95_Theme39</vt:lpstr>
      <vt:lpstr>96_Theme39</vt:lpstr>
      <vt:lpstr>97_Theme39</vt:lpstr>
      <vt:lpstr>98_Theme39</vt:lpstr>
      <vt:lpstr>99_Theme39</vt:lpstr>
      <vt:lpstr>100_Theme39</vt:lpstr>
      <vt:lpstr>101_Theme39</vt:lpstr>
      <vt:lpstr>102_Theme39</vt:lpstr>
      <vt:lpstr>Theme10</vt:lpstr>
      <vt:lpstr>2_Theme10</vt:lpstr>
      <vt:lpstr>3_Theme10</vt:lpstr>
      <vt:lpstr>4_Theme10</vt:lpstr>
      <vt:lpstr>5_Theme10</vt:lpstr>
      <vt:lpstr>6_Theme10</vt:lpstr>
      <vt:lpstr>7_Theme10</vt:lpstr>
      <vt:lpstr>3_Theme16</vt:lpstr>
      <vt:lpstr>4_Theme16</vt:lpstr>
      <vt:lpstr>5_Theme16</vt:lpstr>
      <vt:lpstr>8_Theme10</vt:lpstr>
      <vt:lpstr>9_Theme10</vt:lpstr>
      <vt:lpstr>10_Theme10</vt:lpstr>
      <vt:lpstr>11_Theme10</vt:lpstr>
      <vt:lpstr>12_Theme10</vt:lpstr>
      <vt:lpstr>13_Theme10</vt:lpstr>
      <vt:lpstr>14_Theme10</vt:lpstr>
      <vt:lpstr>2_Solstice</vt:lpstr>
      <vt:lpstr>3_Solstice</vt:lpstr>
      <vt:lpstr>17_Theme36</vt:lpstr>
      <vt:lpstr>18_Theme36</vt:lpstr>
      <vt:lpstr>15_Theme10</vt:lpstr>
      <vt:lpstr>16_Theme10</vt:lpstr>
      <vt:lpstr>19_Theme36</vt:lpstr>
      <vt:lpstr>20_Theme36</vt:lpstr>
      <vt:lpstr>21_Theme36</vt:lpstr>
      <vt:lpstr>22_Theme36</vt:lpstr>
      <vt:lpstr>23_Theme36</vt:lpstr>
      <vt:lpstr>24_Theme36</vt:lpstr>
      <vt:lpstr>25_Theme36</vt:lpstr>
      <vt:lpstr>26_Theme36</vt:lpstr>
      <vt:lpstr>27_Theme36</vt:lpstr>
      <vt:lpstr>17_Theme10</vt:lpstr>
      <vt:lpstr>28_Theme36</vt:lpstr>
      <vt:lpstr>29_Theme36</vt:lpstr>
      <vt:lpstr>30_Theme36</vt:lpstr>
      <vt:lpstr>31_Theme36</vt:lpstr>
      <vt:lpstr>32_Theme36</vt:lpstr>
      <vt:lpstr>33_Theme36</vt:lpstr>
      <vt:lpstr>18_Theme10</vt:lpstr>
      <vt:lpstr>19_Theme10</vt:lpstr>
      <vt:lpstr>20_Theme10</vt:lpstr>
      <vt:lpstr>21_Theme10</vt:lpstr>
      <vt:lpstr>22_Theme10</vt:lpstr>
      <vt:lpstr>23_Theme10</vt:lpstr>
      <vt:lpstr>24_Theme10</vt:lpstr>
      <vt:lpstr>25_Theme10</vt:lpstr>
      <vt:lpstr>26_Theme10</vt:lpstr>
      <vt:lpstr>27_Theme10</vt:lpstr>
      <vt:lpstr>Clip</vt:lpstr>
      <vt:lpstr>MENTAL HEALTH &amp; PSYCHIATRIC NURSING </vt:lpstr>
      <vt:lpstr>MODULE COMPETENCE </vt:lpstr>
      <vt:lpstr>MODULE LEARNING OUTCOMES </vt:lpstr>
      <vt:lpstr>Module content </vt:lpstr>
      <vt:lpstr>Ct’…Module content </vt:lpstr>
      <vt:lpstr>Ct’…Module content </vt:lpstr>
      <vt:lpstr>CONCEPTS AND PRINCIPLES IN MENTAL HEALTH</vt:lpstr>
      <vt:lpstr>INTRODUCTION </vt:lpstr>
      <vt:lpstr>Definitions </vt:lpstr>
      <vt:lpstr>Def cont’</vt:lpstr>
      <vt:lpstr>Mental illness/disorder</vt:lpstr>
      <vt:lpstr>Mental illness cont’</vt:lpstr>
      <vt:lpstr>CONSEQUENCES OF MENTAL ILLNESSES</vt:lpstr>
      <vt:lpstr>Determinants of mental health</vt:lpstr>
      <vt:lpstr>Critical analysis</vt:lpstr>
      <vt:lpstr>Who is a mentally healthy person?</vt:lpstr>
      <vt:lpstr>m/healthy cont’</vt:lpstr>
      <vt:lpstr>Who is a mentally ill person?</vt:lpstr>
      <vt:lpstr>M/ill cont’</vt:lpstr>
      <vt:lpstr>SUMMARY</vt:lpstr>
      <vt:lpstr>Summary cont.</vt:lpstr>
      <vt:lpstr>Aetiological Factors of Mental Illness</vt:lpstr>
      <vt:lpstr>PowerPoint Presentation</vt:lpstr>
      <vt:lpstr>PowerPoint Presentation</vt:lpstr>
      <vt:lpstr>Biological Causes</vt:lpstr>
      <vt:lpstr>Cont’d.</vt:lpstr>
      <vt:lpstr>Psychological Factors </vt:lpstr>
      <vt:lpstr>Social-cultural factors</vt:lpstr>
      <vt:lpstr>Factors that Influence Attitudes towards Mental Health and Mental Illness</vt:lpstr>
      <vt:lpstr>CLASSIFICATION OF MENTAL DISORDERS</vt:lpstr>
      <vt:lpstr>Objective </vt:lpstr>
      <vt:lpstr>2 main systems </vt:lpstr>
      <vt:lpstr>DSM-V class List</vt:lpstr>
      <vt:lpstr>List cont’</vt:lpstr>
      <vt:lpstr>List cont’</vt:lpstr>
      <vt:lpstr>ICD 11 CLASSIFICATION </vt:lpstr>
      <vt:lpstr>ICD 11 Classification ctd’…</vt:lpstr>
      <vt:lpstr>ICD 11 Classification ctd’…</vt:lpstr>
      <vt:lpstr>Qualities of Psychiatric Nursing</vt:lpstr>
      <vt:lpstr>PowerPoint Presentation</vt:lpstr>
      <vt:lpstr>Objectives </vt:lpstr>
      <vt:lpstr>1. History taking</vt:lpstr>
      <vt:lpstr>Comprehensive history</vt:lpstr>
      <vt:lpstr>PowerPoint Presentation</vt:lpstr>
      <vt:lpstr>Hx cont’</vt:lpstr>
      <vt:lpstr>Hx cont’</vt:lpstr>
      <vt:lpstr>Physical examination </vt:lpstr>
      <vt:lpstr>Investigations </vt:lpstr>
      <vt:lpstr>INVESTIGATIONS CONT’</vt:lpstr>
      <vt:lpstr>Mental status examination(MSE)</vt:lpstr>
      <vt:lpstr>Components of MSE</vt:lpstr>
      <vt:lpstr>MSE CONT’</vt:lpstr>
      <vt:lpstr>Appearance </vt:lpstr>
      <vt:lpstr>cont’</vt:lpstr>
      <vt:lpstr>PowerPoint Presentation</vt:lpstr>
      <vt:lpstr>Motor activities cont’</vt:lpstr>
      <vt:lpstr>Speech patterns</vt:lpstr>
      <vt:lpstr>Speech cont’</vt:lpstr>
      <vt:lpstr>General attitude</vt:lpstr>
      <vt:lpstr>EMOTIONS</vt:lpstr>
      <vt:lpstr>Mood cont’</vt:lpstr>
      <vt:lpstr>PowerPoint Presentation</vt:lpstr>
      <vt:lpstr>THOUGHT PROCESSES</vt:lpstr>
      <vt:lpstr>CONT’</vt:lpstr>
      <vt:lpstr>FORM CONT’</vt:lpstr>
      <vt:lpstr>PowerPoint Presentation</vt:lpstr>
      <vt:lpstr>DELUTIONS CONT’</vt:lpstr>
      <vt:lpstr>CONT’</vt:lpstr>
      <vt:lpstr>CONT’</vt:lpstr>
      <vt:lpstr>PowerPoint Presentation</vt:lpstr>
      <vt:lpstr>CONT’</vt:lpstr>
      <vt:lpstr>PowerPoint Presentation</vt:lpstr>
      <vt:lpstr>PowerPoint Presentation</vt:lpstr>
      <vt:lpstr>PowerPoint Presentation</vt:lpstr>
      <vt:lpstr>PowerPoint Presentation</vt:lpstr>
      <vt:lpstr>Summary of MSE </vt:lpstr>
      <vt:lpstr>PowerPoint Presentation</vt:lpstr>
      <vt:lpstr>Summary </vt:lpstr>
      <vt:lpstr>ETHICAL AND LEGAL ISSUES In Mental Health</vt:lpstr>
      <vt:lpstr>Objectives</vt:lpstr>
      <vt:lpstr>Definition of Terms</vt:lpstr>
      <vt:lpstr>ETHICAL CONSIDERATIONS Theoretical Perspectives</vt:lpstr>
      <vt:lpstr>PowerPoint Presentation</vt:lpstr>
      <vt:lpstr>PowerPoint Presentation</vt:lpstr>
      <vt:lpstr>PowerPoint Presentation</vt:lpstr>
      <vt:lpstr>PowerPoint Presentation</vt:lpstr>
      <vt:lpstr>Ethical Principles</vt:lpstr>
      <vt:lpstr>PowerPoint Presentation</vt:lpstr>
      <vt:lpstr>PowerPoint Presentation</vt:lpstr>
      <vt:lpstr>PowerPoint Presentation</vt:lpstr>
      <vt:lpstr>PowerPoint Presentation</vt:lpstr>
      <vt:lpstr>PowerPoint Presentation</vt:lpstr>
      <vt:lpstr>LEGAL CONSIDERATIONS</vt:lpstr>
      <vt:lpstr>The Kenya Board of Mental Health</vt:lpstr>
      <vt:lpstr>PowerPoint Presentation</vt:lpstr>
      <vt:lpstr>Functions of the Board</vt:lpstr>
      <vt:lpstr>PowerPoint Presentation</vt:lpstr>
      <vt:lpstr>Admission and Discharge Criteria  Voluntary Patients</vt:lpstr>
      <vt:lpstr>PowerPoint Presentation</vt:lpstr>
      <vt:lpstr>Involuntary Patients </vt:lpstr>
      <vt:lpstr>PowerPoint Presentation</vt:lpstr>
      <vt:lpstr>Emergency/Forensic/Criminal patients </vt:lpstr>
      <vt:lpstr>Members of the Armed Forces </vt:lpstr>
      <vt:lpstr>PowerPoint Presentation</vt:lpstr>
      <vt:lpstr>PowerPoint Presentation</vt:lpstr>
      <vt:lpstr>Admission of a Foreigner </vt:lpstr>
      <vt:lpstr>PowerPoint Presentation</vt:lpstr>
      <vt:lpstr>PowerPoint Presentation</vt:lpstr>
      <vt:lpstr>Discharge and Transfer of Patients  </vt:lpstr>
      <vt:lpstr>Order for delivery of patient into care of relative or friend. </vt:lpstr>
      <vt:lpstr>Offences under MHA </vt:lpstr>
      <vt:lpstr>PowerPoint Presentation</vt:lpstr>
      <vt:lpstr>Any Question???  </vt:lpstr>
      <vt:lpstr>GENERAL SYMPTOMATOLOGY</vt:lpstr>
      <vt:lpstr>Student learning objectives</vt:lpstr>
      <vt:lpstr>Introduction  </vt:lpstr>
      <vt:lpstr>CONT…..</vt:lpstr>
      <vt:lpstr>A: DISORDERS OF PERCEPTION</vt:lpstr>
      <vt:lpstr>1. Illusion </vt:lpstr>
      <vt:lpstr>2. Hallucinations </vt:lpstr>
      <vt:lpstr>Hallucinations occur in:- </vt:lpstr>
      <vt:lpstr>Types of Hallucinations </vt:lpstr>
      <vt:lpstr>Based on Complexity: </vt:lpstr>
      <vt:lpstr>Based on Sensory system affected </vt:lpstr>
      <vt:lpstr>Based on Sensory system affected </vt:lpstr>
      <vt:lpstr>Hallucinations ct’d</vt:lpstr>
      <vt:lpstr>Unclassified </vt:lpstr>
      <vt:lpstr>3. Depersonalization/Derealization</vt:lpstr>
      <vt:lpstr>B: DISORDERS OF THINKING/THOUGHT DISORDERS</vt:lpstr>
      <vt:lpstr>Subtypes </vt:lpstr>
      <vt:lpstr>I: Disorders of sequence of thought/thought process</vt:lpstr>
      <vt:lpstr>I: Disorders of sequence of thought/thought process</vt:lpstr>
      <vt:lpstr>II:Disorders of thought content</vt:lpstr>
      <vt:lpstr>Types of delusions</vt:lpstr>
      <vt:lpstr>Based on: theme/content </vt:lpstr>
      <vt:lpstr>Delusions ct’d</vt:lpstr>
      <vt:lpstr>Delusions ct’d</vt:lpstr>
      <vt:lpstr>Delusions ct’d</vt:lpstr>
      <vt:lpstr> III. Disorders of possession of thought</vt:lpstr>
      <vt:lpstr>III. Disorders of possession of thought cont..</vt:lpstr>
      <vt:lpstr>Obsessions ct’d</vt:lpstr>
      <vt:lpstr>Differentiate obsessions from Delusions :</vt:lpstr>
      <vt:lpstr>III. Disorders of possession of thought cont..</vt:lpstr>
      <vt:lpstr>III. Disorders of possession of thought cont..</vt:lpstr>
      <vt:lpstr>III. Disorders of possession of thought cont..</vt:lpstr>
      <vt:lpstr>  C. DISORDERS OF ORIENTATION </vt:lpstr>
      <vt:lpstr>D.DISORDERS OF SPEECH</vt:lpstr>
      <vt:lpstr> Examples of speech disorders</vt:lpstr>
      <vt:lpstr> E. DISORDERS OF MOTOR ACTIVITY</vt:lpstr>
      <vt:lpstr>E. DISORDERS OF MOTOR ACTIVITY CONT… </vt:lpstr>
      <vt:lpstr>E. DISORDERS OF MOTOR ACTIVITY CONT… </vt:lpstr>
      <vt:lpstr> F.DISORDERS OF MOOD/AFFECT</vt:lpstr>
      <vt:lpstr> F.DISORDERS OF MOOD/AFFECT Cont… </vt:lpstr>
      <vt:lpstr> G. DISORDERS OF MEMORY </vt:lpstr>
      <vt:lpstr> G. DISORDERS OF MEMORY Cont… </vt:lpstr>
      <vt:lpstr>G. DISORDERS OF MEMORY Cont…</vt:lpstr>
      <vt:lpstr> H.DISORDERS OF CONSCIOUSNESS </vt:lpstr>
      <vt:lpstr> H.DISORDERS OF CONSCIOUSNESS cont.. </vt:lpstr>
      <vt:lpstr>I. Disorders of  Intelligence/Cognition </vt:lpstr>
      <vt:lpstr> J. Disorder of attention &amp; concentration </vt:lpstr>
      <vt:lpstr> Insight  </vt:lpstr>
      <vt:lpstr>THE END </vt:lpstr>
      <vt:lpstr>COMMON MENTAL DISORDERS</vt:lpstr>
      <vt:lpstr>DEPRESSIVE DISORDERS</vt:lpstr>
      <vt:lpstr>  Objectives</vt:lpstr>
      <vt:lpstr>Depressive Disorders</vt:lpstr>
      <vt:lpstr>PowerPoint Presentation</vt:lpstr>
      <vt:lpstr>AFFECTIVE/MOOD DISORDERS</vt:lpstr>
      <vt:lpstr>MAJOR DEPRESSIVE DISORDER</vt:lpstr>
      <vt:lpstr>cont</vt:lpstr>
      <vt:lpstr>cont</vt:lpstr>
      <vt:lpstr>Epidemiology</vt:lpstr>
      <vt:lpstr> Pathophysiology </vt:lpstr>
      <vt:lpstr>Etiology of depression </vt:lpstr>
      <vt:lpstr>cont</vt:lpstr>
      <vt:lpstr>Predisposing factors to major depressive disorder</vt:lpstr>
      <vt:lpstr>Somatic symptoms of depression</vt:lpstr>
      <vt:lpstr>Forms of depression</vt:lpstr>
      <vt:lpstr>Treatment modalities</vt:lpstr>
      <vt:lpstr>cont</vt:lpstr>
      <vt:lpstr>cont</vt:lpstr>
      <vt:lpstr>cont</vt:lpstr>
      <vt:lpstr>cont</vt:lpstr>
      <vt:lpstr>Nursing management of a patient with depression</vt:lpstr>
      <vt:lpstr>cont</vt:lpstr>
      <vt:lpstr>Health education shared on drugs</vt:lpstr>
      <vt:lpstr>Health messages shared to family members</vt:lpstr>
      <vt:lpstr>BIPOLAR DISORDER</vt:lpstr>
      <vt:lpstr>Presenting features of mania</vt:lpstr>
      <vt:lpstr>cont</vt:lpstr>
      <vt:lpstr>Etiology</vt:lpstr>
      <vt:lpstr>Medical management</vt:lpstr>
      <vt:lpstr>Nursing management of manic patient</vt:lpstr>
      <vt:lpstr>cont</vt:lpstr>
      <vt:lpstr>Disruptive Mood Dysregulation Disorder</vt:lpstr>
      <vt:lpstr>Premenstrual Dysphoric Disorder</vt:lpstr>
      <vt:lpstr> PSYCHOTIC DISORDERS : SCHIZOPHRENIA</vt:lpstr>
      <vt:lpstr>Pathophysiology</vt:lpstr>
      <vt:lpstr>Clinical features (positive symptoms)</vt:lpstr>
      <vt:lpstr>cont</vt:lpstr>
      <vt:lpstr>cont</vt:lpstr>
      <vt:lpstr>cont</vt:lpstr>
      <vt:lpstr>Negative symptoms</vt:lpstr>
      <vt:lpstr>cont</vt:lpstr>
      <vt:lpstr> Types of schizophrenia</vt:lpstr>
      <vt:lpstr>Con’t</vt:lpstr>
      <vt:lpstr>PowerPoint Presentation</vt:lpstr>
      <vt:lpstr>cont</vt:lpstr>
      <vt:lpstr>Schnederian first rank symptoms of schizophrenia</vt:lpstr>
      <vt:lpstr>Bleuler’s Four A’s of schizophrenia</vt:lpstr>
      <vt:lpstr>Etiology</vt:lpstr>
      <vt:lpstr>Con’t</vt:lpstr>
      <vt:lpstr>  Medical management</vt:lpstr>
      <vt:lpstr>cont</vt:lpstr>
      <vt:lpstr>cont</vt:lpstr>
      <vt:lpstr>cont</vt:lpstr>
      <vt:lpstr>cont</vt:lpstr>
      <vt:lpstr>Nursing management</vt:lpstr>
      <vt:lpstr>cont</vt:lpstr>
      <vt:lpstr>cont</vt:lpstr>
      <vt:lpstr>Organic Psychosis</vt:lpstr>
      <vt:lpstr>Introduction to  organic disorders</vt:lpstr>
      <vt:lpstr>1.DEMENTIA</vt:lpstr>
      <vt:lpstr>cont</vt:lpstr>
      <vt:lpstr>Late signs and symptoms of dementia</vt:lpstr>
      <vt:lpstr>Dementia</vt:lpstr>
      <vt:lpstr>Incidence</vt:lpstr>
      <vt:lpstr>cont</vt:lpstr>
      <vt:lpstr>Untreatable or irreversible forms of dementia</vt:lpstr>
      <vt:lpstr>Treatable or reversible forms of dementia</vt:lpstr>
      <vt:lpstr>Stages in development of dementia</vt:lpstr>
      <vt:lpstr>Stage two: (2-12 yrs)</vt:lpstr>
      <vt:lpstr>Stage 3:Final stage </vt:lpstr>
      <vt:lpstr>Risk factors for dementia</vt:lpstr>
      <vt:lpstr>Treatment of dementia</vt:lpstr>
      <vt:lpstr>Nursing management</vt:lpstr>
      <vt:lpstr>cont</vt:lpstr>
      <vt:lpstr>cont</vt:lpstr>
      <vt:lpstr>cont</vt:lpstr>
      <vt:lpstr>cont</vt:lpstr>
      <vt:lpstr>Multi-infarct dementia</vt:lpstr>
      <vt:lpstr>Signs and symptoms</vt:lpstr>
      <vt:lpstr>Nursing interventions</vt:lpstr>
      <vt:lpstr>Alzheimer's disease</vt:lpstr>
      <vt:lpstr>INTRODUCTION</vt:lpstr>
      <vt:lpstr>Origin of Alzheimer's Disease</vt:lpstr>
      <vt:lpstr>PowerPoint Presentation</vt:lpstr>
      <vt:lpstr>INCIDENCE</vt:lpstr>
      <vt:lpstr>CAUSES</vt:lpstr>
      <vt:lpstr>PowerPoint Presentation</vt:lpstr>
      <vt:lpstr>Signs of Alzheimer's disease</vt:lpstr>
      <vt:lpstr>Symptoms of Alzheimer's disease</vt:lpstr>
      <vt:lpstr>DELIRIUM (ACUTE ORGANIC SYNDROME)</vt:lpstr>
      <vt:lpstr>Causes of delirium</vt:lpstr>
      <vt:lpstr>cont</vt:lpstr>
      <vt:lpstr>Signs and symptoms</vt:lpstr>
      <vt:lpstr>cont</vt:lpstr>
      <vt:lpstr>Course and prognosis</vt:lpstr>
      <vt:lpstr>Nursing management</vt:lpstr>
      <vt:lpstr>cont</vt:lpstr>
      <vt:lpstr>ANXIETY DISORDERS</vt:lpstr>
      <vt:lpstr>Objectives</vt:lpstr>
      <vt:lpstr>Introduction</vt:lpstr>
      <vt:lpstr>PowerPoint Presentation</vt:lpstr>
      <vt:lpstr>Causes of anxiety</vt:lpstr>
      <vt:lpstr>Levels of Anxiety</vt:lpstr>
      <vt:lpstr>PowerPoint Presentation</vt:lpstr>
      <vt:lpstr>Generalized Anxiety Disorder</vt:lpstr>
      <vt:lpstr>PowerPoint Presentation</vt:lpstr>
      <vt:lpstr>Panic disorder </vt:lpstr>
      <vt:lpstr>PowerPoint Presentation</vt:lpstr>
      <vt:lpstr>PowerPoint Presentation</vt:lpstr>
      <vt:lpstr>Separation Anxiety Disorder</vt:lpstr>
      <vt:lpstr>PowerPoint Presentation</vt:lpstr>
      <vt:lpstr>PowerPoint Presentation</vt:lpstr>
      <vt:lpstr>Selective Mutism</vt:lpstr>
      <vt:lpstr>PowerPoint Presentation</vt:lpstr>
      <vt:lpstr>Specific Phobia</vt:lpstr>
      <vt:lpstr>PowerPoint Presentation</vt:lpstr>
      <vt:lpstr>   ASSIGNMENT:</vt:lpstr>
      <vt:lpstr>Management of Anxiety Disorders</vt:lpstr>
      <vt:lpstr>PowerPoint Presentation</vt:lpstr>
      <vt:lpstr>Use of anti-anxiety agents</vt:lpstr>
      <vt:lpstr>Any Question???  </vt:lpstr>
      <vt:lpstr>PERSONALITY  DISORDERS</vt:lpstr>
      <vt:lpstr>Objectives</vt:lpstr>
      <vt:lpstr>Definition of Personality Disorder</vt:lpstr>
      <vt:lpstr>PowerPoint Presentation</vt:lpstr>
      <vt:lpstr>PowerPoint Presentation</vt:lpstr>
      <vt:lpstr>PowerPoint Presentation</vt:lpstr>
      <vt:lpstr>PowerPoint Presentation</vt:lpstr>
      <vt:lpstr>Paranoid Personality Disorder</vt:lpstr>
      <vt:lpstr>PowerPoint Presentation</vt:lpstr>
      <vt:lpstr>PowerPoint Presentation</vt:lpstr>
      <vt:lpstr>Schizoid Personality Disorder </vt:lpstr>
      <vt:lpstr>PowerPoint Presentation</vt:lpstr>
      <vt:lpstr>Schizotypal Personality Disorder </vt:lpstr>
      <vt:lpstr>PowerPoint Presentation</vt:lpstr>
      <vt:lpstr>Antisocial Personality Disorder </vt:lpstr>
      <vt:lpstr>PowerPoint Presentation</vt:lpstr>
      <vt:lpstr>PowerPoint Presentation</vt:lpstr>
      <vt:lpstr>Borderline Personality Disorder </vt:lpstr>
      <vt:lpstr>PowerPoint Presentation</vt:lpstr>
      <vt:lpstr>PowerPoint Presentation</vt:lpstr>
      <vt:lpstr>Histrionic Personality Disorder </vt:lpstr>
      <vt:lpstr>PowerPoint Presentation</vt:lpstr>
      <vt:lpstr>PowerPoint Presentation</vt:lpstr>
      <vt:lpstr>Narcissistic Personality Disorder </vt:lpstr>
      <vt:lpstr>PowerPoint Presentation</vt:lpstr>
      <vt:lpstr>PowerPoint Presentation</vt:lpstr>
      <vt:lpstr>Avoidant Personality Disorder </vt:lpstr>
      <vt:lpstr>PowerPoint Presentation</vt:lpstr>
      <vt:lpstr>PowerPoint Presentation</vt:lpstr>
      <vt:lpstr>Dependent Personality Disorder </vt:lpstr>
      <vt:lpstr>PowerPoint Presentation</vt:lpstr>
      <vt:lpstr>PowerPoint Presentation</vt:lpstr>
      <vt:lpstr>Obsessive-Compulsive Personality Disorder </vt:lpstr>
      <vt:lpstr>PowerPoint Presentation</vt:lpstr>
      <vt:lpstr>PowerPoint Presentation</vt:lpstr>
      <vt:lpstr>Any Question???  </vt:lpstr>
      <vt:lpstr>SEXUAL DYSFUNCTION DISORDERS</vt:lpstr>
      <vt:lpstr>Objectives</vt:lpstr>
      <vt:lpstr>Sexual Response Cycle</vt:lpstr>
      <vt:lpstr>SEXUAL DYSFUNCTION</vt:lpstr>
      <vt:lpstr>Diagnostic Judgement:</vt:lpstr>
      <vt:lpstr>A: Sexual Desire Disorders</vt:lpstr>
      <vt:lpstr>PowerPoint Presentation</vt:lpstr>
      <vt:lpstr>B. Sexual Arousal Disorder</vt:lpstr>
      <vt:lpstr>PowerPoint Presentation</vt:lpstr>
      <vt:lpstr>C: Orgasmic Disorders</vt:lpstr>
      <vt:lpstr>Premature/Early Ejaculation Disorder</vt:lpstr>
      <vt:lpstr>Genito-pelvic pain/penetration Disorder</vt:lpstr>
      <vt:lpstr>General Treatment </vt:lpstr>
      <vt:lpstr>Management of sexual dysfunction disorders </vt:lpstr>
      <vt:lpstr>PowerPoint Presentation</vt:lpstr>
      <vt:lpstr>PowerPoint Presentation</vt:lpstr>
      <vt:lpstr>PowerPoint Presentation</vt:lpstr>
      <vt:lpstr>PowerPoint Presentation</vt:lpstr>
      <vt:lpstr>Therapeutic intervention </vt:lpstr>
      <vt:lpstr>Principles of Masters and Johnson approach:</vt:lpstr>
      <vt:lpstr>PowerPoint Presentation</vt:lpstr>
      <vt:lpstr>Plan of psychosexual therapy:</vt:lpstr>
      <vt:lpstr>PowerPoint Presentation</vt:lpstr>
      <vt:lpstr>PowerPoint Presentation</vt:lpstr>
      <vt:lpstr>PowerPoint Presentation</vt:lpstr>
      <vt:lpstr>SEXUAL DISORDERS 1.PARAPHILIAS</vt:lpstr>
      <vt:lpstr>cont</vt:lpstr>
      <vt:lpstr>cont</vt:lpstr>
      <vt:lpstr>cont</vt:lpstr>
      <vt:lpstr>   ASSIGNMENT:</vt:lpstr>
      <vt:lpstr>CHILDHOOD MENTAL DISORDERS </vt:lpstr>
      <vt:lpstr>Introduction</vt:lpstr>
      <vt:lpstr>AUTISTIC DISORDER </vt:lpstr>
      <vt:lpstr>PowerPoint Presentation</vt:lpstr>
      <vt:lpstr>Etiology</vt:lpstr>
      <vt:lpstr>Diagnostic criteria for Autism Spectrum Disorder </vt:lpstr>
      <vt:lpstr>PowerPoint Presentation</vt:lpstr>
      <vt:lpstr>PowerPoint Presentation</vt:lpstr>
      <vt:lpstr>PowerPoint Presentation</vt:lpstr>
      <vt:lpstr>PowerPoint Presentation</vt:lpstr>
      <vt:lpstr>PowerPoint Presentation</vt:lpstr>
      <vt:lpstr>Note:</vt:lpstr>
      <vt:lpstr>PowerPoint Presentation</vt:lpstr>
      <vt:lpstr>Assessment</vt:lpstr>
      <vt:lpstr>PowerPoint Presentation</vt:lpstr>
      <vt:lpstr>Impairment in Communication and Imaginative Activity</vt:lpstr>
      <vt:lpstr> Restricted Activities and Interests </vt:lpstr>
      <vt:lpstr>PowerPoint Presentation</vt:lpstr>
      <vt:lpstr>Nursing diagnoses for the client with autistic disorder</vt:lpstr>
      <vt:lpstr>ATTENTION-DEFICIT/HYPERACTIVITY DISORDER</vt:lpstr>
      <vt:lpstr>PowerPoint Presentation</vt:lpstr>
      <vt:lpstr>Etiological Implications </vt:lpstr>
      <vt:lpstr> Biochemical Theory </vt:lpstr>
      <vt:lpstr>Prenatal, Perinatal, and Postnatal Factors</vt:lpstr>
      <vt:lpstr>PowerPoint Presentation</vt:lpstr>
      <vt:lpstr>Environmental Influences</vt:lpstr>
      <vt:lpstr>Psychosocial Influences</vt:lpstr>
      <vt:lpstr>PowerPoint Presentation</vt:lpstr>
      <vt:lpstr>PowerPoint Presentation</vt:lpstr>
      <vt:lpstr>Symptoms </vt:lpstr>
      <vt:lpstr>Associated problems</vt:lpstr>
      <vt:lpstr>Management </vt:lpstr>
      <vt:lpstr>Psychopharmacological Intervention for ADHD</vt:lpstr>
      <vt:lpstr>PowerPoint Presentation</vt:lpstr>
      <vt:lpstr>PowerPoint Presentation</vt:lpstr>
      <vt:lpstr>PowerPoint Presentation</vt:lpstr>
      <vt:lpstr>PowerPoint Presentation</vt:lpstr>
      <vt:lpstr>PowerPoint Presentation</vt:lpstr>
      <vt:lpstr>PowerPoint Presentation</vt:lpstr>
      <vt:lpstr>Nursing Implications </vt:lpstr>
      <vt:lpstr>PowerPoint Presentation</vt:lpstr>
      <vt:lpstr>PowerPoint Presentation</vt:lpstr>
      <vt:lpstr>PowerPoint Presentation</vt:lpstr>
      <vt:lpstr>PowerPoint Presentation</vt:lpstr>
      <vt:lpstr>PowerPoint Presentation</vt:lpstr>
      <vt:lpstr>PowerPoint Presentation</vt:lpstr>
      <vt:lpstr>Any Question???  </vt:lpstr>
      <vt:lpstr>SUBSTANCE-RELATED  &amp;  ADDICTIVE DISORDERS</vt:lpstr>
      <vt:lpstr>Objectives</vt:lpstr>
      <vt:lpstr>Introduction</vt:lpstr>
      <vt:lpstr>Substance-Related and Addictive Disorders</vt:lpstr>
      <vt:lpstr>Addictive Disorders</vt:lpstr>
      <vt:lpstr>Substance Related Disorders</vt:lpstr>
      <vt:lpstr>I. Substance-Induced Disorders</vt:lpstr>
      <vt:lpstr>Substance Intoxication</vt:lpstr>
      <vt:lpstr>Substance Withdrawal</vt:lpstr>
      <vt:lpstr>II. Substance Use Disorders</vt:lpstr>
      <vt:lpstr>Substance Use Disorders</vt:lpstr>
      <vt:lpstr>Substance Use Disorders: Diagnostic Criteria</vt:lpstr>
      <vt:lpstr>Substance Use Disorders: Diagnostic Criteria</vt:lpstr>
      <vt:lpstr>Substance Use Disorders: Diagnostic Criteria</vt:lpstr>
      <vt:lpstr>Substance Use Disorders: Diagnostic Criteria</vt:lpstr>
      <vt:lpstr>Alcohol-Related Disorders</vt:lpstr>
      <vt:lpstr>PowerPoint Presentation</vt:lpstr>
      <vt:lpstr>Management of Alcohol Intoxication</vt:lpstr>
      <vt:lpstr>Other management Strategies</vt:lpstr>
      <vt:lpstr>PowerPoint Presentation</vt:lpstr>
      <vt:lpstr>PowerPoint Presentation</vt:lpstr>
      <vt:lpstr>PowerPoint Presentation</vt:lpstr>
      <vt:lpstr>Diagnosis for alcohol use problems</vt:lpstr>
      <vt:lpstr>PowerPoint Presentation</vt:lpstr>
      <vt:lpstr>Caffeine-Related Disorders</vt:lpstr>
      <vt:lpstr>Caffeine Intoxication</vt:lpstr>
      <vt:lpstr>PowerPoint Presentation</vt:lpstr>
      <vt:lpstr>Caffeine Withdrawal</vt:lpstr>
      <vt:lpstr>Cannabis Related Disorders</vt:lpstr>
      <vt:lpstr>Cannabis Intoxication</vt:lpstr>
      <vt:lpstr>Cannabis Withdrawal</vt:lpstr>
      <vt:lpstr>Hallucinogen-Related Disorders</vt:lpstr>
      <vt:lpstr>Phencyclidine Use Disorder</vt:lpstr>
      <vt:lpstr>Other Hallucinogen Use Disorder</vt:lpstr>
      <vt:lpstr>Phencyclidine Intoxication</vt:lpstr>
      <vt:lpstr>Other Hallucinogen Intoxication</vt:lpstr>
      <vt:lpstr>Hallucinogen Persisting Perception Disorder</vt:lpstr>
      <vt:lpstr>Inhalant Related Disorders</vt:lpstr>
      <vt:lpstr>Inhalant Use Disorder</vt:lpstr>
      <vt:lpstr>Inhalant Intoxication</vt:lpstr>
      <vt:lpstr>Opioid-Related Disorders</vt:lpstr>
      <vt:lpstr>Opioid Use Disorder</vt:lpstr>
      <vt:lpstr>Opioid Intoxication</vt:lpstr>
      <vt:lpstr>Opioid Withdrawal</vt:lpstr>
      <vt:lpstr>Opioid Withdrawal</vt:lpstr>
      <vt:lpstr>Sedative-, Hypnotic-, or Anxiolytic-Related Disorders</vt:lpstr>
      <vt:lpstr>PowerPoint Presentation</vt:lpstr>
      <vt:lpstr>Intoxication</vt:lpstr>
      <vt:lpstr>Withdrawal</vt:lpstr>
      <vt:lpstr>PowerPoint Presentation</vt:lpstr>
      <vt:lpstr>Stimulant Use Disorder</vt:lpstr>
      <vt:lpstr>Stimulant Use Disorder</vt:lpstr>
      <vt:lpstr>Stimulant Intoxication</vt:lpstr>
      <vt:lpstr>PowerPoint Presentation</vt:lpstr>
      <vt:lpstr>Stimulant Withdrawal</vt:lpstr>
      <vt:lpstr>Tobacco-Related Disorders</vt:lpstr>
      <vt:lpstr>Tobacco-Related Disorders</vt:lpstr>
      <vt:lpstr>Tobacco-Related Disorders</vt:lpstr>
      <vt:lpstr>Tobacco Use Disorder</vt:lpstr>
      <vt:lpstr>Tobacco Withdrawal</vt:lpstr>
      <vt:lpstr>Other (or Unknown) Substance Use Disorder</vt:lpstr>
      <vt:lpstr>Other (or Unknown) Substance Use Disorder</vt:lpstr>
      <vt:lpstr>Gambling Disorder</vt:lpstr>
      <vt:lpstr>Gambling Disorder Diagnostic Criteria</vt:lpstr>
      <vt:lpstr>Gambling Disorder Diagnostic Criteria</vt:lpstr>
      <vt:lpstr>Gambling Disorder Diagnostic Criteria</vt:lpstr>
      <vt:lpstr>Gambling Disorder Severity Rating</vt:lpstr>
      <vt:lpstr>Gambling Disorder</vt:lpstr>
      <vt:lpstr>Any Question???  </vt:lpstr>
      <vt:lpstr> Psychiatric Emergencies</vt:lpstr>
      <vt:lpstr>PSYCHIATRIC EMERGENCIES</vt:lpstr>
      <vt:lpstr>Approaches to psychiatric emergencies</vt:lpstr>
      <vt:lpstr>Types of psychiatric emergencies</vt:lpstr>
      <vt:lpstr>SUICIDE AND DELIBERATE SELF HARM</vt:lpstr>
      <vt:lpstr>Definitions</vt:lpstr>
      <vt:lpstr>TYPES</vt:lpstr>
      <vt:lpstr>Methods used to commit suicide</vt:lpstr>
      <vt:lpstr>Risk factors</vt:lpstr>
      <vt:lpstr>Risk factors cont’</vt:lpstr>
      <vt:lpstr>Protective factors</vt:lpstr>
      <vt:lpstr>Characteristics  evaluated in the psychiatric assessment of patients with suicidal behavior</vt:lpstr>
      <vt:lpstr>2. Psychiatric illnesses</vt:lpstr>
      <vt:lpstr>3. History</vt:lpstr>
      <vt:lpstr>4. Psychosocial situation</vt:lpstr>
      <vt:lpstr>5. Coping skills</vt:lpstr>
      <vt:lpstr>Assessment of suicidal risk</vt:lpstr>
      <vt:lpstr>Sad persons(Patterson et al, 1983) Adapted sad persons’ scale(Juhnke,1996)</vt:lpstr>
      <vt:lpstr>SAD PERSONS CONT’</vt:lpstr>
      <vt:lpstr>Scoring system</vt:lpstr>
      <vt:lpstr>‘SADCHILDREN SCALE’(adapted from Di Vasto, West &amp; Cristy 1979)</vt:lpstr>
      <vt:lpstr>IS PATH WARM?</vt:lpstr>
      <vt:lpstr>PowerPoint Presentation</vt:lpstr>
      <vt:lpstr>PowerPoint Presentation</vt:lpstr>
      <vt:lpstr>Specific interventions</vt:lpstr>
      <vt:lpstr>Nursing Management of suicidal patients</vt:lpstr>
      <vt:lpstr>Nursing care cont’</vt:lpstr>
      <vt:lpstr>Nursiing care cont’</vt:lpstr>
      <vt:lpstr>SUMMARY</vt:lpstr>
      <vt:lpstr>VIOLENCE AND AGRESSION</vt:lpstr>
      <vt:lpstr>Introduction </vt:lpstr>
      <vt:lpstr>Causes </vt:lpstr>
      <vt:lpstr>Assessing and predicting violent behavior</vt:lpstr>
      <vt:lpstr>Cont’</vt:lpstr>
      <vt:lpstr>Assessing the risk of violence</vt:lpstr>
      <vt:lpstr>Management.</vt:lpstr>
      <vt:lpstr>Common drugs used for rapid tranquillization</vt:lpstr>
      <vt:lpstr>Precautions to take</vt:lpstr>
      <vt:lpstr>What to do in case of attempted attacks</vt:lpstr>
      <vt:lpstr>Guidelines for self protection when handling an aggressive patients </vt:lpstr>
      <vt:lpstr>CATATONIC STUPOR</vt:lpstr>
      <vt:lpstr>Case scenario.</vt:lpstr>
      <vt:lpstr>END^^^</vt:lpstr>
      <vt:lpstr>THERAPIES IN MENTAL HEALTH</vt:lpstr>
      <vt:lpstr>Objectives</vt:lpstr>
      <vt:lpstr>THERAPEUTIC NURSE-CLIENT RELATIONSHIP</vt:lpstr>
      <vt:lpstr>PowerPoint Presentation</vt:lpstr>
      <vt:lpstr>PSYCHOTHERAPY</vt:lpstr>
      <vt:lpstr>MILIEU THERAPY</vt:lpstr>
      <vt:lpstr>Conditions Promoting a Therapeutic Environment</vt:lpstr>
      <vt:lpstr>Role of the Nurse</vt:lpstr>
      <vt:lpstr>GROUP THERAPY</vt:lpstr>
      <vt:lpstr>Classification of groups</vt:lpstr>
      <vt:lpstr>PowerPoint Presentation</vt:lpstr>
      <vt:lpstr>2.Conversation/exploratory groups</vt:lpstr>
      <vt:lpstr>3. Activity groups</vt:lpstr>
      <vt:lpstr>Curative factors in group therapy</vt:lpstr>
      <vt:lpstr>PowerPoint Presentation</vt:lpstr>
      <vt:lpstr>PowerPoint Presentation</vt:lpstr>
      <vt:lpstr>PowerPoint Presentation</vt:lpstr>
      <vt:lpstr>PowerPoint Presentation</vt:lpstr>
      <vt:lpstr>Phases of Group Development</vt:lpstr>
      <vt:lpstr>Tasks of group therapist during the sessions</vt:lpstr>
      <vt:lpstr>PowerPoint Presentation</vt:lpstr>
      <vt:lpstr>PowerPoint Presentation</vt:lpstr>
      <vt:lpstr>PowerPoint Presentation</vt:lpstr>
      <vt:lpstr>OCCUPATIONAL THERAPY</vt:lpstr>
      <vt:lpstr>PowerPoint Presentation</vt:lpstr>
      <vt:lpstr>PowerPoint Presentation</vt:lpstr>
      <vt:lpstr>COGNITIVE - BEHAVIORAL THERAPY (CBT)</vt:lpstr>
      <vt:lpstr>PowerPoint Presentation</vt:lpstr>
      <vt:lpstr>PowerPoint Presentation</vt:lpstr>
      <vt:lpstr>PowerPoint Presentation</vt:lpstr>
      <vt:lpstr>ELECTROCONVULSIVE THERAPY(ECT)</vt:lpstr>
      <vt:lpstr>PowerPoint Presentation</vt:lpstr>
      <vt:lpstr>PowerPoint Presentation</vt:lpstr>
      <vt:lpstr>Pre-treatment Evaluation</vt:lpstr>
      <vt:lpstr>PowerPoint Presentation</vt:lpstr>
      <vt:lpstr>Contraindications</vt:lpstr>
      <vt:lpstr>Side Effects of ECT </vt:lpstr>
      <vt:lpstr>PowerPoint Presentation</vt:lpstr>
      <vt:lpstr>Nursing Care in ECT  </vt:lpstr>
      <vt:lpstr>PowerPoint Presentation</vt:lpstr>
      <vt:lpstr>PowerPoint Presentation</vt:lpstr>
      <vt:lpstr>PowerPoint Presentation</vt:lpstr>
      <vt:lpstr>PowerPoint Presentation</vt:lpstr>
      <vt:lpstr>PowerPoint Presentation</vt:lpstr>
      <vt:lpstr>PowerPoint Presentation</vt:lpstr>
      <vt:lpstr>Any Question???  </vt:lpstr>
      <vt:lpstr>PowerPoint Presentation</vt:lpstr>
      <vt:lpstr>PHARMACOTHERAPY</vt:lpstr>
      <vt:lpstr>Anti Depressants</vt:lpstr>
      <vt:lpstr>Classification of antidepressants</vt:lpstr>
      <vt:lpstr>Side effects of heterocyclics</vt:lpstr>
      <vt:lpstr>Cont’d…</vt:lpstr>
      <vt:lpstr>Contraindications  </vt:lpstr>
      <vt:lpstr>2. Selective Serotonin Re-uptake Inhibitors (SSRIs)</vt:lpstr>
      <vt:lpstr>Cont’d…</vt:lpstr>
      <vt:lpstr>Monoamine oxidase inhibitors (MAOIs)</vt:lpstr>
      <vt:lpstr>Side effects of MAOIs </vt:lpstr>
      <vt:lpstr> </vt:lpstr>
      <vt:lpstr>Factors influencing the choice of antidepressants</vt:lpstr>
      <vt:lpstr>Mood Stabilizers</vt:lpstr>
      <vt:lpstr> Pharmacokinetics </vt:lpstr>
      <vt:lpstr>Patient monitoring</vt:lpstr>
      <vt:lpstr>4. Side effects</vt:lpstr>
      <vt:lpstr>Occasional side effects</vt:lpstr>
      <vt:lpstr>Signs that the lithium level may be too high (inform the psychiatrist immediately and do not give lithium for at least 24hrs).</vt:lpstr>
      <vt:lpstr>5. Precautions </vt:lpstr>
      <vt:lpstr>Carbamazepine (Tegretol).</vt:lpstr>
      <vt:lpstr>Dosage of carbamazepine</vt:lpstr>
      <vt:lpstr>ANTIPSYCHOTICS</vt:lpstr>
      <vt:lpstr>PowerPoint Presentation</vt:lpstr>
      <vt:lpstr>PowerPoint Presentation</vt:lpstr>
      <vt:lpstr>Mechanisms of Action </vt:lpstr>
      <vt:lpstr>PowerPoint Presentation</vt:lpstr>
      <vt:lpstr>PowerPoint Presentation</vt:lpstr>
      <vt:lpstr>Side effects of antipsychotics </vt:lpstr>
      <vt:lpstr>Extrapyramidal side effects of antipsychotics cntd…</vt:lpstr>
      <vt:lpstr>PowerPoint Presentation</vt:lpstr>
      <vt:lpstr>Side effects of antipsychotics cntd…</vt:lpstr>
      <vt:lpstr>Contraindications  </vt:lpstr>
      <vt:lpstr>Nurse’s Responsibility for a Patient Receiving Antipsychotics</vt:lpstr>
      <vt:lpstr>PowerPoint Presentation</vt:lpstr>
      <vt:lpstr>PowerPoint Presentation</vt:lpstr>
      <vt:lpstr>Anxiolytics and hypnotics</vt:lpstr>
      <vt:lpstr>Classification</vt:lpstr>
      <vt:lpstr>Anxiolytics and hypnotics</vt:lpstr>
      <vt:lpstr>Anxiolytics and hypnotics</vt:lpstr>
      <vt:lpstr>CLINICAL USE OF ANXIOLYTICS AND HYPNOTICS</vt:lpstr>
      <vt:lpstr>Anticonvusants and psychstimulants </vt:lpstr>
      <vt:lpstr>Please study the following:</vt:lpstr>
      <vt:lpstr>COMMUNITY MENTAL HEALTH </vt:lpstr>
      <vt:lpstr>Introduction </vt:lpstr>
      <vt:lpstr>Role of the nurse in cmh</vt:lpstr>
      <vt:lpstr>Public health model</vt:lpstr>
      <vt:lpstr>Primary prevention</vt:lpstr>
      <vt:lpstr>PowerPoint Presentation</vt:lpstr>
      <vt:lpstr>Primary interventions</vt:lpstr>
      <vt:lpstr>Cont’</vt:lpstr>
      <vt:lpstr>Settings </vt:lpstr>
      <vt:lpstr>Secondary prevention</vt:lpstr>
      <vt:lpstr>PowerPoint Presentation</vt:lpstr>
      <vt:lpstr>Secondary interventions </vt:lpstr>
      <vt:lpstr>Tertiary prevention</vt:lpstr>
      <vt:lpstr>PowerPoint Presentation</vt:lpstr>
      <vt:lpstr>Tertiary interventions</vt:lpstr>
      <vt:lpstr>Cont’</vt:lpstr>
      <vt:lpstr>Settings</vt:lpstr>
      <vt:lpstr>Summary </vt:lpstr>
      <vt:lpstr>THE END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MENTAL HEALTH &amp; PSYCHIATRIC NURSING</dc:title>
  <dc:creator>LENOVO</dc:creator>
  <cp:lastModifiedBy>Ishmail</cp:lastModifiedBy>
  <cp:revision>38</cp:revision>
  <dcterms:created xsi:type="dcterms:W3CDTF">2019-05-21T09:50:33Z</dcterms:created>
  <dcterms:modified xsi:type="dcterms:W3CDTF">2019-06-21T17:12:40Z</dcterms:modified>
</cp:coreProperties>
</file>