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 id="2147493296" r:id="rId2"/>
  </p:sldMasterIdLst>
  <p:notesMasterIdLst>
    <p:notesMasterId r:id="rId22"/>
  </p:notesMasterIdLst>
  <p:handoutMasterIdLst>
    <p:handoutMasterId r:id="rId23"/>
  </p:handoutMasterIdLst>
  <p:sldIdLst>
    <p:sldId id="730" r:id="rId3"/>
    <p:sldId id="922" r:id="rId4"/>
    <p:sldId id="964" r:id="rId5"/>
    <p:sldId id="967" r:id="rId6"/>
    <p:sldId id="968" r:id="rId7"/>
    <p:sldId id="970" r:id="rId8"/>
    <p:sldId id="969" r:id="rId9"/>
    <p:sldId id="971" r:id="rId10"/>
    <p:sldId id="972" r:id="rId11"/>
    <p:sldId id="973" r:id="rId12"/>
    <p:sldId id="974" r:id="rId13"/>
    <p:sldId id="975" r:id="rId14"/>
    <p:sldId id="976" r:id="rId15"/>
    <p:sldId id="977" r:id="rId16"/>
    <p:sldId id="978" r:id="rId17"/>
    <p:sldId id="979" r:id="rId18"/>
    <p:sldId id="980" r:id="rId19"/>
    <p:sldId id="945" r:id="rId20"/>
    <p:sldId id="966" r:id="rId21"/>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E5FB"/>
    <a:srgbClr val="ECDAFA"/>
    <a:srgbClr val="E2C9F7"/>
    <a:srgbClr val="D93FC3"/>
    <a:srgbClr val="97D2FF"/>
    <a:srgbClr val="F1C1E0"/>
    <a:srgbClr val="009999"/>
    <a:srgbClr val="00CC99"/>
    <a:srgbClr val="000000"/>
    <a:srgbClr val="9628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06B278-117F-4BED-BD4D-BF892B3CA82B}" v="56" dt="2021-04-12T02:28:04.8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81" autoAdjust="0"/>
    <p:restoredTop sz="85349" autoAdjust="0"/>
  </p:normalViewPr>
  <p:slideViewPr>
    <p:cSldViewPr>
      <p:cViewPr varScale="1">
        <p:scale>
          <a:sx n="68" d="100"/>
          <a:sy n="68" d="100"/>
        </p:scale>
        <p:origin x="8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ith Gicheha" userId="44de0a25-6c62-4674-8fd6-77711c225f0c" providerId="ADAL" clId="{C506B278-117F-4BED-BD4D-BF892B3CA82B}"/>
    <pc:docChg chg="undo custSel addSld delSld modSld sldOrd">
      <pc:chgData name="Edith Gicheha" userId="44de0a25-6c62-4674-8fd6-77711c225f0c" providerId="ADAL" clId="{C506B278-117F-4BED-BD4D-BF892B3CA82B}" dt="2021-04-12T02:39:05.794" v="851" actId="113"/>
      <pc:docMkLst>
        <pc:docMk/>
      </pc:docMkLst>
      <pc:sldChg chg="modSp">
        <pc:chgData name="Edith Gicheha" userId="44de0a25-6c62-4674-8fd6-77711c225f0c" providerId="ADAL" clId="{C506B278-117F-4BED-BD4D-BF892B3CA82B}" dt="2021-04-12T01:37:51.046" v="27" actId="1076"/>
        <pc:sldMkLst>
          <pc:docMk/>
          <pc:sldMk cId="0" sldId="730"/>
        </pc:sldMkLst>
        <pc:spChg chg="mod">
          <ac:chgData name="Edith Gicheha" userId="44de0a25-6c62-4674-8fd6-77711c225f0c" providerId="ADAL" clId="{C506B278-117F-4BED-BD4D-BF892B3CA82B}" dt="2021-04-12T01:37:51.046" v="27" actId="1076"/>
          <ac:spMkLst>
            <pc:docMk/>
            <pc:sldMk cId="0" sldId="730"/>
            <ac:spMk id="13315" creationId="{3A445972-38A2-4395-B85E-618C08D770CB}"/>
          </ac:spMkLst>
        </pc:spChg>
      </pc:sldChg>
      <pc:sldChg chg="modSp">
        <pc:chgData name="Edith Gicheha" userId="44de0a25-6c62-4674-8fd6-77711c225f0c" providerId="ADAL" clId="{C506B278-117F-4BED-BD4D-BF892B3CA82B}" dt="2021-04-12T01:46:59.374" v="110" actId="20577"/>
        <pc:sldMkLst>
          <pc:docMk/>
          <pc:sldMk cId="0" sldId="922"/>
        </pc:sldMkLst>
        <pc:spChg chg="mod">
          <ac:chgData name="Edith Gicheha" userId="44de0a25-6c62-4674-8fd6-77711c225f0c" providerId="ADAL" clId="{C506B278-117F-4BED-BD4D-BF892B3CA82B}" dt="2021-04-12T01:46:59.374" v="110" actId="20577"/>
          <ac:spMkLst>
            <pc:docMk/>
            <pc:sldMk cId="0" sldId="922"/>
            <ac:spMk id="2" creationId="{47903D5B-503C-44B5-BF97-FD884217746A}"/>
          </ac:spMkLst>
        </pc:spChg>
      </pc:sldChg>
      <pc:sldChg chg="del">
        <pc:chgData name="Edith Gicheha" userId="44de0a25-6c62-4674-8fd6-77711c225f0c" providerId="ADAL" clId="{C506B278-117F-4BED-BD4D-BF892B3CA82B}" dt="2021-04-12T01:47:54.902" v="138" actId="2696"/>
        <pc:sldMkLst>
          <pc:docMk/>
          <pc:sldMk cId="2343338837" sldId="950"/>
        </pc:sldMkLst>
      </pc:sldChg>
      <pc:sldChg chg="del">
        <pc:chgData name="Edith Gicheha" userId="44de0a25-6c62-4674-8fd6-77711c225f0c" providerId="ADAL" clId="{C506B278-117F-4BED-BD4D-BF892B3CA82B}" dt="2021-04-12T01:47:54.888" v="137" actId="2696"/>
        <pc:sldMkLst>
          <pc:docMk/>
          <pc:sldMk cId="2585870610" sldId="951"/>
        </pc:sldMkLst>
      </pc:sldChg>
      <pc:sldChg chg="del">
        <pc:chgData name="Edith Gicheha" userId="44de0a25-6c62-4674-8fd6-77711c225f0c" providerId="ADAL" clId="{C506B278-117F-4BED-BD4D-BF892B3CA82B}" dt="2021-04-12T01:47:54.888" v="136" actId="2696"/>
        <pc:sldMkLst>
          <pc:docMk/>
          <pc:sldMk cId="1577180249" sldId="959"/>
        </pc:sldMkLst>
      </pc:sldChg>
      <pc:sldChg chg="del">
        <pc:chgData name="Edith Gicheha" userId="44de0a25-6c62-4674-8fd6-77711c225f0c" providerId="ADAL" clId="{C506B278-117F-4BED-BD4D-BF892B3CA82B}" dt="2021-04-12T01:47:54.851" v="134" actId="2696"/>
        <pc:sldMkLst>
          <pc:docMk/>
          <pc:sldMk cId="1247186762" sldId="960"/>
        </pc:sldMkLst>
      </pc:sldChg>
      <pc:sldChg chg="del">
        <pc:chgData name="Edith Gicheha" userId="44de0a25-6c62-4674-8fd6-77711c225f0c" providerId="ADAL" clId="{C506B278-117F-4BED-BD4D-BF892B3CA82B}" dt="2021-04-12T01:47:54.836" v="130" actId="2696"/>
        <pc:sldMkLst>
          <pc:docMk/>
          <pc:sldMk cId="2443047112" sldId="961"/>
        </pc:sldMkLst>
      </pc:sldChg>
      <pc:sldChg chg="del">
        <pc:chgData name="Edith Gicheha" userId="44de0a25-6c62-4674-8fd6-77711c225f0c" providerId="ADAL" clId="{C506B278-117F-4BED-BD4D-BF892B3CA82B}" dt="2021-04-12T01:47:54.851" v="133" actId="2696"/>
        <pc:sldMkLst>
          <pc:docMk/>
          <pc:sldMk cId="217316070" sldId="962"/>
        </pc:sldMkLst>
      </pc:sldChg>
      <pc:sldChg chg="del">
        <pc:chgData name="Edith Gicheha" userId="44de0a25-6c62-4674-8fd6-77711c225f0c" providerId="ADAL" clId="{C506B278-117F-4BED-BD4D-BF892B3CA82B}" dt="2021-04-12T01:47:54.842" v="131" actId="2696"/>
        <pc:sldMkLst>
          <pc:docMk/>
          <pc:sldMk cId="2073988396" sldId="963"/>
        </pc:sldMkLst>
      </pc:sldChg>
      <pc:sldChg chg="modSp modNotesTx">
        <pc:chgData name="Edith Gicheha" userId="44de0a25-6c62-4674-8fd6-77711c225f0c" providerId="ADAL" clId="{C506B278-117F-4BED-BD4D-BF892B3CA82B}" dt="2021-04-12T02:36:08.072" v="847" actId="20577"/>
        <pc:sldMkLst>
          <pc:docMk/>
          <pc:sldMk cId="2481080608" sldId="964"/>
        </pc:sldMkLst>
        <pc:spChg chg="mod">
          <ac:chgData name="Edith Gicheha" userId="44de0a25-6c62-4674-8fd6-77711c225f0c" providerId="ADAL" clId="{C506B278-117F-4BED-BD4D-BF892B3CA82B}" dt="2021-04-12T02:36:08.072" v="847" actId="20577"/>
          <ac:spMkLst>
            <pc:docMk/>
            <pc:sldMk cId="2481080608" sldId="964"/>
            <ac:spMk id="2" creationId="{47903D5B-503C-44B5-BF97-FD884217746A}"/>
          </ac:spMkLst>
        </pc:spChg>
        <pc:spChg chg="mod">
          <ac:chgData name="Edith Gicheha" userId="44de0a25-6c62-4674-8fd6-77711c225f0c" providerId="ADAL" clId="{C506B278-117F-4BED-BD4D-BF892B3CA82B}" dt="2021-04-12T01:49:07.274" v="158" actId="5793"/>
          <ac:spMkLst>
            <pc:docMk/>
            <pc:sldMk cId="2481080608" sldId="964"/>
            <ac:spMk id="3" creationId="{1683A67A-D739-4B82-BDED-538865C9E4B2}"/>
          </ac:spMkLst>
        </pc:spChg>
        <pc:spChg chg="mod">
          <ac:chgData name="Edith Gicheha" userId="44de0a25-6c62-4674-8fd6-77711c225f0c" providerId="ADAL" clId="{C506B278-117F-4BED-BD4D-BF892B3CA82B}" dt="2021-04-12T01:49:13.496" v="166" actId="20577"/>
          <ac:spMkLst>
            <pc:docMk/>
            <pc:sldMk cId="2481080608" sldId="964"/>
            <ac:spMk id="15362" creationId="{C3FECA9F-0D5F-4C7C-BD81-6E60E30D6F00}"/>
          </ac:spMkLst>
        </pc:spChg>
      </pc:sldChg>
      <pc:sldChg chg="modSp">
        <pc:chgData name="Edith Gicheha" userId="44de0a25-6c62-4674-8fd6-77711c225f0c" providerId="ADAL" clId="{C506B278-117F-4BED-BD4D-BF892B3CA82B}" dt="2021-04-12T02:34:48.579" v="810" actId="20577"/>
        <pc:sldMkLst>
          <pc:docMk/>
          <pc:sldMk cId="597379742" sldId="966"/>
        </pc:sldMkLst>
        <pc:spChg chg="mod">
          <ac:chgData name="Edith Gicheha" userId="44de0a25-6c62-4674-8fd6-77711c225f0c" providerId="ADAL" clId="{C506B278-117F-4BED-BD4D-BF892B3CA82B}" dt="2021-04-12T02:34:48.579" v="810" actId="20577"/>
          <ac:spMkLst>
            <pc:docMk/>
            <pc:sldMk cId="597379742" sldId="966"/>
            <ac:spMk id="6" creationId="{53D82D4F-ED95-4710-AF5C-57BA436CB47A}"/>
          </ac:spMkLst>
        </pc:spChg>
      </pc:sldChg>
      <pc:sldChg chg="del">
        <pc:chgData name="Edith Gicheha" userId="44de0a25-6c62-4674-8fd6-77711c225f0c" providerId="ADAL" clId="{C506B278-117F-4BED-BD4D-BF892B3CA82B}" dt="2021-04-12T01:47:54.867" v="135" actId="2696"/>
        <pc:sldMkLst>
          <pc:docMk/>
          <pc:sldMk cId="1414833438" sldId="967"/>
        </pc:sldMkLst>
      </pc:sldChg>
      <pc:sldChg chg="modSp add">
        <pc:chgData name="Edith Gicheha" userId="44de0a25-6c62-4674-8fd6-77711c225f0c" providerId="ADAL" clId="{C506B278-117F-4BED-BD4D-BF892B3CA82B}" dt="2021-04-12T02:39:00.938" v="850" actId="113"/>
        <pc:sldMkLst>
          <pc:docMk/>
          <pc:sldMk cId="4268895051" sldId="967"/>
        </pc:sldMkLst>
        <pc:spChg chg="mod">
          <ac:chgData name="Edith Gicheha" userId="44de0a25-6c62-4674-8fd6-77711c225f0c" providerId="ADAL" clId="{C506B278-117F-4BED-BD4D-BF892B3CA82B}" dt="2021-04-12T02:39:00.938" v="850" actId="113"/>
          <ac:spMkLst>
            <pc:docMk/>
            <pc:sldMk cId="4268895051" sldId="967"/>
            <ac:spMk id="2" creationId="{47903D5B-503C-44B5-BF97-FD884217746A}"/>
          </ac:spMkLst>
        </pc:spChg>
      </pc:sldChg>
      <pc:sldChg chg="del">
        <pc:chgData name="Edith Gicheha" userId="44de0a25-6c62-4674-8fd6-77711c225f0c" providerId="ADAL" clId="{C506B278-117F-4BED-BD4D-BF892B3CA82B}" dt="2021-04-12T01:47:54.851" v="132" actId="2696"/>
        <pc:sldMkLst>
          <pc:docMk/>
          <pc:sldMk cId="1845050345" sldId="968"/>
        </pc:sldMkLst>
      </pc:sldChg>
      <pc:sldChg chg="modSp add">
        <pc:chgData name="Edith Gicheha" userId="44de0a25-6c62-4674-8fd6-77711c225f0c" providerId="ADAL" clId="{C506B278-117F-4BED-BD4D-BF892B3CA82B}" dt="2021-04-12T02:39:05.794" v="851" actId="113"/>
        <pc:sldMkLst>
          <pc:docMk/>
          <pc:sldMk cId="1950801351" sldId="968"/>
        </pc:sldMkLst>
        <pc:spChg chg="mod">
          <ac:chgData name="Edith Gicheha" userId="44de0a25-6c62-4674-8fd6-77711c225f0c" providerId="ADAL" clId="{C506B278-117F-4BED-BD4D-BF892B3CA82B}" dt="2021-04-12T02:39:05.794" v="851" actId="113"/>
          <ac:spMkLst>
            <pc:docMk/>
            <pc:sldMk cId="1950801351" sldId="968"/>
            <ac:spMk id="2" creationId="{47903D5B-503C-44B5-BF97-FD884217746A}"/>
          </ac:spMkLst>
        </pc:spChg>
        <pc:spChg chg="mod">
          <ac:chgData name="Edith Gicheha" userId="44de0a25-6c62-4674-8fd6-77711c225f0c" providerId="ADAL" clId="{C506B278-117F-4BED-BD4D-BF892B3CA82B}" dt="2021-04-12T02:06:10.365" v="408" actId="20577"/>
          <ac:spMkLst>
            <pc:docMk/>
            <pc:sldMk cId="1950801351" sldId="968"/>
            <ac:spMk id="15362" creationId="{C3FECA9F-0D5F-4C7C-BD81-6E60E30D6F00}"/>
          </ac:spMkLst>
        </pc:spChg>
      </pc:sldChg>
      <pc:sldChg chg="modSp add ord">
        <pc:chgData name="Edith Gicheha" userId="44de0a25-6c62-4674-8fd6-77711c225f0c" providerId="ADAL" clId="{C506B278-117F-4BED-BD4D-BF892B3CA82B}" dt="2021-04-12T02:14:08.530" v="474" actId="1076"/>
        <pc:sldMkLst>
          <pc:docMk/>
          <pc:sldMk cId="3768123082" sldId="969"/>
        </pc:sldMkLst>
        <pc:spChg chg="mod">
          <ac:chgData name="Edith Gicheha" userId="44de0a25-6c62-4674-8fd6-77711c225f0c" providerId="ADAL" clId="{C506B278-117F-4BED-BD4D-BF892B3CA82B}" dt="2021-04-12T02:14:00.642" v="473" actId="1076"/>
          <ac:spMkLst>
            <pc:docMk/>
            <pc:sldMk cId="3768123082" sldId="969"/>
            <ac:spMk id="2" creationId="{47903D5B-503C-44B5-BF97-FD884217746A}"/>
          </ac:spMkLst>
        </pc:spChg>
        <pc:spChg chg="mod">
          <ac:chgData name="Edith Gicheha" userId="44de0a25-6c62-4674-8fd6-77711c225f0c" providerId="ADAL" clId="{C506B278-117F-4BED-BD4D-BF892B3CA82B}" dt="2021-04-12T02:05:18.348" v="398" actId="14100"/>
          <ac:spMkLst>
            <pc:docMk/>
            <pc:sldMk cId="3768123082" sldId="969"/>
            <ac:spMk id="3" creationId="{1683A67A-D739-4B82-BDED-538865C9E4B2}"/>
          </ac:spMkLst>
        </pc:spChg>
        <pc:spChg chg="mod">
          <ac:chgData name="Edith Gicheha" userId="44de0a25-6c62-4674-8fd6-77711c225f0c" providerId="ADAL" clId="{C506B278-117F-4BED-BD4D-BF892B3CA82B}" dt="2021-04-12T02:14:08.530" v="474" actId="1076"/>
          <ac:spMkLst>
            <pc:docMk/>
            <pc:sldMk cId="3768123082" sldId="969"/>
            <ac:spMk id="15362" creationId="{C3FECA9F-0D5F-4C7C-BD81-6E60E30D6F00}"/>
          </ac:spMkLst>
        </pc:spChg>
      </pc:sldChg>
      <pc:sldChg chg="modSp add">
        <pc:chgData name="Edith Gicheha" userId="44de0a25-6c62-4674-8fd6-77711c225f0c" providerId="ADAL" clId="{C506B278-117F-4BED-BD4D-BF892B3CA82B}" dt="2021-04-12T02:12:17.696" v="466" actId="403"/>
        <pc:sldMkLst>
          <pc:docMk/>
          <pc:sldMk cId="3114139241" sldId="970"/>
        </pc:sldMkLst>
        <pc:spChg chg="mod">
          <ac:chgData name="Edith Gicheha" userId="44de0a25-6c62-4674-8fd6-77711c225f0c" providerId="ADAL" clId="{C506B278-117F-4BED-BD4D-BF892B3CA82B}" dt="2021-04-12T02:12:17.696" v="466" actId="403"/>
          <ac:spMkLst>
            <pc:docMk/>
            <pc:sldMk cId="3114139241" sldId="970"/>
            <ac:spMk id="2" creationId="{47903D5B-503C-44B5-BF97-FD884217746A}"/>
          </ac:spMkLst>
        </pc:spChg>
      </pc:sldChg>
      <pc:sldChg chg="modSp add">
        <pc:chgData name="Edith Gicheha" userId="44de0a25-6c62-4674-8fd6-77711c225f0c" providerId="ADAL" clId="{C506B278-117F-4BED-BD4D-BF892B3CA82B}" dt="2021-04-12T02:15:21.849" v="497" actId="11"/>
        <pc:sldMkLst>
          <pc:docMk/>
          <pc:sldMk cId="3739730898" sldId="971"/>
        </pc:sldMkLst>
        <pc:spChg chg="mod">
          <ac:chgData name="Edith Gicheha" userId="44de0a25-6c62-4674-8fd6-77711c225f0c" providerId="ADAL" clId="{C506B278-117F-4BED-BD4D-BF892B3CA82B}" dt="2021-04-12T02:15:21.849" v="497" actId="11"/>
          <ac:spMkLst>
            <pc:docMk/>
            <pc:sldMk cId="3739730898" sldId="971"/>
            <ac:spMk id="2" creationId="{47903D5B-503C-44B5-BF97-FD884217746A}"/>
          </ac:spMkLst>
        </pc:spChg>
      </pc:sldChg>
      <pc:sldChg chg="modSp add">
        <pc:chgData name="Edith Gicheha" userId="44de0a25-6c62-4674-8fd6-77711c225f0c" providerId="ADAL" clId="{C506B278-117F-4BED-BD4D-BF892B3CA82B}" dt="2021-04-12T02:17:13.421" v="520" actId="20577"/>
        <pc:sldMkLst>
          <pc:docMk/>
          <pc:sldMk cId="1916609833" sldId="972"/>
        </pc:sldMkLst>
        <pc:spChg chg="mod">
          <ac:chgData name="Edith Gicheha" userId="44de0a25-6c62-4674-8fd6-77711c225f0c" providerId="ADAL" clId="{C506B278-117F-4BED-BD4D-BF892B3CA82B}" dt="2021-04-12T02:17:13.421" v="520" actId="20577"/>
          <ac:spMkLst>
            <pc:docMk/>
            <pc:sldMk cId="1916609833" sldId="972"/>
            <ac:spMk id="2" creationId="{47903D5B-503C-44B5-BF97-FD884217746A}"/>
          </ac:spMkLst>
        </pc:spChg>
        <pc:spChg chg="mod">
          <ac:chgData name="Edith Gicheha" userId="44de0a25-6c62-4674-8fd6-77711c225f0c" providerId="ADAL" clId="{C506B278-117F-4BED-BD4D-BF892B3CA82B}" dt="2021-04-12T02:15:39.071" v="500" actId="20577"/>
          <ac:spMkLst>
            <pc:docMk/>
            <pc:sldMk cId="1916609833" sldId="972"/>
            <ac:spMk id="15362" creationId="{C3FECA9F-0D5F-4C7C-BD81-6E60E30D6F00}"/>
          </ac:spMkLst>
        </pc:spChg>
      </pc:sldChg>
      <pc:sldChg chg="modSp add">
        <pc:chgData name="Edith Gicheha" userId="44de0a25-6c62-4674-8fd6-77711c225f0c" providerId="ADAL" clId="{C506B278-117F-4BED-BD4D-BF892B3CA82B}" dt="2021-04-12T02:18:16.398" v="544" actId="20577"/>
        <pc:sldMkLst>
          <pc:docMk/>
          <pc:sldMk cId="1417764360" sldId="973"/>
        </pc:sldMkLst>
        <pc:spChg chg="mod">
          <ac:chgData name="Edith Gicheha" userId="44de0a25-6c62-4674-8fd6-77711c225f0c" providerId="ADAL" clId="{C506B278-117F-4BED-BD4D-BF892B3CA82B}" dt="2021-04-12T02:18:16.398" v="544" actId="20577"/>
          <ac:spMkLst>
            <pc:docMk/>
            <pc:sldMk cId="1417764360" sldId="973"/>
            <ac:spMk id="2" creationId="{47903D5B-503C-44B5-BF97-FD884217746A}"/>
          </ac:spMkLst>
        </pc:spChg>
      </pc:sldChg>
      <pc:sldChg chg="modSp add">
        <pc:chgData name="Edith Gicheha" userId="44de0a25-6c62-4674-8fd6-77711c225f0c" providerId="ADAL" clId="{C506B278-117F-4BED-BD4D-BF892B3CA82B}" dt="2021-04-12T02:20:28.870" v="570" actId="20577"/>
        <pc:sldMkLst>
          <pc:docMk/>
          <pc:sldMk cId="954199503" sldId="974"/>
        </pc:sldMkLst>
        <pc:spChg chg="mod">
          <ac:chgData name="Edith Gicheha" userId="44de0a25-6c62-4674-8fd6-77711c225f0c" providerId="ADAL" clId="{C506B278-117F-4BED-BD4D-BF892B3CA82B}" dt="2021-04-12T02:20:28.870" v="570" actId="20577"/>
          <ac:spMkLst>
            <pc:docMk/>
            <pc:sldMk cId="954199503" sldId="974"/>
            <ac:spMk id="2" creationId="{47903D5B-503C-44B5-BF97-FD884217746A}"/>
          </ac:spMkLst>
        </pc:spChg>
        <pc:spChg chg="mod">
          <ac:chgData name="Edith Gicheha" userId="44de0a25-6c62-4674-8fd6-77711c225f0c" providerId="ADAL" clId="{C506B278-117F-4BED-BD4D-BF892B3CA82B}" dt="2021-04-12T02:18:44.651" v="548" actId="1076"/>
          <ac:spMkLst>
            <pc:docMk/>
            <pc:sldMk cId="954199503" sldId="974"/>
            <ac:spMk id="15362" creationId="{C3FECA9F-0D5F-4C7C-BD81-6E60E30D6F00}"/>
          </ac:spMkLst>
        </pc:spChg>
      </pc:sldChg>
      <pc:sldChg chg="modSp add">
        <pc:chgData name="Edith Gicheha" userId="44de0a25-6c62-4674-8fd6-77711c225f0c" providerId="ADAL" clId="{C506B278-117F-4BED-BD4D-BF892B3CA82B}" dt="2021-04-12T02:21:44.644" v="591" actId="20577"/>
        <pc:sldMkLst>
          <pc:docMk/>
          <pc:sldMk cId="3520993597" sldId="975"/>
        </pc:sldMkLst>
        <pc:spChg chg="mod">
          <ac:chgData name="Edith Gicheha" userId="44de0a25-6c62-4674-8fd6-77711c225f0c" providerId="ADAL" clId="{C506B278-117F-4BED-BD4D-BF892B3CA82B}" dt="2021-04-12T02:21:44.644" v="591" actId="20577"/>
          <ac:spMkLst>
            <pc:docMk/>
            <pc:sldMk cId="3520993597" sldId="975"/>
            <ac:spMk id="2" creationId="{47903D5B-503C-44B5-BF97-FD884217746A}"/>
          </ac:spMkLst>
        </pc:spChg>
        <pc:spChg chg="mod">
          <ac:chgData name="Edith Gicheha" userId="44de0a25-6c62-4674-8fd6-77711c225f0c" providerId="ADAL" clId="{C506B278-117F-4BED-BD4D-BF892B3CA82B}" dt="2021-04-12T02:20:40.830" v="573" actId="20577"/>
          <ac:spMkLst>
            <pc:docMk/>
            <pc:sldMk cId="3520993597" sldId="975"/>
            <ac:spMk id="15362" creationId="{C3FECA9F-0D5F-4C7C-BD81-6E60E30D6F00}"/>
          </ac:spMkLst>
        </pc:spChg>
      </pc:sldChg>
      <pc:sldChg chg="modSp add">
        <pc:chgData name="Edith Gicheha" userId="44de0a25-6c62-4674-8fd6-77711c225f0c" providerId="ADAL" clId="{C506B278-117F-4BED-BD4D-BF892B3CA82B}" dt="2021-04-12T02:22:59.057" v="607" actId="1076"/>
        <pc:sldMkLst>
          <pc:docMk/>
          <pc:sldMk cId="118455790" sldId="976"/>
        </pc:sldMkLst>
        <pc:spChg chg="mod">
          <ac:chgData name="Edith Gicheha" userId="44de0a25-6c62-4674-8fd6-77711c225f0c" providerId="ADAL" clId="{C506B278-117F-4BED-BD4D-BF892B3CA82B}" dt="2021-04-12T02:22:59.057" v="607" actId="1076"/>
          <ac:spMkLst>
            <pc:docMk/>
            <pc:sldMk cId="118455790" sldId="976"/>
            <ac:spMk id="2" creationId="{47903D5B-503C-44B5-BF97-FD884217746A}"/>
          </ac:spMkLst>
        </pc:spChg>
      </pc:sldChg>
      <pc:sldChg chg="modSp add">
        <pc:chgData name="Edith Gicheha" userId="44de0a25-6c62-4674-8fd6-77711c225f0c" providerId="ADAL" clId="{C506B278-117F-4BED-BD4D-BF892B3CA82B}" dt="2021-04-12T02:24:48.568" v="630" actId="1076"/>
        <pc:sldMkLst>
          <pc:docMk/>
          <pc:sldMk cId="2344179491" sldId="977"/>
        </pc:sldMkLst>
        <pc:spChg chg="mod">
          <ac:chgData name="Edith Gicheha" userId="44de0a25-6c62-4674-8fd6-77711c225f0c" providerId="ADAL" clId="{C506B278-117F-4BED-BD4D-BF892B3CA82B}" dt="2021-04-12T02:24:48.568" v="630" actId="1076"/>
          <ac:spMkLst>
            <pc:docMk/>
            <pc:sldMk cId="2344179491" sldId="977"/>
            <ac:spMk id="2" creationId="{47903D5B-503C-44B5-BF97-FD884217746A}"/>
          </ac:spMkLst>
        </pc:spChg>
        <pc:spChg chg="mod">
          <ac:chgData name="Edith Gicheha" userId="44de0a25-6c62-4674-8fd6-77711c225f0c" providerId="ADAL" clId="{C506B278-117F-4BED-BD4D-BF892B3CA82B}" dt="2021-04-12T02:23:14.143" v="610" actId="20577"/>
          <ac:spMkLst>
            <pc:docMk/>
            <pc:sldMk cId="2344179491" sldId="977"/>
            <ac:spMk id="15362" creationId="{C3FECA9F-0D5F-4C7C-BD81-6E60E30D6F00}"/>
          </ac:spMkLst>
        </pc:spChg>
      </pc:sldChg>
      <pc:sldChg chg="modSp add">
        <pc:chgData name="Edith Gicheha" userId="44de0a25-6c62-4674-8fd6-77711c225f0c" providerId="ADAL" clId="{C506B278-117F-4BED-BD4D-BF892B3CA82B}" dt="2021-04-12T02:38:11.183" v="849" actId="1076"/>
        <pc:sldMkLst>
          <pc:docMk/>
          <pc:sldMk cId="1017250508" sldId="978"/>
        </pc:sldMkLst>
        <pc:spChg chg="mod">
          <ac:chgData name="Edith Gicheha" userId="44de0a25-6c62-4674-8fd6-77711c225f0c" providerId="ADAL" clId="{C506B278-117F-4BED-BD4D-BF892B3CA82B}" dt="2021-04-12T02:38:11.183" v="849" actId="1076"/>
          <ac:spMkLst>
            <pc:docMk/>
            <pc:sldMk cId="1017250508" sldId="978"/>
            <ac:spMk id="2" creationId="{47903D5B-503C-44B5-BF97-FD884217746A}"/>
          </ac:spMkLst>
        </pc:spChg>
        <pc:spChg chg="mod">
          <ac:chgData name="Edith Gicheha" userId="44de0a25-6c62-4674-8fd6-77711c225f0c" providerId="ADAL" clId="{C506B278-117F-4BED-BD4D-BF892B3CA82B}" dt="2021-04-12T02:24:59.948" v="633" actId="20577"/>
          <ac:spMkLst>
            <pc:docMk/>
            <pc:sldMk cId="1017250508" sldId="978"/>
            <ac:spMk id="15362" creationId="{C3FECA9F-0D5F-4C7C-BD81-6E60E30D6F00}"/>
          </ac:spMkLst>
        </pc:spChg>
      </pc:sldChg>
      <pc:sldChg chg="modSp add">
        <pc:chgData name="Edith Gicheha" userId="44de0a25-6c62-4674-8fd6-77711c225f0c" providerId="ADAL" clId="{C506B278-117F-4BED-BD4D-BF892B3CA82B}" dt="2021-04-12T02:27:27.384" v="678" actId="1076"/>
        <pc:sldMkLst>
          <pc:docMk/>
          <pc:sldMk cId="43141339" sldId="979"/>
        </pc:sldMkLst>
        <pc:spChg chg="mod">
          <ac:chgData name="Edith Gicheha" userId="44de0a25-6c62-4674-8fd6-77711c225f0c" providerId="ADAL" clId="{C506B278-117F-4BED-BD4D-BF892B3CA82B}" dt="2021-04-12T02:27:27.384" v="678" actId="1076"/>
          <ac:spMkLst>
            <pc:docMk/>
            <pc:sldMk cId="43141339" sldId="979"/>
            <ac:spMk id="2" creationId="{47903D5B-503C-44B5-BF97-FD884217746A}"/>
          </ac:spMkLst>
        </pc:spChg>
        <pc:spChg chg="mod">
          <ac:chgData name="Edith Gicheha" userId="44de0a25-6c62-4674-8fd6-77711c225f0c" providerId="ADAL" clId="{C506B278-117F-4BED-BD4D-BF892B3CA82B}" dt="2021-04-12T02:26:15.844" v="657" actId="20577"/>
          <ac:spMkLst>
            <pc:docMk/>
            <pc:sldMk cId="43141339" sldId="979"/>
            <ac:spMk id="15362" creationId="{C3FECA9F-0D5F-4C7C-BD81-6E60E30D6F00}"/>
          </ac:spMkLst>
        </pc:spChg>
      </pc:sldChg>
      <pc:sldChg chg="modSp add">
        <pc:chgData name="Edith Gicheha" userId="44de0a25-6c62-4674-8fd6-77711c225f0c" providerId="ADAL" clId="{C506B278-117F-4BED-BD4D-BF892B3CA82B}" dt="2021-04-12T02:28:29.060" v="694" actId="1076"/>
        <pc:sldMkLst>
          <pc:docMk/>
          <pc:sldMk cId="1762237247" sldId="980"/>
        </pc:sldMkLst>
        <pc:spChg chg="mod">
          <ac:chgData name="Edith Gicheha" userId="44de0a25-6c62-4674-8fd6-77711c225f0c" providerId="ADAL" clId="{C506B278-117F-4BED-BD4D-BF892B3CA82B}" dt="2021-04-12T02:28:29.060" v="694" actId="1076"/>
          <ac:spMkLst>
            <pc:docMk/>
            <pc:sldMk cId="1762237247" sldId="980"/>
            <ac:spMk id="2" creationId="{47903D5B-503C-44B5-BF97-FD884217746A}"/>
          </ac:spMkLst>
        </pc:spChg>
        <pc:spChg chg="mod">
          <ac:chgData name="Edith Gicheha" userId="44de0a25-6c62-4674-8fd6-77711c225f0c" providerId="ADAL" clId="{C506B278-117F-4BED-BD4D-BF892B3CA82B}" dt="2021-04-12T02:27:33.628" v="681" actId="20577"/>
          <ac:spMkLst>
            <pc:docMk/>
            <pc:sldMk cId="1762237247" sldId="980"/>
            <ac:spMk id="15362" creationId="{C3FECA9F-0D5F-4C7C-BD81-6E60E30D6F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4B6A2BD1-2598-4BEF-B5CF-540A6D4346A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76803" name="Rectangle 3">
            <a:extLst>
              <a:ext uri="{FF2B5EF4-FFF2-40B4-BE49-F238E27FC236}">
                <a16:creationId xmlns:a16="http://schemas.microsoft.com/office/drawing/2014/main" id="{30DAC6B0-9273-4C79-B169-F15BF310FF6F}"/>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76804" name="Rectangle 4">
            <a:extLst>
              <a:ext uri="{FF2B5EF4-FFF2-40B4-BE49-F238E27FC236}">
                <a16:creationId xmlns:a16="http://schemas.microsoft.com/office/drawing/2014/main" id="{5A7A5CFB-B93A-4358-9590-1D0C1F56BE82}"/>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76805" name="Rectangle 5">
            <a:extLst>
              <a:ext uri="{FF2B5EF4-FFF2-40B4-BE49-F238E27FC236}">
                <a16:creationId xmlns:a16="http://schemas.microsoft.com/office/drawing/2014/main" id="{D3DECECC-D3A7-4F70-8AFD-39176BB24E0D}"/>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B0994AD-4DC2-4C56-9CA8-44D573C7C27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1CCCFD6-FF32-4C1D-8564-6F9E1B1229B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p>
        </p:txBody>
      </p:sp>
      <p:sp>
        <p:nvSpPr>
          <p:cNvPr id="22531" name="Rectangle 3">
            <a:extLst>
              <a:ext uri="{FF2B5EF4-FFF2-40B4-BE49-F238E27FC236}">
                <a16:creationId xmlns:a16="http://schemas.microsoft.com/office/drawing/2014/main" id="{432FBA36-17F5-429D-B695-996DA9341C4E}"/>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a:p>
        </p:txBody>
      </p:sp>
      <p:sp>
        <p:nvSpPr>
          <p:cNvPr id="11268" name="Rectangle 4">
            <a:extLst>
              <a:ext uri="{FF2B5EF4-FFF2-40B4-BE49-F238E27FC236}">
                <a16:creationId xmlns:a16="http://schemas.microsoft.com/office/drawing/2014/main" id="{BD9C53BF-7F7B-49FD-ABA4-B42E2605AC4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AE8AF729-97D0-4367-B640-CAFB316FBBBD}"/>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2534" name="Rectangle 6">
            <a:extLst>
              <a:ext uri="{FF2B5EF4-FFF2-40B4-BE49-F238E27FC236}">
                <a16:creationId xmlns:a16="http://schemas.microsoft.com/office/drawing/2014/main" id="{26E3D3E2-89F3-4BBD-856F-B2FF9C4D1220}"/>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p>
        </p:txBody>
      </p:sp>
      <p:sp>
        <p:nvSpPr>
          <p:cNvPr id="22535" name="Rectangle 7">
            <a:extLst>
              <a:ext uri="{FF2B5EF4-FFF2-40B4-BE49-F238E27FC236}">
                <a16:creationId xmlns:a16="http://schemas.microsoft.com/office/drawing/2014/main" id="{6C4EEF43-823E-4879-901B-46500504F800}"/>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8F091DF-8E46-4511-ADFA-F83DC699884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2</a:t>
            </a:fld>
            <a:endParaRPr lang="en-GB" altLang="en-US" sz="12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11</a:t>
            </a:fld>
            <a:endParaRPr lang="en-GB" altLang="en-US" sz="1200">
              <a:solidFill>
                <a:srgbClr val="000000"/>
              </a:solidFill>
            </a:endParaRPr>
          </a:p>
        </p:txBody>
      </p:sp>
    </p:spTree>
    <p:extLst>
      <p:ext uri="{BB962C8B-B14F-4D97-AF65-F5344CB8AC3E}">
        <p14:creationId xmlns:p14="http://schemas.microsoft.com/office/powerpoint/2010/main" val="375059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12</a:t>
            </a:fld>
            <a:endParaRPr lang="en-GB" altLang="en-US" sz="1200">
              <a:solidFill>
                <a:srgbClr val="000000"/>
              </a:solidFill>
            </a:endParaRPr>
          </a:p>
        </p:txBody>
      </p:sp>
    </p:spTree>
    <p:extLst>
      <p:ext uri="{BB962C8B-B14F-4D97-AF65-F5344CB8AC3E}">
        <p14:creationId xmlns:p14="http://schemas.microsoft.com/office/powerpoint/2010/main" val="319425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13</a:t>
            </a:fld>
            <a:endParaRPr lang="en-GB" altLang="en-US" sz="1200">
              <a:solidFill>
                <a:srgbClr val="000000"/>
              </a:solidFill>
            </a:endParaRPr>
          </a:p>
        </p:txBody>
      </p:sp>
    </p:spTree>
    <p:extLst>
      <p:ext uri="{BB962C8B-B14F-4D97-AF65-F5344CB8AC3E}">
        <p14:creationId xmlns:p14="http://schemas.microsoft.com/office/powerpoint/2010/main" val="1838546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14</a:t>
            </a:fld>
            <a:endParaRPr lang="en-GB" altLang="en-US" sz="1200">
              <a:solidFill>
                <a:srgbClr val="000000"/>
              </a:solidFill>
            </a:endParaRPr>
          </a:p>
        </p:txBody>
      </p:sp>
    </p:spTree>
    <p:extLst>
      <p:ext uri="{BB962C8B-B14F-4D97-AF65-F5344CB8AC3E}">
        <p14:creationId xmlns:p14="http://schemas.microsoft.com/office/powerpoint/2010/main" val="3505209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15</a:t>
            </a:fld>
            <a:endParaRPr lang="en-GB" altLang="en-US" sz="1200">
              <a:solidFill>
                <a:srgbClr val="000000"/>
              </a:solidFill>
            </a:endParaRPr>
          </a:p>
        </p:txBody>
      </p:sp>
    </p:spTree>
    <p:extLst>
      <p:ext uri="{BB962C8B-B14F-4D97-AF65-F5344CB8AC3E}">
        <p14:creationId xmlns:p14="http://schemas.microsoft.com/office/powerpoint/2010/main" val="2219621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16</a:t>
            </a:fld>
            <a:endParaRPr lang="en-GB" altLang="en-US" sz="1200">
              <a:solidFill>
                <a:srgbClr val="000000"/>
              </a:solidFill>
            </a:endParaRPr>
          </a:p>
        </p:txBody>
      </p:sp>
    </p:spTree>
    <p:extLst>
      <p:ext uri="{BB962C8B-B14F-4D97-AF65-F5344CB8AC3E}">
        <p14:creationId xmlns:p14="http://schemas.microsoft.com/office/powerpoint/2010/main" val="1830904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17</a:t>
            </a:fld>
            <a:endParaRPr lang="en-GB" altLang="en-US" sz="1200">
              <a:solidFill>
                <a:srgbClr val="000000"/>
              </a:solidFill>
            </a:endParaRPr>
          </a:p>
        </p:txBody>
      </p:sp>
    </p:spTree>
    <p:extLst>
      <p:ext uri="{BB962C8B-B14F-4D97-AF65-F5344CB8AC3E}">
        <p14:creationId xmlns:p14="http://schemas.microsoft.com/office/powerpoint/2010/main" val="2957040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235B7C46-B323-405D-ABA1-6027E5FE2739}"/>
              </a:ext>
            </a:extLst>
          </p:cNvPr>
          <p:cNvSpPr>
            <a:spLocks noGrp="1" noRot="1" noChangeAspect="1" noChangeArrowheads="1" noTextEdit="1"/>
          </p:cNvSpPr>
          <p:nvPr>
            <p:ph type="sldImg"/>
          </p:nvPr>
        </p:nvSpPr>
        <p:spPr>
          <a:ln/>
        </p:spPr>
      </p:sp>
      <p:sp>
        <p:nvSpPr>
          <p:cNvPr id="59395" name="Notes Placeholder 2">
            <a:extLst>
              <a:ext uri="{FF2B5EF4-FFF2-40B4-BE49-F238E27FC236}">
                <a16:creationId xmlns:a16="http://schemas.microsoft.com/office/drawing/2014/main" id="{76FD2029-6092-4401-BC79-CDCCD34D7B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defTabSz="685800">
              <a:lnSpc>
                <a:spcPct val="90000"/>
              </a:lnSpc>
              <a:spcBef>
                <a:spcPts val="750"/>
              </a:spcBef>
              <a:buFontTx/>
              <a:buChar char="•"/>
            </a:pPr>
            <a:endParaRPr lang="en-GB" altLang="en-US"/>
          </a:p>
        </p:txBody>
      </p:sp>
      <p:sp>
        <p:nvSpPr>
          <p:cNvPr id="59396" name="Slide Number Placeholder 3">
            <a:extLst>
              <a:ext uri="{FF2B5EF4-FFF2-40B4-BE49-F238E27FC236}">
                <a16:creationId xmlns:a16="http://schemas.microsoft.com/office/drawing/2014/main" id="{5B6659AB-A2E7-4C85-8105-82F26D5B37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AD10500-9E3D-409C-B9C1-DCF1FF9FE8C3}" type="slidenum">
              <a:rPr lang="en-GB" altLang="en-US" sz="1200" smtClean="0">
                <a:solidFill>
                  <a:srgbClr val="000000"/>
                </a:solidFill>
              </a:rPr>
              <a:pPr/>
              <a:t>18</a:t>
            </a:fld>
            <a:endParaRPr lang="en-GB" altLang="en-US" sz="120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235B7C46-B323-405D-ABA1-6027E5FE2739}"/>
              </a:ext>
            </a:extLst>
          </p:cNvPr>
          <p:cNvSpPr>
            <a:spLocks noGrp="1" noRot="1" noChangeAspect="1" noChangeArrowheads="1" noTextEdit="1"/>
          </p:cNvSpPr>
          <p:nvPr>
            <p:ph type="sldImg"/>
          </p:nvPr>
        </p:nvSpPr>
        <p:spPr>
          <a:ln/>
        </p:spPr>
      </p:sp>
      <p:sp>
        <p:nvSpPr>
          <p:cNvPr id="59395" name="Notes Placeholder 2">
            <a:extLst>
              <a:ext uri="{FF2B5EF4-FFF2-40B4-BE49-F238E27FC236}">
                <a16:creationId xmlns:a16="http://schemas.microsoft.com/office/drawing/2014/main" id="{76FD2029-6092-4401-BC79-CDCCD34D7B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defTabSz="685800">
              <a:lnSpc>
                <a:spcPct val="90000"/>
              </a:lnSpc>
              <a:spcBef>
                <a:spcPts val="750"/>
              </a:spcBef>
              <a:buFontTx/>
              <a:buChar char="•"/>
            </a:pPr>
            <a:endParaRPr lang="en-GB" altLang="en-US"/>
          </a:p>
        </p:txBody>
      </p:sp>
      <p:sp>
        <p:nvSpPr>
          <p:cNvPr id="59396" name="Slide Number Placeholder 3">
            <a:extLst>
              <a:ext uri="{FF2B5EF4-FFF2-40B4-BE49-F238E27FC236}">
                <a16:creationId xmlns:a16="http://schemas.microsoft.com/office/drawing/2014/main" id="{5B6659AB-A2E7-4C85-8105-82F26D5B37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AD10500-9E3D-409C-B9C1-DCF1FF9FE8C3}" type="slidenum">
              <a:rPr lang="en-GB" altLang="en-US" sz="1200" smtClean="0">
                <a:solidFill>
                  <a:srgbClr val="000000"/>
                </a:solidFill>
              </a:rPr>
              <a:pPr/>
              <a:t>19</a:t>
            </a:fld>
            <a:endParaRPr lang="en-GB" altLang="en-US" sz="1200">
              <a:solidFill>
                <a:srgbClr val="000000"/>
              </a:solidFill>
            </a:endParaRPr>
          </a:p>
        </p:txBody>
      </p:sp>
    </p:spTree>
    <p:extLst>
      <p:ext uri="{BB962C8B-B14F-4D97-AF65-F5344CB8AC3E}">
        <p14:creationId xmlns:p14="http://schemas.microsoft.com/office/powerpoint/2010/main" val="3793909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3</a:t>
            </a:fld>
            <a:endParaRPr lang="en-GB" altLang="en-US" sz="1200">
              <a:solidFill>
                <a:srgbClr val="000000"/>
              </a:solidFill>
            </a:endParaRPr>
          </a:p>
        </p:txBody>
      </p:sp>
    </p:spTree>
    <p:extLst>
      <p:ext uri="{BB962C8B-B14F-4D97-AF65-F5344CB8AC3E}">
        <p14:creationId xmlns:p14="http://schemas.microsoft.com/office/powerpoint/2010/main" val="2733443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4</a:t>
            </a:fld>
            <a:endParaRPr lang="en-GB" altLang="en-US" sz="1200">
              <a:solidFill>
                <a:srgbClr val="000000"/>
              </a:solidFill>
            </a:endParaRPr>
          </a:p>
        </p:txBody>
      </p:sp>
    </p:spTree>
    <p:extLst>
      <p:ext uri="{BB962C8B-B14F-4D97-AF65-F5344CB8AC3E}">
        <p14:creationId xmlns:p14="http://schemas.microsoft.com/office/powerpoint/2010/main" val="941098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5</a:t>
            </a:fld>
            <a:endParaRPr lang="en-GB" altLang="en-US" sz="1200">
              <a:solidFill>
                <a:srgbClr val="000000"/>
              </a:solidFill>
            </a:endParaRPr>
          </a:p>
        </p:txBody>
      </p:sp>
    </p:spTree>
    <p:extLst>
      <p:ext uri="{BB962C8B-B14F-4D97-AF65-F5344CB8AC3E}">
        <p14:creationId xmlns:p14="http://schemas.microsoft.com/office/powerpoint/2010/main" val="1071034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6</a:t>
            </a:fld>
            <a:endParaRPr lang="en-GB" altLang="en-US" sz="1200">
              <a:solidFill>
                <a:srgbClr val="000000"/>
              </a:solidFill>
            </a:endParaRPr>
          </a:p>
        </p:txBody>
      </p:sp>
    </p:spTree>
    <p:extLst>
      <p:ext uri="{BB962C8B-B14F-4D97-AF65-F5344CB8AC3E}">
        <p14:creationId xmlns:p14="http://schemas.microsoft.com/office/powerpoint/2010/main" val="3523911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7</a:t>
            </a:fld>
            <a:endParaRPr lang="en-GB" altLang="en-US" sz="1200">
              <a:solidFill>
                <a:srgbClr val="000000"/>
              </a:solidFill>
            </a:endParaRPr>
          </a:p>
        </p:txBody>
      </p:sp>
    </p:spTree>
    <p:extLst>
      <p:ext uri="{BB962C8B-B14F-4D97-AF65-F5344CB8AC3E}">
        <p14:creationId xmlns:p14="http://schemas.microsoft.com/office/powerpoint/2010/main" val="2589411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8</a:t>
            </a:fld>
            <a:endParaRPr lang="en-GB" altLang="en-US" sz="1200">
              <a:solidFill>
                <a:srgbClr val="000000"/>
              </a:solidFill>
            </a:endParaRPr>
          </a:p>
        </p:txBody>
      </p:sp>
    </p:spTree>
    <p:extLst>
      <p:ext uri="{BB962C8B-B14F-4D97-AF65-F5344CB8AC3E}">
        <p14:creationId xmlns:p14="http://schemas.microsoft.com/office/powerpoint/2010/main" val="3936713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9</a:t>
            </a:fld>
            <a:endParaRPr lang="en-GB" altLang="en-US" sz="1200">
              <a:solidFill>
                <a:srgbClr val="000000"/>
              </a:solidFill>
            </a:endParaRPr>
          </a:p>
        </p:txBody>
      </p:sp>
    </p:spTree>
    <p:extLst>
      <p:ext uri="{BB962C8B-B14F-4D97-AF65-F5344CB8AC3E}">
        <p14:creationId xmlns:p14="http://schemas.microsoft.com/office/powerpoint/2010/main" val="2116471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986524D-9BE4-4AE1-B567-19D848820B3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742A3B58-7AEA-4355-BB98-C11BE6D3BC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lnSpc>
                <a:spcPct val="90000"/>
              </a:lnSpc>
              <a:spcBef>
                <a:spcPts val="750"/>
              </a:spcBef>
              <a:buFont typeface="+mj-lt"/>
              <a:buNone/>
            </a:pPr>
            <a:endParaRPr lang="en-GB" altLang="en-US" dirty="0"/>
          </a:p>
        </p:txBody>
      </p:sp>
      <p:sp>
        <p:nvSpPr>
          <p:cNvPr id="16388" name="Slide Number Placeholder 3">
            <a:extLst>
              <a:ext uri="{FF2B5EF4-FFF2-40B4-BE49-F238E27FC236}">
                <a16:creationId xmlns:a16="http://schemas.microsoft.com/office/drawing/2014/main" id="{2770D2FE-BF68-4F7D-95B6-D3BB7157E5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8084EB-5D07-43DC-9C70-21AE03FB7CAD}" type="slidenum">
              <a:rPr lang="en-GB" altLang="en-US" sz="1200" smtClean="0">
                <a:solidFill>
                  <a:srgbClr val="000000"/>
                </a:solidFill>
              </a:rPr>
              <a:pPr/>
              <a:t>10</a:t>
            </a:fld>
            <a:endParaRPr lang="en-GB" altLang="en-US" sz="1200">
              <a:solidFill>
                <a:srgbClr val="000000"/>
              </a:solidFill>
            </a:endParaRPr>
          </a:p>
        </p:txBody>
      </p:sp>
    </p:spTree>
    <p:extLst>
      <p:ext uri="{BB962C8B-B14F-4D97-AF65-F5344CB8AC3E}">
        <p14:creationId xmlns:p14="http://schemas.microsoft.com/office/powerpoint/2010/main" val="1862574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3" name="Shape 10">
            <a:extLst>
              <a:ext uri="{FF2B5EF4-FFF2-40B4-BE49-F238E27FC236}">
                <a16:creationId xmlns:a16="http://schemas.microsoft.com/office/drawing/2014/main" id="{CE0EFB0F-690F-420D-80AC-9A68F1E7321B}"/>
              </a:ext>
            </a:extLst>
          </p:cNvPr>
          <p:cNvSpPr>
            <a:spLocks noChangeArrowheads="1"/>
          </p:cNvSpPr>
          <p:nvPr/>
        </p:nvSpPr>
        <p:spPr bwMode="auto">
          <a:xfrm>
            <a:off x="5938838" y="3378200"/>
            <a:ext cx="720725" cy="101600"/>
          </a:xfrm>
          <a:prstGeom prst="rect">
            <a:avLst/>
          </a:prstGeom>
          <a:solidFill>
            <a:srgbClr val="FF971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4" name="Shape 11">
            <a:extLst>
              <a:ext uri="{FF2B5EF4-FFF2-40B4-BE49-F238E27FC236}">
                <a16:creationId xmlns:a16="http://schemas.microsoft.com/office/drawing/2014/main" id="{8D146BFE-7D69-40F4-A391-A22AE6973AD9}"/>
              </a:ext>
            </a:extLst>
          </p:cNvPr>
          <p:cNvSpPr>
            <a:spLocks noChangeArrowheads="1"/>
          </p:cNvSpPr>
          <p:nvPr/>
        </p:nvSpPr>
        <p:spPr bwMode="auto">
          <a:xfrm>
            <a:off x="6659563" y="3378200"/>
            <a:ext cx="722312" cy="101600"/>
          </a:xfrm>
          <a:prstGeom prst="rect">
            <a:avLst/>
          </a:prstGeom>
          <a:solidFill>
            <a:srgbClr val="F20253"/>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5" name="Shape 12">
            <a:extLst>
              <a:ext uri="{FF2B5EF4-FFF2-40B4-BE49-F238E27FC236}">
                <a16:creationId xmlns:a16="http://schemas.microsoft.com/office/drawing/2014/main" id="{6E049E52-4795-4C9D-B518-AE0EE91F0834}"/>
              </a:ext>
            </a:extLst>
          </p:cNvPr>
          <p:cNvSpPr>
            <a:spLocks noChangeArrowheads="1"/>
          </p:cNvSpPr>
          <p:nvPr/>
        </p:nvSpPr>
        <p:spPr bwMode="auto">
          <a:xfrm>
            <a:off x="0" y="3378200"/>
            <a:ext cx="722313" cy="101600"/>
          </a:xfrm>
          <a:prstGeom prst="rect">
            <a:avLst/>
          </a:prstGeom>
          <a:solidFill>
            <a:srgbClr val="7ECEFD"/>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6" name="Shape 13">
            <a:extLst>
              <a:ext uri="{FF2B5EF4-FFF2-40B4-BE49-F238E27FC236}">
                <a16:creationId xmlns:a16="http://schemas.microsoft.com/office/drawing/2014/main" id="{729B0767-02E1-4CC6-BFF8-B8D7AE3EE341}"/>
              </a:ext>
            </a:extLst>
          </p:cNvPr>
          <p:cNvSpPr>
            <a:spLocks noChangeArrowheads="1"/>
          </p:cNvSpPr>
          <p:nvPr/>
        </p:nvSpPr>
        <p:spPr bwMode="auto">
          <a:xfrm>
            <a:off x="720725" y="3378200"/>
            <a:ext cx="5218113" cy="101600"/>
          </a:xfrm>
          <a:prstGeom prst="rect">
            <a:avLst/>
          </a:prstGeom>
          <a:solidFill>
            <a:srgbClr val="2185C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9" name="Shape 9"/>
          <p:cNvSpPr txBox="1">
            <a:spLocks noGrp="1"/>
          </p:cNvSpPr>
          <p:nvPr>
            <p:ph type="ctrTitle"/>
          </p:nvPr>
        </p:nvSpPr>
        <p:spPr>
          <a:xfrm>
            <a:off x="455207" y="1574482"/>
            <a:ext cx="6204653" cy="1546500"/>
          </a:xfrm>
          <a:prstGeom prst="rect">
            <a:avLst/>
          </a:prstGeom>
        </p:spPr>
        <p:txBody>
          <a:bodyPr anchor="t"/>
          <a:lstStyle>
            <a:lvl1pPr lvl="0">
              <a:spcBef>
                <a:spcPts val="0"/>
              </a:spcBef>
              <a:buClr>
                <a:srgbClr val="2185C5"/>
              </a:buClr>
              <a:buSzPct val="100000"/>
              <a:defRPr sz="4800">
                <a:solidFill>
                  <a:srgbClr val="2185C5"/>
                </a:solidFill>
              </a:defRPr>
            </a:lvl1pPr>
            <a:lvl2pPr lvl="1">
              <a:spcBef>
                <a:spcPts val="0"/>
              </a:spcBef>
              <a:buClr>
                <a:srgbClr val="2185C5"/>
              </a:buClr>
              <a:buSzPct val="100000"/>
              <a:defRPr sz="4800">
                <a:solidFill>
                  <a:srgbClr val="2185C5"/>
                </a:solidFill>
              </a:defRPr>
            </a:lvl2pPr>
            <a:lvl3pPr lvl="2">
              <a:spcBef>
                <a:spcPts val="0"/>
              </a:spcBef>
              <a:buClr>
                <a:srgbClr val="2185C5"/>
              </a:buClr>
              <a:buSzPct val="100000"/>
              <a:defRPr sz="4800">
                <a:solidFill>
                  <a:srgbClr val="2185C5"/>
                </a:solidFill>
              </a:defRPr>
            </a:lvl3pPr>
            <a:lvl4pPr lvl="3">
              <a:spcBef>
                <a:spcPts val="0"/>
              </a:spcBef>
              <a:buClr>
                <a:srgbClr val="2185C5"/>
              </a:buClr>
              <a:buSzPct val="100000"/>
              <a:defRPr sz="4800">
                <a:solidFill>
                  <a:srgbClr val="2185C5"/>
                </a:solidFill>
              </a:defRPr>
            </a:lvl4pPr>
            <a:lvl5pPr lvl="4">
              <a:spcBef>
                <a:spcPts val="0"/>
              </a:spcBef>
              <a:buClr>
                <a:srgbClr val="2185C5"/>
              </a:buClr>
              <a:buSzPct val="100000"/>
              <a:defRPr sz="4800">
                <a:solidFill>
                  <a:srgbClr val="2185C5"/>
                </a:solidFill>
              </a:defRPr>
            </a:lvl5pPr>
            <a:lvl6pPr lvl="5">
              <a:spcBef>
                <a:spcPts val="0"/>
              </a:spcBef>
              <a:buClr>
                <a:srgbClr val="2185C5"/>
              </a:buClr>
              <a:buSzPct val="100000"/>
              <a:defRPr sz="4800">
                <a:solidFill>
                  <a:srgbClr val="2185C5"/>
                </a:solidFill>
              </a:defRPr>
            </a:lvl6pPr>
            <a:lvl7pPr lvl="6">
              <a:spcBef>
                <a:spcPts val="0"/>
              </a:spcBef>
              <a:buClr>
                <a:srgbClr val="2185C5"/>
              </a:buClr>
              <a:buSzPct val="100000"/>
              <a:defRPr sz="4800">
                <a:solidFill>
                  <a:srgbClr val="2185C5"/>
                </a:solidFill>
              </a:defRPr>
            </a:lvl7pPr>
            <a:lvl8pPr lvl="7">
              <a:spcBef>
                <a:spcPts val="0"/>
              </a:spcBef>
              <a:buClr>
                <a:srgbClr val="2185C5"/>
              </a:buClr>
              <a:buSzPct val="100000"/>
              <a:defRPr sz="4800">
                <a:solidFill>
                  <a:srgbClr val="2185C5"/>
                </a:solidFill>
              </a:defRPr>
            </a:lvl8pPr>
            <a:lvl9pPr lvl="8">
              <a:spcBef>
                <a:spcPts val="0"/>
              </a:spcBef>
              <a:buClr>
                <a:srgbClr val="2185C5"/>
              </a:buClr>
              <a:buSzPct val="100000"/>
              <a:defRPr sz="4800">
                <a:solidFill>
                  <a:srgbClr val="2185C5"/>
                </a:solidFill>
              </a:defRPr>
            </a:lvl9pPr>
          </a:lstStyle>
          <a:p>
            <a:r>
              <a:rPr lang="en-US"/>
              <a:t>Click to edit Master title style</a:t>
            </a:r>
            <a:endParaRPr/>
          </a:p>
        </p:txBody>
      </p:sp>
    </p:spTree>
    <p:extLst>
      <p:ext uri="{BB962C8B-B14F-4D97-AF65-F5344CB8AC3E}">
        <p14:creationId xmlns:p14="http://schemas.microsoft.com/office/powerpoint/2010/main" val="293651825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aption">
    <p:spTree>
      <p:nvGrpSpPr>
        <p:cNvPr id="1" name="Shape 58"/>
        <p:cNvGrpSpPr/>
        <p:nvPr/>
      </p:nvGrpSpPr>
      <p:grpSpPr>
        <a:xfrm>
          <a:off x="0" y="0"/>
          <a:ext cx="0" cy="0"/>
          <a:chOff x="0" y="0"/>
          <a:chExt cx="0" cy="0"/>
        </a:xfrm>
      </p:grpSpPr>
      <p:sp>
        <p:nvSpPr>
          <p:cNvPr id="3" name="Shape 60">
            <a:extLst>
              <a:ext uri="{FF2B5EF4-FFF2-40B4-BE49-F238E27FC236}">
                <a16:creationId xmlns:a16="http://schemas.microsoft.com/office/drawing/2014/main" id="{9836FB37-B4E5-4255-A814-7DAB0D10CCFC}"/>
              </a:ext>
            </a:extLst>
          </p:cNvPr>
          <p:cNvSpPr>
            <a:spLocks noChangeArrowheads="1"/>
          </p:cNvSpPr>
          <p:nvPr/>
        </p:nvSpPr>
        <p:spPr bwMode="auto">
          <a:xfrm>
            <a:off x="7356475" y="6754813"/>
            <a:ext cx="893763" cy="103187"/>
          </a:xfrm>
          <a:prstGeom prst="rect">
            <a:avLst/>
          </a:prstGeom>
          <a:solidFill>
            <a:srgbClr val="FF971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4" name="Shape 61">
            <a:extLst>
              <a:ext uri="{FF2B5EF4-FFF2-40B4-BE49-F238E27FC236}">
                <a16:creationId xmlns:a16="http://schemas.microsoft.com/office/drawing/2014/main" id="{575FEF5B-2DAF-4AB6-979A-B38671483143}"/>
              </a:ext>
            </a:extLst>
          </p:cNvPr>
          <p:cNvSpPr>
            <a:spLocks noChangeArrowheads="1"/>
          </p:cNvSpPr>
          <p:nvPr/>
        </p:nvSpPr>
        <p:spPr bwMode="auto">
          <a:xfrm>
            <a:off x="8250238" y="6754813"/>
            <a:ext cx="893762" cy="103187"/>
          </a:xfrm>
          <a:prstGeom prst="rect">
            <a:avLst/>
          </a:prstGeom>
          <a:solidFill>
            <a:srgbClr val="F20253"/>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5" name="Shape 62">
            <a:extLst>
              <a:ext uri="{FF2B5EF4-FFF2-40B4-BE49-F238E27FC236}">
                <a16:creationId xmlns:a16="http://schemas.microsoft.com/office/drawing/2014/main" id="{83B6FC8E-C853-44FF-ABEA-AD2010B78E67}"/>
              </a:ext>
            </a:extLst>
          </p:cNvPr>
          <p:cNvSpPr>
            <a:spLocks noChangeArrowheads="1"/>
          </p:cNvSpPr>
          <p:nvPr/>
        </p:nvSpPr>
        <p:spPr bwMode="auto">
          <a:xfrm>
            <a:off x="0" y="6754813"/>
            <a:ext cx="893763" cy="103187"/>
          </a:xfrm>
          <a:prstGeom prst="rect">
            <a:avLst/>
          </a:prstGeom>
          <a:solidFill>
            <a:srgbClr val="7ECEFD"/>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6" name="Shape 63">
            <a:extLst>
              <a:ext uri="{FF2B5EF4-FFF2-40B4-BE49-F238E27FC236}">
                <a16:creationId xmlns:a16="http://schemas.microsoft.com/office/drawing/2014/main" id="{CEC4991B-BB26-48A6-BF2F-F339629030CE}"/>
              </a:ext>
            </a:extLst>
          </p:cNvPr>
          <p:cNvSpPr>
            <a:spLocks noChangeArrowheads="1"/>
          </p:cNvSpPr>
          <p:nvPr/>
        </p:nvSpPr>
        <p:spPr bwMode="auto">
          <a:xfrm>
            <a:off x="893763" y="6754813"/>
            <a:ext cx="6462712" cy="103187"/>
          </a:xfrm>
          <a:prstGeom prst="rect">
            <a:avLst/>
          </a:prstGeom>
          <a:solidFill>
            <a:srgbClr val="2185C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59" name="Shape 59"/>
          <p:cNvSpPr txBox="1">
            <a:spLocks noGrp="1"/>
          </p:cNvSpPr>
          <p:nvPr>
            <p:ph type="body" idx="1"/>
          </p:nvPr>
        </p:nvSpPr>
        <p:spPr>
          <a:xfrm>
            <a:off x="893700" y="6199950"/>
            <a:ext cx="6462600" cy="467700"/>
          </a:xfrm>
          <a:prstGeom prst="rect">
            <a:avLst/>
          </a:prstGeom>
        </p:spPr>
        <p:txBody>
          <a:bodyPr anchor="b"/>
          <a:lstStyle>
            <a:lvl1pPr lvl="0">
              <a:spcBef>
                <a:spcPts val="360"/>
              </a:spcBef>
              <a:buClr>
                <a:srgbClr val="2185C5"/>
              </a:buClr>
              <a:buSzPct val="100000"/>
              <a:buNone/>
              <a:defRPr sz="1400">
                <a:solidFill>
                  <a:srgbClr val="2185C5"/>
                </a:solidFill>
              </a:defRPr>
            </a:lvl1pPr>
          </a:lstStyle>
          <a:p>
            <a:pPr lvl="0"/>
            <a:r>
              <a:rPr lang="en-US"/>
              <a:t>Click to edit Master text styles</a:t>
            </a:r>
          </a:p>
        </p:txBody>
      </p:sp>
    </p:spTree>
    <p:extLst>
      <p:ext uri="{BB962C8B-B14F-4D97-AF65-F5344CB8AC3E}">
        <p14:creationId xmlns:p14="http://schemas.microsoft.com/office/powerpoint/2010/main" val="28997504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nk color background">
    <p:bg>
      <p:bgPr>
        <a:solidFill>
          <a:srgbClr val="2185C5"/>
        </a:solidFill>
        <a:effectLst/>
      </p:bgPr>
    </p:bg>
    <p:spTree>
      <p:nvGrpSpPr>
        <p:cNvPr id="1" name="Shape 69"/>
        <p:cNvGrpSpPr/>
        <p:nvPr/>
      </p:nvGrpSpPr>
      <p:grpSpPr>
        <a:xfrm>
          <a:off x="0" y="0"/>
          <a:ext cx="0" cy="0"/>
          <a:chOff x="0" y="0"/>
          <a:chExt cx="0" cy="0"/>
        </a:xfrm>
      </p:grpSpPr>
      <p:sp>
        <p:nvSpPr>
          <p:cNvPr id="4" name="Shape 70">
            <a:extLst>
              <a:ext uri="{FF2B5EF4-FFF2-40B4-BE49-F238E27FC236}">
                <a16:creationId xmlns:a16="http://schemas.microsoft.com/office/drawing/2014/main" id="{FF9AEE89-AE38-4C56-88EB-59DC345A6F4C}"/>
              </a:ext>
            </a:extLst>
          </p:cNvPr>
          <p:cNvSpPr>
            <a:spLocks noChangeArrowheads="1"/>
          </p:cNvSpPr>
          <p:nvPr/>
        </p:nvSpPr>
        <p:spPr bwMode="auto">
          <a:xfrm>
            <a:off x="7356475" y="6754813"/>
            <a:ext cx="893763" cy="103187"/>
          </a:xfrm>
          <a:prstGeom prst="rect">
            <a:avLst/>
          </a:prstGeom>
          <a:solidFill>
            <a:srgbClr val="FF971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5" name="Shape 71">
            <a:extLst>
              <a:ext uri="{FF2B5EF4-FFF2-40B4-BE49-F238E27FC236}">
                <a16:creationId xmlns:a16="http://schemas.microsoft.com/office/drawing/2014/main" id="{2BCB7D76-263D-471D-A132-24E711F1BF54}"/>
              </a:ext>
            </a:extLst>
          </p:cNvPr>
          <p:cNvSpPr>
            <a:spLocks noChangeArrowheads="1"/>
          </p:cNvSpPr>
          <p:nvPr/>
        </p:nvSpPr>
        <p:spPr bwMode="auto">
          <a:xfrm>
            <a:off x="8250238" y="6754813"/>
            <a:ext cx="893762" cy="103187"/>
          </a:xfrm>
          <a:prstGeom prst="rect">
            <a:avLst/>
          </a:prstGeom>
          <a:solidFill>
            <a:srgbClr val="F20253"/>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6" name="Shape 72">
            <a:extLst>
              <a:ext uri="{FF2B5EF4-FFF2-40B4-BE49-F238E27FC236}">
                <a16:creationId xmlns:a16="http://schemas.microsoft.com/office/drawing/2014/main" id="{8D7A5247-08CE-4750-A836-D66E2E62CD72}"/>
              </a:ext>
            </a:extLst>
          </p:cNvPr>
          <p:cNvSpPr>
            <a:spLocks noChangeArrowheads="1"/>
          </p:cNvSpPr>
          <p:nvPr/>
        </p:nvSpPr>
        <p:spPr bwMode="auto">
          <a:xfrm>
            <a:off x="0" y="6754813"/>
            <a:ext cx="893763" cy="103187"/>
          </a:xfrm>
          <a:prstGeom prst="rect">
            <a:avLst/>
          </a:prstGeom>
          <a:solidFill>
            <a:srgbClr val="FFFFFF"/>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7" name="Shape 73">
            <a:extLst>
              <a:ext uri="{FF2B5EF4-FFF2-40B4-BE49-F238E27FC236}">
                <a16:creationId xmlns:a16="http://schemas.microsoft.com/office/drawing/2014/main" id="{B16EB302-E230-484D-8C11-1598DEEC397C}"/>
              </a:ext>
            </a:extLst>
          </p:cNvPr>
          <p:cNvSpPr>
            <a:spLocks noChangeArrowheads="1"/>
          </p:cNvSpPr>
          <p:nvPr/>
        </p:nvSpPr>
        <p:spPr bwMode="auto">
          <a:xfrm>
            <a:off x="893763" y="6754813"/>
            <a:ext cx="6462712" cy="103187"/>
          </a:xfrm>
          <a:prstGeom prst="rect">
            <a:avLst/>
          </a:prstGeom>
          <a:solidFill>
            <a:srgbClr val="7ECEFD"/>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3" name="Content Placeholder 2"/>
          <p:cNvSpPr>
            <a:spLocks noGrp="1"/>
          </p:cNvSpPr>
          <p:nvPr>
            <p:ph sz="quarter" idx="10"/>
          </p:nvPr>
        </p:nvSpPr>
        <p:spPr>
          <a:xfrm>
            <a:off x="893699" y="1851949"/>
            <a:ext cx="7356366" cy="446204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itle 7"/>
          <p:cNvSpPr>
            <a:spLocks noGrp="1"/>
          </p:cNvSpPr>
          <p:nvPr>
            <p:ph type="title"/>
          </p:nvPr>
        </p:nvSpPr>
        <p:spPr>
          <a:xfrm>
            <a:off x="893699" y="442483"/>
            <a:ext cx="7356366" cy="1235846"/>
          </a:xfrm>
        </p:spPr>
        <p:txBody>
          <a:bodyPr/>
          <a:lstStyle/>
          <a:p>
            <a:r>
              <a:rPr lang="en-US"/>
              <a:t>Click to edit Master title style</a:t>
            </a:r>
            <a:endParaRPr lang="en-GB"/>
          </a:p>
        </p:txBody>
      </p:sp>
    </p:spTree>
    <p:extLst>
      <p:ext uri="{BB962C8B-B14F-4D97-AF65-F5344CB8AC3E}">
        <p14:creationId xmlns:p14="http://schemas.microsoft.com/office/powerpoint/2010/main" val="47783765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8"/>
        <p:cNvGrpSpPr/>
        <p:nvPr/>
      </p:nvGrpSpPr>
      <p:grpSpPr>
        <a:xfrm>
          <a:off x="0" y="0"/>
          <a:ext cx="0" cy="0"/>
          <a:chOff x="0" y="0"/>
          <a:chExt cx="0" cy="0"/>
        </a:xfrm>
      </p:grpSpPr>
      <p:sp>
        <p:nvSpPr>
          <p:cNvPr id="4" name="Shape 31">
            <a:extLst>
              <a:ext uri="{FF2B5EF4-FFF2-40B4-BE49-F238E27FC236}">
                <a16:creationId xmlns:a16="http://schemas.microsoft.com/office/drawing/2014/main" id="{EBAA0E7F-CA09-45B7-99AF-0034968215DE}"/>
              </a:ext>
            </a:extLst>
          </p:cNvPr>
          <p:cNvSpPr>
            <a:spLocks noChangeArrowheads="1"/>
          </p:cNvSpPr>
          <p:nvPr/>
        </p:nvSpPr>
        <p:spPr bwMode="auto">
          <a:xfrm>
            <a:off x="7356475" y="6754813"/>
            <a:ext cx="893763" cy="103187"/>
          </a:xfrm>
          <a:prstGeom prst="rect">
            <a:avLst/>
          </a:prstGeom>
          <a:solidFill>
            <a:srgbClr val="FF971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5" name="Shape 32">
            <a:extLst>
              <a:ext uri="{FF2B5EF4-FFF2-40B4-BE49-F238E27FC236}">
                <a16:creationId xmlns:a16="http://schemas.microsoft.com/office/drawing/2014/main" id="{CF37E968-7623-44D7-BAF7-A37A893BF434}"/>
              </a:ext>
            </a:extLst>
          </p:cNvPr>
          <p:cNvSpPr>
            <a:spLocks noChangeArrowheads="1"/>
          </p:cNvSpPr>
          <p:nvPr/>
        </p:nvSpPr>
        <p:spPr bwMode="auto">
          <a:xfrm>
            <a:off x="8250238" y="6754813"/>
            <a:ext cx="893762" cy="103187"/>
          </a:xfrm>
          <a:prstGeom prst="rect">
            <a:avLst/>
          </a:prstGeom>
          <a:solidFill>
            <a:srgbClr val="F20253"/>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6" name="Shape 33">
            <a:extLst>
              <a:ext uri="{FF2B5EF4-FFF2-40B4-BE49-F238E27FC236}">
                <a16:creationId xmlns:a16="http://schemas.microsoft.com/office/drawing/2014/main" id="{45A9FF58-970B-4BFE-A14F-1F5C6B46462A}"/>
              </a:ext>
            </a:extLst>
          </p:cNvPr>
          <p:cNvSpPr>
            <a:spLocks noChangeArrowheads="1"/>
          </p:cNvSpPr>
          <p:nvPr/>
        </p:nvSpPr>
        <p:spPr bwMode="auto">
          <a:xfrm>
            <a:off x="0" y="6754813"/>
            <a:ext cx="893763" cy="103187"/>
          </a:xfrm>
          <a:prstGeom prst="rect">
            <a:avLst/>
          </a:prstGeom>
          <a:solidFill>
            <a:srgbClr val="7ECEFD"/>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7" name="Shape 34">
            <a:extLst>
              <a:ext uri="{FF2B5EF4-FFF2-40B4-BE49-F238E27FC236}">
                <a16:creationId xmlns:a16="http://schemas.microsoft.com/office/drawing/2014/main" id="{82A4EBC6-48A5-4442-9982-FC7E3CD6BCE5}"/>
              </a:ext>
            </a:extLst>
          </p:cNvPr>
          <p:cNvSpPr>
            <a:spLocks noChangeArrowheads="1"/>
          </p:cNvSpPr>
          <p:nvPr/>
        </p:nvSpPr>
        <p:spPr bwMode="auto">
          <a:xfrm>
            <a:off x="893763" y="6754813"/>
            <a:ext cx="6462712" cy="103187"/>
          </a:xfrm>
          <a:prstGeom prst="rect">
            <a:avLst/>
          </a:prstGeom>
          <a:solidFill>
            <a:srgbClr val="2185C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9" name="Shape 29"/>
          <p:cNvSpPr txBox="1">
            <a:spLocks noGrp="1"/>
          </p:cNvSpPr>
          <p:nvPr>
            <p:ph type="title"/>
          </p:nvPr>
        </p:nvSpPr>
        <p:spPr>
          <a:xfrm>
            <a:off x="544010" y="514194"/>
            <a:ext cx="8015468" cy="897917"/>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a:p>
        </p:txBody>
      </p:sp>
      <p:sp>
        <p:nvSpPr>
          <p:cNvPr id="30" name="Shape 30"/>
          <p:cNvSpPr txBox="1">
            <a:spLocks noGrp="1"/>
          </p:cNvSpPr>
          <p:nvPr>
            <p:ph type="body" idx="1"/>
          </p:nvPr>
        </p:nvSpPr>
        <p:spPr>
          <a:xfrm>
            <a:off x="544010" y="1579944"/>
            <a:ext cx="8015468" cy="4826643"/>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a:t>Click to edit Master text styles</a:t>
            </a:r>
          </a:p>
        </p:txBody>
      </p:sp>
    </p:spTree>
    <p:extLst>
      <p:ext uri="{BB962C8B-B14F-4D97-AF65-F5344CB8AC3E}">
        <p14:creationId xmlns:p14="http://schemas.microsoft.com/office/powerpoint/2010/main" val="306544230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lank color background">
    <p:bg>
      <p:bgPr>
        <a:solidFill>
          <a:srgbClr val="2185C5"/>
        </a:solidFill>
        <a:effectLst/>
      </p:bgPr>
    </p:bg>
    <p:spTree>
      <p:nvGrpSpPr>
        <p:cNvPr id="1" name="Shape 69"/>
        <p:cNvGrpSpPr/>
        <p:nvPr/>
      </p:nvGrpSpPr>
      <p:grpSpPr>
        <a:xfrm>
          <a:off x="0" y="0"/>
          <a:ext cx="0" cy="0"/>
          <a:chOff x="0" y="0"/>
          <a:chExt cx="0" cy="0"/>
        </a:xfrm>
      </p:grpSpPr>
      <p:sp>
        <p:nvSpPr>
          <p:cNvPr id="4" name="Shape 70">
            <a:extLst>
              <a:ext uri="{FF2B5EF4-FFF2-40B4-BE49-F238E27FC236}">
                <a16:creationId xmlns:a16="http://schemas.microsoft.com/office/drawing/2014/main" id="{4DD35734-BD24-4CBD-A3CE-7CA3537E280C}"/>
              </a:ext>
            </a:extLst>
          </p:cNvPr>
          <p:cNvSpPr>
            <a:spLocks noChangeArrowheads="1"/>
          </p:cNvSpPr>
          <p:nvPr/>
        </p:nvSpPr>
        <p:spPr bwMode="auto">
          <a:xfrm>
            <a:off x="7356475" y="6754813"/>
            <a:ext cx="893763" cy="103187"/>
          </a:xfrm>
          <a:prstGeom prst="rect">
            <a:avLst/>
          </a:prstGeom>
          <a:solidFill>
            <a:srgbClr val="FF971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5" name="Shape 71">
            <a:extLst>
              <a:ext uri="{FF2B5EF4-FFF2-40B4-BE49-F238E27FC236}">
                <a16:creationId xmlns:a16="http://schemas.microsoft.com/office/drawing/2014/main" id="{4C9AA16F-1196-468F-AABE-69C1F891A7A4}"/>
              </a:ext>
            </a:extLst>
          </p:cNvPr>
          <p:cNvSpPr>
            <a:spLocks noChangeArrowheads="1"/>
          </p:cNvSpPr>
          <p:nvPr/>
        </p:nvSpPr>
        <p:spPr bwMode="auto">
          <a:xfrm>
            <a:off x="8250238" y="6754813"/>
            <a:ext cx="893762" cy="103187"/>
          </a:xfrm>
          <a:prstGeom prst="rect">
            <a:avLst/>
          </a:prstGeom>
          <a:solidFill>
            <a:srgbClr val="F20253"/>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6" name="Shape 72">
            <a:extLst>
              <a:ext uri="{FF2B5EF4-FFF2-40B4-BE49-F238E27FC236}">
                <a16:creationId xmlns:a16="http://schemas.microsoft.com/office/drawing/2014/main" id="{AF0CD4B7-506E-4BC0-B081-ECC436D925E2}"/>
              </a:ext>
            </a:extLst>
          </p:cNvPr>
          <p:cNvSpPr>
            <a:spLocks noChangeArrowheads="1"/>
          </p:cNvSpPr>
          <p:nvPr/>
        </p:nvSpPr>
        <p:spPr bwMode="auto">
          <a:xfrm>
            <a:off x="0" y="6754813"/>
            <a:ext cx="893763" cy="103187"/>
          </a:xfrm>
          <a:prstGeom prst="rect">
            <a:avLst/>
          </a:prstGeom>
          <a:solidFill>
            <a:srgbClr val="FFFFFF"/>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7" name="Shape 73">
            <a:extLst>
              <a:ext uri="{FF2B5EF4-FFF2-40B4-BE49-F238E27FC236}">
                <a16:creationId xmlns:a16="http://schemas.microsoft.com/office/drawing/2014/main" id="{6200B604-D10A-41C4-8911-77CCDC1295BF}"/>
              </a:ext>
            </a:extLst>
          </p:cNvPr>
          <p:cNvSpPr>
            <a:spLocks noChangeArrowheads="1"/>
          </p:cNvSpPr>
          <p:nvPr/>
        </p:nvSpPr>
        <p:spPr bwMode="auto">
          <a:xfrm>
            <a:off x="893763" y="6754813"/>
            <a:ext cx="6462712" cy="103187"/>
          </a:xfrm>
          <a:prstGeom prst="rect">
            <a:avLst/>
          </a:prstGeom>
          <a:solidFill>
            <a:srgbClr val="7ECEFD"/>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3" name="Content Placeholder 2"/>
          <p:cNvSpPr>
            <a:spLocks noGrp="1"/>
          </p:cNvSpPr>
          <p:nvPr>
            <p:ph sz="quarter" idx="10"/>
          </p:nvPr>
        </p:nvSpPr>
        <p:spPr>
          <a:xfrm>
            <a:off x="893699" y="1851949"/>
            <a:ext cx="7356366" cy="446204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itle 7"/>
          <p:cNvSpPr>
            <a:spLocks noGrp="1"/>
          </p:cNvSpPr>
          <p:nvPr>
            <p:ph type="title"/>
          </p:nvPr>
        </p:nvSpPr>
        <p:spPr>
          <a:xfrm>
            <a:off x="893699" y="442483"/>
            <a:ext cx="7356366" cy="1235846"/>
          </a:xfrm>
        </p:spPr>
        <p:txBody>
          <a:bodyPr/>
          <a:lstStyle/>
          <a:p>
            <a:r>
              <a:rPr lang="en-US"/>
              <a:t>Click to edit Master title style</a:t>
            </a:r>
            <a:endParaRPr lang="en-GB"/>
          </a:p>
        </p:txBody>
      </p:sp>
    </p:spTree>
    <p:extLst>
      <p:ext uri="{BB962C8B-B14F-4D97-AF65-F5344CB8AC3E}">
        <p14:creationId xmlns:p14="http://schemas.microsoft.com/office/powerpoint/2010/main" val="248181315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6">
            <a:extLst>
              <a:ext uri="{FF2B5EF4-FFF2-40B4-BE49-F238E27FC236}">
                <a16:creationId xmlns:a16="http://schemas.microsoft.com/office/drawing/2014/main" id="{B8BE8C54-A67F-4D7D-B7CD-2F9C49889C72}"/>
              </a:ext>
            </a:extLst>
          </p:cNvPr>
          <p:cNvSpPr txBox="1">
            <a:spLocks noGrp="1"/>
          </p:cNvSpPr>
          <p:nvPr>
            <p:ph type="title"/>
          </p:nvPr>
        </p:nvSpPr>
        <p:spPr bwMode="auto">
          <a:xfrm>
            <a:off x="893763" y="274638"/>
            <a:ext cx="64627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en-US" altLang="en-US">
              <a:sym typeface="Arial" panose="020B0604020202020204" pitchFamily="34" charset="0"/>
            </a:endParaRPr>
          </a:p>
        </p:txBody>
      </p:sp>
      <p:sp>
        <p:nvSpPr>
          <p:cNvPr id="1027" name="Shape 7">
            <a:extLst>
              <a:ext uri="{FF2B5EF4-FFF2-40B4-BE49-F238E27FC236}">
                <a16:creationId xmlns:a16="http://schemas.microsoft.com/office/drawing/2014/main" id="{98591F56-9A0D-40EF-8D95-9932DB5172E8}"/>
              </a:ext>
            </a:extLst>
          </p:cNvPr>
          <p:cNvSpPr txBox="1">
            <a:spLocks noGrp="1"/>
          </p:cNvSpPr>
          <p:nvPr>
            <p:ph type="body" idx="1"/>
          </p:nvPr>
        </p:nvSpPr>
        <p:spPr bwMode="auto">
          <a:xfrm>
            <a:off x="893763" y="1831975"/>
            <a:ext cx="6462712"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a:sym typeface="Arial" panose="020B0604020202020204" pitchFamily="34" charset="0"/>
            </a:endParaRPr>
          </a:p>
        </p:txBody>
      </p:sp>
      <p:pic>
        <p:nvPicPr>
          <p:cNvPr id="1028" name="Picture 8">
            <a:extLst>
              <a:ext uri="{FF2B5EF4-FFF2-40B4-BE49-F238E27FC236}">
                <a16:creationId xmlns:a16="http://schemas.microsoft.com/office/drawing/2014/main" id="{B95963C9-BB99-4683-A706-F3BBE79F15CC}"/>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50238" y="6237288"/>
            <a:ext cx="744537"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94101" r:id="rId1"/>
    <p:sldLayoutId id="2147494102" r:id="rId2"/>
    <p:sldLayoutId id="2147494103" r:id="rId3"/>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hape 6">
            <a:extLst>
              <a:ext uri="{FF2B5EF4-FFF2-40B4-BE49-F238E27FC236}">
                <a16:creationId xmlns:a16="http://schemas.microsoft.com/office/drawing/2014/main" id="{4F158C6F-D820-40B2-AF5C-1A42548E6374}"/>
              </a:ext>
            </a:extLst>
          </p:cNvPr>
          <p:cNvSpPr txBox="1">
            <a:spLocks noGrp="1" noChangeArrowheads="1"/>
          </p:cNvSpPr>
          <p:nvPr>
            <p:ph type="title"/>
          </p:nvPr>
        </p:nvSpPr>
        <p:spPr bwMode="auto">
          <a:xfrm>
            <a:off x="893763" y="274638"/>
            <a:ext cx="64627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en-US" altLang="en-US">
              <a:sym typeface="Arial" panose="020B0604020202020204" pitchFamily="34" charset="0"/>
            </a:endParaRPr>
          </a:p>
        </p:txBody>
      </p:sp>
      <p:sp>
        <p:nvSpPr>
          <p:cNvPr id="2051" name="Shape 7">
            <a:extLst>
              <a:ext uri="{FF2B5EF4-FFF2-40B4-BE49-F238E27FC236}">
                <a16:creationId xmlns:a16="http://schemas.microsoft.com/office/drawing/2014/main" id="{829F6170-DCC5-4FB9-B4FF-A62FD689572C}"/>
              </a:ext>
            </a:extLst>
          </p:cNvPr>
          <p:cNvSpPr txBox="1">
            <a:spLocks noGrp="1" noChangeArrowheads="1"/>
          </p:cNvSpPr>
          <p:nvPr>
            <p:ph type="body" idx="1"/>
          </p:nvPr>
        </p:nvSpPr>
        <p:spPr bwMode="auto">
          <a:xfrm>
            <a:off x="893763" y="1831975"/>
            <a:ext cx="6462712"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a:sym typeface="Arial" panose="020B0604020202020204" pitchFamily="34" charset="0"/>
            </a:endParaRPr>
          </a:p>
        </p:txBody>
      </p:sp>
      <p:pic>
        <p:nvPicPr>
          <p:cNvPr id="2052" name="Picture 1">
            <a:extLst>
              <a:ext uri="{FF2B5EF4-FFF2-40B4-BE49-F238E27FC236}">
                <a16:creationId xmlns:a16="http://schemas.microsoft.com/office/drawing/2014/main" id="{68229E78-F09F-4FED-9714-35628C143FB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50238" y="6237288"/>
            <a:ext cx="744537"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hape 31">
            <a:extLst>
              <a:ext uri="{FF2B5EF4-FFF2-40B4-BE49-F238E27FC236}">
                <a16:creationId xmlns:a16="http://schemas.microsoft.com/office/drawing/2014/main" id="{DE500214-5AC1-4826-A8F1-4E2BF0410EFB}"/>
              </a:ext>
            </a:extLst>
          </p:cNvPr>
          <p:cNvSpPr>
            <a:spLocks noChangeArrowheads="1"/>
          </p:cNvSpPr>
          <p:nvPr userDrawn="1"/>
        </p:nvSpPr>
        <p:spPr bwMode="auto">
          <a:xfrm>
            <a:off x="7356475" y="6754813"/>
            <a:ext cx="893763" cy="103187"/>
          </a:xfrm>
          <a:prstGeom prst="rect">
            <a:avLst/>
          </a:prstGeom>
          <a:solidFill>
            <a:srgbClr val="FF971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6" name="Shape 32">
            <a:extLst>
              <a:ext uri="{FF2B5EF4-FFF2-40B4-BE49-F238E27FC236}">
                <a16:creationId xmlns:a16="http://schemas.microsoft.com/office/drawing/2014/main" id="{571E31EB-C3BD-4680-9C51-94DBC5BAEA49}"/>
              </a:ext>
            </a:extLst>
          </p:cNvPr>
          <p:cNvSpPr>
            <a:spLocks noChangeArrowheads="1"/>
          </p:cNvSpPr>
          <p:nvPr userDrawn="1"/>
        </p:nvSpPr>
        <p:spPr bwMode="auto">
          <a:xfrm>
            <a:off x="8250238" y="6754813"/>
            <a:ext cx="893762" cy="103187"/>
          </a:xfrm>
          <a:prstGeom prst="rect">
            <a:avLst/>
          </a:prstGeom>
          <a:solidFill>
            <a:srgbClr val="F20253"/>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7" name="Shape 33">
            <a:extLst>
              <a:ext uri="{FF2B5EF4-FFF2-40B4-BE49-F238E27FC236}">
                <a16:creationId xmlns:a16="http://schemas.microsoft.com/office/drawing/2014/main" id="{EA14E666-618D-47C6-BC8F-DFFF34A31FDE}"/>
              </a:ext>
            </a:extLst>
          </p:cNvPr>
          <p:cNvSpPr>
            <a:spLocks noChangeArrowheads="1"/>
          </p:cNvSpPr>
          <p:nvPr userDrawn="1"/>
        </p:nvSpPr>
        <p:spPr bwMode="auto">
          <a:xfrm>
            <a:off x="0" y="6754813"/>
            <a:ext cx="893763" cy="103187"/>
          </a:xfrm>
          <a:prstGeom prst="rect">
            <a:avLst/>
          </a:prstGeom>
          <a:solidFill>
            <a:srgbClr val="7ECEFD"/>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8" name="Shape 34">
            <a:extLst>
              <a:ext uri="{FF2B5EF4-FFF2-40B4-BE49-F238E27FC236}">
                <a16:creationId xmlns:a16="http://schemas.microsoft.com/office/drawing/2014/main" id="{7D32565B-EF52-4D99-B840-7397FBFB1F3F}"/>
              </a:ext>
            </a:extLst>
          </p:cNvPr>
          <p:cNvSpPr>
            <a:spLocks noChangeArrowheads="1"/>
          </p:cNvSpPr>
          <p:nvPr userDrawn="1"/>
        </p:nvSpPr>
        <p:spPr bwMode="auto">
          <a:xfrm>
            <a:off x="893763" y="6754813"/>
            <a:ext cx="6462712" cy="103187"/>
          </a:xfrm>
          <a:prstGeom prst="rect">
            <a:avLst/>
          </a:prstGeom>
          <a:solidFill>
            <a:srgbClr val="2185C5"/>
          </a:solidFill>
          <a:ln>
            <a:noFill/>
          </a:ln>
        </p:spPr>
        <p:txBody>
          <a:bodyPr lIns="91425" tIns="91425" rIns="91425" bIns="91425"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sz="14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Tree>
  </p:cSld>
  <p:clrMap bg1="lt1" tx1="dk1" bg2="dk2" tx2="lt2" accent1="accent1" accent2="accent2" accent3="accent3" accent4="accent4" accent5="accent5" accent6="accent6" hlink="hlink" folHlink="folHlink"/>
  <p:sldLayoutIdLst>
    <p:sldLayoutId id="2147494104" r:id="rId1"/>
    <p:sldLayoutId id="2147494105" r:id="rId2"/>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a:extLst>
              <a:ext uri="{FF2B5EF4-FFF2-40B4-BE49-F238E27FC236}">
                <a16:creationId xmlns:a16="http://schemas.microsoft.com/office/drawing/2014/main" id="{056F731D-751C-4BD9-91E4-2D224D1EA901}"/>
              </a:ext>
            </a:extLst>
          </p:cNvPr>
          <p:cNvSpPr txBox="1">
            <a:spLocks noChangeArrowheads="1"/>
          </p:cNvSpPr>
          <p:nvPr/>
        </p:nvSpPr>
        <p:spPr bwMode="auto">
          <a:xfrm>
            <a:off x="8243888" y="6237288"/>
            <a:ext cx="720725" cy="5048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315" name="Title 1">
            <a:extLst>
              <a:ext uri="{FF2B5EF4-FFF2-40B4-BE49-F238E27FC236}">
                <a16:creationId xmlns:a16="http://schemas.microsoft.com/office/drawing/2014/main" id="{3A445972-38A2-4395-B85E-618C08D770CB}"/>
              </a:ext>
            </a:extLst>
          </p:cNvPr>
          <p:cNvSpPr txBox="1">
            <a:spLocks noGrp="1"/>
          </p:cNvSpPr>
          <p:nvPr>
            <p:ph type="ctrTitle"/>
          </p:nvPr>
        </p:nvSpPr>
        <p:spPr>
          <a:xfrm>
            <a:off x="76729" y="1772816"/>
            <a:ext cx="7777162" cy="872921"/>
          </a:xfrm>
        </p:spPr>
        <p:txBody>
          <a:bodyPr/>
          <a:lstStyle/>
          <a:p>
            <a:pPr>
              <a:spcBef>
                <a:spcPct val="0"/>
              </a:spcBef>
              <a:buSzTx/>
            </a:pPr>
            <a:r>
              <a:rPr lang="en-US" altLang="en-US" b="1" dirty="0">
                <a:solidFill>
                  <a:srgbClr val="0070C0"/>
                </a:solidFill>
                <a:latin typeface="Arial" panose="020B0604020202020204" pitchFamily="34" charset="0"/>
                <a:cs typeface="Arial" panose="020B0604020202020204" pitchFamily="34" charset="0"/>
              </a:rPr>
              <a:t>Validated Standards of Care</a:t>
            </a:r>
          </a:p>
        </p:txBody>
      </p:sp>
      <p:grpSp>
        <p:nvGrpSpPr>
          <p:cNvPr id="13316" name="Group 1">
            <a:extLst>
              <a:ext uri="{FF2B5EF4-FFF2-40B4-BE49-F238E27FC236}">
                <a16:creationId xmlns:a16="http://schemas.microsoft.com/office/drawing/2014/main" id="{A81DF284-55E4-4276-B3AB-A26EE8822788}"/>
              </a:ext>
            </a:extLst>
          </p:cNvPr>
          <p:cNvGrpSpPr>
            <a:grpSpLocks/>
          </p:cNvGrpSpPr>
          <p:nvPr/>
        </p:nvGrpSpPr>
        <p:grpSpPr bwMode="auto">
          <a:xfrm>
            <a:off x="0" y="4438807"/>
            <a:ext cx="7444664" cy="2419193"/>
            <a:chOff x="107504" y="3901238"/>
            <a:chExt cx="7424029" cy="2419260"/>
          </a:xfrm>
        </p:grpSpPr>
        <p:pic>
          <p:nvPicPr>
            <p:cNvPr id="13318" name="Picture 3">
              <a:extLst>
                <a:ext uri="{FF2B5EF4-FFF2-40B4-BE49-F238E27FC236}">
                  <a16:creationId xmlns:a16="http://schemas.microsoft.com/office/drawing/2014/main" id="{48324F4A-D63D-4B2C-AB06-5AE0B8402C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4650" y="3901238"/>
              <a:ext cx="1323107" cy="13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6">
              <a:extLst>
                <a:ext uri="{FF2B5EF4-FFF2-40B4-BE49-F238E27FC236}">
                  <a16:creationId xmlns:a16="http://schemas.microsoft.com/office/drawing/2014/main" id="{9B83FD3E-AF1B-472C-97FD-9FDA107AED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020" y="5756956"/>
              <a:ext cx="3476466" cy="393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20" name="Picture 16" descr="Centre for Health Solutions – Kenya (CHS)Government of Kenya ...">
              <a:extLst>
                <a:ext uri="{FF2B5EF4-FFF2-40B4-BE49-F238E27FC236}">
                  <a16:creationId xmlns:a16="http://schemas.microsoft.com/office/drawing/2014/main" id="{94BD6C5E-9853-4AA6-AED5-1FBBDBD33E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3960705"/>
              <a:ext cx="1529855" cy="1283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2" descr="http://www.gradstate.com/assets/images/institutions/logos/b0bc58a4ea746c78db64.jpg">
              <a:extLst>
                <a:ext uri="{FF2B5EF4-FFF2-40B4-BE49-F238E27FC236}">
                  <a16:creationId xmlns:a16="http://schemas.microsoft.com/office/drawing/2014/main" id="{3958D57B-BDFB-4CA9-A9E6-0098682565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438" r="11105" b="14378"/>
            <a:stretch>
              <a:fillRect/>
            </a:stretch>
          </p:blipFill>
          <p:spPr bwMode="auto">
            <a:xfrm>
              <a:off x="3466436" y="3960705"/>
              <a:ext cx="1796008" cy="1283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4">
              <a:extLst>
                <a:ext uri="{FF2B5EF4-FFF2-40B4-BE49-F238E27FC236}">
                  <a16:creationId xmlns:a16="http://schemas.microsoft.com/office/drawing/2014/main" id="{258DB005-0ABA-49D2-B483-B8C99BD454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54488" y="4201189"/>
              <a:ext cx="2177045" cy="729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3" name="Picture 2" descr="Kenya Paediatric Research Consortium (Keprecon)/ Kenya Paediatric  Association (KPA) — ELMA Philanthropies">
              <a:extLst>
                <a:ext uri="{FF2B5EF4-FFF2-40B4-BE49-F238E27FC236}">
                  <a16:creationId xmlns:a16="http://schemas.microsoft.com/office/drawing/2014/main" id="{2E949DE1-A636-422F-BA38-47DA724B04B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58307" y="5422886"/>
              <a:ext cx="2720273" cy="89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317" name="Picture 1">
            <a:extLst>
              <a:ext uri="{FF2B5EF4-FFF2-40B4-BE49-F238E27FC236}">
                <a16:creationId xmlns:a16="http://schemas.microsoft.com/office/drawing/2014/main" id="{27D970B9-22E1-4B26-B13A-AD7A30A4BEF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17307" y="0"/>
            <a:ext cx="1010556" cy="64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19563" y="220494"/>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1b</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51032" y="836712"/>
            <a:ext cx="8604856" cy="5955989"/>
          </a:xfrm>
          <a:prstGeom prst="rect">
            <a:avLst/>
          </a:prstGeom>
        </p:spPr>
        <p:txBody>
          <a:bodyPr wrap="square">
            <a:spAutoFit/>
          </a:bodyPr>
          <a:lstStyle/>
          <a:p>
            <a:r>
              <a:rPr lang="en-US" b="1" dirty="0">
                <a:latin typeface="+mn-lt"/>
              </a:rPr>
              <a:t>Every small and sick newborn should receive evidence-based care consistent with the national guidelines.</a:t>
            </a:r>
          </a:p>
          <a:p>
            <a:pPr marL="342900" indent="-342900">
              <a:lnSpc>
                <a:spcPct val="150000"/>
              </a:lnSpc>
              <a:buFont typeface="+mj-lt"/>
              <a:buAutoNum type="arabicPeriod" startAt="6"/>
            </a:pPr>
            <a:r>
              <a:rPr lang="en-US" sz="1600" dirty="0">
                <a:latin typeface="+mn-lt"/>
              </a:rPr>
              <a:t>Mothers of all small newborns with a birth weight equal or less than 2000g are taught how to provide near-continuous kangaroo mother care. While all unstable newborns weighing less than 2000g who cannot receive kangaroo mother care in the health facility are cared for in incubators.</a:t>
            </a:r>
          </a:p>
          <a:p>
            <a:pPr marL="342900" indent="-342900">
              <a:lnSpc>
                <a:spcPct val="150000"/>
              </a:lnSpc>
              <a:buFont typeface="+mj-lt"/>
              <a:buAutoNum type="arabicPeriod" startAt="6"/>
            </a:pPr>
            <a:r>
              <a:rPr lang="en-US" sz="1600" dirty="0">
                <a:latin typeface="+mn-lt"/>
              </a:rPr>
              <a:t>The health facility to have adequate stocks of medicines and medical supplies specific for small and sick newborns for routine care and management of complications </a:t>
            </a:r>
            <a:r>
              <a:rPr lang="en-US" sz="1600" dirty="0" err="1">
                <a:latin typeface="+mn-lt"/>
              </a:rPr>
              <a:t>e.g</a:t>
            </a:r>
            <a:r>
              <a:rPr lang="en-US" sz="1600" dirty="0">
                <a:latin typeface="+mn-lt"/>
              </a:rPr>
              <a:t> 1 mg vials of vitamin K, 10mg/20mg gentamicin vial. </a:t>
            </a:r>
          </a:p>
          <a:p>
            <a:pPr marL="342900" indent="-342900">
              <a:lnSpc>
                <a:spcPct val="150000"/>
              </a:lnSpc>
              <a:buFont typeface="+mj-lt"/>
              <a:buAutoNum type="arabicPeriod" startAt="6"/>
            </a:pPr>
            <a:r>
              <a:rPr lang="en-US" sz="1600" dirty="0">
                <a:latin typeface="+mn-lt"/>
              </a:rPr>
              <a:t>All very low birth weight babies (less than 1500grams) are given vitamin D, calcium, phosphorus and iron supplements according to national guidelines. </a:t>
            </a:r>
          </a:p>
          <a:p>
            <a:pPr marL="342900" indent="-342900">
              <a:lnSpc>
                <a:spcPct val="150000"/>
              </a:lnSpc>
              <a:buFont typeface="+mj-lt"/>
              <a:buAutoNum type="arabicPeriod" startAt="6"/>
            </a:pPr>
            <a:r>
              <a:rPr lang="en-US" sz="1600" dirty="0">
                <a:latin typeface="+mn-lt"/>
              </a:rPr>
              <a:t>Every newborn in the NBU is weighed on alternate days and discharge weight is documented in the discharge summary. </a:t>
            </a:r>
          </a:p>
          <a:p>
            <a:pPr marL="342900" indent="-342900">
              <a:lnSpc>
                <a:spcPct val="150000"/>
              </a:lnSpc>
              <a:buFont typeface="+mj-lt"/>
              <a:buAutoNum type="arabicPeriod" startAt="6"/>
            </a:pPr>
            <a:r>
              <a:rPr lang="en-US" sz="1600" dirty="0">
                <a:latin typeface="+mn-lt"/>
              </a:rPr>
              <a:t>All carers of small and sick newborns have a dedicated area with supportive elements, including adequate space for kangaroo mother care, family-</a:t>
            </a:r>
            <a:r>
              <a:rPr lang="en-US" sz="1600" dirty="0" err="1">
                <a:latin typeface="+mn-lt"/>
              </a:rPr>
              <a:t>centred</a:t>
            </a:r>
            <a:r>
              <a:rPr lang="en-US" sz="1600" dirty="0">
                <a:latin typeface="+mn-lt"/>
              </a:rPr>
              <a:t> care, privacy for mothers to express breast milk and facilities for hygiene and laundry.</a:t>
            </a:r>
          </a:p>
        </p:txBody>
      </p:sp>
    </p:spTree>
    <p:extLst>
      <p:ext uri="{BB962C8B-B14F-4D97-AF65-F5344CB8AC3E}">
        <p14:creationId xmlns:p14="http://schemas.microsoft.com/office/powerpoint/2010/main" val="141776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482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2</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04825" y="908720"/>
            <a:ext cx="8604856" cy="5350183"/>
          </a:xfrm>
          <a:prstGeom prst="rect">
            <a:avLst/>
          </a:prstGeom>
        </p:spPr>
        <p:txBody>
          <a:bodyPr wrap="square">
            <a:spAutoFit/>
          </a:bodyPr>
          <a:lstStyle/>
          <a:p>
            <a:r>
              <a:rPr lang="en-US" b="1" dirty="0">
                <a:latin typeface="+mn-lt"/>
              </a:rPr>
              <a:t>ALL NEWBORNS ARE SUPPORTED TO HAVE SUCCESSFUL BREASTFEEDING</a:t>
            </a:r>
          </a:p>
          <a:p>
            <a:pPr marL="342900" indent="-342900">
              <a:lnSpc>
                <a:spcPct val="150000"/>
              </a:lnSpc>
              <a:buFont typeface="+mj-lt"/>
              <a:buAutoNum type="arabicPeriod"/>
            </a:pPr>
            <a:r>
              <a:rPr lang="en-US" sz="1800" dirty="0">
                <a:latin typeface="+mn-lt"/>
              </a:rPr>
              <a:t>Ensure that all health care workers handling pregnant women and newborns have sufficient knowledge, competence and skills to support breastfeeding.</a:t>
            </a:r>
          </a:p>
          <a:p>
            <a:pPr marL="342900" indent="-342900">
              <a:lnSpc>
                <a:spcPct val="150000"/>
              </a:lnSpc>
              <a:buFont typeface="+mj-lt"/>
              <a:buAutoNum type="arabicPeriod"/>
            </a:pPr>
            <a:r>
              <a:rPr lang="en-US" sz="1800" dirty="0">
                <a:latin typeface="+mn-lt"/>
              </a:rPr>
              <a:t>Healthcare workers to facilitate a discussion with every pregnant woman and their families during the antenatal period on the importance of breastfeeding and risks of not breastfeeding</a:t>
            </a:r>
          </a:p>
          <a:p>
            <a:pPr marL="342900" indent="-342900">
              <a:lnSpc>
                <a:spcPct val="150000"/>
              </a:lnSpc>
              <a:buFont typeface="+mj-lt"/>
              <a:buAutoNum type="arabicPeriod"/>
            </a:pPr>
            <a:r>
              <a:rPr lang="en-US" sz="1800" dirty="0">
                <a:latin typeface="+mn-lt"/>
              </a:rPr>
              <a:t>All mothers are educated on best breastfeeding practices: to initiate breastfeeding immediately after birth, breastfeeding techniques, expressing and storage of breast milk and cup feeding when mother is not able to breastfeed.</a:t>
            </a:r>
          </a:p>
          <a:p>
            <a:pPr marL="342900" indent="-342900">
              <a:lnSpc>
                <a:spcPct val="150000"/>
              </a:lnSpc>
              <a:buFont typeface="+mj-lt"/>
              <a:buAutoNum type="arabicPeriod"/>
            </a:pPr>
            <a:r>
              <a:rPr lang="en-US" sz="1800" dirty="0">
                <a:latin typeface="+mn-lt"/>
              </a:rPr>
              <a:t>Enable mothers and their newborns to remain together 24hours (rooming in) to facilitate exclusive breastfeeding on demand.</a:t>
            </a:r>
          </a:p>
          <a:p>
            <a:pPr marL="342900" indent="-342900">
              <a:lnSpc>
                <a:spcPct val="150000"/>
              </a:lnSpc>
              <a:buFont typeface="+mj-lt"/>
              <a:buAutoNum type="arabicPeriod"/>
            </a:pPr>
            <a:r>
              <a:rPr lang="en-US" sz="1800" dirty="0">
                <a:latin typeface="+mn-lt"/>
              </a:rPr>
              <a:t>Support mothers to recognize and respond to their infants’ hunger cues.</a:t>
            </a:r>
          </a:p>
        </p:txBody>
      </p:sp>
    </p:spTree>
    <p:extLst>
      <p:ext uri="{BB962C8B-B14F-4D97-AF65-F5344CB8AC3E}">
        <p14:creationId xmlns:p14="http://schemas.microsoft.com/office/powerpoint/2010/main" val="954199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482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3</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04825" y="908720"/>
            <a:ext cx="8604856" cy="5719514"/>
          </a:xfrm>
          <a:prstGeom prst="rect">
            <a:avLst/>
          </a:prstGeom>
        </p:spPr>
        <p:txBody>
          <a:bodyPr wrap="square">
            <a:spAutoFit/>
          </a:bodyPr>
          <a:lstStyle/>
          <a:p>
            <a:r>
              <a:rPr lang="en-US" b="1" dirty="0">
                <a:latin typeface="+mn-lt"/>
              </a:rPr>
              <a:t>ALL NEWBORNS RECEIVE CARE ACCORDING TO STANDARD PRECAUTIONS FOR PREVENTING HEALTHCARE ASSOCIATED INFECTIONS.</a:t>
            </a:r>
          </a:p>
          <a:p>
            <a:pPr marL="342900" indent="-342900">
              <a:lnSpc>
                <a:spcPct val="150000"/>
              </a:lnSpc>
              <a:buFont typeface="+mj-lt"/>
              <a:buAutoNum type="arabicPeriod"/>
            </a:pPr>
            <a:r>
              <a:rPr lang="en-US" sz="1800" dirty="0">
                <a:latin typeface="+mn-lt"/>
              </a:rPr>
              <a:t>All mothers/carers observe infection prevention and control measures as per the national guidelines including implementing additional measures during outbreaks and pandemics.</a:t>
            </a:r>
          </a:p>
          <a:p>
            <a:pPr marL="342900" indent="-342900">
              <a:lnSpc>
                <a:spcPct val="150000"/>
              </a:lnSpc>
              <a:buFont typeface="+mj-lt"/>
              <a:buAutoNum type="arabicPeriod"/>
            </a:pPr>
            <a:r>
              <a:rPr lang="en-US" sz="1800" dirty="0">
                <a:latin typeface="+mn-lt"/>
              </a:rPr>
              <a:t>Newborns SHOULD NOT share cots/incubators</a:t>
            </a:r>
          </a:p>
          <a:p>
            <a:pPr marL="342900" indent="-342900">
              <a:lnSpc>
                <a:spcPct val="150000"/>
              </a:lnSpc>
              <a:buFont typeface="+mj-lt"/>
              <a:buAutoNum type="arabicPeriod"/>
            </a:pPr>
            <a:r>
              <a:rPr lang="en-US" sz="1800" dirty="0">
                <a:latin typeface="+mn-lt"/>
              </a:rPr>
              <a:t>The management of the health facility to support the staff, families and general public in hygiene facilities with appropriate placement of running water, soap, disposable towels, and/or sinks with running water and soap and/or alcohol based hand rub. </a:t>
            </a:r>
          </a:p>
          <a:p>
            <a:pPr marL="342900" indent="-342900">
              <a:lnSpc>
                <a:spcPct val="150000"/>
              </a:lnSpc>
              <a:buFont typeface="+mj-lt"/>
              <a:buAutoNum type="arabicPeriod"/>
            </a:pPr>
            <a:r>
              <a:rPr lang="en-US" sz="1800" dirty="0">
                <a:latin typeface="+mn-lt"/>
              </a:rPr>
              <a:t>Health care staff in the childbirth and neonatal areas of the maternity unit receive training in standard infection control practices at least once every 12months.</a:t>
            </a:r>
          </a:p>
        </p:txBody>
      </p:sp>
    </p:spTree>
    <p:extLst>
      <p:ext uri="{BB962C8B-B14F-4D97-AF65-F5344CB8AC3E}">
        <p14:creationId xmlns:p14="http://schemas.microsoft.com/office/powerpoint/2010/main" val="3520993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482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3</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04825" y="979806"/>
            <a:ext cx="8604856" cy="4888518"/>
          </a:xfrm>
          <a:prstGeom prst="rect">
            <a:avLst/>
          </a:prstGeom>
        </p:spPr>
        <p:txBody>
          <a:bodyPr wrap="square">
            <a:spAutoFit/>
          </a:bodyPr>
          <a:lstStyle/>
          <a:p>
            <a:r>
              <a:rPr lang="en-US" b="1" dirty="0">
                <a:latin typeface="+mn-lt"/>
              </a:rPr>
              <a:t>ALL NEWBORNS RECEIVE CARE ACCORDING TO STANDARD PRECAUTIONS FOR PREVENTING HEALTHCARE ASSOCIATED INFECTIONS.</a:t>
            </a:r>
          </a:p>
          <a:p>
            <a:pPr marL="342900" indent="-342900">
              <a:lnSpc>
                <a:spcPct val="150000"/>
              </a:lnSpc>
              <a:buFont typeface="+mj-lt"/>
              <a:buAutoNum type="arabicPeriod" startAt="5"/>
            </a:pPr>
            <a:r>
              <a:rPr lang="en-US" sz="1800" dirty="0">
                <a:latin typeface="+mn-lt"/>
              </a:rPr>
              <a:t>Newborns with suspected infection or risk factors for infection, are given antibiotic treatment promptly (within 30minutes of making diagnosis), according to National guidelines.</a:t>
            </a:r>
          </a:p>
          <a:p>
            <a:pPr marL="342900" indent="-342900">
              <a:lnSpc>
                <a:spcPct val="150000"/>
              </a:lnSpc>
              <a:buFont typeface="+mj-lt"/>
              <a:buAutoNum type="arabicPeriod" startAt="5"/>
            </a:pPr>
            <a:r>
              <a:rPr lang="en-US" sz="1800" dirty="0">
                <a:latin typeface="+mn-lt"/>
              </a:rPr>
              <a:t>Water, sanitation, hand hygiene and waste disposal facilities are easily accessible, functional, reliable, safe and sufficient to ensure strict infection control and meet the needs of new-</a:t>
            </a:r>
            <a:r>
              <a:rPr lang="en-US" sz="1800" dirty="0" err="1">
                <a:latin typeface="+mn-lt"/>
              </a:rPr>
              <a:t>borns</a:t>
            </a:r>
            <a:r>
              <a:rPr lang="en-US" sz="1800" dirty="0">
                <a:latin typeface="+mn-lt"/>
              </a:rPr>
              <a:t>, carers and staff.</a:t>
            </a:r>
          </a:p>
          <a:p>
            <a:pPr marL="342900" indent="-342900">
              <a:lnSpc>
                <a:spcPct val="150000"/>
              </a:lnSpc>
              <a:buFont typeface="+mj-lt"/>
              <a:buAutoNum type="arabicPeriod" startAt="5"/>
            </a:pPr>
            <a:r>
              <a:rPr lang="en-US" sz="1800" dirty="0">
                <a:latin typeface="+mn-lt"/>
              </a:rPr>
              <a:t>Hospitals with new born units shall constitute a multidisciplinary IPC  team that will ensure strict IPC standards in the NBU and conduct regular surveillance for infections through review of lab data and regular swabbing.</a:t>
            </a:r>
          </a:p>
        </p:txBody>
      </p:sp>
    </p:spTree>
    <p:extLst>
      <p:ext uri="{BB962C8B-B14F-4D97-AF65-F5344CB8AC3E}">
        <p14:creationId xmlns:p14="http://schemas.microsoft.com/office/powerpoint/2010/main" val="118455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482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4</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04825" y="902011"/>
            <a:ext cx="8604856" cy="5955989"/>
          </a:xfrm>
          <a:prstGeom prst="rect">
            <a:avLst/>
          </a:prstGeom>
        </p:spPr>
        <p:txBody>
          <a:bodyPr wrap="square">
            <a:spAutoFit/>
          </a:bodyPr>
          <a:lstStyle/>
          <a:p>
            <a:r>
              <a:rPr lang="en-US" b="1" dirty="0">
                <a:latin typeface="+mn-lt"/>
              </a:rPr>
              <a:t>EFFECTIVE COMMUNICATION WITH MOTHERS AND THEIR FAMILIES, RESPECT AND PRESERVATION OF DIGNITY</a:t>
            </a:r>
          </a:p>
          <a:p>
            <a:pPr marL="342900" indent="-342900">
              <a:lnSpc>
                <a:spcPct val="150000"/>
              </a:lnSpc>
              <a:buFont typeface="+mj-lt"/>
              <a:buAutoNum type="arabicPeriod"/>
            </a:pPr>
            <a:r>
              <a:rPr lang="en-US" sz="1600" dirty="0">
                <a:latin typeface="+mn-lt"/>
              </a:rPr>
              <a:t>All small and sick newborns stay with their carers, with minimal separation, and the role of carers is recognized and supported at all times during care, including rooming-in during hospitalization. </a:t>
            </a:r>
          </a:p>
          <a:p>
            <a:pPr marL="342900" indent="-342900">
              <a:lnSpc>
                <a:spcPct val="150000"/>
              </a:lnSpc>
              <a:buFont typeface="+mj-lt"/>
              <a:buAutoNum type="arabicPeriod"/>
            </a:pPr>
            <a:r>
              <a:rPr lang="en-US" sz="1600" dirty="0">
                <a:latin typeface="+mn-lt"/>
              </a:rPr>
              <a:t>The parents/carers receive all information about their baby’s care and should feel involved in all decisions taken regarding their baby’s treatment</a:t>
            </a:r>
          </a:p>
          <a:p>
            <a:pPr marL="342900" indent="-342900">
              <a:lnSpc>
                <a:spcPct val="150000"/>
              </a:lnSpc>
              <a:buFont typeface="+mj-lt"/>
              <a:buAutoNum type="arabicPeriod"/>
            </a:pPr>
            <a:r>
              <a:rPr lang="en-US" sz="1600" dirty="0">
                <a:latin typeface="+mn-lt"/>
              </a:rPr>
              <a:t>All small and sick newborns and their carers experience coordinated care, with clear, accurate information exchange among relevant health and social care professionals and other staff.</a:t>
            </a:r>
          </a:p>
          <a:p>
            <a:pPr marL="342900" indent="-342900">
              <a:lnSpc>
                <a:spcPct val="150000"/>
              </a:lnSpc>
              <a:buFont typeface="+mj-lt"/>
              <a:buAutoNum type="arabicPeriod"/>
            </a:pPr>
            <a:r>
              <a:rPr lang="en-US" sz="1600" dirty="0">
                <a:latin typeface="+mn-lt"/>
              </a:rPr>
              <a:t>All parents/carers of newborns should be empowered to make informed choices about the services their baby receive, and the reasons for interventions or outcomes are clearly explained.</a:t>
            </a:r>
          </a:p>
          <a:p>
            <a:pPr marL="342900" indent="-342900">
              <a:lnSpc>
                <a:spcPct val="150000"/>
              </a:lnSpc>
              <a:buFont typeface="+mj-lt"/>
              <a:buAutoNum type="arabicPeriod"/>
            </a:pPr>
            <a:r>
              <a:rPr lang="en-US" sz="1600" dirty="0">
                <a:latin typeface="+mn-lt"/>
              </a:rPr>
              <a:t>Pain management for the babies should be given due attention if a painful clinical procedure is expected.</a:t>
            </a:r>
          </a:p>
        </p:txBody>
      </p:sp>
    </p:spTree>
    <p:extLst>
      <p:ext uri="{BB962C8B-B14F-4D97-AF65-F5344CB8AC3E}">
        <p14:creationId xmlns:p14="http://schemas.microsoft.com/office/powerpoint/2010/main" val="2344179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482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5</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21639" y="1010360"/>
            <a:ext cx="8604856" cy="5396349"/>
          </a:xfrm>
          <a:prstGeom prst="rect">
            <a:avLst/>
          </a:prstGeom>
        </p:spPr>
        <p:txBody>
          <a:bodyPr wrap="square">
            <a:spAutoFit/>
          </a:bodyPr>
          <a:lstStyle/>
          <a:p>
            <a:r>
              <a:rPr lang="en-US" b="1" dirty="0">
                <a:latin typeface="+mn-lt"/>
              </a:rPr>
              <a:t>USE OF ESSENTIAL NEWBORN TECHNOLOGIES</a:t>
            </a:r>
          </a:p>
          <a:p>
            <a:pPr marL="342900" indent="-342900">
              <a:lnSpc>
                <a:spcPct val="150000"/>
              </a:lnSpc>
              <a:buFont typeface="+mj-lt"/>
              <a:buAutoNum type="arabicPeriod"/>
            </a:pPr>
            <a:r>
              <a:rPr lang="en-US" sz="1800" dirty="0">
                <a:latin typeface="+mn-lt"/>
              </a:rPr>
              <a:t>All pieces of equipment must have a user manual from the manufacturer in the country’s official language and should be accessible to the users. </a:t>
            </a:r>
          </a:p>
          <a:p>
            <a:pPr marL="342900" indent="-342900">
              <a:lnSpc>
                <a:spcPct val="150000"/>
              </a:lnSpc>
              <a:buFont typeface="+mj-lt"/>
              <a:buAutoNum type="arabicPeriod"/>
            </a:pPr>
            <a:r>
              <a:rPr lang="en-US" sz="1800" dirty="0">
                <a:latin typeface="+mn-lt"/>
              </a:rPr>
              <a:t>All pieces of equipment are used as per the standard operating procedures (SOPs) and/or manufacturers recommendations.</a:t>
            </a:r>
          </a:p>
          <a:p>
            <a:pPr marL="342900" indent="-342900">
              <a:lnSpc>
                <a:spcPct val="150000"/>
              </a:lnSpc>
              <a:buFont typeface="+mj-lt"/>
              <a:buAutoNum type="arabicPeriod"/>
            </a:pPr>
            <a:r>
              <a:rPr lang="en-US" sz="1800" dirty="0">
                <a:latin typeface="+mn-lt"/>
              </a:rPr>
              <a:t>All pieces of equipment have verifiable planned preventive maintenance (PPM) as per the manufacturer’s recommendation.</a:t>
            </a:r>
          </a:p>
          <a:p>
            <a:pPr marL="342900" indent="-342900">
              <a:lnSpc>
                <a:spcPct val="150000"/>
              </a:lnSpc>
              <a:buFont typeface="+mj-lt"/>
              <a:buAutoNum type="arabicPeriod"/>
            </a:pPr>
            <a:r>
              <a:rPr lang="en-US" sz="1800" dirty="0">
                <a:latin typeface="+mn-lt"/>
              </a:rPr>
              <a:t>All pieces of equipment are cleaned after use as per the SOPs and/or manufacturer’s recommendation.</a:t>
            </a:r>
          </a:p>
          <a:p>
            <a:pPr marL="342900" indent="-342900">
              <a:lnSpc>
                <a:spcPct val="150000"/>
              </a:lnSpc>
              <a:buFont typeface="+mj-lt"/>
              <a:buAutoNum type="arabicPeriod"/>
            </a:pPr>
            <a:r>
              <a:rPr lang="en-US" sz="1800" dirty="0">
                <a:latin typeface="+mn-lt"/>
              </a:rPr>
              <a:t>Proper forecasting of the need for accessories, </a:t>
            </a:r>
            <a:r>
              <a:rPr lang="en-US" sz="1800" dirty="0" err="1">
                <a:latin typeface="+mn-lt"/>
              </a:rPr>
              <a:t>spareparts</a:t>
            </a:r>
            <a:r>
              <a:rPr lang="en-US" sz="1800" dirty="0">
                <a:latin typeface="+mn-lt"/>
              </a:rPr>
              <a:t> and consumables is done to avoid out-of-stock periods.</a:t>
            </a:r>
          </a:p>
          <a:p>
            <a:pPr marL="342900" indent="-342900">
              <a:lnSpc>
                <a:spcPct val="150000"/>
              </a:lnSpc>
              <a:buFont typeface="+mj-lt"/>
              <a:buAutoNum type="arabicPeriod"/>
            </a:pPr>
            <a:r>
              <a:rPr lang="en-US" sz="1800" dirty="0">
                <a:latin typeface="+mn-lt"/>
              </a:rPr>
              <a:t>Ensure that staff are competent in the correct and timely use of the available pieces of equipment.</a:t>
            </a:r>
          </a:p>
        </p:txBody>
      </p:sp>
    </p:spTree>
    <p:extLst>
      <p:ext uri="{BB962C8B-B14F-4D97-AF65-F5344CB8AC3E}">
        <p14:creationId xmlns:p14="http://schemas.microsoft.com/office/powerpoint/2010/main" val="1017250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482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6</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04825" y="1010360"/>
            <a:ext cx="8604856" cy="4980851"/>
          </a:xfrm>
          <a:prstGeom prst="rect">
            <a:avLst/>
          </a:prstGeom>
        </p:spPr>
        <p:txBody>
          <a:bodyPr wrap="square">
            <a:spAutoFit/>
          </a:bodyPr>
          <a:lstStyle/>
          <a:p>
            <a:r>
              <a:rPr lang="en-US" b="1" dirty="0">
                <a:latin typeface="+mn-lt"/>
              </a:rPr>
              <a:t>ACTIONABLE INFORMATION SYSTEMS</a:t>
            </a:r>
          </a:p>
          <a:p>
            <a:pPr marL="342900" indent="-342900">
              <a:lnSpc>
                <a:spcPct val="150000"/>
              </a:lnSpc>
              <a:buFont typeface="+mj-lt"/>
              <a:buAutoNum type="arabicPeriod"/>
            </a:pPr>
            <a:r>
              <a:rPr lang="en-US" sz="1800" dirty="0">
                <a:latin typeface="+mn-lt"/>
              </a:rPr>
              <a:t>Every newborn has a complete, accurate birth register</a:t>
            </a:r>
          </a:p>
          <a:p>
            <a:pPr marL="342900" indent="-342900">
              <a:lnSpc>
                <a:spcPct val="150000"/>
              </a:lnSpc>
              <a:buFont typeface="+mj-lt"/>
              <a:buAutoNum type="arabicPeriod"/>
            </a:pPr>
            <a:r>
              <a:rPr lang="en-US" sz="1800" dirty="0">
                <a:latin typeface="+mn-lt"/>
              </a:rPr>
              <a:t>Every Newborn Unit submits a completed NBU Register Summaries form to the Sub-County Office by 15th of every month. </a:t>
            </a:r>
          </a:p>
          <a:p>
            <a:pPr marL="342900" indent="-342900">
              <a:lnSpc>
                <a:spcPct val="150000"/>
              </a:lnSpc>
              <a:buFont typeface="+mj-lt"/>
              <a:buAutoNum type="arabicPeriod"/>
            </a:pPr>
            <a:r>
              <a:rPr lang="en-US" sz="1800" dirty="0">
                <a:latin typeface="+mn-lt"/>
              </a:rPr>
              <a:t>All live newborns regardless of their gestation age and birthweight have their birth notified and have an identity.</a:t>
            </a:r>
          </a:p>
          <a:p>
            <a:pPr marL="342900" indent="-342900">
              <a:lnSpc>
                <a:spcPct val="150000"/>
              </a:lnSpc>
              <a:buFont typeface="+mj-lt"/>
              <a:buAutoNum type="arabicPeriod"/>
            </a:pPr>
            <a:r>
              <a:rPr lang="en-US" sz="1800" dirty="0">
                <a:latin typeface="+mn-lt"/>
              </a:rPr>
              <a:t>All newborns who die, and all stillbirths have their death notified</a:t>
            </a:r>
          </a:p>
          <a:p>
            <a:pPr marL="342900" indent="-342900">
              <a:lnSpc>
                <a:spcPct val="150000"/>
              </a:lnSpc>
              <a:buFont typeface="+mj-lt"/>
              <a:buAutoNum type="arabicPeriod"/>
            </a:pPr>
            <a:r>
              <a:rPr lang="en-US" sz="1800" dirty="0">
                <a:latin typeface="+mn-lt"/>
              </a:rPr>
              <a:t>Every newborn has a complete, accurate standardized medical record (Newborn Admission Record form, Transfer form and discharge form).</a:t>
            </a:r>
          </a:p>
          <a:p>
            <a:pPr marL="342900" indent="-342900">
              <a:lnSpc>
                <a:spcPct val="150000"/>
              </a:lnSpc>
              <a:buFont typeface="+mj-lt"/>
              <a:buAutoNum type="arabicPeriod"/>
            </a:pPr>
            <a:r>
              <a:rPr lang="en-US" sz="1800" dirty="0">
                <a:latin typeface="+mn-lt"/>
              </a:rPr>
              <a:t>Every NBU has a mechanism for data collection, analysis and feedback as part of its activities for monitoring and improving performance around the time of childbirth as well as in clinical care of the small and sick newborns.</a:t>
            </a:r>
          </a:p>
        </p:txBody>
      </p:sp>
    </p:spTree>
    <p:extLst>
      <p:ext uri="{BB962C8B-B14F-4D97-AF65-F5344CB8AC3E}">
        <p14:creationId xmlns:p14="http://schemas.microsoft.com/office/powerpoint/2010/main" val="43141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482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7</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04825" y="1010360"/>
            <a:ext cx="8604856" cy="3318857"/>
          </a:xfrm>
          <a:prstGeom prst="rect">
            <a:avLst/>
          </a:prstGeom>
        </p:spPr>
        <p:txBody>
          <a:bodyPr wrap="square">
            <a:spAutoFit/>
          </a:bodyPr>
          <a:lstStyle/>
          <a:p>
            <a:r>
              <a:rPr lang="en-US" b="1" dirty="0">
                <a:latin typeface="+mn-lt"/>
              </a:rPr>
              <a:t>FUNCTIONAL REFERRAL SYSTEMS</a:t>
            </a:r>
          </a:p>
          <a:p>
            <a:pPr marL="342900" indent="-342900">
              <a:lnSpc>
                <a:spcPct val="150000"/>
              </a:lnSpc>
              <a:buFont typeface="+mj-lt"/>
              <a:buAutoNum type="arabicPeriod"/>
            </a:pPr>
            <a:r>
              <a:rPr lang="en-US" sz="1800" dirty="0">
                <a:latin typeface="+mn-lt"/>
              </a:rPr>
              <a:t>For newborn who requires referral, the referral follows a pre-established plan that can be implemented without delay at any time.</a:t>
            </a:r>
          </a:p>
          <a:p>
            <a:pPr marL="342900" indent="-342900">
              <a:lnSpc>
                <a:spcPct val="150000"/>
              </a:lnSpc>
              <a:buFont typeface="+mj-lt"/>
              <a:buAutoNum type="arabicPeriod"/>
            </a:pPr>
            <a:r>
              <a:rPr lang="en-US" sz="1800" dirty="0">
                <a:latin typeface="+mn-lt"/>
              </a:rPr>
              <a:t>For newborn referred within or between health facilities, there is appropriate information exchange and feedback to relevant health care staff in the lower health facilities/or other referring facilities.</a:t>
            </a:r>
          </a:p>
          <a:p>
            <a:pPr marL="342900" indent="-342900">
              <a:lnSpc>
                <a:spcPct val="150000"/>
              </a:lnSpc>
              <a:buFont typeface="+mj-lt"/>
              <a:buAutoNum type="arabicPeriod"/>
            </a:pPr>
            <a:r>
              <a:rPr lang="en-US" sz="1800" dirty="0">
                <a:latin typeface="+mn-lt"/>
              </a:rPr>
              <a:t>Every newborn who requires referral gets pre-referral care and is transferred in the kangaroo mother care position with their mother, when possible.</a:t>
            </a:r>
          </a:p>
        </p:txBody>
      </p:sp>
    </p:spTree>
    <p:extLst>
      <p:ext uri="{BB962C8B-B14F-4D97-AF65-F5344CB8AC3E}">
        <p14:creationId xmlns:p14="http://schemas.microsoft.com/office/powerpoint/2010/main" val="1762237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A0658959-67AA-41F8-AE69-11FDDCFDF899}"/>
              </a:ext>
            </a:extLst>
          </p:cNvPr>
          <p:cNvSpPr txBox="1">
            <a:spLocks noGrp="1" noChangeArrowheads="1"/>
          </p:cNvSpPr>
          <p:nvPr>
            <p:ph type="title"/>
          </p:nvPr>
        </p:nvSpPr>
        <p:spPr>
          <a:xfrm>
            <a:off x="493713" y="336550"/>
            <a:ext cx="8399462" cy="715963"/>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Questions</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331913" cy="260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rgbClr val="000000"/>
                </a:solidFill>
              </a:rPr>
              <a:t>Questions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A0658959-67AA-41F8-AE69-11FDDCFDF899}"/>
              </a:ext>
            </a:extLst>
          </p:cNvPr>
          <p:cNvSpPr txBox="1">
            <a:spLocks noGrp="1" noChangeArrowheads="1"/>
          </p:cNvSpPr>
          <p:nvPr>
            <p:ph type="title"/>
          </p:nvPr>
        </p:nvSpPr>
        <p:spPr>
          <a:xfrm>
            <a:off x="493713" y="336550"/>
            <a:ext cx="8399462" cy="715963"/>
          </a:xfrm>
        </p:spPr>
        <p:txBody>
          <a:bodyPr/>
          <a:lstStyle/>
          <a:p>
            <a:pPr>
              <a:spcBef>
                <a:spcPct val="0"/>
              </a:spcBef>
            </a:pPr>
            <a:r>
              <a:rPr lang="en-GB" altLang="en-US" sz="4400" b="1">
                <a:solidFill>
                  <a:srgbClr val="0070C0"/>
                </a:solidFill>
                <a:latin typeface="Arial" panose="020B0604020202020204" pitchFamily="34" charset="0"/>
                <a:cs typeface="Arial" panose="020B0604020202020204" pitchFamily="34" charset="0"/>
              </a:rPr>
              <a:t>Summary</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331913" cy="260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rgbClr val="000000"/>
                </a:solidFill>
              </a:rPr>
              <a:t>Summary</a:t>
            </a:r>
          </a:p>
        </p:txBody>
      </p:sp>
      <p:sp>
        <p:nvSpPr>
          <p:cNvPr id="6" name="Rectangle 5">
            <a:extLst>
              <a:ext uri="{FF2B5EF4-FFF2-40B4-BE49-F238E27FC236}">
                <a16:creationId xmlns:a16="http://schemas.microsoft.com/office/drawing/2014/main" id="{53D82D4F-ED95-4710-AF5C-57BA436CB47A}"/>
              </a:ext>
            </a:extLst>
          </p:cNvPr>
          <p:cNvSpPr/>
          <p:nvPr/>
        </p:nvSpPr>
        <p:spPr>
          <a:xfrm>
            <a:off x="493713" y="1086429"/>
            <a:ext cx="7969621" cy="1685846"/>
          </a:xfrm>
          <a:prstGeom prst="rect">
            <a:avLst/>
          </a:prstGeom>
        </p:spPr>
        <p:txBody>
          <a:bodyPr wrap="square">
            <a:spAutoFit/>
          </a:bodyPr>
          <a:lstStyle/>
          <a:p>
            <a:pPr marL="457200" indent="-457200">
              <a:lnSpc>
                <a:spcPct val="150000"/>
              </a:lnSpc>
              <a:buFont typeface="+mj-lt"/>
              <a:buAutoNum type="arabicPeriod"/>
            </a:pPr>
            <a:r>
              <a:rPr lang="en-US" dirty="0">
                <a:latin typeface="+mn-lt"/>
              </a:rPr>
              <a:t>All 7 standards of care should be implemented appropriately in every facility where newborns are cared for  </a:t>
            </a:r>
          </a:p>
        </p:txBody>
      </p:sp>
    </p:spTree>
    <p:extLst>
      <p:ext uri="{BB962C8B-B14F-4D97-AF65-F5344CB8AC3E}">
        <p14:creationId xmlns:p14="http://schemas.microsoft.com/office/powerpoint/2010/main" val="597379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07729" y="459168"/>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Objectives</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331913" cy="260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Introduction</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04825" y="1125538"/>
            <a:ext cx="7877175" cy="1455014"/>
          </a:xfrm>
          <a:prstGeom prst="rect">
            <a:avLst/>
          </a:prstGeom>
        </p:spPr>
        <p:txBody>
          <a:bodyPr wrap="square">
            <a:spAutoFit/>
          </a:bodyPr>
          <a:lstStyle/>
          <a:p>
            <a:pPr marL="342900" indent="-342900">
              <a:lnSpc>
                <a:spcPct val="200000"/>
              </a:lnSpc>
              <a:buFont typeface="Arial" panose="020B0604020202020204" pitchFamily="34" charset="0"/>
              <a:buChar char="•"/>
            </a:pPr>
            <a:r>
              <a:rPr lang="en-US" dirty="0">
                <a:latin typeface="+mn-lt"/>
              </a:rPr>
              <a:t>Highlight the validated standards of newborn care for Kenya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3914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Standards of Care</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331913" cy="260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Introduction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39144" y="924083"/>
            <a:ext cx="8604856" cy="4455835"/>
          </a:xfrm>
          <a:prstGeom prst="rect">
            <a:avLst/>
          </a:prstGeom>
        </p:spPr>
        <p:txBody>
          <a:bodyPr wrap="square">
            <a:spAutoFit/>
          </a:bodyPr>
          <a:lstStyle/>
          <a:p>
            <a:pPr marL="342900" indent="-342900">
              <a:lnSpc>
                <a:spcPct val="150000"/>
              </a:lnSpc>
              <a:buFont typeface="Arial" panose="020B0604020202020204" pitchFamily="34" charset="0"/>
              <a:buChar char="•"/>
            </a:pPr>
            <a:r>
              <a:rPr lang="en-US" dirty="0">
                <a:latin typeface="+mn-lt"/>
              </a:rPr>
              <a:t>Adapted from;</a:t>
            </a:r>
          </a:p>
          <a:p>
            <a:pPr marL="914400" lvl="1" indent="-457200">
              <a:lnSpc>
                <a:spcPct val="150000"/>
              </a:lnSpc>
              <a:buFont typeface="+mj-lt"/>
              <a:buAutoNum type="arabicPeriod"/>
            </a:pPr>
            <a:r>
              <a:rPr lang="en-US" dirty="0">
                <a:latin typeface="+mn-lt"/>
              </a:rPr>
              <a:t>Standards for improving quality of maternal and newborn care in health facilities - WHO 2016 </a:t>
            </a:r>
          </a:p>
          <a:p>
            <a:pPr marL="914400" lvl="1" indent="-457200">
              <a:lnSpc>
                <a:spcPct val="150000"/>
              </a:lnSpc>
              <a:buFont typeface="+mj-lt"/>
              <a:buAutoNum type="arabicPeriod"/>
            </a:pPr>
            <a:r>
              <a:rPr lang="en-US" dirty="0">
                <a:latin typeface="+mn-lt"/>
              </a:rPr>
              <a:t>Standards for improving the quality of care for small and sick newborns in health facilities – WHO 2020</a:t>
            </a:r>
          </a:p>
          <a:p>
            <a:pPr marL="457200" indent="-457200">
              <a:lnSpc>
                <a:spcPct val="150000"/>
              </a:lnSpc>
              <a:buFont typeface="Arial" panose="020B0604020202020204" pitchFamily="34" charset="0"/>
              <a:buChar char="•"/>
            </a:pPr>
            <a:r>
              <a:rPr lang="en-US" dirty="0">
                <a:latin typeface="+mn-lt"/>
              </a:rPr>
              <a:t>There are 7 validated standards of care that should be appropriately implemented to give high quality of care to newborns</a:t>
            </a:r>
          </a:p>
        </p:txBody>
      </p:sp>
    </p:spTree>
    <p:extLst>
      <p:ext uri="{BB962C8B-B14F-4D97-AF65-F5344CB8AC3E}">
        <p14:creationId xmlns:p14="http://schemas.microsoft.com/office/powerpoint/2010/main" val="2481080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3914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Standards of Care</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331913" cy="260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Introduction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39144" y="924083"/>
            <a:ext cx="8604856" cy="5563831"/>
          </a:xfrm>
          <a:prstGeom prst="rect">
            <a:avLst/>
          </a:prstGeom>
        </p:spPr>
        <p:txBody>
          <a:bodyPr wrap="square">
            <a:spAutoFit/>
          </a:bodyPr>
          <a:lstStyle/>
          <a:p>
            <a:pPr>
              <a:lnSpc>
                <a:spcPct val="150000"/>
              </a:lnSpc>
            </a:pPr>
            <a:r>
              <a:rPr lang="en-US" b="1" dirty="0">
                <a:latin typeface="+mn-lt"/>
              </a:rPr>
              <a:t>The 7 standards are;</a:t>
            </a:r>
          </a:p>
          <a:p>
            <a:pPr marL="457200" indent="-457200">
              <a:lnSpc>
                <a:spcPct val="150000"/>
              </a:lnSpc>
              <a:buFont typeface="+mj-lt"/>
              <a:buAutoNum type="arabicPeriod"/>
            </a:pPr>
            <a:r>
              <a:rPr lang="en-US" dirty="0">
                <a:latin typeface="+mn-lt"/>
              </a:rPr>
              <a:t>EVIDENCE-BASED PRACTICES FOR ROUTINE CARE AND MANAGEMENT OF COMPLICATIONS</a:t>
            </a:r>
          </a:p>
          <a:p>
            <a:pPr marL="914400" lvl="1" indent="-457200">
              <a:lnSpc>
                <a:spcPct val="150000"/>
              </a:lnSpc>
              <a:buFont typeface="+mj-lt"/>
              <a:buAutoNum type="alphaLcParenR"/>
            </a:pPr>
            <a:r>
              <a:rPr lang="en-US" dirty="0">
                <a:latin typeface="+mn-lt"/>
              </a:rPr>
              <a:t>Every newborn should receive evidence-based care immediately after birth consistent with the national guidelines.</a:t>
            </a:r>
          </a:p>
          <a:p>
            <a:pPr marL="914400" lvl="1" indent="-457200">
              <a:lnSpc>
                <a:spcPct val="150000"/>
              </a:lnSpc>
              <a:buFont typeface="+mj-lt"/>
              <a:buAutoNum type="alphaLcParenR"/>
            </a:pPr>
            <a:r>
              <a:rPr lang="en-US" dirty="0">
                <a:latin typeface="+mn-lt"/>
              </a:rPr>
              <a:t>Every small and sick newborn should receive evidence-based care consistent with the national guidelines.</a:t>
            </a:r>
          </a:p>
          <a:p>
            <a:pPr marL="457200" indent="-457200">
              <a:lnSpc>
                <a:spcPct val="150000"/>
              </a:lnSpc>
              <a:buFont typeface="+mj-lt"/>
              <a:buAutoNum type="arabicPeriod"/>
            </a:pPr>
            <a:r>
              <a:rPr lang="en-US" dirty="0">
                <a:latin typeface="+mn-lt"/>
              </a:rPr>
              <a:t>ALL NEWBORNS ARE SUPPORTED TO HAVE SUCCESSFUL BREASTFEEDING</a:t>
            </a:r>
          </a:p>
        </p:txBody>
      </p:sp>
    </p:spTree>
    <p:extLst>
      <p:ext uri="{BB962C8B-B14F-4D97-AF65-F5344CB8AC3E}">
        <p14:creationId xmlns:p14="http://schemas.microsoft.com/office/powerpoint/2010/main" val="4268895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3914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Standards of Care</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331913" cy="2603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Introduction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39144" y="924083"/>
            <a:ext cx="8604856" cy="5563831"/>
          </a:xfrm>
          <a:prstGeom prst="rect">
            <a:avLst/>
          </a:prstGeom>
        </p:spPr>
        <p:txBody>
          <a:bodyPr wrap="square">
            <a:spAutoFit/>
          </a:bodyPr>
          <a:lstStyle/>
          <a:p>
            <a:pPr>
              <a:lnSpc>
                <a:spcPct val="150000"/>
              </a:lnSpc>
            </a:pPr>
            <a:r>
              <a:rPr lang="en-US" b="1" dirty="0">
                <a:latin typeface="+mn-lt"/>
              </a:rPr>
              <a:t>The 7 standards are;</a:t>
            </a:r>
          </a:p>
          <a:p>
            <a:pPr marL="457200" indent="-457200">
              <a:lnSpc>
                <a:spcPct val="150000"/>
              </a:lnSpc>
              <a:buFont typeface="+mj-lt"/>
              <a:buAutoNum type="arabicPeriod" startAt="3"/>
            </a:pPr>
            <a:r>
              <a:rPr lang="en-US" dirty="0">
                <a:latin typeface="+mn-lt"/>
              </a:rPr>
              <a:t>ALL NEWBORNS RECEIVE CARE ACCORDING TO STANDARD PRECAUTIONS FOR PREVENTING HEALTHCARE ASSOCIATED INFECTIONS.</a:t>
            </a:r>
          </a:p>
          <a:p>
            <a:pPr marL="457200" indent="-457200">
              <a:lnSpc>
                <a:spcPct val="150000"/>
              </a:lnSpc>
              <a:buFont typeface="+mj-lt"/>
              <a:buAutoNum type="arabicPeriod" startAt="3"/>
            </a:pPr>
            <a:r>
              <a:rPr lang="en-US" dirty="0">
                <a:latin typeface="+mn-lt"/>
              </a:rPr>
              <a:t>EFFECTIVE COMMUNICATION WITH MOTHERS AND THEIR FAMILIES, RESPECT AND PRESERVATION OF DIGNITY</a:t>
            </a:r>
          </a:p>
          <a:p>
            <a:pPr marL="457200" indent="-457200">
              <a:lnSpc>
                <a:spcPct val="150000"/>
              </a:lnSpc>
              <a:buFont typeface="+mj-lt"/>
              <a:buAutoNum type="arabicPeriod" startAt="3"/>
            </a:pPr>
            <a:r>
              <a:rPr lang="en-US" dirty="0">
                <a:latin typeface="+mn-lt"/>
              </a:rPr>
              <a:t>USE OF ESSENTIAL NEWBORN TECHNOLOGIES</a:t>
            </a:r>
          </a:p>
          <a:p>
            <a:pPr marL="457200" indent="-457200">
              <a:lnSpc>
                <a:spcPct val="150000"/>
              </a:lnSpc>
              <a:buFont typeface="+mj-lt"/>
              <a:buAutoNum type="arabicPeriod" startAt="3"/>
            </a:pPr>
            <a:r>
              <a:rPr lang="en-US" dirty="0">
                <a:latin typeface="+mn-lt"/>
              </a:rPr>
              <a:t>ACTIONABLE INFORMATION SYSTEMS</a:t>
            </a:r>
          </a:p>
          <a:p>
            <a:pPr marL="457200" indent="-457200">
              <a:lnSpc>
                <a:spcPct val="150000"/>
              </a:lnSpc>
              <a:buFont typeface="+mj-lt"/>
              <a:buAutoNum type="arabicPeriod" startAt="3"/>
            </a:pPr>
            <a:r>
              <a:rPr lang="en-US" dirty="0">
                <a:latin typeface="+mn-lt"/>
              </a:rPr>
              <a:t>FUNCTIONAL REFERRAL SYSTEMS</a:t>
            </a:r>
          </a:p>
        </p:txBody>
      </p:sp>
    </p:spTree>
    <p:extLst>
      <p:ext uri="{BB962C8B-B14F-4D97-AF65-F5344CB8AC3E}">
        <p14:creationId xmlns:p14="http://schemas.microsoft.com/office/powerpoint/2010/main" val="195080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39145" y="335672"/>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1a</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39144" y="924083"/>
            <a:ext cx="8604856" cy="5748497"/>
          </a:xfrm>
          <a:prstGeom prst="rect">
            <a:avLst/>
          </a:prstGeom>
        </p:spPr>
        <p:txBody>
          <a:bodyPr wrap="square">
            <a:spAutoFit/>
          </a:bodyPr>
          <a:lstStyle/>
          <a:p>
            <a:r>
              <a:rPr lang="en-US" b="1" dirty="0">
                <a:latin typeface="+mn-lt"/>
              </a:rPr>
              <a:t>Every newborn should receive evidence-based care immediately after birth consistent with the national guidelines.</a:t>
            </a:r>
          </a:p>
          <a:p>
            <a:pPr marL="342900" indent="-342900">
              <a:lnSpc>
                <a:spcPct val="150000"/>
              </a:lnSpc>
              <a:buFont typeface="+mj-lt"/>
              <a:buAutoNum type="arabicPeriod"/>
            </a:pPr>
            <a:r>
              <a:rPr lang="en-US" sz="1600" dirty="0">
                <a:latin typeface="+mn-lt"/>
              </a:rPr>
              <a:t>Each newborn receives care at birth from a qualified healthcare worker competent in providing immediate care of the newborn including resuscitation of babies with no spontaneous respiration.</a:t>
            </a:r>
          </a:p>
          <a:p>
            <a:pPr marL="342900" indent="-342900">
              <a:lnSpc>
                <a:spcPct val="150000"/>
              </a:lnSpc>
              <a:buFont typeface="+mj-lt"/>
              <a:buAutoNum type="arabicPeriod"/>
            </a:pPr>
            <a:r>
              <a:rPr lang="en-US" sz="1600" dirty="0">
                <a:latin typeface="+mn-lt"/>
              </a:rPr>
              <a:t>All high-risk mothers are identified before child-birth. The birth is attended by two healthcare workers competent in providing care to the mother and immediate care of the newborn including resuscitation of babies with no spontaneous respiration.</a:t>
            </a:r>
          </a:p>
          <a:p>
            <a:pPr marL="342900" indent="-342900">
              <a:lnSpc>
                <a:spcPct val="150000"/>
              </a:lnSpc>
              <a:buFont typeface="+mj-lt"/>
              <a:buAutoNum type="arabicPeriod"/>
            </a:pPr>
            <a:r>
              <a:rPr lang="en-US" sz="1600" dirty="0">
                <a:latin typeface="+mn-lt"/>
              </a:rPr>
              <a:t>Newborns who are not breathing spontaneously after initial stabilization be ventilated within 1 min of birth according to national guidelines (section 1.1). </a:t>
            </a:r>
          </a:p>
          <a:p>
            <a:pPr marL="342900" indent="-342900">
              <a:lnSpc>
                <a:spcPct val="150000"/>
              </a:lnSpc>
              <a:buFont typeface="+mj-lt"/>
              <a:buAutoNum type="arabicPeriod"/>
            </a:pPr>
            <a:r>
              <a:rPr lang="en-US" sz="1600" dirty="0">
                <a:latin typeface="+mn-lt"/>
              </a:rPr>
              <a:t>The health facility has a suction device, at least two sizes of neonatal masks, a self-inflating bag (300ml) and sufficient supply of essential list of consumables at all times for the expected number of births (section 3.0).</a:t>
            </a:r>
          </a:p>
          <a:p>
            <a:pPr>
              <a:lnSpc>
                <a:spcPct val="150000"/>
              </a:lnSpc>
            </a:pPr>
            <a:endParaRPr lang="en-US" b="1" dirty="0">
              <a:latin typeface="+mn-lt"/>
            </a:endParaRPr>
          </a:p>
        </p:txBody>
      </p:sp>
    </p:spTree>
    <p:extLst>
      <p:ext uri="{BB962C8B-B14F-4D97-AF65-F5344CB8AC3E}">
        <p14:creationId xmlns:p14="http://schemas.microsoft.com/office/powerpoint/2010/main" val="3114139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19563" y="220494"/>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1a</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51032" y="836712"/>
            <a:ext cx="8604856" cy="6810326"/>
          </a:xfrm>
          <a:prstGeom prst="rect">
            <a:avLst/>
          </a:prstGeom>
        </p:spPr>
        <p:txBody>
          <a:bodyPr wrap="square">
            <a:spAutoFit/>
          </a:bodyPr>
          <a:lstStyle/>
          <a:p>
            <a:r>
              <a:rPr lang="en-US" b="1" dirty="0">
                <a:latin typeface="+mn-lt"/>
              </a:rPr>
              <a:t>Every newborn should receive evidence-based care immediately after birth consistent with the national guidelines.</a:t>
            </a:r>
          </a:p>
          <a:p>
            <a:pPr marL="342900" indent="-342900">
              <a:lnSpc>
                <a:spcPct val="150000"/>
              </a:lnSpc>
              <a:buFont typeface="+mj-lt"/>
              <a:buAutoNum type="arabicPeriod" startAt="5"/>
            </a:pPr>
            <a:r>
              <a:rPr lang="en-US" sz="1600" dirty="0">
                <a:latin typeface="+mn-lt"/>
              </a:rPr>
              <a:t>Staff in the </a:t>
            </a:r>
            <a:r>
              <a:rPr lang="en-US" sz="1600" dirty="0" err="1">
                <a:latin typeface="+mn-lt"/>
              </a:rPr>
              <a:t>labour</a:t>
            </a:r>
            <a:r>
              <a:rPr lang="en-US" sz="1600" dirty="0">
                <a:latin typeface="+mn-lt"/>
              </a:rPr>
              <a:t> and childbirth areas of the maternity unit receive in-service training and regular refresher sessions in resuscitation of a newborn not breathing spontaneously, essential newborn care and breastfeeding support at least once every 12 months. They receive at least monthly drills or simulation exercises in these domains of newborn care.</a:t>
            </a:r>
          </a:p>
          <a:p>
            <a:pPr marL="342900" indent="-342900">
              <a:lnSpc>
                <a:spcPct val="150000"/>
              </a:lnSpc>
              <a:buFont typeface="+mj-lt"/>
              <a:buAutoNum type="arabicPeriod" startAt="5"/>
            </a:pPr>
            <a:r>
              <a:rPr lang="en-US" sz="1600" dirty="0">
                <a:latin typeface="+mn-lt"/>
              </a:rPr>
              <a:t>The health facility has local arrangements and a mechanism to maintain a documented room temperature in the </a:t>
            </a:r>
            <a:r>
              <a:rPr lang="en-US" sz="1600" dirty="0" err="1">
                <a:latin typeface="+mn-lt"/>
              </a:rPr>
              <a:t>labour</a:t>
            </a:r>
            <a:r>
              <a:rPr lang="en-US" sz="1600" dirty="0">
                <a:latin typeface="+mn-lt"/>
              </a:rPr>
              <a:t> and childbirth areas at or above 25°C and free of draughts.</a:t>
            </a:r>
          </a:p>
          <a:p>
            <a:pPr marL="342900" indent="-342900">
              <a:lnSpc>
                <a:spcPct val="150000"/>
              </a:lnSpc>
              <a:buFont typeface="+mj-lt"/>
              <a:buAutoNum type="arabicPeriod" startAt="5"/>
            </a:pPr>
            <a:r>
              <a:rPr lang="en-US" sz="1600" dirty="0">
                <a:latin typeface="+mn-lt"/>
              </a:rPr>
              <a:t>Breastfeeding is initiated immediately for all eligible babies and uninterrupted skin-to-skin contact, with head and body covered, for one hour. All babies are fed within one hour of birth to prevent hypoglycemia (Breastfeeding, NGT and IVF).</a:t>
            </a:r>
          </a:p>
          <a:p>
            <a:pPr marL="342900" indent="-342900">
              <a:lnSpc>
                <a:spcPct val="150000"/>
              </a:lnSpc>
              <a:buFont typeface="+mj-lt"/>
              <a:buAutoNum type="arabicPeriod" startAt="5"/>
            </a:pPr>
            <a:r>
              <a:rPr lang="en-US" sz="1600" dirty="0">
                <a:latin typeface="+mn-lt"/>
              </a:rPr>
              <a:t>All mothers are supported to recognize a sick neonate – the danger signs.</a:t>
            </a:r>
          </a:p>
          <a:p>
            <a:pPr marL="342900" indent="-342900">
              <a:lnSpc>
                <a:spcPct val="150000"/>
              </a:lnSpc>
              <a:buFont typeface="+mj-lt"/>
              <a:buAutoNum type="arabicPeriod" startAt="5"/>
            </a:pPr>
            <a:r>
              <a:rPr lang="en-US" sz="1600" dirty="0">
                <a:latin typeface="+mn-lt"/>
              </a:rPr>
              <a:t>All newborns receive essential newborn care as per the national guidelines including, weighing and temperature measurement other routine postnatal care. </a:t>
            </a:r>
          </a:p>
          <a:p>
            <a:pPr marL="342900" indent="-342900">
              <a:lnSpc>
                <a:spcPct val="150000"/>
              </a:lnSpc>
              <a:buFont typeface="+mj-lt"/>
              <a:buAutoNum type="arabicPeriod" startAt="5"/>
            </a:pPr>
            <a:endParaRPr lang="en-US" sz="1400" dirty="0">
              <a:latin typeface="+mn-lt"/>
            </a:endParaRPr>
          </a:p>
          <a:p>
            <a:pPr>
              <a:lnSpc>
                <a:spcPct val="150000"/>
              </a:lnSpc>
            </a:pPr>
            <a:endParaRPr lang="en-US" b="1" dirty="0">
              <a:latin typeface="+mn-lt"/>
            </a:endParaRPr>
          </a:p>
        </p:txBody>
      </p:sp>
    </p:spTree>
    <p:extLst>
      <p:ext uri="{BB962C8B-B14F-4D97-AF65-F5344CB8AC3E}">
        <p14:creationId xmlns:p14="http://schemas.microsoft.com/office/powerpoint/2010/main" val="376812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19563" y="220494"/>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1a</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51032" y="836712"/>
            <a:ext cx="8604856" cy="6810326"/>
          </a:xfrm>
          <a:prstGeom prst="rect">
            <a:avLst/>
          </a:prstGeom>
        </p:spPr>
        <p:txBody>
          <a:bodyPr wrap="square">
            <a:spAutoFit/>
          </a:bodyPr>
          <a:lstStyle/>
          <a:p>
            <a:r>
              <a:rPr lang="en-US" b="1" dirty="0">
                <a:latin typeface="+mn-lt"/>
              </a:rPr>
              <a:t>Every newborn should receive evidence-based care immediately after birth consistent with the national guidelines.</a:t>
            </a:r>
          </a:p>
          <a:p>
            <a:pPr marL="342900" indent="-342900">
              <a:lnSpc>
                <a:spcPct val="150000"/>
              </a:lnSpc>
              <a:buFont typeface="+mj-lt"/>
              <a:buAutoNum type="arabicPeriod" startAt="10"/>
            </a:pPr>
            <a:r>
              <a:rPr lang="en-US" sz="1600" dirty="0">
                <a:latin typeface="+mn-lt"/>
              </a:rPr>
              <a:t>All newborns are given vitamin K, eye prophylaxis and cord care according to national guidelines. </a:t>
            </a:r>
          </a:p>
          <a:p>
            <a:pPr marL="342900" indent="-342900">
              <a:lnSpc>
                <a:spcPct val="150000"/>
              </a:lnSpc>
              <a:buFont typeface="+mj-lt"/>
              <a:buAutoNum type="arabicPeriod" startAt="10"/>
            </a:pPr>
            <a:r>
              <a:rPr lang="en-US" sz="1600" dirty="0">
                <a:latin typeface="+mn-lt"/>
              </a:rPr>
              <a:t>All newborns are assessed for congenital abnormalities, managed appropriately and referred in a timely manner. </a:t>
            </a:r>
          </a:p>
          <a:p>
            <a:pPr marL="342900" indent="-342900">
              <a:lnSpc>
                <a:spcPct val="150000"/>
              </a:lnSpc>
              <a:buFont typeface="+mj-lt"/>
              <a:buAutoNum type="arabicPeriod" startAt="10"/>
            </a:pPr>
            <a:r>
              <a:rPr lang="en-US" sz="1600" dirty="0">
                <a:latin typeface="+mn-lt"/>
              </a:rPr>
              <a:t>All newborns whose gestational age is unknown are assessed with an appropriate tool for scoring gestational age. </a:t>
            </a:r>
          </a:p>
          <a:p>
            <a:pPr marL="342900" indent="-342900">
              <a:lnSpc>
                <a:spcPct val="150000"/>
              </a:lnSpc>
              <a:buFont typeface="+mj-lt"/>
              <a:buAutoNum type="arabicPeriod" startAt="10"/>
            </a:pPr>
            <a:r>
              <a:rPr lang="en-US" sz="1600" dirty="0">
                <a:latin typeface="+mn-lt"/>
              </a:rPr>
              <a:t>All mothers who are HIV negative should have their HIV status determined during </a:t>
            </a:r>
            <a:r>
              <a:rPr lang="en-US" sz="1600" dirty="0" err="1">
                <a:latin typeface="+mn-lt"/>
              </a:rPr>
              <a:t>labour</a:t>
            </a:r>
            <a:r>
              <a:rPr lang="en-US" sz="1600" dirty="0">
                <a:latin typeface="+mn-lt"/>
              </a:rPr>
              <a:t>/delivery. All newborns of HIV-infected mothers are given HIV prophylaxis and are fed appropriately according to national guidelines. </a:t>
            </a:r>
          </a:p>
          <a:p>
            <a:pPr marL="342900" indent="-342900">
              <a:lnSpc>
                <a:spcPct val="150000"/>
              </a:lnSpc>
              <a:buFont typeface="+mj-lt"/>
              <a:buAutoNum type="arabicPeriod" startAt="10"/>
            </a:pPr>
            <a:r>
              <a:rPr lang="en-US" sz="1600" dirty="0">
                <a:latin typeface="+mn-lt"/>
              </a:rPr>
              <a:t>All staff working in neonatal units of a health facility have the necessary knowledge, skills and attitudes to provide infection prevention and control, basic resuscitation, kangaroo mother care, safe feeding and medications and positive interaction with newborns and communication with carers. </a:t>
            </a:r>
          </a:p>
          <a:p>
            <a:pPr marL="342900" indent="-342900">
              <a:lnSpc>
                <a:spcPct val="150000"/>
              </a:lnSpc>
              <a:buFont typeface="+mj-lt"/>
              <a:buAutoNum type="arabicPeriod" startAt="10"/>
            </a:pPr>
            <a:endParaRPr lang="en-US" sz="1400" dirty="0">
              <a:latin typeface="+mn-lt"/>
            </a:endParaRPr>
          </a:p>
          <a:p>
            <a:pPr>
              <a:lnSpc>
                <a:spcPct val="150000"/>
              </a:lnSpc>
            </a:pPr>
            <a:endParaRPr lang="en-US" b="1" dirty="0">
              <a:latin typeface="+mn-lt"/>
            </a:endParaRPr>
          </a:p>
        </p:txBody>
      </p:sp>
    </p:spTree>
    <p:extLst>
      <p:ext uri="{BB962C8B-B14F-4D97-AF65-F5344CB8AC3E}">
        <p14:creationId xmlns:p14="http://schemas.microsoft.com/office/powerpoint/2010/main" val="3739730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3FECA9F-0D5F-4C7C-BD81-6E60E30D6F00}"/>
              </a:ext>
            </a:extLst>
          </p:cNvPr>
          <p:cNvSpPr txBox="1">
            <a:spLocks noGrp="1" noChangeArrowheads="1"/>
          </p:cNvSpPr>
          <p:nvPr>
            <p:ph type="title"/>
          </p:nvPr>
        </p:nvSpPr>
        <p:spPr>
          <a:xfrm>
            <a:off x="519563" y="220494"/>
            <a:ext cx="7877175" cy="674688"/>
          </a:xfrm>
        </p:spPr>
        <p:txBody>
          <a:bodyPr/>
          <a:lstStyle/>
          <a:p>
            <a:pPr>
              <a:spcBef>
                <a:spcPct val="0"/>
              </a:spcBef>
            </a:pPr>
            <a:r>
              <a:rPr lang="en-GB" altLang="en-US" sz="4400" b="1" dirty="0">
                <a:solidFill>
                  <a:srgbClr val="0070C0"/>
                </a:solidFill>
                <a:latin typeface="Arial" panose="020B0604020202020204" pitchFamily="34" charset="0"/>
                <a:cs typeface="Arial" panose="020B0604020202020204" pitchFamily="34" charset="0"/>
              </a:rPr>
              <a:t>Standard 1b</a:t>
            </a:r>
          </a:p>
        </p:txBody>
      </p:sp>
      <p:sp>
        <p:nvSpPr>
          <p:cNvPr id="3" name="Rectangle 2">
            <a:extLst>
              <a:ext uri="{FF2B5EF4-FFF2-40B4-BE49-F238E27FC236}">
                <a16:creationId xmlns:a16="http://schemas.microsoft.com/office/drawing/2014/main" id="{1683A67A-D739-4B82-BDED-538865C9E4B2}"/>
              </a:ext>
            </a:extLst>
          </p:cNvPr>
          <p:cNvSpPr/>
          <p:nvPr/>
        </p:nvSpPr>
        <p:spPr>
          <a:xfrm>
            <a:off x="0" y="0"/>
            <a:ext cx="1547664" cy="220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rPr>
              <a:t>The standards </a:t>
            </a:r>
          </a:p>
        </p:txBody>
      </p:sp>
      <p:sp>
        <p:nvSpPr>
          <p:cNvPr id="4" name="Rectangle 3">
            <a:extLst>
              <a:ext uri="{FF2B5EF4-FFF2-40B4-BE49-F238E27FC236}">
                <a16:creationId xmlns:a16="http://schemas.microsoft.com/office/drawing/2014/main" id="{18E2D1D0-7F13-4317-8087-8F105A6CA0B2}"/>
              </a:ext>
            </a:extLst>
          </p:cNvPr>
          <p:cNvSpPr/>
          <p:nvPr/>
        </p:nvSpPr>
        <p:spPr>
          <a:xfrm>
            <a:off x="504825" y="1125538"/>
            <a:ext cx="8326438" cy="577850"/>
          </a:xfrm>
          <a:prstGeom prst="rect">
            <a:avLst/>
          </a:prstGeom>
        </p:spPr>
        <p:txBody>
          <a:bodyPr>
            <a:spAutoFit/>
          </a:bodyPr>
          <a:lstStyle/>
          <a:p>
            <a:pPr marL="342900" indent="-342900">
              <a:lnSpc>
                <a:spcPct val="150000"/>
              </a:lnSpc>
              <a:spcBef>
                <a:spcPts val="0"/>
              </a:spcBef>
              <a:buFont typeface="Arial" panose="020B0604020202020204" pitchFamily="34" charset="0"/>
              <a:buChar char="•"/>
              <a:defRPr/>
            </a:pPr>
            <a:endParaRPr lang="en-US" kern="0" dirty="0">
              <a:latin typeface="Arial"/>
              <a:cs typeface="Arial"/>
              <a:sym typeface="Arial" panose="020B0604020202020204" pitchFamily="34" charset="0"/>
            </a:endParaRPr>
          </a:p>
        </p:txBody>
      </p:sp>
      <p:sp>
        <p:nvSpPr>
          <p:cNvPr id="2" name="Rectangle 1">
            <a:extLst>
              <a:ext uri="{FF2B5EF4-FFF2-40B4-BE49-F238E27FC236}">
                <a16:creationId xmlns:a16="http://schemas.microsoft.com/office/drawing/2014/main" id="{47903D5B-503C-44B5-BF97-FD884217746A}"/>
              </a:ext>
            </a:extLst>
          </p:cNvPr>
          <p:cNvSpPr/>
          <p:nvPr/>
        </p:nvSpPr>
        <p:spPr>
          <a:xfrm>
            <a:off x="551032" y="836712"/>
            <a:ext cx="8604856" cy="6810326"/>
          </a:xfrm>
          <a:prstGeom prst="rect">
            <a:avLst/>
          </a:prstGeom>
        </p:spPr>
        <p:txBody>
          <a:bodyPr wrap="square">
            <a:spAutoFit/>
          </a:bodyPr>
          <a:lstStyle/>
          <a:p>
            <a:r>
              <a:rPr lang="en-US" b="1" dirty="0">
                <a:latin typeface="+mn-lt"/>
              </a:rPr>
              <a:t>Every small and sick newborn should receive evidence-based care consistent with the national guidelines.</a:t>
            </a:r>
          </a:p>
          <a:p>
            <a:pPr marL="342900" indent="-342900">
              <a:lnSpc>
                <a:spcPct val="150000"/>
              </a:lnSpc>
              <a:buFont typeface="+mj-lt"/>
              <a:buAutoNum type="arabicPeriod"/>
            </a:pPr>
            <a:r>
              <a:rPr lang="en-US" sz="1600" dirty="0">
                <a:latin typeface="+mn-lt"/>
              </a:rPr>
              <a:t>All small and sick newborns are assessed for signs of respiratory distress, and a neonatal pulse oximeter is used to detect hypoxia or hyperoxia and to guide administration of supplemental oxygen to maintain oxygen saturation between 90% and 95%.</a:t>
            </a:r>
          </a:p>
          <a:p>
            <a:pPr marL="342900" indent="-342900">
              <a:lnSpc>
                <a:spcPct val="150000"/>
              </a:lnSpc>
              <a:buFont typeface="+mj-lt"/>
              <a:buAutoNum type="arabicPeriod"/>
            </a:pPr>
            <a:r>
              <a:rPr lang="en-US" sz="1600" dirty="0">
                <a:latin typeface="+mn-lt"/>
              </a:rPr>
              <a:t>All small and sick babies receive EBM by NGT every 3hours as per the national guidelines (refer to section 1.5) and it is documented in the feeding chart after each feed. Those on IVF receive enteral feeds and progress as tolerated every 3hours as per the national guidelines and intake is documented. </a:t>
            </a:r>
          </a:p>
          <a:p>
            <a:pPr marL="342900" indent="-342900">
              <a:lnSpc>
                <a:spcPct val="150000"/>
              </a:lnSpc>
              <a:buFont typeface="+mj-lt"/>
              <a:buAutoNum type="arabicPeriod"/>
            </a:pPr>
            <a:r>
              <a:rPr lang="en-US" sz="1600" dirty="0">
                <a:latin typeface="+mn-lt"/>
              </a:rPr>
              <a:t>The health facility has supplies and materials to provide optimal feeding to preterm babies and support for breastfeeding or alternative feeding.</a:t>
            </a:r>
          </a:p>
          <a:p>
            <a:pPr marL="342900" indent="-342900">
              <a:lnSpc>
                <a:spcPct val="150000"/>
              </a:lnSpc>
              <a:buFont typeface="+mj-lt"/>
              <a:buAutoNum type="arabicPeriod"/>
            </a:pPr>
            <a:r>
              <a:rPr lang="en-US" sz="1600" dirty="0">
                <a:latin typeface="+mn-lt"/>
              </a:rPr>
              <a:t>The health facility has supplies and materials to provide optimal thermal care to stable and unstable preterm babies.</a:t>
            </a:r>
          </a:p>
          <a:p>
            <a:pPr marL="342900" indent="-342900">
              <a:lnSpc>
                <a:spcPct val="150000"/>
              </a:lnSpc>
              <a:buFont typeface="+mj-lt"/>
              <a:buAutoNum type="arabicPeriod"/>
            </a:pPr>
            <a:r>
              <a:rPr lang="en-US" sz="1600" dirty="0">
                <a:latin typeface="+mn-lt"/>
              </a:rPr>
              <a:t>The health facility has space for KMC (preferably continuous) and families are supported to practice timely KMC.</a:t>
            </a:r>
          </a:p>
          <a:p>
            <a:pPr marL="342900" indent="-342900">
              <a:lnSpc>
                <a:spcPct val="150000"/>
              </a:lnSpc>
              <a:buFont typeface="+mj-lt"/>
              <a:buAutoNum type="arabicPeriod"/>
            </a:pPr>
            <a:endParaRPr lang="en-US" sz="1600" dirty="0">
              <a:latin typeface="+mn-lt"/>
            </a:endParaRPr>
          </a:p>
          <a:p>
            <a:pPr marL="342900" indent="-342900">
              <a:lnSpc>
                <a:spcPct val="150000"/>
              </a:lnSpc>
              <a:buFont typeface="+mj-lt"/>
              <a:buAutoNum type="arabicPeriod"/>
            </a:pPr>
            <a:endParaRPr lang="en-US" sz="1400" dirty="0">
              <a:latin typeface="+mn-lt"/>
            </a:endParaRPr>
          </a:p>
          <a:p>
            <a:pPr>
              <a:lnSpc>
                <a:spcPct val="150000"/>
              </a:lnSpc>
            </a:pPr>
            <a:endParaRPr lang="en-US" b="1" dirty="0">
              <a:latin typeface="+mn-lt"/>
            </a:endParaRPr>
          </a:p>
        </p:txBody>
      </p:sp>
    </p:spTree>
    <p:extLst>
      <p:ext uri="{BB962C8B-B14F-4D97-AF65-F5344CB8AC3E}">
        <p14:creationId xmlns:p14="http://schemas.microsoft.com/office/powerpoint/2010/main" val="1916609833"/>
      </p:ext>
    </p:extLst>
  </p:cSld>
  <p:clrMapOvr>
    <a:masterClrMapping/>
  </p:clrMapOvr>
</p:sld>
</file>

<file path=ppt/theme/theme1.xml><?xml version="1.0" encoding="utf-8"?>
<a:theme xmlns:a="http://schemas.openxmlformats.org/drawingml/2006/main" name="1_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ntonio ETAT" id="{97E07CE5-D7FC-40BC-8DC5-3032BE5C6DFF}" vid="{85B54DE1-B567-419B-B3DA-9286950F15EF}"/>
    </a:ext>
  </a:extLst>
</a:theme>
</file>

<file path=ppt/theme/theme2.xml><?xml version="1.0" encoding="utf-8"?>
<a:theme xmlns:a="http://schemas.openxmlformats.org/drawingml/2006/main" name="14_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ntonio ETAT" id="{97E07CE5-D7FC-40BC-8DC5-3032BE5C6DFF}" vid="{85B54DE1-B567-419B-B3DA-9286950F15EF}"/>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11243</TotalTime>
  <Words>1941</Words>
  <Application>Microsoft Office PowerPoint</Application>
  <PresentationFormat>On-screen Show (4:3)</PresentationFormat>
  <Paragraphs>141</Paragraphs>
  <Slides>19</Slides>
  <Notes>18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19</vt:i4>
      </vt:variant>
    </vt:vector>
  </HeadingPairs>
  <TitlesOfParts>
    <vt:vector size="23" baseType="lpstr">
      <vt:lpstr>Arial</vt:lpstr>
      <vt:lpstr>Times New Roman</vt:lpstr>
      <vt:lpstr>1_Antonio template</vt:lpstr>
      <vt:lpstr>14_Antonio template</vt:lpstr>
      <vt:lpstr>Validated Standards of Care</vt:lpstr>
      <vt:lpstr>Objectives</vt:lpstr>
      <vt:lpstr>Standards of Care</vt:lpstr>
      <vt:lpstr>Standards of Care</vt:lpstr>
      <vt:lpstr>Standards of Care</vt:lpstr>
      <vt:lpstr>Standard 1a</vt:lpstr>
      <vt:lpstr>Standard 1a</vt:lpstr>
      <vt:lpstr>Standard 1a</vt:lpstr>
      <vt:lpstr>Standard 1b</vt:lpstr>
      <vt:lpstr>Standard 1b</vt:lpstr>
      <vt:lpstr>Standard 2</vt:lpstr>
      <vt:lpstr>Standard 3</vt:lpstr>
      <vt:lpstr>Standard 3</vt:lpstr>
      <vt:lpstr>Standard 4</vt:lpstr>
      <vt:lpstr>Standard 5</vt:lpstr>
      <vt:lpstr>Standard 6</vt:lpstr>
      <vt:lpstr>Standard 7</vt:lpstr>
      <vt:lpstr>Questions</vt:lpstr>
      <vt:lpstr>Summary</vt:lpstr>
    </vt:vector>
  </TitlesOfParts>
  <Company>kemri/wellcome trust research programme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Care I</dc:title>
  <dc:creator>Menglish</dc:creator>
  <cp:lastModifiedBy>Edith Gicheha</cp:lastModifiedBy>
  <cp:revision>572</cp:revision>
  <dcterms:created xsi:type="dcterms:W3CDTF">2005-10-20T10:08:04Z</dcterms:created>
  <dcterms:modified xsi:type="dcterms:W3CDTF">2021-04-12T02:39:11Z</dcterms:modified>
</cp:coreProperties>
</file>