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CA068-8F93-4EA1-AFA9-3F4D245C2E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6D10C2-55CD-4946-9DF7-5CBFFFDB13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B6376-A11C-4328-B4B1-D92D03D5E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6990-7166-43FF-A193-ED01899C7D92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B3436-FBD8-4A0D-B2EF-F54BD0886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6C7F9-04BA-41B8-825A-A58EC4BDE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57D0-8AAF-44F0-A980-9A4056B397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164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01B04-D4F0-454A-A04A-BA84D440C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45C271-C606-4128-9AA3-94D124978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76943-C932-4E97-B427-4273CDFE5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6990-7166-43FF-A193-ED01899C7D92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8C116-6E61-4E3A-A49F-2B95C82E9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21070-792D-4242-B652-C79E73D1C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57D0-8AAF-44F0-A980-9A4056B397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976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747C2B-AA25-4D59-BE3E-E31DBE0C46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31663E-2ADA-4778-B60A-5688DA94A6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1835E7-B31F-4B42-B375-AD2B57C7B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6990-7166-43FF-A193-ED01899C7D92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B48B2-1CD2-432C-B3CF-1CADD0ED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588026-3EF7-494A-8362-DE977204C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57D0-8AAF-44F0-A980-9A4056B397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708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29326-F653-473A-85D2-501E94CBE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892E4-8B83-40F8-8CB4-A9065E3B3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27AD5-AC38-4E1F-B6BC-42F38AFBB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6990-7166-43FF-A193-ED01899C7D92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40570-676C-4F0B-99B5-BF6B92AB8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76DA35-4960-4E7A-94C9-9A7C77A6C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57D0-8AAF-44F0-A980-9A4056B397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725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B0991-9FBD-47B5-A802-353ACD69E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C03F01-5F8D-4CB4-8E0D-4E02755748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5ACA4A-779A-4113-BDA7-909BEBF9B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6990-7166-43FF-A193-ED01899C7D92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7AE0C-9994-4393-AC6C-767EBCDF8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A473E-10FB-4CE0-B02B-C385C0ADD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57D0-8AAF-44F0-A980-9A4056B397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353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B6AF2-5361-4367-B526-F7EDC61A3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45C2A-CC39-4D03-A8F4-E8DE63E41C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E6F46B-4819-4404-9DAE-37DC751866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73718-6CEF-4D7A-88B7-4FD4922EE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6990-7166-43FF-A193-ED01899C7D92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5CEADE-74B5-4663-8887-C35CF18F0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E98BE8-AFC1-4C06-98F0-BBAE49FC3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57D0-8AAF-44F0-A980-9A4056B397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035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6CD7D-AB47-4146-B2DB-09C7D0556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F3142A-6275-4871-9D4D-DAB5E3958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5878C2-E156-405A-BC23-172F08DF06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9740B8-F649-4A1D-923F-3ACC434268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35B93B-2FDB-46AD-BA65-9DE0AFA0D6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A9D082-AA3A-43F5-AB9F-4213B2D1D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6990-7166-43FF-A193-ED01899C7D92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5800FD-7166-4E36-B06F-A70CF0535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EDF363-D47C-4F8B-AB7E-420251FB9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57D0-8AAF-44F0-A980-9A4056B397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072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1579F-3942-49F9-8C6C-D5E643F66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54F71F-2248-4E6F-8F3B-9F9AB8354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6990-7166-43FF-A193-ED01899C7D92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0A6FE1-55A3-4D28-965D-D9F27111A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C65030-C805-4713-A18C-B624BAE0B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57D0-8AAF-44F0-A980-9A4056B397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698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8B5B12-B6B6-4A7D-A4DD-CA2A99B97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6990-7166-43FF-A193-ED01899C7D92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91BD43-E0EB-442C-8C00-8E3E0F0A5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5D22AE-5D74-49AC-B985-2CE27D96D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57D0-8AAF-44F0-A980-9A4056B397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948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9FC4E-2B6D-425A-97B8-18A246BA8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62106-4E67-4516-A706-3A39FF368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DD6611-6314-48D2-A52E-161248427F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610E3B-D2F3-4C6D-A611-615ADA131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6990-7166-43FF-A193-ED01899C7D92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6767BF-4A79-4781-817F-FC73778C5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762FEA-C230-4CDC-BFCC-E4C446DD0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57D0-8AAF-44F0-A980-9A4056B397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396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08CFF-3C04-4A0D-B888-D1F8E8B5B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FAFC5E-08B6-4EC6-A24E-7F2BE28592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9049D4-472A-42C4-9A9A-17AD56E89B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FC8275-572E-48A2-80CF-C6254B46F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6990-7166-43FF-A193-ED01899C7D92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26EB8D-D22A-4E92-9959-2A953C778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F9B192-AF2F-4139-9325-3B7F58CA9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57D0-8AAF-44F0-A980-9A4056B397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97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46382B-6FFA-4C05-B762-A07910495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794315-91AF-438E-9A63-0248B37EF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CC71D-2E40-43BC-B6E1-DCB71B8CF1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96990-7166-43FF-A193-ED01899C7D92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768E66-3625-461F-B901-5BAF6F75BC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F786D1-8CF0-4B3B-B578-D8FDE07E58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157D0-8AAF-44F0-A980-9A4056B397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65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37AF5-1AEB-440A-BC80-C8FF23A3C3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2594" y="1345473"/>
            <a:ext cx="10267406" cy="317427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6600" b="1" dirty="0"/>
              <a:t>PARAPHILIAS/SEXUAL VARIATIONS</a:t>
            </a:r>
          </a:p>
        </p:txBody>
      </p:sp>
    </p:spTree>
    <p:extLst>
      <p:ext uri="{BB962C8B-B14F-4D97-AF65-F5344CB8AC3E}">
        <p14:creationId xmlns:p14="http://schemas.microsoft.com/office/powerpoint/2010/main" val="3006059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F6C26-2E03-4A7D-BD6E-0B7280E67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and Prognosis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13894-C540-4EEC-ACFD-781F228FA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9403"/>
            <a:ext cx="10515600" cy="483756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Poor prognostic factors are having multiple paraphilias, early age of onset, comorbid substance use, high frequency of behavior, and referral by law enforcement agencies (i.e., after an arrest).</a:t>
            </a:r>
          </a:p>
          <a:p>
            <a:pPr marL="0" indent="0">
              <a:buNone/>
            </a:pPr>
            <a:r>
              <a:rPr lang="en-US" dirty="0"/>
              <a:t>Good prognostic factors are having only one paraphilia, self-referral for treatment, sense of guilt associated with the behavior, and history of otherwise normal sexual activity in addition to the paraphilia</a:t>
            </a:r>
          </a:p>
        </p:txBody>
      </p:sp>
    </p:spTree>
    <p:extLst>
      <p:ext uri="{BB962C8B-B14F-4D97-AF65-F5344CB8AC3E}">
        <p14:creationId xmlns:p14="http://schemas.microsoft.com/office/powerpoint/2010/main" val="30116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5EDBC-BAB5-4E21-BA8B-139F91014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48DBA-235E-451F-808C-1D7282182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8344"/>
            <a:ext cx="10515600" cy="51773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Difficult to treat</a:t>
            </a:r>
          </a:p>
          <a:p>
            <a:pPr marL="0" indent="0">
              <a:buNone/>
            </a:pPr>
            <a:r>
              <a:rPr lang="en-US" dirty="0"/>
              <a:t>Psychotropic medication if associated with a comorbid psychiatric illness</a:t>
            </a:r>
          </a:p>
          <a:p>
            <a:pPr marL="0" indent="0">
              <a:buNone/>
            </a:pPr>
            <a:r>
              <a:rPr lang="en-US" dirty="0"/>
              <a:t>Although controversial, antiandrogens, long-acting gonadotropin-releasing hormones, SSRIs, and naltrexone have been used to decrease sex drive and fantasies</a:t>
            </a:r>
          </a:p>
          <a:p>
            <a:pPr marL="0" indent="0">
              <a:buNone/>
            </a:pPr>
            <a:r>
              <a:rPr lang="en-US" dirty="0"/>
              <a:t>Cognitive-behavioral therapy can be used to disrupt learned patterns and modify behavior</a:t>
            </a:r>
          </a:p>
          <a:p>
            <a:pPr marL="0" indent="0">
              <a:buNone/>
            </a:pPr>
            <a:r>
              <a:rPr lang="en-US" dirty="0"/>
              <a:t>Social skills training </a:t>
            </a:r>
          </a:p>
          <a:p>
            <a:pPr marL="0" indent="0">
              <a:buNone/>
            </a:pPr>
            <a:r>
              <a:rPr lang="en-US" dirty="0"/>
              <a:t>Group therapy</a:t>
            </a:r>
          </a:p>
          <a:p>
            <a:pPr marL="0" indent="0">
              <a:buNone/>
            </a:pPr>
            <a:r>
              <a:rPr lang="en-US" dirty="0"/>
              <a:t>Insight-oriented therapy has been used but has questionable benefit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138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6A164-4405-4999-88FB-8AAC99FF1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7383"/>
            <a:ext cx="10515600" cy="588958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Sexual variation/Paraphilias </a:t>
            </a:r>
          </a:p>
          <a:p>
            <a:pPr>
              <a:lnSpc>
                <a:spcPct val="150000"/>
              </a:lnSpc>
            </a:pPr>
            <a:r>
              <a:rPr lang="en-US" dirty="0"/>
              <a:t>Refers to sexual desires and behaviors outside what is considered to be the normal range, although what is unusual or atypical varies between cultures and from one period to another. </a:t>
            </a:r>
          </a:p>
          <a:p>
            <a:pPr>
              <a:lnSpc>
                <a:spcPct val="150000"/>
              </a:lnSpc>
            </a:pPr>
            <a:r>
              <a:rPr lang="en-US" dirty="0"/>
              <a:t> The cause of this is thought to be due to fixation at certain developmental stages, different complexes, immature personality, too much love or hatred for father or broken homes. </a:t>
            </a:r>
          </a:p>
        </p:txBody>
      </p:sp>
    </p:spTree>
    <p:extLst>
      <p:ext uri="{BB962C8B-B14F-4D97-AF65-F5344CB8AC3E}">
        <p14:creationId xmlns:p14="http://schemas.microsoft.com/office/powerpoint/2010/main" val="404779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69BAA-56A3-4518-A70E-8FC1ED8A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766" y="156755"/>
            <a:ext cx="10779034" cy="1254034"/>
          </a:xfrm>
        </p:spPr>
        <p:txBody>
          <a:bodyPr/>
          <a:lstStyle/>
          <a:p>
            <a:r>
              <a:rPr lang="en-US" b="1" dirty="0"/>
              <a:t>Sexual variations in men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6F994-2003-4E05-8CAB-D24322CF7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331" y="1184856"/>
            <a:ext cx="10661469" cy="552503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b="1" dirty="0" smtClean="0"/>
              <a:t>Exhibitionism</a:t>
            </a:r>
            <a:r>
              <a:rPr lang="en-US" b="1" dirty="0"/>
              <a:t>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These men expose their sex organs to girls.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They are not oversexed but are attention seekers.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They get sexual satisfaction when the girls frown, scream, run or get shocked.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 </a:t>
            </a:r>
            <a:r>
              <a:rPr lang="en-US" b="1" dirty="0"/>
              <a:t>Voyeurism: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These are ―peeping toms.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A voyeurist gets sexual pleasure by peeping at a nude woman in the bathroom or at the couples engaged in sex.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This is supposed to be an infantile form of sexual behavior 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916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D0EC3-B9B2-4808-97CF-9C11162FE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326" y="104504"/>
            <a:ext cx="10870474" cy="655387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 </a:t>
            </a:r>
            <a:r>
              <a:rPr lang="en-US" b="1" dirty="0"/>
              <a:t>Sadism-Masochism: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Sadism: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Is a sexual deviation when the person gets sexual satisfaction by inflicting pain on the sexual partner.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Sadism is sometimes </a:t>
            </a:r>
            <a:r>
              <a:rPr lang="en-US" dirty="0" smtClean="0"/>
              <a:t>life-threatening. 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Masochism: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Is quite the opposite of it.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A masochist gets sexual satisfaction when he receives pain from his sexual partner. </a:t>
            </a:r>
          </a:p>
        </p:txBody>
      </p:sp>
    </p:spTree>
    <p:extLst>
      <p:ext uri="{BB962C8B-B14F-4D97-AF65-F5344CB8AC3E}">
        <p14:creationId xmlns:p14="http://schemas.microsoft.com/office/powerpoint/2010/main" val="2333283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75D58-EB24-4389-BA27-5EE0D50DA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074" y="169817"/>
            <a:ext cx="10922726" cy="6585151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Transvestism :</a:t>
            </a:r>
          </a:p>
          <a:p>
            <a:pPr marL="0" indent="0">
              <a:buNone/>
            </a:pPr>
            <a:r>
              <a:rPr lang="en-US" dirty="0"/>
              <a:t>These men dress as opposite sex to get the sexual satisfaction. </a:t>
            </a:r>
          </a:p>
          <a:p>
            <a:pPr marL="0" indent="0">
              <a:buNone/>
            </a:pPr>
            <a:r>
              <a:rPr lang="en-US" dirty="0"/>
              <a:t>They do not do it openly.</a:t>
            </a:r>
          </a:p>
          <a:p>
            <a:pPr marL="0" indent="0">
              <a:buNone/>
            </a:pPr>
            <a:r>
              <a:rPr lang="en-US" dirty="0"/>
              <a:t>Secretly these men </a:t>
            </a:r>
            <a:r>
              <a:rPr lang="en-US" dirty="0" smtClean="0"/>
              <a:t>wear </a:t>
            </a:r>
            <a:r>
              <a:rPr lang="en-US" dirty="0"/>
              <a:t>bra or female underwear.</a:t>
            </a:r>
          </a:p>
          <a:p>
            <a:pPr marL="0" indent="0">
              <a:buNone/>
            </a:pPr>
            <a:r>
              <a:rPr lang="en-US" dirty="0"/>
              <a:t>However, they maintain their identity as males.</a:t>
            </a:r>
          </a:p>
          <a:p>
            <a:pPr marL="0" indent="0">
              <a:buNone/>
            </a:pPr>
            <a:r>
              <a:rPr lang="en-US" b="1" dirty="0"/>
              <a:t>Trans-sexuals:</a:t>
            </a:r>
          </a:p>
          <a:p>
            <a:pPr marL="0" indent="0">
              <a:buNone/>
            </a:pPr>
            <a:r>
              <a:rPr lang="en-US" dirty="0"/>
              <a:t>These are persons who have a body of a man and a mind of a woman. • There are also women whose mind is of a man.</a:t>
            </a:r>
          </a:p>
          <a:p>
            <a:pPr marL="0" indent="0">
              <a:buNone/>
            </a:pPr>
            <a:r>
              <a:rPr lang="en-US" dirty="0"/>
              <a:t>They strongly feel that they have got a wrong body and hence insist on changing their sex.</a:t>
            </a:r>
          </a:p>
          <a:p>
            <a:pPr marL="0" indent="0">
              <a:buNone/>
            </a:pPr>
            <a:r>
              <a:rPr lang="en-US" dirty="0"/>
              <a:t>They go for sex change operation. Hijdas are male trans sexuals. They cut off their sex organs in an attempt to become a female</a:t>
            </a:r>
          </a:p>
        </p:txBody>
      </p:sp>
    </p:spTree>
    <p:extLst>
      <p:ext uri="{BB962C8B-B14F-4D97-AF65-F5344CB8AC3E}">
        <p14:creationId xmlns:p14="http://schemas.microsoft.com/office/powerpoint/2010/main" val="3985621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8AB69-D6AF-47A4-B46F-A76046561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823" y="313509"/>
            <a:ext cx="11207931" cy="63319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Sodomy:</a:t>
            </a:r>
          </a:p>
          <a:p>
            <a:pPr marL="0" indent="0">
              <a:buNone/>
            </a:pPr>
            <a:r>
              <a:rPr lang="en-US" dirty="0"/>
              <a:t>Introducing penis in the anus of the partner. </a:t>
            </a:r>
          </a:p>
          <a:p>
            <a:pPr marL="0" indent="0">
              <a:buNone/>
            </a:pPr>
            <a:r>
              <a:rPr lang="en-US" dirty="0"/>
              <a:t>This is practiced by homosexuals. </a:t>
            </a:r>
          </a:p>
          <a:p>
            <a:pPr marL="0" indent="0">
              <a:buNone/>
            </a:pPr>
            <a:r>
              <a:rPr lang="en-US" dirty="0"/>
              <a:t>A heterosexual male may also do it. </a:t>
            </a:r>
          </a:p>
          <a:p>
            <a:pPr marL="0" indent="0">
              <a:buNone/>
            </a:pPr>
            <a:r>
              <a:rPr lang="en-US" dirty="0"/>
              <a:t>This can transmit HIV, STD &amp; Hepatitis infection</a:t>
            </a:r>
          </a:p>
          <a:p>
            <a:pPr marL="0" indent="0">
              <a:buNone/>
            </a:pPr>
            <a:r>
              <a:rPr lang="en-US" b="1" dirty="0"/>
              <a:t>Bestiality:</a:t>
            </a:r>
          </a:p>
          <a:p>
            <a:pPr marL="0" indent="0">
              <a:buNone/>
            </a:pPr>
            <a:r>
              <a:rPr lang="en-US" dirty="0"/>
              <a:t>Having sex with animals may be seen </a:t>
            </a:r>
            <a:r>
              <a:rPr lang="en-US" dirty="0" smtClean="0"/>
              <a:t>among </a:t>
            </a:r>
            <a:r>
              <a:rPr lang="en-US" dirty="0"/>
              <a:t>farmers.</a:t>
            </a:r>
          </a:p>
          <a:p>
            <a:pPr marL="0" indent="0">
              <a:buNone/>
            </a:pPr>
            <a:r>
              <a:rPr lang="en-US" dirty="0"/>
              <a:t>Fetichism: </a:t>
            </a:r>
          </a:p>
          <a:p>
            <a:pPr marL="0" indent="0">
              <a:buNone/>
            </a:pPr>
            <a:r>
              <a:rPr lang="en-US" dirty="0"/>
              <a:t>These men get sexually stimulated when they see a particular object belonging to the opposite sex, e.g., </a:t>
            </a:r>
            <a:r>
              <a:rPr lang="en-US" dirty="0" smtClean="0"/>
              <a:t>a handkerchief</a:t>
            </a:r>
            <a:r>
              <a:rPr lang="en-US" dirty="0"/>
              <a:t>, </a:t>
            </a:r>
            <a:r>
              <a:rPr lang="en-US" dirty="0" smtClean="0"/>
              <a:t>underwear </a:t>
            </a:r>
            <a:r>
              <a:rPr lang="en-US" smtClean="0"/>
              <a:t>or shoes.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76820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4725F-D424-48D5-B14D-4A7FF2B2A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7651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E4942-653C-43E3-B35F-23B4664B3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5458"/>
            <a:ext cx="10515600" cy="60273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Incest:</a:t>
            </a:r>
          </a:p>
          <a:p>
            <a:pPr marL="0" indent="0">
              <a:buNone/>
            </a:pPr>
            <a:r>
              <a:rPr lang="en-US" dirty="0"/>
              <a:t>Having sex with a person of blood relation. </a:t>
            </a:r>
          </a:p>
          <a:p>
            <a:pPr marL="0" indent="0">
              <a:buNone/>
            </a:pPr>
            <a:r>
              <a:rPr lang="en-US" dirty="0"/>
              <a:t>Frottege:</a:t>
            </a:r>
          </a:p>
          <a:p>
            <a:pPr marL="0" indent="0">
              <a:buNone/>
            </a:pPr>
            <a:r>
              <a:rPr lang="en-US" dirty="0"/>
              <a:t>These men rub their sex organs against the body of others to get sexual satisfaction.</a:t>
            </a:r>
          </a:p>
          <a:p>
            <a:pPr marL="0" indent="0">
              <a:buNone/>
            </a:pPr>
            <a:r>
              <a:rPr lang="en-US" dirty="0"/>
              <a:t>It is common to meet such people in a rush in railways, cinemas, market places, where they get a chance to do so </a:t>
            </a:r>
          </a:p>
          <a:p>
            <a:pPr marL="0" indent="0">
              <a:buNone/>
            </a:pPr>
            <a:r>
              <a:rPr lang="en-US" dirty="0"/>
              <a:t>Bisexuality:</a:t>
            </a:r>
          </a:p>
          <a:p>
            <a:pPr marL="0" indent="0">
              <a:buNone/>
            </a:pPr>
            <a:r>
              <a:rPr lang="en-US" dirty="0"/>
              <a:t>Men and women derive sexual pleasure by displaying homosexuality and heterosexuality behavior e.g. amophrodites </a:t>
            </a:r>
          </a:p>
        </p:txBody>
      </p:sp>
    </p:spTree>
    <p:extLst>
      <p:ext uri="{BB962C8B-B14F-4D97-AF65-F5344CB8AC3E}">
        <p14:creationId xmlns:p14="http://schemas.microsoft.com/office/powerpoint/2010/main" val="728631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57E4E-3331-4BB5-ABD6-59AB9A79E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8103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827C2-E74A-4F86-89F0-CC82D4A46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9435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Pedophilia:</a:t>
            </a:r>
          </a:p>
          <a:p>
            <a:pPr marL="0" indent="0">
              <a:buNone/>
            </a:pPr>
            <a:r>
              <a:rPr lang="en-US" dirty="0"/>
              <a:t>Men and women who derive sexual satisfaction from minors (children) preferably below 5 years</a:t>
            </a:r>
          </a:p>
          <a:p>
            <a:pPr marL="0" indent="0">
              <a:buNone/>
            </a:pPr>
            <a:r>
              <a:rPr lang="en-US" dirty="0"/>
              <a:t>Incest.</a:t>
            </a:r>
          </a:p>
          <a:p>
            <a:pPr marL="0" indent="0">
              <a:buNone/>
            </a:pPr>
            <a:r>
              <a:rPr lang="en-US" dirty="0"/>
              <a:t>Men or women who derive sexual satisfaction from close biological relatives (blood relatives)</a:t>
            </a:r>
          </a:p>
          <a:p>
            <a:pPr marL="0" indent="0">
              <a:buNone/>
            </a:pPr>
            <a:r>
              <a:rPr lang="en-US" dirty="0"/>
              <a:t>Co-prophilia</a:t>
            </a:r>
          </a:p>
          <a:p>
            <a:pPr marL="0" indent="0">
              <a:buNone/>
            </a:pPr>
            <a:r>
              <a:rPr lang="en-US" dirty="0"/>
              <a:t>Men or women who derive sexual satisfaction from passing and handling faeces especially in a swimming pool or bath basin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5393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B9BDC-68C6-4A54-8986-C45A4E298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153"/>
            <a:ext cx="10515600" cy="850006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48F3D-D6BE-4C4D-BEE1-044DFED46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7735"/>
            <a:ext cx="10515600" cy="557011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Tele-scaltogia .</a:t>
            </a:r>
          </a:p>
          <a:p>
            <a:pPr marL="0" indent="0">
              <a:buNone/>
            </a:pPr>
            <a:r>
              <a:rPr lang="en-US" dirty="0"/>
              <a:t>Sex satisfaction when listening to ones voice from an admired opposite sex e.g. through talking face to face, telephone or singing, reciting a poem.</a:t>
            </a:r>
          </a:p>
          <a:p>
            <a:pPr marL="0" indent="0">
              <a:buNone/>
            </a:pPr>
            <a:r>
              <a:rPr lang="en-US" dirty="0"/>
              <a:t>Foudlist.</a:t>
            </a:r>
          </a:p>
          <a:p>
            <a:pPr marL="0" indent="0">
              <a:buNone/>
            </a:pPr>
            <a:r>
              <a:rPr lang="en-US" dirty="0"/>
              <a:t>Men or women who derive sexual gratification by being held, kissed or cuddled by an admired opposite sex, desire lots of pleasure from oral sex and </a:t>
            </a:r>
            <a:r>
              <a:rPr lang="en-US"/>
              <a:t>self masturbation.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029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716</Words>
  <Application>Microsoft Office PowerPoint</Application>
  <PresentationFormat>Widescreen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PARAPHILIAS/SEXUAL VARIATIONS</vt:lpstr>
      <vt:lpstr>PowerPoint Presentation</vt:lpstr>
      <vt:lpstr>Sexual variations in men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Course and Prognosis </vt:lpstr>
      <vt:lpstr>Treatment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PARAPHILIAS/SEXUAL VARIATIONS</dc:title>
  <dc:creator>JEFFREY OTIENO</dc:creator>
  <cp:lastModifiedBy>ADMIN</cp:lastModifiedBy>
  <cp:revision>12</cp:revision>
  <dcterms:created xsi:type="dcterms:W3CDTF">2022-01-29T08:46:15Z</dcterms:created>
  <dcterms:modified xsi:type="dcterms:W3CDTF">2023-01-18T07:37:35Z</dcterms:modified>
</cp:coreProperties>
</file>