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70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6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5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5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43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3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42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72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0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8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6C1A7AD-8BE2-4360-8E28-60D7C3D4A127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2027566-D0D0-4AE8-8FAB-39377E2BD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2D7D6-B035-2D6C-F159-1C834279D8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ROLE OF A NURSE IN MENTAL HEALTH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FB3C1E-69BD-5A08-1EF6-801CD4B2CE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b="1" dirty="0"/>
              <a:t>KIMATHI EDNA</a:t>
            </a:r>
          </a:p>
        </p:txBody>
      </p:sp>
    </p:spTree>
    <p:extLst>
      <p:ext uri="{BB962C8B-B14F-4D97-AF65-F5344CB8AC3E}">
        <p14:creationId xmlns:p14="http://schemas.microsoft.com/office/powerpoint/2010/main" val="22154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E5566-F70D-5BA3-9F24-AE0F5AFD8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NURSE IN A MENTAL HOSPITAL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46A19-F510-B092-94A8-0F8751495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safe custody in the hospital</a:t>
            </a:r>
          </a:p>
          <a:p>
            <a:r>
              <a:rPr lang="en-US" dirty="0" err="1"/>
              <a:t>Carryiong</a:t>
            </a:r>
            <a:r>
              <a:rPr lang="en-US" dirty="0"/>
              <a:t> out various treatment modalities ( physical and </a:t>
            </a:r>
            <a:r>
              <a:rPr lang="en-US" dirty="0" err="1"/>
              <a:t>psychologival</a:t>
            </a:r>
            <a:r>
              <a:rPr lang="en-US" dirty="0"/>
              <a:t>)</a:t>
            </a:r>
          </a:p>
          <a:p>
            <a:r>
              <a:rPr lang="en-US" dirty="0"/>
              <a:t>The administration of the ward</a:t>
            </a:r>
          </a:p>
          <a:p>
            <a:r>
              <a:rPr lang="en-US" dirty="0"/>
              <a:t>Carrying out the therapeutic milieu</a:t>
            </a:r>
          </a:p>
          <a:p>
            <a:r>
              <a:rPr lang="en-US" dirty="0"/>
              <a:t>Responsibility of health education to patients and their relatives</a:t>
            </a:r>
          </a:p>
          <a:p>
            <a:r>
              <a:rPr lang="en-US" dirty="0"/>
              <a:t>Patient centered and </a:t>
            </a:r>
            <a:r>
              <a:rPr lang="en-US" dirty="0" err="1"/>
              <a:t>reseach</a:t>
            </a:r>
            <a:r>
              <a:rPr lang="en-US" dirty="0"/>
              <a:t> minded responsibilities</a:t>
            </a:r>
          </a:p>
          <a:p>
            <a:r>
              <a:rPr lang="en-US" dirty="0"/>
              <a:t>Playing an active role in promoting mental health services</a:t>
            </a:r>
          </a:p>
        </p:txBody>
      </p:sp>
    </p:spTree>
    <p:extLst>
      <p:ext uri="{BB962C8B-B14F-4D97-AF65-F5344CB8AC3E}">
        <p14:creationId xmlns:p14="http://schemas.microsoft.com/office/powerpoint/2010/main" val="973496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0F435-8DAC-4E85-CA2A-16CA3BA5F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NURSEIN COMMUNITY MENTAL HEALTH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0F751-4A6E-69DD-E3BB-8A9E5A927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 promotion</a:t>
            </a:r>
          </a:p>
          <a:p>
            <a:r>
              <a:rPr lang="en-US" dirty="0"/>
              <a:t>Participation in health education </a:t>
            </a:r>
            <a:r>
              <a:rPr lang="en-US" dirty="0" err="1"/>
              <a:t>programmes</a:t>
            </a:r>
            <a:endParaRPr lang="en-US" dirty="0"/>
          </a:p>
          <a:p>
            <a:r>
              <a:rPr lang="en-US" dirty="0"/>
              <a:t>Working with special groups </a:t>
            </a:r>
            <a:r>
              <a:rPr lang="en-US" dirty="0" err="1"/>
              <a:t>eg</a:t>
            </a:r>
            <a:r>
              <a:rPr lang="en-US" dirty="0"/>
              <a:t> pregnant women, elderly</a:t>
            </a:r>
          </a:p>
          <a:p>
            <a:r>
              <a:rPr lang="en-US" dirty="0"/>
              <a:t>Activity with the individual, the family or special groups- preventive action and case finding</a:t>
            </a:r>
          </a:p>
          <a:p>
            <a:r>
              <a:rPr lang="en-US" dirty="0"/>
              <a:t>Ensuring continuity of care</a:t>
            </a:r>
          </a:p>
          <a:p>
            <a:r>
              <a:rPr lang="en-US" dirty="0"/>
              <a:t>Participation in studies with regard to community needs</a:t>
            </a:r>
          </a:p>
          <a:p>
            <a:r>
              <a:rPr lang="en-US" dirty="0"/>
              <a:t>Participation in rehabilitation </a:t>
            </a:r>
            <a:r>
              <a:rPr lang="en-US" dirty="0" err="1"/>
              <a:t>programmes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881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</TotalTime>
  <Words>119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ROLE OF A NURSE IN MENTAL HEALTH PRACTICE</vt:lpstr>
      <vt:lpstr>THE NURSE IN A MENTAL HOSPITAL</vt:lpstr>
      <vt:lpstr>THE NURSEIN COMMUNITY MENTAL HEALTH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A NURSE IN MENTAL HEALTH PRACTICE</dc:title>
  <dc:creator>edina kimathi</dc:creator>
  <cp:lastModifiedBy>edina kimathi</cp:lastModifiedBy>
  <cp:revision>2</cp:revision>
  <dcterms:created xsi:type="dcterms:W3CDTF">2023-08-04T13:24:41Z</dcterms:created>
  <dcterms:modified xsi:type="dcterms:W3CDTF">2023-08-04T13:33:23Z</dcterms:modified>
</cp:coreProperties>
</file>