
<file path=[Content_Types].xml><?xml version="1.0" encoding="utf-8"?>
<Types xmlns="http://schemas.openxmlformats.org/package/2006/content-types">
  <Default Extension="rels" ContentType="application/vnd.openxmlformats-package.relationships+xml"/>
  <Default Extension="xml" ContentType="application/xml"/>
  <Default Extension="wmf" ContentType="image/x-wmf"/>
  <Default Extension="bin" ContentType="application/vnd.openxmlformats-officedocument.oleObject"/>
  <Default Extension="png" ContentType="image/png"/>
  <Default Extension="jpeg" ContentType="image/jpeg"/>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slideMasters/slideMaster2.xml" ContentType="application/vnd.openxmlformats-officedocument.presentationml.slideMaster+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Slides/notesSlide1.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Slides/notesSlide2.xml" ContentType="application/vnd.openxmlformats-officedocument.presentationml.notes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Slides/notesSlide3.xml" ContentType="application/vnd.openxmlformats-officedocument.presentationml.notes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drawings/vmlDrawing4.vml" ContentType="application/vnd.openxmlformats-officedocument.vmlDrawing"/>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709" r:id="rId1"/>
    <p:sldMasterId id="2147483710" r:id="rId2"/>
  </p:sldMasterIdLst>
  <p:notesMasterIdLst>
    <p:notesMasterId r:id="rId3"/>
  </p:notesMasterIdLst>
  <p:sldIdLst>
    <p:sldId id="372" r:id="rId4"/>
    <p:sldId id="373" r:id="rId5"/>
    <p:sldId id="374" r:id="rId6"/>
    <p:sldId id="375" r:id="rId7"/>
    <p:sldId id="376" r:id="rId8"/>
    <p:sldId id="377" r:id="rId9"/>
    <p:sldId id="378" r:id="rId10"/>
    <p:sldId id="379" r:id="rId11"/>
    <p:sldId id="380" r:id="rId12"/>
    <p:sldId id="381" r:id="rId13"/>
    <p:sldId id="382" r:id="rId14"/>
    <p:sldId id="383" r:id="rId15"/>
    <p:sldId id="384" r:id="rId16"/>
    <p:sldId id="385" r:id="rId17"/>
    <p:sldId id="386" r:id="rId18"/>
    <p:sldId id="387" r:id="rId19"/>
    <p:sldId id="388" r:id="rId20"/>
    <p:sldId id="389" r:id="rId21"/>
    <p:sldId id="390" r:id="rId22"/>
    <p:sldId id="391" r:id="rId23"/>
    <p:sldId id="392" r:id="rId24"/>
    <p:sldId id="393" r:id="rId25"/>
    <p:sldId id="394" r:id="rId26"/>
    <p:sldId id="395" r:id="rId27"/>
    <p:sldId id="396" r:id="rId28"/>
    <p:sldId id="397" r:id="rId29"/>
    <p:sldId id="398" r:id="rId30"/>
    <p:sldId id="399" r:id="rId31"/>
    <p:sldId id="400" r:id="rId32"/>
    <p:sldId id="401" r:id="rId33"/>
    <p:sldId id="402" r:id="rId34"/>
    <p:sldId id="403" r:id="rId35"/>
    <p:sldId id="404" r:id="rId36"/>
    <p:sldId id="405" r:id="rId37"/>
    <p:sldId id="406" r:id="rId38"/>
    <p:sldId id="407" r:id="rId39"/>
    <p:sldId id="408" r:id="rId40"/>
    <p:sldId id="409" r:id="rId41"/>
    <p:sldId id="410" r:id="rId42"/>
    <p:sldId id="411" r:id="rId43"/>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5606" autoAdjust="0"/>
    <p:restoredTop sz="95730" autoAdjust="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tableStyles" Target="tableStyles.xml"/><Relationship Id="rId45" Type="http://schemas.openxmlformats.org/officeDocument/2006/relationships/presProps" Target="presProps.xml"/><Relationship Id="rId46" Type="http://schemas.openxmlformats.org/officeDocument/2006/relationships/viewProps" Target="viewProps.xml"/></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35" name=""/>
        <p:cNvGrpSpPr/>
        <p:nvPr/>
      </p:nvGrpSpPr>
      <p:grpSpPr>
        <a:xfrm>
          <a:off x="0" y="0"/>
          <a:ext cx="0" cy="0"/>
          <a:chOff x="0" y="0"/>
          <a:chExt cx="0" cy="0"/>
        </a:xfrm>
      </p:grpSpPr>
      <p:sp>
        <p:nvSpPr>
          <p:cNvPr id="1048801"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US"/>
          </a:p>
        </p:txBody>
      </p:sp>
      <p:sp>
        <p:nvSpPr>
          <p:cNvPr id="1048802"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0F54A8A7-80B8-4231-AADC-BC3D75C21F34}" type="datetimeFigureOut">
              <a:rPr lang="en-US" smtClean="0"/>
            </a:fld>
            <a:endParaRPr lang="en-US"/>
          </a:p>
        </p:txBody>
      </p:sp>
      <p:sp>
        <p:nvSpPr>
          <p:cNvPr id="1048803"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US"/>
          </a:p>
        </p:txBody>
      </p:sp>
      <p:sp>
        <p:nvSpPr>
          <p:cNvPr id="1048804" name="Notes Placeholder 4"/>
          <p:cNvSpPr>
            <a:spLocks noGrp="1"/>
          </p:cNvSpPr>
          <p:nvPr>
            <p:ph type="body" sz="quarter" idx="3"/>
          </p:nvPr>
        </p:nvSpPr>
        <p:spPr>
          <a:xfrm>
            <a:off x="685800" y="4343400"/>
            <a:ext cx="5486400" cy="4114800"/>
          </a:xfrm>
          <a:prstGeom prst="rect"/>
        </p:spPr>
        <p:txBody>
          <a:bodyPr bIns="45720" lIns="91440" rIns="91440" rtlCol="0" tIns="45720" vert="horz"/>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805"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US"/>
          </a:p>
        </p:txBody>
      </p:sp>
      <p:sp>
        <p:nvSpPr>
          <p:cNvPr id="1048806"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C6F1D879-3A6F-43CF-825A-5E484606492A}" type="slidenum">
              <a:rPr lang="en-US" smtClean="0"/>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88" name=""/>
        <p:cNvGrpSpPr/>
        <p:nvPr/>
      </p:nvGrpSpPr>
      <p:grpSpPr>
        <a:xfrm>
          <a:off x="0" y="0"/>
          <a:ext cx="0" cy="0"/>
          <a:chOff x="0" y="0"/>
          <a:chExt cx="0" cy="0"/>
        </a:xfrm>
      </p:grpSpPr>
      <p:sp>
        <p:nvSpPr>
          <p:cNvPr id="1048643" name="Slide Image Placeholder 1"/>
          <p:cNvSpPr>
            <a:spLocks noChangeAspect="1" noRot="1" noGrp="1" noTextEdit="1"/>
          </p:cNvSpPr>
          <p:nvPr>
            <p:ph type="sldImg"/>
          </p:nvPr>
        </p:nvSpPr>
        <p:spPr bwMode="auto">
          <a:noFill/>
          <a:ln>
            <a:solidFill>
              <a:srgbClr val="000000"/>
            </a:solidFill>
            <a:miter lim="800000"/>
            <a:headEnd/>
            <a:tailEnd/>
          </a:ln>
        </p:spPr>
      </p:sp>
      <p:sp>
        <p:nvSpPr>
          <p:cNvPr id="1048644" name="Notes Placeholder 2"/>
          <p:cNvSpPr>
            <a:spLocks noGrp="1"/>
          </p:cNvSpPr>
          <p:nvPr>
            <p:ph type="body" idx="1"/>
          </p:nvPr>
        </p:nvSpPr>
        <p:spPr bwMode="auto">
          <a:noFill/>
        </p:spPr>
        <p:txBody>
          <a:bodyPr/>
          <a:p>
            <a:endParaRPr lang="en-US" smtClean="0">
              <a:latin typeface="Times New Roman" pitchFamily="18" charset="0"/>
              <a:ea typeface="ＭＳ Ｐゴシック" pitchFamily="-84" charset="-128"/>
            </a:endParaRPr>
          </a:p>
          <a:p>
            <a:r>
              <a:rPr lang="en-US" smtClean="0">
                <a:latin typeface="Times New Roman" pitchFamily="18" charset="0"/>
                <a:ea typeface="ＭＳ Ｐゴシック" pitchFamily="-84" charset="-128"/>
              </a:rPr>
              <a:t>WHO</a:t>
            </a:r>
          </a:p>
        </p:txBody>
      </p:sp>
      <p:sp>
        <p:nvSpPr>
          <p:cNvPr id="1048645" name="Slide Number Placeholder 3"/>
          <p:cNvSpPr>
            <a:spLocks noGrp="1"/>
          </p:cNvSpPr>
          <p:nvPr>
            <p:ph type="sldNum" sz="quarter" idx="5"/>
          </p:nvPr>
        </p:nvSpPr>
        <p:spPr bwMode="auto">
          <a:noFill/>
        </p:spPr>
        <p:txBody>
          <a:bodyPr/>
          <a:lstStyle>
            <a:lvl1pPr eaLnBrk="0" hangingPunct="0">
              <a:defRPr sz="2400">
                <a:solidFill>
                  <a:schemeClr val="tx1"/>
                </a:solidFill>
                <a:latin typeface="Arial Unicode MS" pitchFamily="34" charset="-128"/>
                <a:ea typeface="ＭＳ Ｐゴシック" pitchFamily="-84" charset="-128"/>
              </a:defRPr>
            </a:lvl1pPr>
            <a:lvl2pPr eaLnBrk="0" hangingPunct="0" indent="-285750" marL="742950">
              <a:defRPr sz="2400">
                <a:solidFill>
                  <a:schemeClr val="tx1"/>
                </a:solidFill>
                <a:latin typeface="Arial Unicode MS" pitchFamily="34" charset="-128"/>
                <a:ea typeface="ＭＳ Ｐゴシック" pitchFamily="-84" charset="-128"/>
              </a:defRPr>
            </a:lvl2pPr>
            <a:lvl3pPr eaLnBrk="0" hangingPunct="0" indent="-228600" marL="1143000">
              <a:defRPr sz="2400">
                <a:solidFill>
                  <a:schemeClr val="tx1"/>
                </a:solidFill>
                <a:latin typeface="Arial Unicode MS" pitchFamily="34" charset="-128"/>
                <a:ea typeface="ＭＳ Ｐゴシック" pitchFamily="-84" charset="-128"/>
              </a:defRPr>
            </a:lvl3pPr>
            <a:lvl4pPr eaLnBrk="0" hangingPunct="0" indent="-228600" marL="1600200">
              <a:defRPr sz="2400">
                <a:solidFill>
                  <a:schemeClr val="tx1"/>
                </a:solidFill>
                <a:latin typeface="Arial Unicode MS" pitchFamily="34" charset="-128"/>
                <a:ea typeface="ＭＳ Ｐゴシック" pitchFamily="-84" charset="-128"/>
              </a:defRPr>
            </a:lvl4pPr>
            <a:lvl5pPr eaLnBrk="0" hangingPunct="0" indent="-228600" marL="2057400">
              <a:defRPr sz="2400">
                <a:solidFill>
                  <a:schemeClr val="tx1"/>
                </a:solidFill>
                <a:latin typeface="Arial Unicode MS" pitchFamily="34" charset="-128"/>
                <a:ea typeface="ＭＳ Ｐゴシック" pitchFamily="-84" charset="-128"/>
              </a:defRPr>
            </a:lvl5pPr>
            <a:lvl6pPr eaLnBrk="0" fontAlgn="base" hangingPunct="0" indent="-228600" marL="2514600">
              <a:spcBef>
                <a:spcPct val="0"/>
              </a:spcBef>
              <a:spcAft>
                <a:spcPct val="0"/>
              </a:spcAft>
              <a:defRPr sz="2400">
                <a:solidFill>
                  <a:schemeClr val="tx1"/>
                </a:solidFill>
                <a:latin typeface="Arial Unicode MS" pitchFamily="34" charset="-128"/>
                <a:ea typeface="ＭＳ Ｐゴシック" pitchFamily="-84" charset="-128"/>
              </a:defRPr>
            </a:lvl6pPr>
            <a:lvl7pPr eaLnBrk="0" fontAlgn="base" hangingPunct="0" indent="-228600" marL="2971800">
              <a:spcBef>
                <a:spcPct val="0"/>
              </a:spcBef>
              <a:spcAft>
                <a:spcPct val="0"/>
              </a:spcAft>
              <a:defRPr sz="2400">
                <a:solidFill>
                  <a:schemeClr val="tx1"/>
                </a:solidFill>
                <a:latin typeface="Arial Unicode MS" pitchFamily="34" charset="-128"/>
                <a:ea typeface="ＭＳ Ｐゴシック" pitchFamily="-84" charset="-128"/>
              </a:defRPr>
            </a:lvl7pPr>
            <a:lvl8pPr eaLnBrk="0" fontAlgn="base" hangingPunct="0" indent="-228600" marL="3429000">
              <a:spcBef>
                <a:spcPct val="0"/>
              </a:spcBef>
              <a:spcAft>
                <a:spcPct val="0"/>
              </a:spcAft>
              <a:defRPr sz="2400">
                <a:solidFill>
                  <a:schemeClr val="tx1"/>
                </a:solidFill>
                <a:latin typeface="Arial Unicode MS" pitchFamily="34" charset="-128"/>
                <a:ea typeface="ＭＳ Ｐゴシック" pitchFamily="-84" charset="-128"/>
              </a:defRPr>
            </a:lvl8pPr>
            <a:lvl9pPr eaLnBrk="0" fontAlgn="base" hangingPunct="0" indent="-228600" marL="3886200">
              <a:spcBef>
                <a:spcPct val="0"/>
              </a:spcBef>
              <a:spcAft>
                <a:spcPct val="0"/>
              </a:spcAft>
              <a:defRPr sz="2400">
                <a:solidFill>
                  <a:schemeClr val="tx1"/>
                </a:solidFill>
                <a:latin typeface="Arial Unicode MS" pitchFamily="34" charset="-128"/>
                <a:ea typeface="ＭＳ Ｐゴシック" pitchFamily="-84" charset="-128"/>
              </a:defRPr>
            </a:lvl9pPr>
          </a:lstStyle>
          <a:p>
            <a:pPr eaLnBrk="1" hangingPunct="1"/>
            <a:fld id="{C4042D54-AA23-4836-89D4-CD069AE39D39}" type="slidenum">
              <a:rPr sz="1200" lang="en-US">
                <a:solidFill>
                  <a:prstClr val="black"/>
                </a:solidFill>
                <a:latin typeface="Times New Roman" pitchFamily="18" charset="0"/>
              </a:rPr>
              <a:pPr eaLnBrk="1" hangingPunct="1"/>
            </a:fld>
            <a:endParaRPr sz="1200" lang="en-US">
              <a:solidFill>
                <a:prstClr val="black"/>
              </a:solidFill>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98" name=""/>
        <p:cNvGrpSpPr/>
        <p:nvPr/>
      </p:nvGrpSpPr>
      <p:grpSpPr>
        <a:xfrm>
          <a:off x="0" y="0"/>
          <a:ext cx="0" cy="0"/>
          <a:chOff x="0" y="0"/>
          <a:chExt cx="0" cy="0"/>
        </a:xfrm>
      </p:grpSpPr>
      <p:sp>
        <p:nvSpPr>
          <p:cNvPr id="1048668" name="Slide Image Placeholder 1"/>
          <p:cNvSpPr>
            <a:spLocks noChangeAspect="1" noRot="1" noGrp="1" noTextEdit="1"/>
          </p:cNvSpPr>
          <p:nvPr>
            <p:ph type="sldImg"/>
          </p:nvPr>
        </p:nvSpPr>
        <p:spPr bwMode="auto">
          <a:noFill/>
          <a:ln>
            <a:solidFill>
              <a:srgbClr val="000000"/>
            </a:solidFill>
            <a:miter lim="800000"/>
            <a:headEnd/>
            <a:tailEnd/>
          </a:ln>
        </p:spPr>
      </p:sp>
      <p:sp>
        <p:nvSpPr>
          <p:cNvPr id="1048669" name="Notes Placeholder 2"/>
          <p:cNvSpPr>
            <a:spLocks noGrp="1"/>
          </p:cNvSpPr>
          <p:nvPr>
            <p:ph type="body" idx="1"/>
          </p:nvPr>
        </p:nvSpPr>
        <p:spPr bwMode="auto">
          <a:noFill/>
        </p:spPr>
        <p:txBody>
          <a:bodyPr anchor="t" anchorCtr="0" compatLnSpc="1" numCol="1" wrap="square">
            <a:prstTxWarp prst="textNoShape"/>
          </a:bodyPr>
          <a:p>
            <a:pPr defTabSz="911538" indent="-228275" lvl="1" marL="684826">
              <a:spcBef>
                <a:spcPct val="0"/>
              </a:spcBef>
              <a:buFontTx/>
              <a:buAutoNum type="arabicPeriod"/>
            </a:pPr>
            <a:r>
              <a:rPr altLang="en-US" dirty="0" lang="en-US" smtClean="0">
                <a:ea typeface="ＭＳ Ｐゴシック" pitchFamily="34" charset="-128"/>
              </a:rPr>
              <a:t>Frontal Impact Collisions – A vehicle traveling at a higher rate of speed hits another vehicle that is moving at a slower rate of speed or is not moving at all and the vehicles are oriented with the passengers towards each other</a:t>
            </a:r>
          </a:p>
          <a:p>
            <a:pPr defTabSz="911538" indent="-228275" lvl="2" marL="1141376">
              <a:spcBef>
                <a:spcPct val="0"/>
              </a:spcBef>
              <a:buFontTx/>
              <a:buAutoNum type="arabicPeriod"/>
            </a:pPr>
            <a:r>
              <a:rPr altLang="en-US" dirty="0" lang="en-US" smtClean="0">
                <a:ea typeface="ＭＳ Ｐゴシック" pitchFamily="34" charset="-128"/>
              </a:rPr>
              <a:t>The occupants of the vehicle traveling faster will continue to move forward even after the car has been stopped by the collision until they have impacted against another structure (steering wheel, windshield etc.)</a:t>
            </a:r>
          </a:p>
          <a:p>
            <a:pPr defTabSz="911538" indent="-228275" lvl="1" marL="684826">
              <a:spcBef>
                <a:spcPct val="0"/>
              </a:spcBef>
              <a:buFontTx/>
              <a:buAutoNum type="arabicPeriod"/>
            </a:pPr>
            <a:r>
              <a:rPr altLang="en-US" dirty="0" lang="en-US" smtClean="0">
                <a:ea typeface="ＭＳ Ｐゴシック" pitchFamily="34" charset="-128"/>
              </a:rPr>
              <a:t>Lateral Impact Collisions</a:t>
            </a:r>
          </a:p>
          <a:p>
            <a:pPr defTabSz="911538" indent="-228275" lvl="1" marL="684826">
              <a:spcBef>
                <a:spcPct val="0"/>
              </a:spcBef>
              <a:buFontTx/>
              <a:buAutoNum type="arabicPeriod"/>
            </a:pPr>
            <a:r>
              <a:rPr altLang="en-US" dirty="0" lang="en-US" smtClean="0">
                <a:ea typeface="ＭＳ Ｐゴシック" pitchFamily="34" charset="-128"/>
              </a:rPr>
              <a:t>Rear Impact Collisions</a:t>
            </a:r>
          </a:p>
          <a:p>
            <a:pPr defTabSz="911538" indent="-228275" lvl="1" marL="684826">
              <a:spcBef>
                <a:spcPct val="0"/>
              </a:spcBef>
              <a:buFontTx/>
              <a:buAutoNum type="arabicPeriod"/>
            </a:pPr>
            <a:r>
              <a:rPr altLang="en-US" dirty="0" lang="en-US" smtClean="0">
                <a:ea typeface="ＭＳ Ｐゴシック" pitchFamily="34" charset="-128"/>
              </a:rPr>
              <a:t>Off-Center or Rotational Collisions</a:t>
            </a:r>
          </a:p>
          <a:p>
            <a:pPr defTabSz="911538" indent="-228275" lvl="1" marL="684826">
              <a:spcBef>
                <a:spcPct val="0"/>
              </a:spcBef>
              <a:buFontTx/>
              <a:buAutoNum type="arabicPeriod"/>
            </a:pPr>
            <a:r>
              <a:rPr altLang="en-US" dirty="0" lang="en-US" smtClean="0">
                <a:ea typeface="ＭＳ Ｐゴシック" pitchFamily="34" charset="-128"/>
              </a:rPr>
              <a:t>Rollover</a:t>
            </a:r>
          </a:p>
          <a:p>
            <a:pPr defTabSz="911538" indent="-228275" lvl="1" marL="684826">
              <a:spcBef>
                <a:spcPct val="0"/>
              </a:spcBef>
              <a:buFontTx/>
              <a:buAutoNum type="arabicPeriod"/>
            </a:pPr>
            <a:r>
              <a:rPr altLang="en-US" dirty="0" lang="en-US" smtClean="0">
                <a:ea typeface="ＭＳ Ｐゴシック" pitchFamily="34" charset="-128"/>
              </a:rPr>
              <a:t>Occupant Protection</a:t>
            </a:r>
          </a:p>
          <a:p>
            <a:pPr defTabSz="911538" indent="-228275" marL="228275">
              <a:spcBef>
                <a:spcPct val="0"/>
              </a:spcBef>
              <a:buFontTx/>
              <a:buAutoNum type="arabicPeriod"/>
            </a:pPr>
            <a:r>
              <a:rPr altLang="en-US" dirty="0" lang="en-US" smtClean="0">
                <a:ea typeface="ＭＳ Ｐゴシック" pitchFamily="34" charset="-128"/>
              </a:rPr>
              <a:t>Open Vehicles</a:t>
            </a:r>
          </a:p>
          <a:p>
            <a:pPr defTabSz="911538" indent="-228275" marL="228275">
              <a:spcBef>
                <a:spcPct val="0"/>
              </a:spcBef>
            </a:pPr>
            <a:endParaRPr altLang="en-US" dirty="0" lang="en-US"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05" name=""/>
        <p:cNvGrpSpPr/>
        <p:nvPr/>
      </p:nvGrpSpPr>
      <p:grpSpPr>
        <a:xfrm>
          <a:off x="0" y="0"/>
          <a:ext cx="0" cy="0"/>
          <a:chOff x="0" y="0"/>
          <a:chExt cx="0" cy="0"/>
        </a:xfrm>
      </p:grpSpPr>
      <p:sp>
        <p:nvSpPr>
          <p:cNvPr id="1048678" name="Slide Image Placeholder 1"/>
          <p:cNvSpPr>
            <a:spLocks noChangeAspect="1" noRot="1" noGrp="1"/>
          </p:cNvSpPr>
          <p:nvPr>
            <p:ph type="sldImg"/>
          </p:nvPr>
        </p:nvSpPr>
        <p:spPr/>
      </p:sp>
      <p:sp>
        <p:nvSpPr>
          <p:cNvPr id="1048679" name="Notes Placeholder 2"/>
          <p:cNvSpPr>
            <a:spLocks noGrp="1"/>
          </p:cNvSpPr>
          <p:nvPr>
            <p:ph type="body" idx="1"/>
          </p:nvPr>
        </p:nvSpPr>
        <p:spPr/>
        <p:txBody>
          <a:bodyPr>
            <a:normAutofit/>
          </a:bodyPr>
          <a:p>
            <a:endParaRPr lang="en-GB"/>
          </a:p>
        </p:txBody>
      </p:sp>
      <p:sp>
        <p:nvSpPr>
          <p:cNvPr id="1048680" name="Slide Number Placeholder 3"/>
          <p:cNvSpPr>
            <a:spLocks noGrp="1"/>
          </p:cNvSpPr>
          <p:nvPr>
            <p:ph type="sldNum" sz="quarter" idx="10"/>
          </p:nvPr>
        </p:nvSpPr>
        <p:spPr/>
        <p:txBody>
          <a:bodyPr/>
          <a:p>
            <a:fld id="{DE779ECD-3662-4352-9620-B5F14F93797E}"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77" name=""/>
        <p:cNvGrpSpPr/>
        <p:nvPr/>
      </p:nvGrpSpPr>
      <p:grpSpPr>
        <a:xfrm>
          <a:off x="0" y="0"/>
          <a:ext cx="0" cy="0"/>
          <a:chOff x="0" y="0"/>
          <a:chExt cx="0" cy="0"/>
        </a:xfrm>
      </p:grpSpPr>
      <p:sp>
        <p:nvSpPr>
          <p:cNvPr id="1048618" name="Title 13"/>
          <p:cNvSpPr>
            <a:spLocks noGrp="1"/>
          </p:cNvSpPr>
          <p:nvPr>
            <p:ph type="ctrTitle"/>
          </p:nvPr>
        </p:nvSpPr>
        <p:spPr>
          <a:xfrm>
            <a:off x="1432560" y="359898"/>
            <a:ext cx="7406640" cy="1472184"/>
          </a:xfrm>
        </p:spPr>
        <p:txBody>
          <a:bodyPr anchor="b"/>
          <a:lstStyle>
            <a:lvl1pPr algn="l"/>
          </a:lstStyle>
          <a:p>
            <a:r>
              <a:rPr kumimoji="0" lang="en-US" smtClean="0"/>
              <a:t>Click to edit Master title style</a:t>
            </a:r>
            <a:endParaRPr kumimoji="0" lang="en-US"/>
          </a:p>
        </p:txBody>
      </p:sp>
      <p:sp>
        <p:nvSpPr>
          <p:cNvPr id="1048619" name="Subtitle 21"/>
          <p:cNvSpPr>
            <a:spLocks noGrp="1"/>
          </p:cNvSpPr>
          <p:nvPr>
            <p:ph type="subTitle" idx="1"/>
          </p:nvPr>
        </p:nvSpPr>
        <p:spPr>
          <a:xfrm>
            <a:off x="1432560" y="1850064"/>
            <a:ext cx="7406640" cy="1752600"/>
          </a:xfrm>
        </p:spPr>
        <p:txBody>
          <a:bodyPr tIns="0"/>
          <a:lstStyle>
            <a:lvl1pPr algn="l" indent="0" marL="27432">
              <a:buNone/>
              <a:defRPr sz="2600">
                <a:solidFill>
                  <a:schemeClr val="tx2">
                    <a:shade val="30000"/>
                    <a:satMod val="150000"/>
                  </a:schemeClr>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sp>
        <p:nvSpPr>
          <p:cNvPr id="1048620" name="Date Placeholder 6"/>
          <p:cNvSpPr>
            <a:spLocks noGrp="1"/>
          </p:cNvSpPr>
          <p:nvPr>
            <p:ph type="dt" sz="half" idx="10"/>
          </p:nvPr>
        </p:nvSpPr>
        <p:spPr/>
        <p:txBody>
          <a:bodyPr/>
          <a:p>
            <a:fld id="{1D8BD707-D9CF-40AE-B4C6-C98DA3205C09}" type="datetimeFigureOut">
              <a:rPr lang="en-US" smtClean="0">
                <a:solidFill>
                  <a:srgbClr val="E7DEC9">
                    <a:shade val="50000"/>
                    <a:satMod val="200000"/>
                  </a:srgbClr>
                </a:solidFill>
              </a:rPr>
            </a:fld>
            <a:endParaRPr lang="en-US">
              <a:solidFill>
                <a:srgbClr val="E7DEC9">
                  <a:shade val="50000"/>
                  <a:satMod val="200000"/>
                </a:srgbClr>
              </a:solidFill>
            </a:endParaRPr>
          </a:p>
        </p:txBody>
      </p:sp>
      <p:sp>
        <p:nvSpPr>
          <p:cNvPr id="1048621" name="Footer Placeholder 19"/>
          <p:cNvSpPr>
            <a:spLocks noGrp="1"/>
          </p:cNvSpPr>
          <p:nvPr>
            <p:ph type="ftr" sz="quarter" idx="11"/>
          </p:nvPr>
        </p:nvSpPr>
        <p:spPr/>
        <p:txBody>
          <a:bodyPr/>
          <a:p>
            <a:endParaRPr lang="en-US">
              <a:solidFill>
                <a:srgbClr val="E7DEC9">
                  <a:shade val="50000"/>
                  <a:satMod val="200000"/>
                </a:srgbClr>
              </a:solidFill>
            </a:endParaRPr>
          </a:p>
        </p:txBody>
      </p:sp>
      <p:sp>
        <p:nvSpPr>
          <p:cNvPr id="1048622" name="Slide Number Placeholder 9"/>
          <p:cNvSpPr>
            <a:spLocks noGrp="1"/>
          </p:cNvSpPr>
          <p:nvPr>
            <p:ph type="sldNum" sz="quarter" idx="12"/>
          </p:nvPr>
        </p:nvSpPr>
        <p:spPr/>
        <p:txBody>
          <a:bodyPr/>
          <a:p>
            <a:fld id="{B6F15528-21DE-4FAA-801E-634DDDAF4B2B}" type="slidenum">
              <a:rPr lang="en-US" smtClean="0">
                <a:solidFill>
                  <a:srgbClr val="E7DEC9">
                    <a:shade val="50000"/>
                    <a:satMod val="200000"/>
                  </a:srgbClr>
                </a:solidFill>
              </a:rPr>
            </a:fld>
            <a:endParaRPr lang="en-US">
              <a:solidFill>
                <a:srgbClr val="E7DEC9">
                  <a:shade val="50000"/>
                  <a:satMod val="200000"/>
                </a:srgbClr>
              </a:solidFill>
            </a:endParaRPr>
          </a:p>
        </p:txBody>
      </p:sp>
      <p:sp>
        <p:nvSpPr>
          <p:cNvPr id="1048623" name="Oval 7"/>
          <p:cNvSpPr/>
          <p:nvPr/>
        </p:nvSpPr>
        <p:spPr>
          <a:xfrm>
            <a:off x="921433" y="1413802"/>
            <a:ext cx="210312" cy="210312"/>
          </a:xfrm>
          <a:prstGeom prst="ellipse"/>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p>
            <a:pPr algn="ctr"/>
            <a:endParaRPr lang="en-US">
              <a:solidFill>
                <a:prstClr val="black"/>
              </a:solidFill>
            </a:endParaRPr>
          </a:p>
        </p:txBody>
      </p:sp>
      <p:sp>
        <p:nvSpPr>
          <p:cNvPr id="1048624" name="Oval 8"/>
          <p:cNvSpPr/>
          <p:nvPr/>
        </p:nvSpPr>
        <p:spPr>
          <a:xfrm>
            <a:off x="1157176" y="1345016"/>
            <a:ext cx="64008" cy="64008"/>
          </a:xfrm>
          <a:prstGeom prst="ellipse"/>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p>
            <a:pPr algn="ctr"/>
            <a:endParaRPr lang="en-US">
              <a:solidFill>
                <a:prstClr val="black"/>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showMasterSp="0" type="vertTx">
  <p:cSld name="Title and Vertical Text">
    <p:spTree>
      <p:nvGrpSpPr>
        <p:cNvPr id="129" name=""/>
        <p:cNvGrpSpPr/>
        <p:nvPr/>
      </p:nvGrpSpPr>
      <p:grpSpPr>
        <a:xfrm>
          <a:off x="0" y="0"/>
          <a:ext cx="0" cy="0"/>
          <a:chOff x="0" y="0"/>
          <a:chExt cx="0" cy="0"/>
        </a:xfrm>
      </p:grpSpPr>
      <p:sp>
        <p:nvSpPr>
          <p:cNvPr id="1048762" name="Title 1"/>
          <p:cNvSpPr>
            <a:spLocks noGrp="1"/>
          </p:cNvSpPr>
          <p:nvPr>
            <p:ph type="title"/>
          </p:nvPr>
        </p:nvSpPr>
        <p:spPr/>
        <p:txBody>
          <a:bodyPr/>
          <a:p>
            <a:r>
              <a:rPr kumimoji="0" lang="en-US" smtClean="0"/>
              <a:t>Click to edit Master title style</a:t>
            </a:r>
            <a:endParaRPr kumimoji="0" lang="en-US"/>
          </a:p>
        </p:txBody>
      </p:sp>
      <p:sp>
        <p:nvSpPr>
          <p:cNvPr id="1048763" name="Vertical Text Placeholder 2"/>
          <p:cNvSpPr>
            <a:spLocks noGrp="1"/>
          </p:cNvSpPr>
          <p:nvPr>
            <p:ph type="body" orient="vert" idx="1"/>
          </p:nvPr>
        </p:nvSpPr>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64" name="Date Placeholder 3"/>
          <p:cNvSpPr>
            <a:spLocks noGrp="1"/>
          </p:cNvSpPr>
          <p:nvPr>
            <p:ph type="dt" sz="half" idx="10"/>
          </p:nvPr>
        </p:nvSpPr>
        <p:spPr/>
        <p:txBody>
          <a:bodyPr/>
          <a:p>
            <a:fld id="{1D8BD707-D9CF-40AE-B4C6-C98DA3205C09}" type="datetimeFigureOut">
              <a:rPr lang="en-US" smtClean="0">
                <a:solidFill>
                  <a:srgbClr val="E7DEC9">
                    <a:shade val="50000"/>
                    <a:satMod val="200000"/>
                  </a:srgbClr>
                </a:solidFill>
              </a:rPr>
            </a:fld>
            <a:endParaRPr lang="en-US">
              <a:solidFill>
                <a:srgbClr val="E7DEC9">
                  <a:shade val="50000"/>
                  <a:satMod val="200000"/>
                </a:srgbClr>
              </a:solidFill>
            </a:endParaRPr>
          </a:p>
        </p:txBody>
      </p:sp>
      <p:sp>
        <p:nvSpPr>
          <p:cNvPr id="1048765" name="Footer Placeholder 4"/>
          <p:cNvSpPr>
            <a:spLocks noGrp="1"/>
          </p:cNvSpPr>
          <p:nvPr>
            <p:ph type="ftr" sz="quarter" idx="11"/>
          </p:nvPr>
        </p:nvSpPr>
        <p:spPr/>
        <p:txBody>
          <a:bodyPr/>
          <a:p>
            <a:endParaRPr lang="en-US">
              <a:solidFill>
                <a:srgbClr val="E7DEC9">
                  <a:shade val="50000"/>
                  <a:satMod val="200000"/>
                </a:srgbClr>
              </a:solidFill>
            </a:endParaRPr>
          </a:p>
        </p:txBody>
      </p:sp>
      <p:sp>
        <p:nvSpPr>
          <p:cNvPr id="1048766" name="Slide Number Placeholder 5"/>
          <p:cNvSpPr>
            <a:spLocks noGrp="1"/>
          </p:cNvSpPr>
          <p:nvPr>
            <p:ph type="sldNum" sz="quarter" idx="12"/>
          </p:nvPr>
        </p:nvSpPr>
        <p:spPr/>
        <p:txBody>
          <a:bodyPr/>
          <a:p>
            <a:fld id="{B6F15528-21DE-4FAA-801E-634DDDAF4B2B}" type="slidenum">
              <a:rPr lang="en-US" smtClean="0">
                <a:solidFill>
                  <a:srgbClr val="E7DEC9">
                    <a:shade val="50000"/>
                    <a:satMod val="200000"/>
                  </a:srgbClr>
                </a:solidFill>
              </a:rPr>
            </a:fld>
            <a:endParaRPr lang="en-US">
              <a:solidFill>
                <a:srgbClr val="E7DEC9">
                  <a:shade val="50000"/>
                  <a:satMod val="20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showMasterSp="0" type="vertTitleAndTx">
  <p:cSld name="Vertical Title and Text">
    <p:spTree>
      <p:nvGrpSpPr>
        <p:cNvPr id="127" name=""/>
        <p:cNvGrpSpPr/>
        <p:nvPr/>
      </p:nvGrpSpPr>
      <p:grpSpPr>
        <a:xfrm>
          <a:off x="0" y="0"/>
          <a:ext cx="0" cy="0"/>
          <a:chOff x="0" y="0"/>
          <a:chExt cx="0" cy="0"/>
        </a:xfrm>
      </p:grpSpPr>
      <p:sp>
        <p:nvSpPr>
          <p:cNvPr id="1048748" name="Vertical Title 1"/>
          <p:cNvSpPr>
            <a:spLocks noGrp="1"/>
          </p:cNvSpPr>
          <p:nvPr>
            <p:ph type="title" orient="vert"/>
          </p:nvPr>
        </p:nvSpPr>
        <p:spPr>
          <a:xfrm>
            <a:off x="6858000" y="274639"/>
            <a:ext cx="1828800" cy="5851525"/>
          </a:xfrm>
        </p:spPr>
        <p:txBody>
          <a:bodyPr vert="eaVert"/>
          <a:p>
            <a:r>
              <a:rPr kumimoji="0" lang="en-US" smtClean="0"/>
              <a:t>Click to edit Master title style</a:t>
            </a:r>
            <a:endParaRPr kumimoji="0" lang="en-US"/>
          </a:p>
        </p:txBody>
      </p:sp>
      <p:sp>
        <p:nvSpPr>
          <p:cNvPr id="1048749" name="Vertical Text Placeholder 2"/>
          <p:cNvSpPr>
            <a:spLocks noGrp="1"/>
          </p:cNvSpPr>
          <p:nvPr>
            <p:ph type="body" orient="vert" idx="1"/>
          </p:nvPr>
        </p:nvSpPr>
        <p:spPr>
          <a:xfrm>
            <a:off x="1143000" y="274640"/>
            <a:ext cx="5562600" cy="5851525"/>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50" name="Date Placeholder 3"/>
          <p:cNvSpPr>
            <a:spLocks noGrp="1"/>
          </p:cNvSpPr>
          <p:nvPr>
            <p:ph type="dt" sz="half" idx="10"/>
          </p:nvPr>
        </p:nvSpPr>
        <p:spPr/>
        <p:txBody>
          <a:bodyPr/>
          <a:p>
            <a:fld id="{1D8BD707-D9CF-40AE-B4C6-C98DA3205C09}" type="datetimeFigureOut">
              <a:rPr lang="en-US" smtClean="0">
                <a:solidFill>
                  <a:srgbClr val="E7DEC9">
                    <a:shade val="50000"/>
                    <a:satMod val="200000"/>
                  </a:srgbClr>
                </a:solidFill>
              </a:rPr>
            </a:fld>
            <a:endParaRPr lang="en-US">
              <a:solidFill>
                <a:srgbClr val="E7DEC9">
                  <a:shade val="50000"/>
                  <a:satMod val="200000"/>
                </a:srgbClr>
              </a:solidFill>
            </a:endParaRPr>
          </a:p>
        </p:txBody>
      </p:sp>
      <p:sp>
        <p:nvSpPr>
          <p:cNvPr id="1048751" name="Footer Placeholder 4"/>
          <p:cNvSpPr>
            <a:spLocks noGrp="1"/>
          </p:cNvSpPr>
          <p:nvPr>
            <p:ph type="ftr" sz="quarter" idx="11"/>
          </p:nvPr>
        </p:nvSpPr>
        <p:spPr/>
        <p:txBody>
          <a:bodyPr/>
          <a:p>
            <a:endParaRPr lang="en-US">
              <a:solidFill>
                <a:srgbClr val="E7DEC9">
                  <a:shade val="50000"/>
                  <a:satMod val="200000"/>
                </a:srgbClr>
              </a:solidFill>
            </a:endParaRPr>
          </a:p>
        </p:txBody>
      </p:sp>
      <p:sp>
        <p:nvSpPr>
          <p:cNvPr id="1048752" name="Slide Number Placeholder 5"/>
          <p:cNvSpPr>
            <a:spLocks noGrp="1"/>
          </p:cNvSpPr>
          <p:nvPr>
            <p:ph type="sldNum" sz="quarter" idx="12"/>
          </p:nvPr>
        </p:nvSpPr>
        <p:spPr/>
        <p:txBody>
          <a:bodyPr/>
          <a:p>
            <a:fld id="{B6F15528-21DE-4FAA-801E-634DDDAF4B2B}" type="slidenum">
              <a:rPr lang="en-US" smtClean="0">
                <a:solidFill>
                  <a:srgbClr val="E7DEC9">
                    <a:shade val="50000"/>
                    <a:satMod val="200000"/>
                  </a:srgbClr>
                </a:solidFill>
              </a:rPr>
            </a:fld>
            <a:endParaRPr lang="en-US">
              <a:solidFill>
                <a:srgbClr val="E7DEC9">
                  <a:shade val="50000"/>
                  <a:satMod val="20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118" name=""/>
        <p:cNvGrpSpPr/>
        <p:nvPr/>
      </p:nvGrpSpPr>
      <p:grpSpPr>
        <a:xfrm>
          <a:off x="0" y="0"/>
          <a:ext cx="0" cy="0"/>
          <a:chOff x="0" y="0"/>
          <a:chExt cx="0" cy="0"/>
        </a:xfrm>
      </p:grpSpPr>
      <p:sp>
        <p:nvSpPr>
          <p:cNvPr id="1048698" name="Title 1"/>
          <p:cNvSpPr>
            <a:spLocks noGrp="1"/>
          </p:cNvSpPr>
          <p:nvPr>
            <p:ph type="ctrTitle"/>
          </p:nvPr>
        </p:nvSpPr>
        <p:spPr>
          <a:xfrm>
            <a:off x="685800" y="2130425"/>
            <a:ext cx="7772400" cy="1470025"/>
          </a:xfrm>
        </p:spPr>
        <p:txBody>
          <a:bodyPr/>
          <a:p>
            <a:r>
              <a:rPr lang="en-US" smtClean="0"/>
              <a:t>Click to edit Master title style</a:t>
            </a:r>
            <a:endParaRPr lang="en-US"/>
          </a:p>
        </p:txBody>
      </p:sp>
      <p:sp>
        <p:nvSpPr>
          <p:cNvPr id="1048699"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US"/>
          </a:p>
        </p:txBody>
      </p:sp>
      <p:sp>
        <p:nvSpPr>
          <p:cNvPr id="1048700" name="Date Placeholder 3"/>
          <p:cNvSpPr>
            <a:spLocks noGrp="1"/>
          </p:cNvSpPr>
          <p:nvPr>
            <p:ph type="dt" sz="half" idx="10"/>
          </p:nvPr>
        </p:nvSpPr>
        <p:spPr/>
        <p:txBody>
          <a:bodyPr/>
          <a:p>
            <a:fld id="{1D8BD707-D9CF-40AE-B4C6-C98DA3205C09}" type="datetimeFigureOut">
              <a:rPr lang="en-US" smtClean="0">
                <a:solidFill>
                  <a:prstClr val="black">
                    <a:tint val="75000"/>
                  </a:prstClr>
                </a:solidFill>
              </a:rPr>
            </a:fld>
            <a:endParaRPr lang="en-US">
              <a:solidFill>
                <a:prstClr val="black">
                  <a:tint val="75000"/>
                </a:prstClr>
              </a:solidFill>
            </a:endParaRPr>
          </a:p>
        </p:txBody>
      </p:sp>
      <p:sp>
        <p:nvSpPr>
          <p:cNvPr id="1048701" name="Footer Placeholder 4"/>
          <p:cNvSpPr>
            <a:spLocks noGrp="1"/>
          </p:cNvSpPr>
          <p:nvPr>
            <p:ph type="ftr" sz="quarter" idx="11"/>
          </p:nvPr>
        </p:nvSpPr>
        <p:spPr/>
        <p:txBody>
          <a:bodyPr/>
          <a:p>
            <a:endParaRPr lang="en-US">
              <a:solidFill>
                <a:prstClr val="black">
                  <a:tint val="75000"/>
                </a:prstClr>
              </a:solidFill>
            </a:endParaRPr>
          </a:p>
        </p:txBody>
      </p:sp>
      <p:sp>
        <p:nvSpPr>
          <p:cNvPr id="1048702" name="Slide Number Placeholder 5"/>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72" name=""/>
        <p:cNvGrpSpPr/>
        <p:nvPr/>
      </p:nvGrpSpPr>
      <p:grpSpPr>
        <a:xfrm>
          <a:off x="0" y="0"/>
          <a:ext cx="0" cy="0"/>
          <a:chOff x="0" y="0"/>
          <a:chExt cx="0" cy="0"/>
        </a:xfrm>
      </p:grpSpPr>
      <p:sp>
        <p:nvSpPr>
          <p:cNvPr id="1048605" name="Title 1"/>
          <p:cNvSpPr>
            <a:spLocks noGrp="1"/>
          </p:cNvSpPr>
          <p:nvPr>
            <p:ph type="title"/>
          </p:nvPr>
        </p:nvSpPr>
        <p:spPr/>
        <p:txBody>
          <a:bodyPr/>
          <a:p>
            <a:r>
              <a:rPr lang="en-US" smtClean="0"/>
              <a:t>Click to edit Master title style</a:t>
            </a:r>
            <a:endParaRPr lang="en-US"/>
          </a:p>
        </p:txBody>
      </p:sp>
      <p:sp>
        <p:nvSpPr>
          <p:cNvPr id="1048606"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7" name="Date Placeholder 3"/>
          <p:cNvSpPr>
            <a:spLocks noGrp="1"/>
          </p:cNvSpPr>
          <p:nvPr>
            <p:ph type="dt" sz="half" idx="10"/>
          </p:nvPr>
        </p:nvSpPr>
        <p:spPr/>
        <p:txBody>
          <a:bodyPr/>
          <a:p>
            <a:fld id="{1D8BD707-D9CF-40AE-B4C6-C98DA3205C09}" type="datetimeFigureOut">
              <a:rPr lang="en-US" smtClean="0">
                <a:solidFill>
                  <a:prstClr val="black">
                    <a:tint val="75000"/>
                  </a:prstClr>
                </a:solidFill>
              </a:rPr>
            </a:fld>
            <a:endParaRPr lang="en-US">
              <a:solidFill>
                <a:prstClr val="black">
                  <a:tint val="75000"/>
                </a:prstClr>
              </a:solidFill>
            </a:endParaRPr>
          </a:p>
        </p:txBody>
      </p:sp>
      <p:sp>
        <p:nvSpPr>
          <p:cNvPr id="1048608" name="Footer Placeholder 4"/>
          <p:cNvSpPr>
            <a:spLocks noGrp="1"/>
          </p:cNvSpPr>
          <p:nvPr>
            <p:ph type="ftr" sz="quarter" idx="11"/>
          </p:nvPr>
        </p:nvSpPr>
        <p:spPr/>
        <p:txBody>
          <a:bodyPr/>
          <a:p>
            <a:endParaRPr lang="en-US">
              <a:solidFill>
                <a:prstClr val="black">
                  <a:tint val="75000"/>
                </a:prstClr>
              </a:solidFill>
            </a:endParaRPr>
          </a:p>
        </p:txBody>
      </p:sp>
      <p:sp>
        <p:nvSpPr>
          <p:cNvPr id="1048609" name="Slide Number Placeholder 5"/>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23" name=""/>
        <p:cNvGrpSpPr/>
        <p:nvPr/>
      </p:nvGrpSpPr>
      <p:grpSpPr>
        <a:xfrm>
          <a:off x="0" y="0"/>
          <a:ext cx="0" cy="0"/>
          <a:chOff x="0" y="0"/>
          <a:chExt cx="0" cy="0"/>
        </a:xfrm>
      </p:grpSpPr>
      <p:sp>
        <p:nvSpPr>
          <p:cNvPr id="1048725"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US"/>
          </a:p>
        </p:txBody>
      </p:sp>
      <p:sp>
        <p:nvSpPr>
          <p:cNvPr id="1048726"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727" name="Date Placeholder 3"/>
          <p:cNvSpPr>
            <a:spLocks noGrp="1"/>
          </p:cNvSpPr>
          <p:nvPr>
            <p:ph type="dt" sz="half" idx="10"/>
          </p:nvPr>
        </p:nvSpPr>
        <p:spPr/>
        <p:txBody>
          <a:bodyPr/>
          <a:p>
            <a:fld id="{1D8BD707-D9CF-40AE-B4C6-C98DA3205C09}" type="datetimeFigureOut">
              <a:rPr lang="en-US" smtClean="0">
                <a:solidFill>
                  <a:prstClr val="black">
                    <a:tint val="75000"/>
                  </a:prstClr>
                </a:solidFill>
              </a:rPr>
            </a:fld>
            <a:endParaRPr lang="en-US">
              <a:solidFill>
                <a:prstClr val="black">
                  <a:tint val="75000"/>
                </a:prstClr>
              </a:solidFill>
            </a:endParaRPr>
          </a:p>
        </p:txBody>
      </p:sp>
      <p:sp>
        <p:nvSpPr>
          <p:cNvPr id="1048728" name="Footer Placeholder 4"/>
          <p:cNvSpPr>
            <a:spLocks noGrp="1"/>
          </p:cNvSpPr>
          <p:nvPr>
            <p:ph type="ftr" sz="quarter" idx="11"/>
          </p:nvPr>
        </p:nvSpPr>
        <p:spPr/>
        <p:txBody>
          <a:bodyPr/>
          <a:p>
            <a:endParaRPr lang="en-US">
              <a:solidFill>
                <a:prstClr val="black">
                  <a:tint val="75000"/>
                </a:prstClr>
              </a:solidFill>
            </a:endParaRPr>
          </a:p>
        </p:txBody>
      </p:sp>
      <p:sp>
        <p:nvSpPr>
          <p:cNvPr id="1048729" name="Slide Number Placeholder 5"/>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22" name=""/>
        <p:cNvGrpSpPr/>
        <p:nvPr/>
      </p:nvGrpSpPr>
      <p:grpSpPr>
        <a:xfrm>
          <a:off x="0" y="0"/>
          <a:ext cx="0" cy="0"/>
          <a:chOff x="0" y="0"/>
          <a:chExt cx="0" cy="0"/>
        </a:xfrm>
      </p:grpSpPr>
      <p:sp>
        <p:nvSpPr>
          <p:cNvPr id="1048719" name="Title 1"/>
          <p:cNvSpPr>
            <a:spLocks noGrp="1"/>
          </p:cNvSpPr>
          <p:nvPr>
            <p:ph type="title"/>
          </p:nvPr>
        </p:nvSpPr>
        <p:spPr/>
        <p:txBody>
          <a:bodyPr/>
          <a:p>
            <a:r>
              <a:rPr lang="en-US" smtClean="0"/>
              <a:t>Click to edit Master title style</a:t>
            </a:r>
            <a:endParaRPr lang="en-US"/>
          </a:p>
        </p:txBody>
      </p:sp>
      <p:sp>
        <p:nvSpPr>
          <p:cNvPr id="10487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22" name="Date Placeholder 4"/>
          <p:cNvSpPr>
            <a:spLocks noGrp="1"/>
          </p:cNvSpPr>
          <p:nvPr>
            <p:ph type="dt" sz="half" idx="10"/>
          </p:nvPr>
        </p:nvSpPr>
        <p:spPr/>
        <p:txBody>
          <a:bodyPr/>
          <a:p>
            <a:fld id="{1D8BD707-D9CF-40AE-B4C6-C98DA3205C09}" type="datetimeFigureOut">
              <a:rPr lang="en-US" smtClean="0">
                <a:solidFill>
                  <a:prstClr val="black">
                    <a:tint val="75000"/>
                  </a:prstClr>
                </a:solidFill>
              </a:rPr>
            </a:fld>
            <a:endParaRPr lang="en-US">
              <a:solidFill>
                <a:prstClr val="black">
                  <a:tint val="75000"/>
                </a:prstClr>
              </a:solidFill>
            </a:endParaRPr>
          </a:p>
        </p:txBody>
      </p:sp>
      <p:sp>
        <p:nvSpPr>
          <p:cNvPr id="1048723" name="Footer Placeholder 5"/>
          <p:cNvSpPr>
            <a:spLocks noGrp="1"/>
          </p:cNvSpPr>
          <p:nvPr>
            <p:ph type="ftr" sz="quarter" idx="11"/>
          </p:nvPr>
        </p:nvSpPr>
        <p:spPr/>
        <p:txBody>
          <a:bodyPr/>
          <a:p>
            <a:endParaRPr lang="en-US">
              <a:solidFill>
                <a:prstClr val="black">
                  <a:tint val="75000"/>
                </a:prstClr>
              </a:solidFill>
            </a:endParaRPr>
          </a:p>
        </p:txBody>
      </p:sp>
      <p:sp>
        <p:nvSpPr>
          <p:cNvPr id="1048724" name="Slide Number Placeholder 6"/>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25" name=""/>
        <p:cNvGrpSpPr/>
        <p:nvPr/>
      </p:nvGrpSpPr>
      <p:grpSpPr>
        <a:xfrm>
          <a:off x="0" y="0"/>
          <a:ext cx="0" cy="0"/>
          <a:chOff x="0" y="0"/>
          <a:chExt cx="0" cy="0"/>
        </a:xfrm>
      </p:grpSpPr>
      <p:sp>
        <p:nvSpPr>
          <p:cNvPr id="1048736" name="Title 1"/>
          <p:cNvSpPr>
            <a:spLocks noGrp="1"/>
          </p:cNvSpPr>
          <p:nvPr>
            <p:ph type="title"/>
          </p:nvPr>
        </p:nvSpPr>
        <p:spPr/>
        <p:txBody>
          <a:bodyPr/>
          <a:p>
            <a:r>
              <a:rPr lang="en-US" smtClean="0"/>
              <a:t>Click to edit Master title style</a:t>
            </a:r>
            <a:endParaRPr lang="en-US"/>
          </a:p>
        </p:txBody>
      </p:sp>
      <p:sp>
        <p:nvSpPr>
          <p:cNvPr id="1048737"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38"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39"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40"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41" name="Date Placeholder 6"/>
          <p:cNvSpPr>
            <a:spLocks noGrp="1"/>
          </p:cNvSpPr>
          <p:nvPr>
            <p:ph type="dt" sz="half" idx="10"/>
          </p:nvPr>
        </p:nvSpPr>
        <p:spPr/>
        <p:txBody>
          <a:bodyPr/>
          <a:p>
            <a:fld id="{1D8BD707-D9CF-40AE-B4C6-C98DA3205C09}" type="datetimeFigureOut">
              <a:rPr lang="en-US" smtClean="0">
                <a:solidFill>
                  <a:prstClr val="black">
                    <a:tint val="75000"/>
                  </a:prstClr>
                </a:solidFill>
              </a:rPr>
            </a:fld>
            <a:endParaRPr lang="en-US">
              <a:solidFill>
                <a:prstClr val="black">
                  <a:tint val="75000"/>
                </a:prstClr>
              </a:solidFill>
            </a:endParaRPr>
          </a:p>
        </p:txBody>
      </p:sp>
      <p:sp>
        <p:nvSpPr>
          <p:cNvPr id="1048742" name="Footer Placeholder 7"/>
          <p:cNvSpPr>
            <a:spLocks noGrp="1"/>
          </p:cNvSpPr>
          <p:nvPr>
            <p:ph type="ftr" sz="quarter" idx="11"/>
          </p:nvPr>
        </p:nvSpPr>
        <p:spPr/>
        <p:txBody>
          <a:bodyPr/>
          <a:p>
            <a:endParaRPr lang="en-US">
              <a:solidFill>
                <a:prstClr val="black">
                  <a:tint val="75000"/>
                </a:prstClr>
              </a:solidFill>
            </a:endParaRPr>
          </a:p>
        </p:txBody>
      </p:sp>
      <p:sp>
        <p:nvSpPr>
          <p:cNvPr id="1048743" name="Slide Number Placeholder 8"/>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11" name=""/>
        <p:cNvGrpSpPr/>
        <p:nvPr/>
      </p:nvGrpSpPr>
      <p:grpSpPr>
        <a:xfrm>
          <a:off x="0" y="0"/>
          <a:ext cx="0" cy="0"/>
          <a:chOff x="0" y="0"/>
          <a:chExt cx="0" cy="0"/>
        </a:xfrm>
      </p:grpSpPr>
      <p:sp>
        <p:nvSpPr>
          <p:cNvPr id="1048688" name="Title 1"/>
          <p:cNvSpPr>
            <a:spLocks noGrp="1"/>
          </p:cNvSpPr>
          <p:nvPr>
            <p:ph type="title"/>
          </p:nvPr>
        </p:nvSpPr>
        <p:spPr/>
        <p:txBody>
          <a:bodyPr/>
          <a:p>
            <a:r>
              <a:rPr lang="en-US" smtClean="0"/>
              <a:t>Click to edit Master title style</a:t>
            </a:r>
            <a:endParaRPr lang="en-US"/>
          </a:p>
        </p:txBody>
      </p:sp>
      <p:sp>
        <p:nvSpPr>
          <p:cNvPr id="1048689" name="Date Placeholder 2"/>
          <p:cNvSpPr>
            <a:spLocks noGrp="1"/>
          </p:cNvSpPr>
          <p:nvPr>
            <p:ph type="dt" sz="half" idx="10"/>
          </p:nvPr>
        </p:nvSpPr>
        <p:spPr/>
        <p:txBody>
          <a:bodyPr/>
          <a:p>
            <a:fld id="{1D8BD707-D9CF-40AE-B4C6-C98DA3205C09}" type="datetimeFigureOut">
              <a:rPr lang="en-US" smtClean="0">
                <a:solidFill>
                  <a:prstClr val="black">
                    <a:tint val="75000"/>
                  </a:prstClr>
                </a:solidFill>
              </a:rPr>
            </a:fld>
            <a:endParaRPr lang="en-US">
              <a:solidFill>
                <a:prstClr val="black">
                  <a:tint val="75000"/>
                </a:prstClr>
              </a:solidFill>
            </a:endParaRPr>
          </a:p>
        </p:txBody>
      </p:sp>
      <p:sp>
        <p:nvSpPr>
          <p:cNvPr id="1048690" name="Footer Placeholder 3"/>
          <p:cNvSpPr>
            <a:spLocks noGrp="1"/>
          </p:cNvSpPr>
          <p:nvPr>
            <p:ph type="ftr" sz="quarter" idx="11"/>
          </p:nvPr>
        </p:nvSpPr>
        <p:spPr/>
        <p:txBody>
          <a:bodyPr/>
          <a:p>
            <a:endParaRPr lang="en-US">
              <a:solidFill>
                <a:prstClr val="black">
                  <a:tint val="75000"/>
                </a:prstClr>
              </a:solidFill>
            </a:endParaRPr>
          </a:p>
        </p:txBody>
      </p:sp>
      <p:sp>
        <p:nvSpPr>
          <p:cNvPr id="1048691"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69" name=""/>
        <p:cNvGrpSpPr/>
        <p:nvPr/>
      </p:nvGrpSpPr>
      <p:grpSpPr>
        <a:xfrm>
          <a:off x="0" y="0"/>
          <a:ext cx="0" cy="0"/>
          <a:chOff x="0" y="0"/>
          <a:chExt cx="0" cy="0"/>
        </a:xfrm>
      </p:grpSpPr>
      <p:sp>
        <p:nvSpPr>
          <p:cNvPr id="1048598" name="Date Placeholder 1"/>
          <p:cNvSpPr>
            <a:spLocks noGrp="1"/>
          </p:cNvSpPr>
          <p:nvPr>
            <p:ph type="dt" sz="half" idx="10"/>
          </p:nvPr>
        </p:nvSpPr>
        <p:spPr/>
        <p:txBody>
          <a:bodyPr/>
          <a:p>
            <a:fld id="{1D8BD707-D9CF-40AE-B4C6-C98DA3205C09}" type="datetimeFigureOut">
              <a:rPr lang="en-US" smtClean="0">
                <a:solidFill>
                  <a:prstClr val="black">
                    <a:tint val="75000"/>
                  </a:prstClr>
                </a:solidFill>
              </a:rPr>
            </a:fld>
            <a:endParaRPr lang="en-US">
              <a:solidFill>
                <a:prstClr val="black">
                  <a:tint val="75000"/>
                </a:prstClr>
              </a:solidFill>
            </a:endParaRPr>
          </a:p>
        </p:txBody>
      </p:sp>
      <p:sp>
        <p:nvSpPr>
          <p:cNvPr id="1048599" name="Footer Placeholder 2"/>
          <p:cNvSpPr>
            <a:spLocks noGrp="1"/>
          </p:cNvSpPr>
          <p:nvPr>
            <p:ph type="ftr" sz="quarter" idx="11"/>
          </p:nvPr>
        </p:nvSpPr>
        <p:spPr/>
        <p:txBody>
          <a:bodyPr/>
          <a:p>
            <a:endParaRPr lang="en-US">
              <a:solidFill>
                <a:prstClr val="black">
                  <a:tint val="75000"/>
                </a:prstClr>
              </a:solidFill>
            </a:endParaRPr>
          </a:p>
        </p:txBody>
      </p:sp>
      <p:sp>
        <p:nvSpPr>
          <p:cNvPr id="1048600"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24" name=""/>
        <p:cNvGrpSpPr/>
        <p:nvPr/>
      </p:nvGrpSpPr>
      <p:grpSpPr>
        <a:xfrm>
          <a:off x="0" y="0"/>
          <a:ext cx="0" cy="0"/>
          <a:chOff x="0" y="0"/>
          <a:chExt cx="0" cy="0"/>
        </a:xfrm>
      </p:grpSpPr>
      <p:sp>
        <p:nvSpPr>
          <p:cNvPr id="1048730"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US"/>
          </a:p>
        </p:txBody>
      </p:sp>
      <p:sp>
        <p:nvSpPr>
          <p:cNvPr id="1048731"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32"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733" name="Date Placeholder 4"/>
          <p:cNvSpPr>
            <a:spLocks noGrp="1"/>
          </p:cNvSpPr>
          <p:nvPr>
            <p:ph type="dt" sz="half" idx="10"/>
          </p:nvPr>
        </p:nvSpPr>
        <p:spPr/>
        <p:txBody>
          <a:bodyPr/>
          <a:p>
            <a:fld id="{1D8BD707-D9CF-40AE-B4C6-C98DA3205C09}" type="datetimeFigureOut">
              <a:rPr lang="en-US" smtClean="0">
                <a:solidFill>
                  <a:prstClr val="black">
                    <a:tint val="75000"/>
                  </a:prstClr>
                </a:solidFill>
              </a:rPr>
            </a:fld>
            <a:endParaRPr lang="en-US">
              <a:solidFill>
                <a:prstClr val="black">
                  <a:tint val="75000"/>
                </a:prstClr>
              </a:solidFill>
            </a:endParaRPr>
          </a:p>
        </p:txBody>
      </p:sp>
      <p:sp>
        <p:nvSpPr>
          <p:cNvPr id="1048734" name="Footer Placeholder 5"/>
          <p:cNvSpPr>
            <a:spLocks noGrp="1"/>
          </p:cNvSpPr>
          <p:nvPr>
            <p:ph type="ftr" sz="quarter" idx="11"/>
          </p:nvPr>
        </p:nvSpPr>
        <p:spPr/>
        <p:txBody>
          <a:bodyPr/>
          <a:p>
            <a:endParaRPr lang="en-US">
              <a:solidFill>
                <a:prstClr val="black">
                  <a:tint val="75000"/>
                </a:prstClr>
              </a:solidFill>
            </a:endParaRPr>
          </a:p>
        </p:txBody>
      </p:sp>
      <p:sp>
        <p:nvSpPr>
          <p:cNvPr id="1048735" name="Slide Number Placeholder 6"/>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showMasterSp="0" type="obj">
  <p:cSld name="Title and Content">
    <p:spTree>
      <p:nvGrpSpPr>
        <p:cNvPr id="54" name=""/>
        <p:cNvGrpSpPr/>
        <p:nvPr/>
      </p:nvGrpSpPr>
      <p:grpSpPr>
        <a:xfrm>
          <a:off x="0" y="0"/>
          <a:ext cx="0" cy="0"/>
          <a:chOff x="0" y="0"/>
          <a:chExt cx="0" cy="0"/>
        </a:xfrm>
      </p:grpSpPr>
      <p:sp>
        <p:nvSpPr>
          <p:cNvPr id="1048586" name="Title 1"/>
          <p:cNvSpPr>
            <a:spLocks noGrp="1"/>
          </p:cNvSpPr>
          <p:nvPr>
            <p:ph type="title"/>
          </p:nvPr>
        </p:nvSpPr>
        <p:spPr/>
        <p:txBody>
          <a:bodyPr/>
          <a:p>
            <a:r>
              <a:rPr kumimoji="0" lang="en-US" smtClean="0"/>
              <a:t>Click to edit Master title style</a:t>
            </a:r>
            <a:endParaRPr kumimoji="0" lang="en-US"/>
          </a:p>
        </p:txBody>
      </p:sp>
      <p:sp>
        <p:nvSpPr>
          <p:cNvPr id="1048587" name="Content Placeholder 2"/>
          <p:cNvSpPr>
            <a:spLocks noGrp="1"/>
          </p:cNvSpPr>
          <p:nvPr>
            <p:ph idx="1"/>
          </p:nvPr>
        </p:nvSpPr>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588" name="Date Placeholder 3"/>
          <p:cNvSpPr>
            <a:spLocks noGrp="1"/>
          </p:cNvSpPr>
          <p:nvPr>
            <p:ph type="dt" sz="half" idx="10"/>
          </p:nvPr>
        </p:nvSpPr>
        <p:spPr/>
        <p:txBody>
          <a:bodyPr/>
          <a:p>
            <a:fld id="{1D8BD707-D9CF-40AE-B4C6-C98DA3205C09}" type="datetimeFigureOut">
              <a:rPr lang="en-US" smtClean="0">
                <a:solidFill>
                  <a:srgbClr val="E7DEC9">
                    <a:shade val="50000"/>
                    <a:satMod val="200000"/>
                  </a:srgbClr>
                </a:solidFill>
              </a:rPr>
            </a:fld>
            <a:endParaRPr lang="en-US">
              <a:solidFill>
                <a:srgbClr val="E7DEC9">
                  <a:shade val="50000"/>
                  <a:satMod val="200000"/>
                </a:srgbClr>
              </a:solidFill>
            </a:endParaRPr>
          </a:p>
        </p:txBody>
      </p:sp>
      <p:sp>
        <p:nvSpPr>
          <p:cNvPr id="1048589" name="Footer Placeholder 4"/>
          <p:cNvSpPr>
            <a:spLocks noGrp="1"/>
          </p:cNvSpPr>
          <p:nvPr>
            <p:ph type="ftr" sz="quarter" idx="11"/>
          </p:nvPr>
        </p:nvSpPr>
        <p:spPr/>
        <p:txBody>
          <a:bodyPr/>
          <a:p>
            <a:endParaRPr lang="en-US">
              <a:solidFill>
                <a:srgbClr val="E7DEC9">
                  <a:shade val="50000"/>
                  <a:satMod val="200000"/>
                </a:srgbClr>
              </a:solidFill>
            </a:endParaRPr>
          </a:p>
        </p:txBody>
      </p:sp>
      <p:sp>
        <p:nvSpPr>
          <p:cNvPr id="1048590" name="Slide Number Placeholder 5"/>
          <p:cNvSpPr>
            <a:spLocks noGrp="1"/>
          </p:cNvSpPr>
          <p:nvPr>
            <p:ph type="sldNum" sz="quarter" idx="12"/>
          </p:nvPr>
        </p:nvSpPr>
        <p:spPr/>
        <p:txBody>
          <a:bodyPr/>
          <a:p>
            <a:fld id="{B6F15528-21DE-4FAA-801E-634DDDAF4B2B}" type="slidenum">
              <a:rPr lang="en-US" smtClean="0">
                <a:solidFill>
                  <a:srgbClr val="E7DEC9">
                    <a:shade val="50000"/>
                    <a:satMod val="200000"/>
                  </a:srgbClr>
                </a:solidFill>
              </a:rPr>
            </a:fld>
            <a:endParaRPr lang="en-US">
              <a:solidFill>
                <a:srgbClr val="E7DEC9">
                  <a:shade val="50000"/>
                  <a:satMod val="20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19" name=""/>
        <p:cNvGrpSpPr/>
        <p:nvPr/>
      </p:nvGrpSpPr>
      <p:grpSpPr>
        <a:xfrm>
          <a:off x="0" y="0"/>
          <a:ext cx="0" cy="0"/>
          <a:chOff x="0" y="0"/>
          <a:chExt cx="0" cy="0"/>
        </a:xfrm>
      </p:grpSpPr>
      <p:sp>
        <p:nvSpPr>
          <p:cNvPr id="1048703"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US"/>
          </a:p>
        </p:txBody>
      </p:sp>
      <p:sp>
        <p:nvSpPr>
          <p:cNvPr id="1048704"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705"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706" name="Date Placeholder 4"/>
          <p:cNvSpPr>
            <a:spLocks noGrp="1"/>
          </p:cNvSpPr>
          <p:nvPr>
            <p:ph type="dt" sz="half" idx="10"/>
          </p:nvPr>
        </p:nvSpPr>
        <p:spPr/>
        <p:txBody>
          <a:bodyPr/>
          <a:p>
            <a:fld id="{1D8BD707-D9CF-40AE-B4C6-C98DA3205C09}" type="datetimeFigureOut">
              <a:rPr lang="en-US" smtClean="0">
                <a:solidFill>
                  <a:prstClr val="black">
                    <a:tint val="75000"/>
                  </a:prstClr>
                </a:solidFill>
              </a:rPr>
            </a:fld>
            <a:endParaRPr lang="en-US">
              <a:solidFill>
                <a:prstClr val="black">
                  <a:tint val="75000"/>
                </a:prstClr>
              </a:solidFill>
            </a:endParaRPr>
          </a:p>
        </p:txBody>
      </p:sp>
      <p:sp>
        <p:nvSpPr>
          <p:cNvPr id="1048707" name="Footer Placeholder 5"/>
          <p:cNvSpPr>
            <a:spLocks noGrp="1"/>
          </p:cNvSpPr>
          <p:nvPr>
            <p:ph type="ftr" sz="quarter" idx="11"/>
          </p:nvPr>
        </p:nvSpPr>
        <p:spPr/>
        <p:txBody>
          <a:bodyPr/>
          <a:p>
            <a:endParaRPr lang="en-US">
              <a:solidFill>
                <a:prstClr val="black">
                  <a:tint val="75000"/>
                </a:prstClr>
              </a:solidFill>
            </a:endParaRPr>
          </a:p>
        </p:txBody>
      </p:sp>
      <p:sp>
        <p:nvSpPr>
          <p:cNvPr id="1048708" name="Slide Number Placeholder 6"/>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20" name=""/>
        <p:cNvGrpSpPr/>
        <p:nvPr/>
      </p:nvGrpSpPr>
      <p:grpSpPr>
        <a:xfrm>
          <a:off x="0" y="0"/>
          <a:ext cx="0" cy="0"/>
          <a:chOff x="0" y="0"/>
          <a:chExt cx="0" cy="0"/>
        </a:xfrm>
      </p:grpSpPr>
      <p:sp>
        <p:nvSpPr>
          <p:cNvPr id="1048709" name="Title 1"/>
          <p:cNvSpPr>
            <a:spLocks noGrp="1"/>
          </p:cNvSpPr>
          <p:nvPr>
            <p:ph type="title"/>
          </p:nvPr>
        </p:nvSpPr>
        <p:spPr/>
        <p:txBody>
          <a:bodyPr/>
          <a:p>
            <a:r>
              <a:rPr lang="en-US" smtClean="0"/>
              <a:t>Click to edit Master title style</a:t>
            </a:r>
            <a:endParaRPr lang="en-US"/>
          </a:p>
        </p:txBody>
      </p:sp>
      <p:sp>
        <p:nvSpPr>
          <p:cNvPr id="1048710"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11" name="Date Placeholder 3"/>
          <p:cNvSpPr>
            <a:spLocks noGrp="1"/>
          </p:cNvSpPr>
          <p:nvPr>
            <p:ph type="dt" sz="half" idx="10"/>
          </p:nvPr>
        </p:nvSpPr>
        <p:spPr/>
        <p:txBody>
          <a:bodyPr/>
          <a:p>
            <a:fld id="{1D8BD707-D9CF-40AE-B4C6-C98DA3205C09}" type="datetimeFigureOut">
              <a:rPr lang="en-US" smtClean="0">
                <a:solidFill>
                  <a:prstClr val="black">
                    <a:tint val="75000"/>
                  </a:prstClr>
                </a:solidFill>
              </a:rPr>
            </a:fld>
            <a:endParaRPr lang="en-US">
              <a:solidFill>
                <a:prstClr val="black">
                  <a:tint val="75000"/>
                </a:prstClr>
              </a:solidFill>
            </a:endParaRPr>
          </a:p>
        </p:txBody>
      </p:sp>
      <p:sp>
        <p:nvSpPr>
          <p:cNvPr id="1048712" name="Footer Placeholder 4"/>
          <p:cNvSpPr>
            <a:spLocks noGrp="1"/>
          </p:cNvSpPr>
          <p:nvPr>
            <p:ph type="ftr" sz="quarter" idx="11"/>
          </p:nvPr>
        </p:nvSpPr>
        <p:spPr/>
        <p:txBody>
          <a:bodyPr/>
          <a:p>
            <a:endParaRPr lang="en-US">
              <a:solidFill>
                <a:prstClr val="black">
                  <a:tint val="75000"/>
                </a:prstClr>
              </a:solidFill>
            </a:endParaRPr>
          </a:p>
        </p:txBody>
      </p:sp>
      <p:sp>
        <p:nvSpPr>
          <p:cNvPr id="1048713" name="Slide Number Placeholder 5"/>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21" name=""/>
        <p:cNvGrpSpPr/>
        <p:nvPr/>
      </p:nvGrpSpPr>
      <p:grpSpPr>
        <a:xfrm>
          <a:off x="0" y="0"/>
          <a:ext cx="0" cy="0"/>
          <a:chOff x="0" y="0"/>
          <a:chExt cx="0" cy="0"/>
        </a:xfrm>
      </p:grpSpPr>
      <p:sp>
        <p:nvSpPr>
          <p:cNvPr id="1048714"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US"/>
          </a:p>
        </p:txBody>
      </p:sp>
      <p:sp>
        <p:nvSpPr>
          <p:cNvPr id="1048715"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16" name="Date Placeholder 3"/>
          <p:cNvSpPr>
            <a:spLocks noGrp="1"/>
          </p:cNvSpPr>
          <p:nvPr>
            <p:ph type="dt" sz="half" idx="10"/>
          </p:nvPr>
        </p:nvSpPr>
        <p:spPr/>
        <p:txBody>
          <a:bodyPr/>
          <a:p>
            <a:fld id="{1D8BD707-D9CF-40AE-B4C6-C98DA3205C09}" type="datetimeFigureOut">
              <a:rPr lang="en-US" smtClean="0">
                <a:solidFill>
                  <a:prstClr val="black">
                    <a:tint val="75000"/>
                  </a:prstClr>
                </a:solidFill>
              </a:rPr>
            </a:fld>
            <a:endParaRPr lang="en-US">
              <a:solidFill>
                <a:prstClr val="black">
                  <a:tint val="75000"/>
                </a:prstClr>
              </a:solidFill>
            </a:endParaRPr>
          </a:p>
        </p:txBody>
      </p:sp>
      <p:sp>
        <p:nvSpPr>
          <p:cNvPr id="1048717" name="Footer Placeholder 4"/>
          <p:cNvSpPr>
            <a:spLocks noGrp="1"/>
          </p:cNvSpPr>
          <p:nvPr>
            <p:ph type="ftr" sz="quarter" idx="11"/>
          </p:nvPr>
        </p:nvSpPr>
        <p:spPr/>
        <p:txBody>
          <a:bodyPr/>
          <a:p>
            <a:endParaRPr lang="en-US">
              <a:solidFill>
                <a:prstClr val="black">
                  <a:tint val="75000"/>
                </a:prstClr>
              </a:solidFill>
            </a:endParaRPr>
          </a:p>
        </p:txBody>
      </p:sp>
      <p:sp>
        <p:nvSpPr>
          <p:cNvPr id="1048718" name="Slide Number Placeholder 5"/>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type="secHead">
  <p:cSld name="Section Header">
    <p:spTree>
      <p:nvGrpSpPr>
        <p:cNvPr id="130" name=""/>
        <p:cNvGrpSpPr/>
        <p:nvPr/>
      </p:nvGrpSpPr>
      <p:grpSpPr>
        <a:xfrm>
          <a:off x="0" y="0"/>
          <a:ext cx="0" cy="0"/>
          <a:chOff x="0" y="0"/>
          <a:chExt cx="0" cy="0"/>
        </a:xfrm>
      </p:grpSpPr>
      <p:sp>
        <p:nvSpPr>
          <p:cNvPr id="1048767" name="Rectangle 6"/>
          <p:cNvSpPr/>
          <p:nvPr/>
        </p:nvSpPr>
        <p:spPr>
          <a:xfrm>
            <a:off x="2282890" y="-54"/>
            <a:ext cx="6858000" cy="6858054"/>
          </a:xfrm>
          <a:prstGeom prst="rect"/>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a:endParaRPr lang="en-US">
              <a:solidFill>
                <a:prstClr val="white"/>
              </a:solidFill>
            </a:endParaRPr>
          </a:p>
        </p:txBody>
      </p:sp>
      <p:sp>
        <p:nvSpPr>
          <p:cNvPr id="1048768" name="Title 1"/>
          <p:cNvSpPr>
            <a:spLocks noGrp="1"/>
          </p:cNvSpPr>
          <p:nvPr>
            <p:ph type="title"/>
          </p:nvPr>
        </p:nvSpPr>
        <p:spPr>
          <a:xfrm>
            <a:off x="2578392" y="2600325"/>
            <a:ext cx="6400800" cy="2286000"/>
          </a:xfrm>
        </p:spPr>
        <p:txBody>
          <a:bodyPr anchor="t"/>
          <a:lstStyle>
            <a:lvl1pPr algn="l">
              <a:lnSpc>
                <a:spcPts val="4500"/>
              </a:lnSpc>
              <a:buNone/>
              <a:defRPr b="1" cap="all" sz="4000"/>
            </a:lvl1pPr>
          </a:lstStyle>
          <a:p>
            <a:r>
              <a:rPr kumimoji="0" lang="en-US" smtClean="0"/>
              <a:t>Click to edit Master title style</a:t>
            </a:r>
            <a:endParaRPr kumimoji="0" lang="en-US"/>
          </a:p>
        </p:txBody>
      </p:sp>
      <p:sp>
        <p:nvSpPr>
          <p:cNvPr id="1048769" name="Text Placeholder 2"/>
          <p:cNvSpPr>
            <a:spLocks noGrp="1"/>
          </p:cNvSpPr>
          <p:nvPr>
            <p:ph type="body" idx="1"/>
          </p:nvPr>
        </p:nvSpPr>
        <p:spPr>
          <a:xfrm>
            <a:off x="2578392" y="1066800"/>
            <a:ext cx="6400800" cy="1509712"/>
          </a:xfrm>
        </p:spPr>
        <p:txBody>
          <a:bodyPr anchor="b"/>
          <a:lstStyle>
            <a:lvl1pPr indent="0" marL="18288">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770" name="Date Placeholder 3"/>
          <p:cNvSpPr>
            <a:spLocks noGrp="1"/>
          </p:cNvSpPr>
          <p:nvPr>
            <p:ph type="dt" sz="half" idx="10"/>
          </p:nvPr>
        </p:nvSpPr>
        <p:spPr/>
        <p:txBody>
          <a:bodyPr/>
          <a:p>
            <a:fld id="{1D8BD707-D9CF-40AE-B4C6-C98DA3205C09}" type="datetimeFigureOut">
              <a:rPr lang="en-US" smtClean="0">
                <a:solidFill>
                  <a:srgbClr val="E7DEC9">
                    <a:shade val="50000"/>
                    <a:satMod val="200000"/>
                  </a:srgbClr>
                </a:solidFill>
              </a:rPr>
            </a:fld>
            <a:endParaRPr lang="en-US">
              <a:solidFill>
                <a:srgbClr val="E7DEC9">
                  <a:shade val="50000"/>
                  <a:satMod val="200000"/>
                </a:srgbClr>
              </a:solidFill>
            </a:endParaRPr>
          </a:p>
        </p:txBody>
      </p:sp>
      <p:sp>
        <p:nvSpPr>
          <p:cNvPr id="1048771" name="Footer Placeholder 4"/>
          <p:cNvSpPr>
            <a:spLocks noGrp="1"/>
          </p:cNvSpPr>
          <p:nvPr>
            <p:ph type="ftr" sz="quarter" idx="11"/>
          </p:nvPr>
        </p:nvSpPr>
        <p:spPr/>
        <p:txBody>
          <a:bodyPr/>
          <a:p>
            <a:endParaRPr lang="en-US">
              <a:solidFill>
                <a:srgbClr val="E7DEC9">
                  <a:shade val="50000"/>
                  <a:satMod val="200000"/>
                </a:srgbClr>
              </a:solidFill>
            </a:endParaRPr>
          </a:p>
        </p:txBody>
      </p:sp>
      <p:sp>
        <p:nvSpPr>
          <p:cNvPr id="1048772" name="Slide Number Placeholder 5"/>
          <p:cNvSpPr>
            <a:spLocks noGrp="1"/>
          </p:cNvSpPr>
          <p:nvPr>
            <p:ph type="sldNum" sz="quarter" idx="12"/>
          </p:nvPr>
        </p:nvSpPr>
        <p:spPr/>
        <p:txBody>
          <a:bodyPr/>
          <a:p>
            <a:fld id="{B6F15528-21DE-4FAA-801E-634DDDAF4B2B}" type="slidenum">
              <a:rPr lang="en-US" smtClean="0">
                <a:solidFill>
                  <a:srgbClr val="E7DEC9">
                    <a:shade val="50000"/>
                    <a:satMod val="200000"/>
                  </a:srgbClr>
                </a:solidFill>
              </a:rPr>
            </a:fld>
            <a:endParaRPr lang="en-US">
              <a:solidFill>
                <a:srgbClr val="E7DEC9">
                  <a:shade val="50000"/>
                  <a:satMod val="200000"/>
                </a:srgbClr>
              </a:solidFill>
            </a:endParaRPr>
          </a:p>
        </p:txBody>
      </p:sp>
      <p:sp>
        <p:nvSpPr>
          <p:cNvPr id="1048773" name="Rectangle 9"/>
          <p:cNvSpPr/>
          <p:nvPr/>
        </p:nvSpPr>
        <p:spPr bwMode="invGray">
          <a:xfrm>
            <a:off x="2286000" y="0"/>
            <a:ext cx="76200" cy="6858054"/>
          </a:xfrm>
          <a:prstGeom prst="rect"/>
          <a:solidFill>
            <a:schemeClr val="bg1"/>
          </a:solidFill>
          <a:ln w="25400" cap="rnd" cmpd="sng" algn="ctr">
            <a:noFill/>
            <a:prstDash val="solid"/>
          </a:ln>
          <a:effectLst>
            <a:outerShdw algn="tl" blurRad="38550" dir="10800000" dist="38000"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p>
            <a:pPr algn="ctr"/>
            <a:endParaRPr lang="en-US">
              <a:solidFill>
                <a:prstClr val="white"/>
              </a:solidFill>
            </a:endParaRPr>
          </a:p>
        </p:txBody>
      </p:sp>
      <p:sp>
        <p:nvSpPr>
          <p:cNvPr id="1048774" name="Oval 7"/>
          <p:cNvSpPr/>
          <p:nvPr/>
        </p:nvSpPr>
        <p:spPr>
          <a:xfrm>
            <a:off x="2172321" y="2814656"/>
            <a:ext cx="210312" cy="210312"/>
          </a:xfrm>
          <a:prstGeom prst="ellipse"/>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p>
            <a:pPr algn="ctr"/>
            <a:endParaRPr lang="en-US">
              <a:solidFill>
                <a:prstClr val="black"/>
              </a:solidFill>
            </a:endParaRPr>
          </a:p>
        </p:txBody>
      </p:sp>
      <p:sp>
        <p:nvSpPr>
          <p:cNvPr id="1048775" name="Oval 8"/>
          <p:cNvSpPr/>
          <p:nvPr/>
        </p:nvSpPr>
        <p:spPr>
          <a:xfrm>
            <a:off x="2408064" y="2745870"/>
            <a:ext cx="64008" cy="64008"/>
          </a:xfrm>
          <a:prstGeom prst="ellipse"/>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p>
            <a:pPr algn="ctr"/>
            <a:endParaRPr lang="en-US">
              <a:solidFill>
                <a:prstClr val="black"/>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showMasterSp="0" type="twoObj">
  <p:cSld name="Two Content">
    <p:spTree>
      <p:nvGrpSpPr>
        <p:cNvPr id="131" name=""/>
        <p:cNvGrpSpPr/>
        <p:nvPr/>
      </p:nvGrpSpPr>
      <p:grpSpPr>
        <a:xfrm>
          <a:off x="0" y="0"/>
          <a:ext cx="0" cy="0"/>
          <a:chOff x="0" y="0"/>
          <a:chExt cx="0" cy="0"/>
        </a:xfrm>
      </p:grpSpPr>
      <p:sp>
        <p:nvSpPr>
          <p:cNvPr id="1048776" name="Title 1"/>
          <p:cNvSpPr>
            <a:spLocks noGrp="1"/>
          </p:cNvSpPr>
          <p:nvPr>
            <p:ph type="title"/>
          </p:nvPr>
        </p:nvSpPr>
        <p:spPr>
          <a:xfrm>
            <a:off x="1435608" y="274320"/>
            <a:ext cx="7498080" cy="1143000"/>
          </a:xfrm>
        </p:spPr>
        <p:txBody>
          <a:bodyPr/>
          <a:p>
            <a:r>
              <a:rPr kumimoji="0" lang="en-US" smtClean="0"/>
              <a:t>Click to edit Master title style</a:t>
            </a:r>
            <a:endParaRPr kumimoji="0" lang="en-US"/>
          </a:p>
        </p:txBody>
      </p:sp>
      <p:sp>
        <p:nvSpPr>
          <p:cNvPr id="1048777"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78"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79" name="Date Placeholder 4"/>
          <p:cNvSpPr>
            <a:spLocks noGrp="1"/>
          </p:cNvSpPr>
          <p:nvPr>
            <p:ph type="dt" sz="half" idx="10"/>
          </p:nvPr>
        </p:nvSpPr>
        <p:spPr/>
        <p:txBody>
          <a:bodyPr/>
          <a:p>
            <a:fld id="{1D8BD707-D9CF-40AE-B4C6-C98DA3205C09}" type="datetimeFigureOut">
              <a:rPr lang="en-US" smtClean="0">
                <a:solidFill>
                  <a:srgbClr val="E7DEC9">
                    <a:shade val="50000"/>
                    <a:satMod val="200000"/>
                  </a:srgbClr>
                </a:solidFill>
              </a:rPr>
            </a:fld>
            <a:endParaRPr lang="en-US">
              <a:solidFill>
                <a:srgbClr val="E7DEC9">
                  <a:shade val="50000"/>
                  <a:satMod val="200000"/>
                </a:srgbClr>
              </a:solidFill>
            </a:endParaRPr>
          </a:p>
        </p:txBody>
      </p:sp>
      <p:sp>
        <p:nvSpPr>
          <p:cNvPr id="1048780" name="Footer Placeholder 5"/>
          <p:cNvSpPr>
            <a:spLocks noGrp="1"/>
          </p:cNvSpPr>
          <p:nvPr>
            <p:ph type="ftr" sz="quarter" idx="11"/>
          </p:nvPr>
        </p:nvSpPr>
        <p:spPr/>
        <p:txBody>
          <a:bodyPr/>
          <a:p>
            <a:endParaRPr lang="en-US">
              <a:solidFill>
                <a:srgbClr val="E7DEC9">
                  <a:shade val="50000"/>
                  <a:satMod val="200000"/>
                </a:srgbClr>
              </a:solidFill>
            </a:endParaRPr>
          </a:p>
        </p:txBody>
      </p:sp>
      <p:sp>
        <p:nvSpPr>
          <p:cNvPr id="1048781" name="Slide Number Placeholder 6"/>
          <p:cNvSpPr>
            <a:spLocks noGrp="1"/>
          </p:cNvSpPr>
          <p:nvPr>
            <p:ph type="sldNum" sz="quarter" idx="12"/>
          </p:nvPr>
        </p:nvSpPr>
        <p:spPr/>
        <p:txBody>
          <a:bodyPr/>
          <a:p>
            <a:fld id="{B6F15528-21DE-4FAA-801E-634DDDAF4B2B}" type="slidenum">
              <a:rPr lang="en-US" smtClean="0">
                <a:solidFill>
                  <a:srgbClr val="E7DEC9">
                    <a:shade val="50000"/>
                    <a:satMod val="200000"/>
                  </a:srgbClr>
                </a:solidFill>
              </a:rPr>
            </a:fld>
            <a:endParaRPr lang="en-US">
              <a:solidFill>
                <a:srgbClr val="E7DEC9">
                  <a:shade val="50000"/>
                  <a:satMod val="20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showMasterSp="0" type="twoTxTwoObj">
  <p:cSld name="Comparison">
    <p:spTree>
      <p:nvGrpSpPr>
        <p:cNvPr id="132" name=""/>
        <p:cNvGrpSpPr/>
        <p:nvPr/>
      </p:nvGrpSpPr>
      <p:grpSpPr>
        <a:xfrm>
          <a:off x="0" y="0"/>
          <a:ext cx="0" cy="0"/>
          <a:chOff x="0" y="0"/>
          <a:chExt cx="0" cy="0"/>
        </a:xfrm>
      </p:grpSpPr>
      <p:sp>
        <p:nvSpPr>
          <p:cNvPr id="1048782" name="Title 1"/>
          <p:cNvSpPr>
            <a:spLocks noGrp="1"/>
          </p:cNvSpPr>
          <p:nvPr>
            <p:ph type="title"/>
          </p:nvPr>
        </p:nvSpPr>
        <p:spPr>
          <a:xfrm>
            <a:off x="457200" y="5160336"/>
            <a:ext cx="8229600" cy="1143000"/>
          </a:xfrm>
        </p:spPr>
        <p:txBody>
          <a:bodyPr anchor="ctr"/>
          <a:lstStyle>
            <a:lvl1pPr algn="ctr">
              <a:defRPr baseline="0" b="1" cap="none" sz="4500"/>
            </a:lvl1pPr>
          </a:lstStyle>
          <a:p>
            <a:r>
              <a:rPr kumimoji="0" lang="en-US" smtClean="0"/>
              <a:t>Click to edit Master title style</a:t>
            </a:r>
            <a:endParaRPr kumimoji="0" lang="en-US"/>
          </a:p>
        </p:txBody>
      </p:sp>
      <p:sp>
        <p:nvSpPr>
          <p:cNvPr id="104878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algn="l" indent="0" marL="64008">
              <a:lnSpc>
                <a:spcPct val="100000"/>
              </a:lnSpc>
              <a:spcBef>
                <a:spcPts val="100"/>
              </a:spcBef>
              <a:buNone/>
              <a:defRPr b="0" sz="1900">
                <a:solidFill>
                  <a:schemeClr val="tx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78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algn="l" indent="0" marL="64008">
              <a:lnSpc>
                <a:spcPct val="100000"/>
              </a:lnSpc>
              <a:spcBef>
                <a:spcPts val="100"/>
              </a:spcBef>
              <a:buNone/>
              <a:defRPr b="0" sz="1900">
                <a:solidFill>
                  <a:schemeClr val="tx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78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indent="-274320" marL="393192">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8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indent="-274320" marL="393192">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87" name="Date Placeholder 6"/>
          <p:cNvSpPr>
            <a:spLocks noGrp="1"/>
          </p:cNvSpPr>
          <p:nvPr>
            <p:ph type="dt" sz="half" idx="10"/>
          </p:nvPr>
        </p:nvSpPr>
        <p:spPr/>
        <p:txBody>
          <a:bodyPr/>
          <a:p>
            <a:fld id="{1D8BD707-D9CF-40AE-B4C6-C98DA3205C09}" type="datetimeFigureOut">
              <a:rPr lang="en-US" smtClean="0">
                <a:solidFill>
                  <a:srgbClr val="E7DEC9">
                    <a:shade val="50000"/>
                    <a:satMod val="200000"/>
                  </a:srgbClr>
                </a:solidFill>
              </a:rPr>
            </a:fld>
            <a:endParaRPr lang="en-US">
              <a:solidFill>
                <a:srgbClr val="E7DEC9">
                  <a:shade val="50000"/>
                  <a:satMod val="200000"/>
                </a:srgbClr>
              </a:solidFill>
            </a:endParaRPr>
          </a:p>
        </p:txBody>
      </p:sp>
      <p:sp>
        <p:nvSpPr>
          <p:cNvPr id="1048788" name="Footer Placeholder 7"/>
          <p:cNvSpPr>
            <a:spLocks noGrp="1"/>
          </p:cNvSpPr>
          <p:nvPr>
            <p:ph type="ftr" sz="quarter" idx="11"/>
          </p:nvPr>
        </p:nvSpPr>
        <p:spPr/>
        <p:txBody>
          <a:bodyPr/>
          <a:p>
            <a:endParaRPr lang="en-US">
              <a:solidFill>
                <a:srgbClr val="E7DEC9">
                  <a:shade val="50000"/>
                  <a:satMod val="200000"/>
                </a:srgbClr>
              </a:solidFill>
            </a:endParaRPr>
          </a:p>
        </p:txBody>
      </p:sp>
      <p:sp>
        <p:nvSpPr>
          <p:cNvPr id="1048789" name="Slide Number Placeholder 8"/>
          <p:cNvSpPr>
            <a:spLocks noGrp="1"/>
          </p:cNvSpPr>
          <p:nvPr>
            <p:ph type="sldNum" sz="quarter" idx="12"/>
          </p:nvPr>
        </p:nvSpPr>
        <p:spPr/>
        <p:txBody>
          <a:bodyPr/>
          <a:p>
            <a:fld id="{B6F15528-21DE-4FAA-801E-634DDDAF4B2B}" type="slidenum">
              <a:rPr lang="en-US" smtClean="0">
                <a:solidFill>
                  <a:srgbClr val="E7DEC9">
                    <a:shade val="50000"/>
                    <a:satMod val="200000"/>
                  </a:srgbClr>
                </a:solidFill>
              </a:rPr>
            </a:fld>
            <a:endParaRPr lang="en-US">
              <a:solidFill>
                <a:srgbClr val="E7DEC9">
                  <a:shade val="50000"/>
                  <a:satMod val="20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showMasterSp="0" type="titleOnly">
  <p:cSld name="Title Only">
    <p:spTree>
      <p:nvGrpSpPr>
        <p:cNvPr id="126" name=""/>
        <p:cNvGrpSpPr/>
        <p:nvPr/>
      </p:nvGrpSpPr>
      <p:grpSpPr>
        <a:xfrm>
          <a:off x="0" y="0"/>
          <a:ext cx="0" cy="0"/>
          <a:chOff x="0" y="0"/>
          <a:chExt cx="0" cy="0"/>
        </a:xfrm>
      </p:grpSpPr>
      <p:sp>
        <p:nvSpPr>
          <p:cNvPr id="1048744" name="Title 1"/>
          <p:cNvSpPr>
            <a:spLocks noGrp="1"/>
          </p:cNvSpPr>
          <p:nvPr>
            <p:ph type="title"/>
          </p:nvPr>
        </p:nvSpPr>
        <p:spPr>
          <a:xfrm>
            <a:off x="1435608" y="274320"/>
            <a:ext cx="7498080" cy="1143000"/>
          </a:xfrm>
        </p:spPr>
        <p:txBody>
          <a:bodyPr anchor="ctr"/>
          <a:p>
            <a:r>
              <a:rPr kumimoji="0" lang="en-US" smtClean="0"/>
              <a:t>Click to edit Master title style</a:t>
            </a:r>
            <a:endParaRPr kumimoji="0" lang="en-US"/>
          </a:p>
        </p:txBody>
      </p:sp>
      <p:sp>
        <p:nvSpPr>
          <p:cNvPr id="1048745" name="Date Placeholder 2"/>
          <p:cNvSpPr>
            <a:spLocks noGrp="1"/>
          </p:cNvSpPr>
          <p:nvPr>
            <p:ph type="dt" sz="half" idx="10"/>
          </p:nvPr>
        </p:nvSpPr>
        <p:spPr/>
        <p:txBody>
          <a:bodyPr/>
          <a:p>
            <a:fld id="{1D8BD707-D9CF-40AE-B4C6-C98DA3205C09}" type="datetimeFigureOut">
              <a:rPr lang="en-US" smtClean="0">
                <a:solidFill>
                  <a:srgbClr val="E7DEC9">
                    <a:shade val="50000"/>
                    <a:satMod val="200000"/>
                  </a:srgbClr>
                </a:solidFill>
              </a:rPr>
            </a:fld>
            <a:endParaRPr lang="en-US">
              <a:solidFill>
                <a:srgbClr val="E7DEC9">
                  <a:shade val="50000"/>
                  <a:satMod val="200000"/>
                </a:srgbClr>
              </a:solidFill>
            </a:endParaRPr>
          </a:p>
        </p:txBody>
      </p:sp>
      <p:sp>
        <p:nvSpPr>
          <p:cNvPr id="1048746" name="Footer Placeholder 3"/>
          <p:cNvSpPr>
            <a:spLocks noGrp="1"/>
          </p:cNvSpPr>
          <p:nvPr>
            <p:ph type="ftr" sz="quarter" idx="11"/>
          </p:nvPr>
        </p:nvSpPr>
        <p:spPr/>
        <p:txBody>
          <a:bodyPr/>
          <a:p>
            <a:endParaRPr lang="en-US">
              <a:solidFill>
                <a:srgbClr val="E7DEC9">
                  <a:shade val="50000"/>
                  <a:satMod val="200000"/>
                </a:srgbClr>
              </a:solidFill>
            </a:endParaRPr>
          </a:p>
        </p:txBody>
      </p:sp>
      <p:sp>
        <p:nvSpPr>
          <p:cNvPr id="1048747" name="Slide Number Placeholder 4"/>
          <p:cNvSpPr>
            <a:spLocks noGrp="1"/>
          </p:cNvSpPr>
          <p:nvPr>
            <p:ph type="sldNum" sz="quarter" idx="12"/>
          </p:nvPr>
        </p:nvSpPr>
        <p:spPr/>
        <p:txBody>
          <a:bodyPr/>
          <a:p>
            <a:fld id="{B6F15528-21DE-4FAA-801E-634DDDAF4B2B}" type="slidenum">
              <a:rPr lang="en-US" smtClean="0">
                <a:solidFill>
                  <a:srgbClr val="E7DEC9">
                    <a:shade val="50000"/>
                    <a:satMod val="200000"/>
                  </a:srgbClr>
                </a:solidFill>
              </a:rPr>
            </a:fld>
            <a:endParaRPr lang="en-US">
              <a:solidFill>
                <a:srgbClr val="E7DEC9">
                  <a:shade val="50000"/>
                  <a:satMod val="20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showMasterSp="0" type="blank">
  <p:cSld name="Blank">
    <p:spTree>
      <p:nvGrpSpPr>
        <p:cNvPr id="133" name=""/>
        <p:cNvGrpSpPr/>
        <p:nvPr/>
      </p:nvGrpSpPr>
      <p:grpSpPr>
        <a:xfrm>
          <a:off x="0" y="0"/>
          <a:ext cx="0" cy="0"/>
          <a:chOff x="0" y="0"/>
          <a:chExt cx="0" cy="0"/>
        </a:xfrm>
      </p:grpSpPr>
      <p:sp>
        <p:nvSpPr>
          <p:cNvPr id="1048790" name="Rectangle 4"/>
          <p:cNvSpPr/>
          <p:nvPr/>
        </p:nvSpPr>
        <p:spPr>
          <a:xfrm>
            <a:off x="1014984" y="0"/>
            <a:ext cx="8129016" cy="6858000"/>
          </a:xfrm>
          <a:prstGeom prst="rect"/>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a:endParaRPr lang="en-US">
              <a:solidFill>
                <a:prstClr val="white"/>
              </a:solidFill>
            </a:endParaRPr>
          </a:p>
        </p:txBody>
      </p:sp>
      <p:sp>
        <p:nvSpPr>
          <p:cNvPr id="1048791" name="Date Placeholder 1"/>
          <p:cNvSpPr>
            <a:spLocks noGrp="1"/>
          </p:cNvSpPr>
          <p:nvPr>
            <p:ph type="dt" sz="half" idx="10"/>
          </p:nvPr>
        </p:nvSpPr>
        <p:spPr/>
        <p:txBody>
          <a:bodyPr/>
          <a:p>
            <a:fld id="{1D8BD707-D9CF-40AE-B4C6-C98DA3205C09}" type="datetimeFigureOut">
              <a:rPr lang="en-US" smtClean="0">
                <a:solidFill>
                  <a:srgbClr val="E7DEC9">
                    <a:shade val="50000"/>
                    <a:satMod val="200000"/>
                  </a:srgbClr>
                </a:solidFill>
              </a:rPr>
            </a:fld>
            <a:endParaRPr lang="en-US">
              <a:solidFill>
                <a:srgbClr val="E7DEC9">
                  <a:shade val="50000"/>
                  <a:satMod val="200000"/>
                </a:srgbClr>
              </a:solidFill>
            </a:endParaRPr>
          </a:p>
        </p:txBody>
      </p:sp>
      <p:sp>
        <p:nvSpPr>
          <p:cNvPr id="1048792" name="Footer Placeholder 2"/>
          <p:cNvSpPr>
            <a:spLocks noGrp="1"/>
          </p:cNvSpPr>
          <p:nvPr>
            <p:ph type="ftr" sz="quarter" idx="11"/>
          </p:nvPr>
        </p:nvSpPr>
        <p:spPr/>
        <p:txBody>
          <a:bodyPr/>
          <a:p>
            <a:endParaRPr lang="en-US">
              <a:solidFill>
                <a:srgbClr val="E7DEC9">
                  <a:shade val="50000"/>
                  <a:satMod val="200000"/>
                </a:srgbClr>
              </a:solidFill>
            </a:endParaRPr>
          </a:p>
        </p:txBody>
      </p:sp>
      <p:sp>
        <p:nvSpPr>
          <p:cNvPr id="1048793" name="Slide Number Placeholder 3"/>
          <p:cNvSpPr>
            <a:spLocks noGrp="1"/>
          </p:cNvSpPr>
          <p:nvPr>
            <p:ph type="sldNum" sz="quarter" idx="12"/>
          </p:nvPr>
        </p:nvSpPr>
        <p:spPr/>
        <p:txBody>
          <a:bodyPr/>
          <a:p>
            <a:fld id="{B6F15528-21DE-4FAA-801E-634DDDAF4B2B}" type="slidenum">
              <a:rPr lang="en-US" smtClean="0">
                <a:solidFill>
                  <a:srgbClr val="E7DEC9">
                    <a:shade val="50000"/>
                    <a:satMod val="200000"/>
                  </a:srgbClr>
                </a:solidFill>
              </a:rPr>
            </a:fld>
            <a:endParaRPr lang="en-US">
              <a:solidFill>
                <a:srgbClr val="E7DEC9">
                  <a:shade val="50000"/>
                  <a:satMod val="200000"/>
                </a:srgbClr>
              </a:solidFill>
            </a:endParaRPr>
          </a:p>
        </p:txBody>
      </p:sp>
      <p:sp>
        <p:nvSpPr>
          <p:cNvPr id="1048794" name="Rectangle 5"/>
          <p:cNvSpPr/>
          <p:nvPr/>
        </p:nvSpPr>
        <p:spPr bwMode="invGray">
          <a:xfrm>
            <a:off x="1014984" y="-54"/>
            <a:ext cx="73152" cy="6858054"/>
          </a:xfrm>
          <a:prstGeom prst="rect"/>
          <a:solidFill>
            <a:schemeClr val="bg1"/>
          </a:solidFill>
          <a:ln w="25400" cap="rnd" cmpd="sng" algn="ctr">
            <a:noFill/>
            <a:prstDash val="solid"/>
          </a:ln>
          <a:effectLst>
            <a:outerShdw algn="tl" blurRad="38550" dir="10800000" dist="38000"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p>
            <a:pPr algn="ctr"/>
            <a:endParaRPr lang="en-US">
              <a:solidFill>
                <a:prstClr val="white"/>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spTree>
      <p:nvGrpSpPr>
        <p:cNvPr id="134" name=""/>
        <p:cNvGrpSpPr/>
        <p:nvPr/>
      </p:nvGrpSpPr>
      <p:grpSpPr>
        <a:xfrm>
          <a:off x="0" y="0"/>
          <a:ext cx="0" cy="0"/>
          <a:chOff x="0" y="0"/>
          <a:chExt cx="0" cy="0"/>
        </a:xfrm>
      </p:grpSpPr>
      <p:sp>
        <p:nvSpPr>
          <p:cNvPr id="1048795" name="Title 1"/>
          <p:cNvSpPr>
            <a:spLocks noGrp="1"/>
          </p:cNvSpPr>
          <p:nvPr>
            <p:ph type="title"/>
          </p:nvPr>
        </p:nvSpPr>
        <p:spPr>
          <a:xfrm>
            <a:off x="457200" y="216778"/>
            <a:ext cx="3810000" cy="1162050"/>
          </a:xfrm>
          <a:ln>
            <a:noFill/>
          </a:ln>
        </p:spPr>
        <p:txBody>
          <a:bodyPr anchor="b"/>
          <a:lstStyle>
            <a:lvl1pPr algn="l">
              <a:lnSpc>
                <a:spcPts val="2000"/>
              </a:lnSpc>
              <a:buNone/>
              <a:defRPr baseline="0" b="1" cap="all" sz="2200"/>
            </a:lvl1pPr>
          </a:lstStyle>
          <a:p>
            <a:r>
              <a:rPr kumimoji="0" lang="en-US" smtClean="0"/>
              <a:t>Click to edit Master title style</a:t>
            </a:r>
            <a:endParaRPr kumimoji="0" lang="en-US"/>
          </a:p>
        </p:txBody>
      </p:sp>
      <p:sp>
        <p:nvSpPr>
          <p:cNvPr id="1048796" name="Text Placeholder 2"/>
          <p:cNvSpPr>
            <a:spLocks noGrp="1"/>
          </p:cNvSpPr>
          <p:nvPr>
            <p:ph type="body" idx="2"/>
          </p:nvPr>
        </p:nvSpPr>
        <p:spPr>
          <a:xfrm>
            <a:off x="457200" y="1406964"/>
            <a:ext cx="3810000" cy="698500"/>
          </a:xfrm>
        </p:spPr>
        <p:txBody>
          <a:bodyPr/>
          <a:lstStyle>
            <a:lvl1pPr indent="0" marL="45720">
              <a:lnSpc>
                <a:spcPct val="100000"/>
              </a:lnSpc>
              <a:spcBef>
                <a:spcPts val="0"/>
              </a:spcBef>
              <a:buNone/>
              <a:defRPr sz="1400"/>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8797"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798" name="Date Placeholder 4"/>
          <p:cNvSpPr>
            <a:spLocks noGrp="1"/>
          </p:cNvSpPr>
          <p:nvPr>
            <p:ph type="dt" sz="half" idx="10"/>
          </p:nvPr>
        </p:nvSpPr>
        <p:spPr/>
        <p:txBody>
          <a:bodyPr/>
          <a:p>
            <a:fld id="{1D8BD707-D9CF-40AE-B4C6-C98DA3205C09}" type="datetimeFigureOut">
              <a:rPr lang="en-US" smtClean="0">
                <a:solidFill>
                  <a:srgbClr val="E7DEC9">
                    <a:shade val="50000"/>
                    <a:satMod val="200000"/>
                  </a:srgbClr>
                </a:solidFill>
              </a:rPr>
            </a:fld>
            <a:endParaRPr lang="en-US">
              <a:solidFill>
                <a:srgbClr val="E7DEC9">
                  <a:shade val="50000"/>
                  <a:satMod val="200000"/>
                </a:srgbClr>
              </a:solidFill>
            </a:endParaRPr>
          </a:p>
        </p:txBody>
      </p:sp>
      <p:sp>
        <p:nvSpPr>
          <p:cNvPr id="1048799" name="Footer Placeholder 5"/>
          <p:cNvSpPr>
            <a:spLocks noGrp="1"/>
          </p:cNvSpPr>
          <p:nvPr>
            <p:ph type="ftr" sz="quarter" idx="11"/>
          </p:nvPr>
        </p:nvSpPr>
        <p:spPr/>
        <p:txBody>
          <a:bodyPr/>
          <a:p>
            <a:endParaRPr lang="en-US">
              <a:solidFill>
                <a:srgbClr val="E7DEC9">
                  <a:shade val="50000"/>
                  <a:satMod val="200000"/>
                </a:srgbClr>
              </a:solidFill>
            </a:endParaRPr>
          </a:p>
        </p:txBody>
      </p:sp>
      <p:sp>
        <p:nvSpPr>
          <p:cNvPr id="1048800" name="Slide Number Placeholder 6"/>
          <p:cNvSpPr>
            <a:spLocks noGrp="1"/>
          </p:cNvSpPr>
          <p:nvPr>
            <p:ph type="sldNum" sz="quarter" idx="12"/>
          </p:nvPr>
        </p:nvSpPr>
        <p:spPr/>
        <p:txBody>
          <a:bodyPr/>
          <a:p>
            <a:fld id="{B6F15528-21DE-4FAA-801E-634DDDAF4B2B}" type="slidenum">
              <a:rPr lang="en-US" smtClean="0">
                <a:solidFill>
                  <a:srgbClr val="E7DEC9">
                    <a:shade val="50000"/>
                    <a:satMod val="200000"/>
                  </a:srgbClr>
                </a:solidFill>
              </a:rPr>
            </a:fld>
            <a:endParaRPr lang="en-US">
              <a:solidFill>
                <a:srgbClr val="E7DEC9">
                  <a:shade val="50000"/>
                  <a:satMod val="20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spTree>
      <p:nvGrpSpPr>
        <p:cNvPr id="128" name=""/>
        <p:cNvGrpSpPr/>
        <p:nvPr/>
      </p:nvGrpSpPr>
      <p:grpSpPr>
        <a:xfrm>
          <a:off x="0" y="0"/>
          <a:ext cx="0" cy="0"/>
          <a:chOff x="0" y="0"/>
          <a:chExt cx="0" cy="0"/>
        </a:xfrm>
      </p:grpSpPr>
      <p:sp>
        <p:nvSpPr>
          <p:cNvPr id="1048753" name="Title 1"/>
          <p:cNvSpPr>
            <a:spLocks noGrp="1"/>
          </p:cNvSpPr>
          <p:nvPr>
            <p:ph type="title"/>
          </p:nvPr>
        </p:nvSpPr>
        <p:spPr>
          <a:xfrm>
            <a:off x="5886896" y="1066800"/>
            <a:ext cx="2743200" cy="1981200"/>
          </a:xfrm>
        </p:spPr>
        <p:txBody>
          <a:bodyPr anchor="b">
            <a:noAutofit/>
          </a:bodyPr>
          <a:lstStyle>
            <a:lvl1pPr algn="l">
              <a:buNone/>
              <a:defRPr b="1" sz="2100">
                <a:effectLst/>
              </a:defRPr>
            </a:lvl1pPr>
          </a:lstStyle>
          <a:p>
            <a:r>
              <a:rPr kumimoji="0" lang="en-US" smtClean="0"/>
              <a:t>Click to edit Master title style</a:t>
            </a:r>
            <a:endParaRPr kumimoji="0" lang="en-US"/>
          </a:p>
        </p:txBody>
      </p:sp>
      <p:sp>
        <p:nvSpPr>
          <p:cNvPr id="1048754" name="Date Placeholder 4"/>
          <p:cNvSpPr>
            <a:spLocks noGrp="1"/>
          </p:cNvSpPr>
          <p:nvPr>
            <p:ph type="dt" sz="half" idx="10"/>
          </p:nvPr>
        </p:nvSpPr>
        <p:spPr/>
        <p:txBody>
          <a:bodyPr/>
          <a:p>
            <a:fld id="{1D8BD707-D9CF-40AE-B4C6-C98DA3205C09}" type="datetimeFigureOut">
              <a:rPr lang="en-US" smtClean="0">
                <a:solidFill>
                  <a:srgbClr val="E7DEC9">
                    <a:shade val="50000"/>
                    <a:satMod val="200000"/>
                  </a:srgbClr>
                </a:solidFill>
              </a:rPr>
            </a:fld>
            <a:endParaRPr lang="en-US">
              <a:solidFill>
                <a:srgbClr val="E7DEC9">
                  <a:shade val="50000"/>
                  <a:satMod val="200000"/>
                </a:srgbClr>
              </a:solidFill>
            </a:endParaRPr>
          </a:p>
        </p:txBody>
      </p:sp>
      <p:sp>
        <p:nvSpPr>
          <p:cNvPr id="1048755" name="Footer Placeholder 5"/>
          <p:cNvSpPr>
            <a:spLocks noGrp="1"/>
          </p:cNvSpPr>
          <p:nvPr>
            <p:ph type="ftr" sz="quarter" idx="11"/>
          </p:nvPr>
        </p:nvSpPr>
        <p:spPr/>
        <p:txBody>
          <a:bodyPr/>
          <a:p>
            <a:endParaRPr lang="en-US">
              <a:solidFill>
                <a:srgbClr val="E7DEC9">
                  <a:shade val="50000"/>
                  <a:satMod val="200000"/>
                </a:srgbClr>
              </a:solidFill>
            </a:endParaRPr>
          </a:p>
        </p:txBody>
      </p:sp>
      <p:sp>
        <p:nvSpPr>
          <p:cNvPr id="1048756" name="Slide Number Placeholder 6"/>
          <p:cNvSpPr>
            <a:spLocks noGrp="1"/>
          </p:cNvSpPr>
          <p:nvPr>
            <p:ph type="sldNum" sz="quarter" idx="12"/>
          </p:nvPr>
        </p:nvSpPr>
        <p:spPr/>
        <p:txBody>
          <a:bodyPr/>
          <a:p>
            <a:fld id="{B6F15528-21DE-4FAA-801E-634DDDAF4B2B}" type="slidenum">
              <a:rPr lang="en-US" smtClean="0">
                <a:solidFill>
                  <a:srgbClr val="E7DEC9">
                    <a:shade val="50000"/>
                    <a:satMod val="200000"/>
                  </a:srgbClr>
                </a:solidFill>
              </a:rPr>
            </a:fld>
            <a:endParaRPr lang="en-US">
              <a:solidFill>
                <a:srgbClr val="E7DEC9">
                  <a:shade val="50000"/>
                  <a:satMod val="200000"/>
                </a:srgbClr>
              </a:solidFill>
            </a:endParaRPr>
          </a:p>
        </p:txBody>
      </p:sp>
      <p:sp>
        <p:nvSpPr>
          <p:cNvPr id="1048757" name="Rectangle 7"/>
          <p:cNvSpPr/>
          <p:nvPr/>
        </p:nvSpPr>
        <p:spPr>
          <a:xfrm>
            <a:off x="762000" y="1066800"/>
            <a:ext cx="4572000" cy="4572000"/>
          </a:xfrm>
          <a:prstGeom prst="rect"/>
          <a:solidFill>
            <a:srgbClr val="FFFFFF"/>
          </a:solidFill>
          <a:ln w="88900" cap="sq">
            <a:solidFill>
              <a:srgbClr val="FFFFFF"/>
            </a:solidFill>
            <a:miter lim="800000"/>
          </a:ln>
          <a:effectLst>
            <a:outerShdw algn="tl" blurRad="55500" dir="5400000" dist="18500" rotWithShape="0">
              <a:srgbClr val="000000">
                <a:alpha val="35000"/>
              </a:srgbClr>
            </a:outerShdw>
          </a:effectLst>
          <a:scene3d>
            <a:camera prst="orthographicFront"/>
            <a:lightRig dir="t" rig="twoPt">
              <a:rot lat="0" lon="0" rev="7200000"/>
            </a:lightRig>
          </a:scene3d>
          <a:sp3d contourW="635">
            <a:bevelT w="25400" h="19050"/>
            <a:contourClr>
              <a:srgbClr val="969696"/>
            </a:contourClr>
          </a:sp3d>
        </p:spPr>
        <p:txBody>
          <a:bodyPr anchor="t" lIns="91440" rtlCol="0" tIns="274320">
            <a:normAutofit/>
          </a:bodyPr>
          <a:p>
            <a:pPr indent="-283464">
              <a:lnSpc>
                <a:spcPts val="3000"/>
              </a:lnSpc>
              <a:spcBef>
                <a:spcPts val="600"/>
              </a:spcBef>
              <a:buClr>
                <a:srgbClr val="3891A7"/>
              </a:buClr>
              <a:buSzPct val="80000"/>
              <a:buFont typeface="Wingdings 2"/>
              <a:buNone/>
            </a:pPr>
            <a:endParaRPr sz="3200" lang="en-US">
              <a:solidFill>
                <a:prstClr val="black"/>
              </a:solidFill>
            </a:endParaRPr>
          </a:p>
        </p:txBody>
      </p:sp>
      <p:sp>
        <p:nvSpPr>
          <p:cNvPr id="1048758"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anchor="t" lIns="91440" tIns="274320"/>
          <a:lstStyle>
            <a:lvl1pPr indent="0">
              <a:buNone/>
              <a:defRPr sz="3200"/>
            </a:lvl1pPr>
          </a:lstStyle>
          <a:p>
            <a:pPr algn="l" eaLnBrk="1" hangingPunct="1" latinLnBrk="0" marL="0"/>
            <a:r>
              <a:rPr kumimoji="0" lang="en-US" smtClean="0"/>
              <a:t>Click icon to add picture</a:t>
            </a:r>
            <a:endParaRPr dirty="0" kumimoji="0" lang="en-US"/>
          </a:p>
        </p:txBody>
      </p:sp>
      <p:sp>
        <p:nvSpPr>
          <p:cNvPr id="1048759" name="Flowchart: Process 8"/>
          <p:cNvSpPr/>
          <p:nvPr/>
        </p:nvSpPr>
        <p:spPr>
          <a:xfrm rot="19468671">
            <a:off x="396725" y="954341"/>
            <a:ext cx="685800" cy="204310"/>
          </a:xfrm>
          <a:prstGeom prst="flowChartProcess"/>
          <a:solidFill>
            <a:srgbClr val="FBFBFB">
              <a:alpha val="45098"/>
            </a:srgbClr>
          </a:solidFill>
          <a:ln w="6350" cap="rnd" cmpd="sng" algn="ctr">
            <a:solidFill>
              <a:srgbClr val="FFFFFF">
                <a:alpha val="100000"/>
              </a:srgbClr>
            </a:solidFill>
            <a:prstDash val="solid"/>
          </a:ln>
          <a:effectLst>
            <a:outerShdw algn="tl" blurRad="25400" dir="3300000" dist="25400" rotWithShape="0" sx="96000" sy="9600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p>
            <a:pPr algn="ctr"/>
            <a:endParaRPr lang="en-US">
              <a:solidFill>
                <a:prstClr val="white"/>
              </a:solidFill>
            </a:endParaRPr>
          </a:p>
        </p:txBody>
      </p:sp>
      <p:sp>
        <p:nvSpPr>
          <p:cNvPr id="1048760" name="Flowchart: Process 9"/>
          <p:cNvSpPr/>
          <p:nvPr/>
        </p:nvSpPr>
        <p:spPr>
          <a:xfrm rot="2103354" flipH="1">
            <a:off x="5003667" y="936786"/>
            <a:ext cx="649224" cy="204310"/>
          </a:xfrm>
          <a:prstGeom prst="flowChartProcess"/>
          <a:solidFill>
            <a:srgbClr val="FBFBFB">
              <a:alpha val="45098"/>
            </a:srgbClr>
          </a:solidFill>
          <a:ln w="6350" cap="rnd" cmpd="sng" algn="ctr">
            <a:solidFill>
              <a:srgbClr val="FFFFFF">
                <a:alpha val="100000"/>
              </a:srgbClr>
            </a:solidFill>
            <a:prstDash val="solid"/>
          </a:ln>
          <a:effectLst>
            <a:outerShdw algn="tl" blurRad="25400" dir="3300000" dist="25400" rotWithShape="0" sx="96000" sy="9600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p>
            <a:pPr algn="ctr"/>
            <a:endParaRPr dirty="0" lang="en-US">
              <a:solidFill>
                <a:prstClr val="white"/>
              </a:solidFill>
            </a:endParaRPr>
          </a:p>
        </p:txBody>
      </p:sp>
      <p:sp>
        <p:nvSpPr>
          <p:cNvPr id="1048761" name="Text Placeholder 3"/>
          <p:cNvSpPr>
            <a:spLocks noGrp="1"/>
          </p:cNvSpPr>
          <p:nvPr>
            <p:ph type="body" sz="half" idx="2"/>
          </p:nvPr>
        </p:nvSpPr>
        <p:spPr>
          <a:xfrm>
            <a:off x="838200" y="4800600"/>
            <a:ext cx="4419600" cy="762000"/>
          </a:xfrm>
        </p:spPr>
        <p:txBody>
          <a:bodyPr anchor="ctr"/>
          <a:lstStyle>
            <a:lvl1pPr algn="l" indent="0" marL="0">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p:bgPr>
    </p:bg>
    <p:spTree>
      <p:nvGrpSpPr>
        <p:cNvPr id="42" name=""/>
        <p:cNvGrpSpPr/>
        <p:nvPr/>
      </p:nvGrpSpPr>
      <p:grpSpPr>
        <a:xfrm>
          <a:off x="0" y="0"/>
          <a:ext cx="0" cy="0"/>
          <a:chOff x="0" y="0"/>
          <a:chExt cx="0" cy="0"/>
        </a:xfrm>
      </p:grpSpPr>
      <p:sp>
        <p:nvSpPr>
          <p:cNvPr id="1048576"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p>
            <a:pPr algn="ctr"/>
            <a:endParaRPr lang="en-US">
              <a:solidFill>
                <a:prstClr val="white"/>
              </a:solidFill>
            </a:endParaRPr>
          </a:p>
        </p:txBody>
      </p:sp>
      <p:sp>
        <p:nvSpPr>
          <p:cNvPr id="1048577" name="Oval 7"/>
          <p:cNvSpPr/>
          <p:nvPr/>
        </p:nvSpPr>
        <p:spPr>
          <a:xfrm>
            <a:off x="168816" y="21102"/>
            <a:ext cx="1702191" cy="1702191"/>
          </a:xfrm>
          <a:prstGeom prst="ellipse"/>
          <a:noFill/>
          <a:ln w="27305" cap="rnd" cmpd="sng" algn="ctr">
            <a:solidFill>
              <a:schemeClr val="bg2">
                <a:tint val="45000"/>
                <a:satMod val="325000"/>
                <a:alpha val="100000"/>
              </a:schemeClr>
            </a:solidFill>
            <a:prstDash val="solid"/>
          </a:ln>
          <a:effectLst>
            <a:outerShdw algn="tl" blurRad="25400" dir="5400000" dist="25400"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p>
            <a:pPr algn="ctr"/>
            <a:endParaRPr lang="en-US">
              <a:solidFill>
                <a:prstClr val="white"/>
              </a:solidFill>
            </a:endParaRPr>
          </a:p>
        </p:txBody>
      </p:sp>
      <p:sp>
        <p:nvSpPr>
          <p:cNvPr id="1048578"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algn="tl" blurRad="12700" dir="4500000" dist="15000"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p>
            <a:pPr algn="ctr"/>
            <a:endParaRPr lang="en-US">
              <a:solidFill>
                <a:prstClr val="white"/>
              </a:solidFill>
            </a:endParaRPr>
          </a:p>
        </p:txBody>
      </p:sp>
      <p:sp>
        <p:nvSpPr>
          <p:cNvPr id="1048579" name="Rectangle 11"/>
          <p:cNvSpPr/>
          <p:nvPr/>
        </p:nvSpPr>
        <p:spPr>
          <a:xfrm>
            <a:off x="1012873" y="-54"/>
            <a:ext cx="8131127" cy="6858054"/>
          </a:xfrm>
          <a:prstGeom prst="rect"/>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a:endParaRPr lang="en-US">
              <a:solidFill>
                <a:prstClr val="white"/>
              </a:solidFill>
            </a:endParaRPr>
          </a:p>
        </p:txBody>
      </p:sp>
      <p:sp>
        <p:nvSpPr>
          <p:cNvPr id="1048580" name="Title Placeholder 4"/>
          <p:cNvSpPr>
            <a:spLocks noGrp="1"/>
          </p:cNvSpPr>
          <p:nvPr>
            <p:ph type="title"/>
          </p:nvPr>
        </p:nvSpPr>
        <p:spPr>
          <a:xfrm>
            <a:off x="1435608" y="274638"/>
            <a:ext cx="7498080" cy="1143000"/>
          </a:xfrm>
          <a:prstGeom prst="rect"/>
        </p:spPr>
        <p:txBody>
          <a:bodyPr anchor="ctr">
            <a:normAutofit/>
          </a:bodyPr>
          <a:p>
            <a:r>
              <a:rPr kumimoji="0" lang="en-US" smtClean="0"/>
              <a:t>Click to edit Master title style</a:t>
            </a:r>
            <a:endParaRPr kumimoji="0" lang="en-US"/>
          </a:p>
        </p:txBody>
      </p:sp>
      <p:sp>
        <p:nvSpPr>
          <p:cNvPr id="1048581" name="Text Placeholder 8"/>
          <p:cNvSpPr>
            <a:spLocks noGrp="1"/>
          </p:cNvSpPr>
          <p:nvPr>
            <p:ph type="body" idx="1"/>
          </p:nvPr>
        </p:nvSpPr>
        <p:spPr>
          <a:xfrm>
            <a:off x="1435608" y="1447800"/>
            <a:ext cx="7498080" cy="4800600"/>
          </a:xfrm>
          <a:prstGeom prst="rect"/>
        </p:spPr>
        <p:txBody>
          <a:bodyPr>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82" name="Date Placeholder 23"/>
          <p:cNvSpPr>
            <a:spLocks noGrp="1"/>
          </p:cNvSpPr>
          <p:nvPr>
            <p:ph type="dt" sz="half" idx="2"/>
          </p:nvPr>
        </p:nvSpPr>
        <p:spPr>
          <a:xfrm>
            <a:off x="3581400" y="6305550"/>
            <a:ext cx="2133600" cy="476250"/>
          </a:xfrm>
          <a:prstGeom prst="rect"/>
        </p:spPr>
        <p:txBody>
          <a:bodyPr anchor="b"/>
          <a:lstStyle>
            <a:lvl1pPr algn="r" eaLnBrk="1" hangingPunct="1" latinLnBrk="0">
              <a:defRPr sz="1200" kumimoji="0">
                <a:solidFill>
                  <a:schemeClr val="bg2">
                    <a:shade val="50000"/>
                    <a:satMod val="200000"/>
                  </a:schemeClr>
                </a:solidFill>
              </a:defRPr>
            </a:lvl1pPr>
          </a:lstStyle>
          <a:p>
            <a:fld id="{1D8BD707-D9CF-40AE-B4C6-C98DA3205C09}" type="datetimeFigureOut">
              <a:rPr lang="en-US" smtClean="0">
                <a:solidFill>
                  <a:srgbClr val="E7DEC9">
                    <a:shade val="50000"/>
                    <a:satMod val="200000"/>
                  </a:srgbClr>
                </a:solidFill>
              </a:rPr>
            </a:fld>
            <a:endParaRPr lang="en-US">
              <a:solidFill>
                <a:srgbClr val="E7DEC9">
                  <a:shade val="50000"/>
                  <a:satMod val="200000"/>
                </a:srgbClr>
              </a:solidFill>
            </a:endParaRPr>
          </a:p>
        </p:txBody>
      </p:sp>
      <p:sp>
        <p:nvSpPr>
          <p:cNvPr id="1048583" name="Footer Placeholder 9"/>
          <p:cNvSpPr>
            <a:spLocks noGrp="1"/>
          </p:cNvSpPr>
          <p:nvPr>
            <p:ph type="ftr" sz="quarter" idx="3"/>
          </p:nvPr>
        </p:nvSpPr>
        <p:spPr>
          <a:xfrm>
            <a:off x="5715000" y="6305550"/>
            <a:ext cx="2895600" cy="476250"/>
          </a:xfrm>
          <a:prstGeom prst="rect"/>
        </p:spPr>
        <p:txBody>
          <a:bodyPr anchor="b"/>
          <a:lstStyle>
            <a:lvl1pPr eaLnBrk="1" hangingPunct="1" latinLnBrk="0">
              <a:defRPr sz="1200" kumimoji="0">
                <a:solidFill>
                  <a:schemeClr val="bg2">
                    <a:shade val="50000"/>
                    <a:satMod val="200000"/>
                  </a:schemeClr>
                </a:solidFill>
                <a:effectLst/>
              </a:defRPr>
            </a:lvl1pPr>
          </a:lstStyle>
          <a:p>
            <a:endParaRPr lang="en-US">
              <a:solidFill>
                <a:srgbClr val="E7DEC9">
                  <a:shade val="50000"/>
                  <a:satMod val="200000"/>
                </a:srgbClr>
              </a:solidFill>
            </a:endParaRPr>
          </a:p>
        </p:txBody>
      </p:sp>
      <p:sp>
        <p:nvSpPr>
          <p:cNvPr id="1048584" name="Slide Number Placeholder 21"/>
          <p:cNvSpPr>
            <a:spLocks noGrp="1"/>
          </p:cNvSpPr>
          <p:nvPr>
            <p:ph type="sldNum" sz="quarter" idx="4"/>
          </p:nvPr>
        </p:nvSpPr>
        <p:spPr>
          <a:xfrm>
            <a:off x="8613648" y="6305550"/>
            <a:ext cx="457200" cy="476250"/>
          </a:xfrm>
          <a:prstGeom prst="rect"/>
        </p:spPr>
        <p:txBody>
          <a:bodyPr anchor="b"/>
          <a:lstStyle>
            <a:lvl1pPr algn="ctr" eaLnBrk="1" hangingPunct="1" latinLnBrk="0">
              <a:defRPr sz="1200" kumimoji="0">
                <a:solidFill>
                  <a:schemeClr val="bg2">
                    <a:shade val="50000"/>
                    <a:satMod val="200000"/>
                  </a:schemeClr>
                </a:solidFill>
                <a:effectLst/>
              </a:defRPr>
            </a:lvl1pPr>
          </a:lstStyle>
          <a:p>
            <a:fld id="{B6F15528-21DE-4FAA-801E-634DDDAF4B2B}" type="slidenum">
              <a:rPr lang="en-US" smtClean="0">
                <a:solidFill>
                  <a:srgbClr val="E7DEC9">
                    <a:shade val="50000"/>
                    <a:satMod val="200000"/>
                  </a:srgbClr>
                </a:solidFill>
              </a:rPr>
            </a:fld>
            <a:endParaRPr lang="en-US">
              <a:solidFill>
                <a:srgbClr val="E7DEC9">
                  <a:shade val="50000"/>
                  <a:satMod val="200000"/>
                </a:srgbClr>
              </a:solidFill>
            </a:endParaRPr>
          </a:p>
        </p:txBody>
      </p:sp>
      <p:sp>
        <p:nvSpPr>
          <p:cNvPr id="1048585" name="Rectangle 14"/>
          <p:cNvSpPr/>
          <p:nvPr/>
        </p:nvSpPr>
        <p:spPr bwMode="invGray">
          <a:xfrm>
            <a:off x="1014984" y="-54"/>
            <a:ext cx="73152" cy="6858054"/>
          </a:xfrm>
          <a:prstGeom prst="rect"/>
          <a:solidFill>
            <a:schemeClr val="bg1"/>
          </a:solidFill>
          <a:ln w="25400" cap="rnd" cmpd="sng" algn="ctr">
            <a:noFill/>
            <a:prstDash val="solid"/>
          </a:ln>
          <a:effectLst>
            <a:outerShdw algn="tl" blurRad="38550" dir="10800000" dist="38000"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p>
            <a:pPr algn="ctr"/>
            <a:endParaRPr lang="en-US">
              <a:solidFill>
                <a:prstClr val="white"/>
              </a:solidFill>
            </a:endParaRPr>
          </a:p>
        </p:txBody>
      </p:sp>
    </p:spTree>
  </p:cSld>
  <p:clrMap accent1="accent1" accent2="accent2" accent3="accent3" accent4="accent4" accent5="accent5" accent6="accent6" bg1="lt1" bg2="lt2" tx1="dk1" tx2="dk2"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l" eaLnBrk="1" hangingPunct="1" latinLnBrk="0" rtl="0">
        <a:spcBef>
          <a:spcPct val="0"/>
        </a:spcBef>
        <a:buNone/>
        <a:defRPr sz="4300" kern="1200" kumimoji="0">
          <a:solidFill>
            <a:schemeClr val="tx2">
              <a:satMod val="130000"/>
            </a:schemeClr>
          </a:solidFill>
          <a:effectLst>
            <a:outerShdw algn="tl" blurRad="50000" dir="5400000" dist="30000" rotWithShape="0">
              <a:srgbClr val="000000">
                <a:alpha val="30000"/>
              </a:srgbClr>
            </a:outerShdw>
          </a:effectLst>
          <a:latin typeface="+mj-lt"/>
          <a:ea typeface="+mj-ea"/>
          <a:cs typeface="+mj-cs"/>
        </a:defRPr>
      </a:lvl1pPr>
    </p:titleStyle>
    <p:bodyStyle>
      <a:lvl1pPr algn="l" eaLnBrk="1" hangingPunct="1" indent="-283464" latinLnBrk="0" marL="365760" rtl="0">
        <a:lnSpc>
          <a:spcPct val="100000"/>
        </a:lnSpc>
        <a:spcBef>
          <a:spcPts val="600"/>
        </a:spcBef>
        <a:buClr>
          <a:schemeClr val="accent1"/>
        </a:buClr>
        <a:buSzPct val="80000"/>
        <a:buFont typeface="Wingdings 2"/>
        <a:buChar char=""/>
        <a:defRPr sz="3200" kern="1200" kumimoji="0">
          <a:solidFill>
            <a:schemeClr val="tx1"/>
          </a:solidFill>
          <a:latin typeface="+mn-lt"/>
          <a:ea typeface="+mn-ea"/>
          <a:cs typeface="+mn-cs"/>
        </a:defRPr>
      </a:lvl1pPr>
      <a:lvl2pPr algn="l" eaLnBrk="1" hangingPunct="1" indent="-237744" latinLnBrk="0" marL="640080" rtl="0">
        <a:lnSpc>
          <a:spcPct val="100000"/>
        </a:lnSpc>
        <a:spcBef>
          <a:spcPts val="550"/>
        </a:spcBef>
        <a:buClr>
          <a:schemeClr val="accent1"/>
        </a:buClr>
        <a:buFont typeface="Verdana"/>
        <a:buChar char="◦"/>
        <a:defRPr sz="2800" kern="1200" kumimoji="0">
          <a:solidFill>
            <a:schemeClr val="tx1"/>
          </a:solidFill>
          <a:latin typeface="+mn-lt"/>
          <a:ea typeface="+mn-ea"/>
          <a:cs typeface="+mn-cs"/>
        </a:defRPr>
      </a:lvl2pPr>
      <a:lvl3pPr algn="l" eaLnBrk="1" hangingPunct="1" indent="-228600" latinLnBrk="0" marL="886968" rtl="0">
        <a:lnSpc>
          <a:spcPct val="100000"/>
        </a:lnSpc>
        <a:spcBef>
          <a:spcPct val="20000"/>
        </a:spcBef>
        <a:buClr>
          <a:schemeClr val="accent2"/>
        </a:buClr>
        <a:buFont typeface="Wingdings 2"/>
        <a:buChar char=""/>
        <a:defRPr sz="2400" kern="1200" kumimoji="0">
          <a:solidFill>
            <a:schemeClr val="tx1"/>
          </a:solidFill>
          <a:latin typeface="+mn-lt"/>
          <a:ea typeface="+mn-ea"/>
          <a:cs typeface="+mn-cs"/>
        </a:defRPr>
      </a:lvl3pPr>
      <a:lvl4pPr algn="l" eaLnBrk="1" hangingPunct="1" indent="-173736" latinLnBrk="0" marL="1097280" rtl="0">
        <a:lnSpc>
          <a:spcPct val="100000"/>
        </a:lnSpc>
        <a:spcBef>
          <a:spcPct val="20000"/>
        </a:spcBef>
        <a:buClr>
          <a:schemeClr val="accent3"/>
        </a:buClr>
        <a:buFont typeface="Wingdings 2"/>
        <a:buChar char=""/>
        <a:defRPr sz="2000" kern="1200" kumimoji="0">
          <a:solidFill>
            <a:schemeClr val="tx1"/>
          </a:solidFill>
          <a:latin typeface="+mn-lt"/>
          <a:ea typeface="+mn-ea"/>
          <a:cs typeface="+mn-cs"/>
        </a:defRPr>
      </a:lvl4pPr>
      <a:lvl5pPr algn="l" eaLnBrk="1" hangingPunct="1" indent="-182880" latinLnBrk="0" marL="1298448" rtl="0">
        <a:lnSpc>
          <a:spcPct val="100000"/>
        </a:lnSpc>
        <a:spcBef>
          <a:spcPct val="20000"/>
        </a:spcBef>
        <a:buClr>
          <a:schemeClr val="accent4"/>
        </a:buClr>
        <a:buFont typeface="Wingdings 2"/>
        <a:buChar char=""/>
        <a:defRPr sz="2000" kern="1200" kumimoji="0">
          <a:solidFill>
            <a:schemeClr val="tx1"/>
          </a:solidFill>
          <a:latin typeface="+mn-lt"/>
          <a:ea typeface="+mn-ea"/>
          <a:cs typeface="+mn-cs"/>
        </a:defRPr>
      </a:lvl5pPr>
      <a:lvl6pPr algn="l" eaLnBrk="1" hangingPunct="1" indent="-182880" latinLnBrk="0" marL="1508760" rtl="0">
        <a:lnSpc>
          <a:spcPct val="100000"/>
        </a:lnSpc>
        <a:spcBef>
          <a:spcPct val="20000"/>
        </a:spcBef>
        <a:buClr>
          <a:schemeClr val="accent5"/>
        </a:buClr>
        <a:buFont typeface="Wingdings 2"/>
        <a:buChar char=""/>
        <a:defRPr sz="2000" kern="1200" kumimoji="0">
          <a:solidFill>
            <a:schemeClr val="tx1"/>
          </a:solidFill>
          <a:latin typeface="+mn-lt"/>
          <a:ea typeface="+mn-ea"/>
          <a:cs typeface="+mn-cs"/>
        </a:defRPr>
      </a:lvl6pPr>
      <a:lvl7pPr algn="l" eaLnBrk="1" hangingPunct="1" indent="-182880" latinLnBrk="0" marL="1719072" rtl="0">
        <a:lnSpc>
          <a:spcPct val="100000"/>
        </a:lnSpc>
        <a:spcBef>
          <a:spcPct val="20000"/>
        </a:spcBef>
        <a:buClr>
          <a:schemeClr val="accent6"/>
        </a:buClr>
        <a:buFont typeface="Wingdings 2"/>
        <a:buChar char=""/>
        <a:defRPr sz="2000" kern="1200" kumimoji="0">
          <a:solidFill>
            <a:schemeClr val="tx1"/>
          </a:solidFill>
          <a:latin typeface="+mn-lt"/>
          <a:ea typeface="+mn-ea"/>
          <a:cs typeface="+mn-cs"/>
        </a:defRPr>
      </a:lvl7pPr>
      <a:lvl8pPr algn="l" eaLnBrk="1" hangingPunct="1" indent="-182880" latinLnBrk="0" marL="1920240" rtl="0">
        <a:lnSpc>
          <a:spcPct val="100000"/>
        </a:lnSpc>
        <a:spcBef>
          <a:spcPct val="20000"/>
        </a:spcBef>
        <a:buClr>
          <a:schemeClr val="accent6"/>
        </a:buClr>
        <a:buFont typeface="Wingdings 2"/>
        <a:buChar char=""/>
        <a:defRPr sz="2000" kern="1200" kumimoji="0">
          <a:solidFill>
            <a:schemeClr val="tx1"/>
          </a:solidFill>
          <a:latin typeface="+mn-lt"/>
          <a:ea typeface="+mn-ea"/>
          <a:cs typeface="+mn-cs"/>
        </a:defRPr>
      </a:lvl8pPr>
      <a:lvl9pPr algn="l" eaLnBrk="1" hangingPunct="1" indent="-182880" latinLnBrk="0" marL="2130552" rtl="0">
        <a:lnSpc>
          <a:spcPct val="100000"/>
        </a:lnSpc>
        <a:spcBef>
          <a:spcPct val="20000"/>
        </a:spcBef>
        <a:buClr>
          <a:schemeClr val="accent6"/>
        </a:buClr>
        <a:buFont typeface="Wingdings 2"/>
        <a:buChar char=""/>
        <a:defRPr sz="20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57" name=""/>
        <p:cNvGrpSpPr/>
        <p:nvPr/>
      </p:nvGrpSpPr>
      <p:grpSpPr>
        <a:xfrm>
          <a:off x="0" y="0"/>
          <a:ext cx="0" cy="0"/>
          <a:chOff x="0" y="0"/>
          <a:chExt cx="0" cy="0"/>
        </a:xfrm>
      </p:grpSpPr>
      <p:sp>
        <p:nvSpPr>
          <p:cNvPr id="1048593"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smtClean="0"/>
              <a:t>Click to edit Master title style</a:t>
            </a:r>
            <a:endParaRPr lang="en-US"/>
          </a:p>
        </p:txBody>
      </p:sp>
      <p:sp>
        <p:nvSpPr>
          <p:cNvPr id="1048594"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5"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fld>
            <a:endParaRPr lang="en-US">
              <a:solidFill>
                <a:prstClr val="black">
                  <a:tint val="75000"/>
                </a:prstClr>
              </a:solidFill>
            </a:endParaRPr>
          </a:p>
        </p:txBody>
      </p:sp>
      <p:sp>
        <p:nvSpPr>
          <p:cNvPr id="1048596"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solidFill>
                <a:prstClr val="black">
                  <a:tint val="75000"/>
                </a:prstClr>
              </a:solidFill>
            </a:endParaRPr>
          </a:p>
        </p:txBody>
      </p:sp>
      <p:sp>
        <p:nvSpPr>
          <p:cNvPr id="1048597"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 accent1="accent1" accent2="accent2" accent3="accent3" accent4="accent4" accent5="accent5" accent6="accent6" bg1="lt1" bg2="lt2" tx1="dk1" tx2="dk2"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hyperlink" Target="http://www.flickr.com/photos/44124342351@N01/2570571166/" TargetMode="External"/><Relationship Id="rId3" Type="http://schemas.openxmlformats.org/officeDocument/2006/relationships/image" Target="../media/image5.jpeg"/><Relationship Id="rId4" Type="http://schemas.openxmlformats.org/officeDocument/2006/relationships/hyperlink" Target="http://www.flickr.com/photos/12678438@N03/1352293487/" TargetMode="External"/><Relationship Id="rId5" Type="http://schemas.openxmlformats.org/officeDocument/2006/relationships/image" Target="../media/image6.jpeg"/><Relationship Id="rId6" Type="http://schemas.openxmlformats.org/officeDocument/2006/relationships/hyperlink" Target="http://www.flickr.com/photos/76067968@N00/2605083571/" TargetMode="External"/><Relationship Id="rId7" Type="http://schemas.openxmlformats.org/officeDocument/2006/relationships/image" Target="../media/image7.jpeg"/><Relationship Id="rId8" Type="http://schemas.openxmlformats.org/officeDocument/2006/relationships/hyperlink" Target="http://www.flickr.com/photos/44124395763@N01/3215540342/" TargetMode="External"/><Relationship Id="rId9" Type="http://schemas.openxmlformats.org/officeDocument/2006/relationships/image" Target="../media/image8.jpeg"/><Relationship Id="rId10" Type="http://schemas.openxmlformats.org/officeDocument/2006/relationships/hyperlink" Target="http://www.flickr.com/photos/86151521@N00/3128385855/" TargetMode="External"/><Relationship Id="rId11" Type="http://schemas.openxmlformats.org/officeDocument/2006/relationships/image" Target="../media/image9.png"/><Relationship Id="rId12" Type="http://schemas.openxmlformats.org/officeDocument/2006/relationships/image" Target="../media/image10.png"/><Relationship Id="rId13" Type="http://schemas.openxmlformats.org/officeDocument/2006/relationships/slideLayout" Target="../slideLayouts/slideLayout2.xml"/><Relationship Id="rId14" Type="http://schemas.openxmlformats.org/officeDocument/2006/relationships/notesSlide" Target="../notesSlides/notesSlid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image" Target="../media/image11.jpeg"/><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2.xml"/><Relationship Id="rId3" Type="http://schemas.openxmlformats.org/officeDocument/2006/relationships/notesSlide" Target="../notesSlides/notesSlide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image" Target="../media/image14.wmf"/><Relationship Id="rId2"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oleObject" Target="../embeddings/oleObject0.bin"/><Relationship Id="rId2" Type="http://schemas.openxmlformats.org/officeDocument/2006/relationships/image" Target="../media/image15.wmf"/><Relationship Id="rId3" Type="http://schemas.openxmlformats.org/officeDocument/2006/relationships/audio" Target="../media/media1.wav"/><Relationship Id="rId4" Type="http://schemas.openxmlformats.org/officeDocument/2006/relationships/slideLayout" Target="../slideLayouts/slideLayout2.xml"/><Relationship Id="rId5" Type="http://schemas.openxmlformats.org/officeDocument/2006/relationships/vmlDrawing" Target="../drawings/vmlDrawing4.v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Relationship Id="rId3"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78" name=""/>
        <p:cNvGrpSpPr/>
        <p:nvPr/>
      </p:nvGrpSpPr>
      <p:grpSpPr>
        <a:xfrm>
          <a:off x="0" y="0"/>
          <a:ext cx="0" cy="0"/>
          <a:chOff x="0" y="0"/>
          <a:chExt cx="0" cy="0"/>
        </a:xfrm>
      </p:grpSpPr>
      <p:sp>
        <p:nvSpPr>
          <p:cNvPr id="1048625" name="Title 1"/>
          <p:cNvSpPr>
            <a:spLocks noGrp="1"/>
          </p:cNvSpPr>
          <p:nvPr>
            <p:ph type="ctrTitle"/>
          </p:nvPr>
        </p:nvSpPr>
        <p:spPr>
          <a:xfrm>
            <a:off x="685800" y="152400"/>
            <a:ext cx="7772400" cy="3124199"/>
          </a:xfrm>
        </p:spPr>
        <p:txBody>
          <a:bodyPr>
            <a:normAutofit/>
          </a:bodyPr>
          <a:p>
            <a:pPr algn="ctr"/>
            <a:r>
              <a:rPr b="1" dirty="0" sz="4800" lang="en-US" smtClean="0">
                <a:effectLst/>
              </a:rPr>
              <a:t>INTRODUCTION TO TRAUMATOLOGY</a:t>
            </a:r>
            <a:r>
              <a:rPr b="1" dirty="0" lang="en-US" smtClean="0">
                <a:effectLst/>
              </a:rPr>
              <a:t/>
            </a:r>
            <a:br>
              <a:rPr b="1" dirty="0" lang="en-US" smtClean="0">
                <a:effectLst/>
              </a:rPr>
            </a:br>
            <a:r>
              <a:rPr b="1" dirty="0" lang="en-US" smtClean="0">
                <a:effectLst/>
              </a:rPr>
              <a:t>1</a:t>
            </a:r>
            <a:endParaRPr b="1" dirty="0" lang="en-US">
              <a:effectLst/>
            </a:endParaRPr>
          </a:p>
        </p:txBody>
      </p:sp>
      <p:sp>
        <p:nvSpPr>
          <p:cNvPr id="1048626" name="Subtitle 2"/>
          <p:cNvSpPr>
            <a:spLocks noGrp="1"/>
          </p:cNvSpPr>
          <p:nvPr>
            <p:ph type="subTitle" idx="1"/>
          </p:nvPr>
        </p:nvSpPr>
        <p:spPr>
          <a:xfrm>
            <a:off x="847426" y="3740556"/>
            <a:ext cx="7924800" cy="2537841"/>
          </a:xfrm>
        </p:spPr>
        <p:txBody>
          <a:bodyPr>
            <a:normAutofit/>
          </a:bodyPr>
          <a:p>
            <a:pPr algn="ctr"/>
            <a:r>
              <a:rPr altLang="zh-CN" dirty="0" sz="3200" lang="en-US" smtClean="0"/>
              <a:t>Dr</a:t>
            </a:r>
            <a:r>
              <a:rPr altLang="zh-CN" dirty="0" sz="3200" lang="en-US" smtClean="0"/>
              <a:t>.</a:t>
            </a:r>
            <a:r>
              <a:rPr altLang="zh-CN" dirty="0" sz="3200" lang="en-US" smtClean="0"/>
              <a:t> </a:t>
            </a:r>
            <a:r>
              <a:rPr altLang="zh-CN" dirty="0" sz="3200" lang="en-US" smtClean="0"/>
              <a:t>Moggy</a:t>
            </a:r>
            <a:r>
              <a:rPr altLang="zh-CN" dirty="0" sz="3200" lang="en-US" smtClean="0"/>
              <a:t> </a:t>
            </a:r>
            <a:endParaRPr altLang="en-US" lang="zh-CN"/>
          </a:p>
          <a:p>
            <a:pPr algn="ctr"/>
            <a:endParaRPr altLang="en-US" lang="zh-C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89" name=""/>
        <p:cNvGrpSpPr/>
        <p:nvPr/>
      </p:nvGrpSpPr>
      <p:grpSpPr>
        <a:xfrm>
          <a:off x="0" y="0"/>
          <a:ext cx="0" cy="0"/>
          <a:chOff x="0" y="0"/>
          <a:chExt cx="0" cy="0"/>
        </a:xfrm>
      </p:grpSpPr>
      <p:sp>
        <p:nvSpPr>
          <p:cNvPr id="1048646" name="Title 1"/>
          <p:cNvSpPr>
            <a:spLocks noGrp="1"/>
          </p:cNvSpPr>
          <p:nvPr>
            <p:ph type="title"/>
          </p:nvPr>
        </p:nvSpPr>
        <p:spPr>
          <a:xfrm>
            <a:off x="304800" y="685800"/>
            <a:ext cx="8628888" cy="792162"/>
          </a:xfrm>
        </p:spPr>
        <p:txBody>
          <a:bodyPr>
            <a:normAutofit/>
          </a:bodyPr>
          <a:p>
            <a:pPr algn="ctr"/>
            <a:r>
              <a:rPr b="1" dirty="0" sz="3600" lang="en-US" u="sng" smtClean="0">
                <a:effectLst/>
              </a:rPr>
              <a:t>Trauma Terminologies</a:t>
            </a:r>
            <a:endParaRPr b="1" dirty="0" sz="3600" lang="en-US" u="sng">
              <a:effectLst/>
            </a:endParaRPr>
          </a:p>
        </p:txBody>
      </p:sp>
      <p:sp>
        <p:nvSpPr>
          <p:cNvPr id="1048647" name="Content Placeholder 2"/>
          <p:cNvSpPr>
            <a:spLocks noGrp="1"/>
          </p:cNvSpPr>
          <p:nvPr>
            <p:ph idx="1"/>
          </p:nvPr>
        </p:nvSpPr>
        <p:spPr>
          <a:xfrm>
            <a:off x="228600" y="1600200"/>
            <a:ext cx="8705088" cy="5029200"/>
          </a:xfrm>
        </p:spPr>
        <p:txBody>
          <a:bodyPr>
            <a:normAutofit/>
          </a:bodyPr>
          <a:p>
            <a:r>
              <a:rPr b="1" dirty="0" lang="en-US"/>
              <a:t>Trauma</a:t>
            </a:r>
            <a:r>
              <a:rPr dirty="0" lang="en-US"/>
              <a:t> can be defined as any form of physical </a:t>
            </a:r>
            <a:r>
              <a:rPr dirty="0" lang="en-US" smtClean="0"/>
              <a:t>or psychological injury </a:t>
            </a:r>
            <a:r>
              <a:rPr dirty="0" lang="en-US"/>
              <a:t>to adult or child sustained due to direct force of externally applied energy </a:t>
            </a:r>
            <a:r>
              <a:rPr dirty="0" lang="en-US" smtClean="0"/>
              <a:t>or stress leading </a:t>
            </a:r>
            <a:r>
              <a:rPr dirty="0" lang="en-US"/>
              <a:t>to loss of function </a:t>
            </a:r>
            <a:r>
              <a:rPr dirty="0" lang="en-US" smtClean="0"/>
              <a:t>(e.g</a:t>
            </a:r>
            <a:r>
              <a:rPr dirty="0" lang="en-US"/>
              <a:t>. fractures sustained from road traffic accidents or birth </a:t>
            </a:r>
            <a:r>
              <a:rPr dirty="0" lang="en-US" smtClean="0"/>
              <a:t>trauma) or anxiety due to stress</a:t>
            </a:r>
            <a:endParaRPr dirty="0" lang="en-US"/>
          </a:p>
          <a:p>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90" name=""/>
        <p:cNvGrpSpPr/>
        <p:nvPr/>
      </p:nvGrpSpPr>
      <p:grpSpPr>
        <a:xfrm>
          <a:off x="0" y="0"/>
          <a:ext cx="0" cy="0"/>
          <a:chOff x="0" y="0"/>
          <a:chExt cx="0" cy="0"/>
        </a:xfrm>
      </p:grpSpPr>
      <p:sp>
        <p:nvSpPr>
          <p:cNvPr id="1048648" name="Content Placeholder 2"/>
          <p:cNvSpPr>
            <a:spLocks noGrp="1"/>
          </p:cNvSpPr>
          <p:nvPr>
            <p:ph idx="1"/>
          </p:nvPr>
        </p:nvSpPr>
        <p:spPr>
          <a:xfrm>
            <a:off x="228600" y="457200"/>
            <a:ext cx="8705088" cy="6172200"/>
          </a:xfrm>
        </p:spPr>
        <p:txBody>
          <a:bodyPr>
            <a:normAutofit fontScale="95833" lnSpcReduction="10000"/>
          </a:bodyPr>
          <a:p>
            <a:pPr lvl="0">
              <a:buClr>
                <a:srgbClr val="3891A7"/>
              </a:buClr>
            </a:pPr>
            <a:r>
              <a:rPr b="1" dirty="0" sz="2700" lang="en-US">
                <a:solidFill>
                  <a:prstClr val="black"/>
                </a:solidFill>
              </a:rPr>
              <a:t>Penetrating trauma</a:t>
            </a:r>
            <a:r>
              <a:rPr dirty="0" sz="2700" lang="en-US">
                <a:solidFill>
                  <a:prstClr val="black"/>
                </a:solidFill>
              </a:rPr>
              <a:t> is an injury that occurs when an object pierces the skin and enters a tissue of the body, creating an open wound.</a:t>
            </a:r>
          </a:p>
          <a:p>
            <a:pPr lvl="0">
              <a:buClr>
                <a:srgbClr val="3891A7"/>
              </a:buClr>
            </a:pPr>
            <a:r>
              <a:rPr b="1" dirty="0" sz="2700" lang="en-US">
                <a:solidFill>
                  <a:prstClr val="black"/>
                </a:solidFill>
              </a:rPr>
              <a:t>Blunt trauma</a:t>
            </a:r>
            <a:r>
              <a:rPr dirty="0" sz="2700" lang="en-US">
                <a:solidFill>
                  <a:prstClr val="black"/>
                </a:solidFill>
              </a:rPr>
              <a:t> (non-penetrating trauma) is any physical trauma to a body part, either by impact, injury or physical attack.  </a:t>
            </a:r>
          </a:p>
          <a:p>
            <a:pPr lvl="1">
              <a:buClr>
                <a:srgbClr val="3891A7"/>
              </a:buClr>
            </a:pPr>
            <a:r>
              <a:rPr dirty="0" sz="2400" lang="en-US">
                <a:solidFill>
                  <a:prstClr val="black"/>
                </a:solidFill>
              </a:rPr>
              <a:t>The skin is not necessarily broken and the damage may not be visible externally but injury may extend deep inside body </a:t>
            </a:r>
            <a:r>
              <a:rPr dirty="0" sz="2400" lang="en-US" smtClean="0">
                <a:solidFill>
                  <a:prstClr val="black"/>
                </a:solidFill>
              </a:rPr>
              <a:t>tissues</a:t>
            </a:r>
            <a:endParaRPr b="1" dirty="0" sz="2800" lang="en-US" smtClean="0"/>
          </a:p>
          <a:p>
            <a:r>
              <a:rPr b="1" dirty="0" sz="2800" lang="en-US" smtClean="0"/>
              <a:t>Psychological</a:t>
            </a:r>
            <a:r>
              <a:rPr b="1" dirty="0" sz="2800" lang="en-US"/>
              <a:t> trauma</a:t>
            </a:r>
            <a:r>
              <a:rPr dirty="0" sz="2800" lang="en-US"/>
              <a:t> is a type of damage to the mind that occurs as a result of a distressing </a:t>
            </a:r>
            <a:r>
              <a:rPr dirty="0" sz="2800" lang="en-US" smtClean="0"/>
              <a:t>event (may lead to PTSD)</a:t>
            </a:r>
          </a:p>
          <a:p>
            <a:pPr lvl="1"/>
            <a:r>
              <a:rPr dirty="0" i="1" lang="en-US" smtClean="0"/>
              <a:t>Post-Traumatic Stress Disorder (PTSD)</a:t>
            </a:r>
            <a:r>
              <a:rPr dirty="0" lang="en-US" smtClean="0"/>
              <a:t> is a </a:t>
            </a:r>
            <a:r>
              <a:rPr dirty="0" lang="en-US"/>
              <a:t>psychological disorder that can develop in response to prolonged, repeated experience of interpersonal </a:t>
            </a:r>
            <a:r>
              <a:rPr b="1" dirty="0" lang="en-US" smtClean="0"/>
              <a:t>trauma</a:t>
            </a:r>
            <a:r>
              <a:rPr dirty="0" lang="en-US" smtClean="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91" name=""/>
        <p:cNvGrpSpPr/>
        <p:nvPr/>
      </p:nvGrpSpPr>
      <p:grpSpPr>
        <a:xfrm>
          <a:off x="0" y="0"/>
          <a:ext cx="0" cy="0"/>
          <a:chOff x="0" y="0"/>
          <a:chExt cx="0" cy="0"/>
        </a:xfrm>
      </p:grpSpPr>
      <p:sp>
        <p:nvSpPr>
          <p:cNvPr id="1048649" name="Content Placeholder 2"/>
          <p:cNvSpPr>
            <a:spLocks noGrp="1"/>
          </p:cNvSpPr>
          <p:nvPr>
            <p:ph idx="1"/>
          </p:nvPr>
        </p:nvSpPr>
        <p:spPr>
          <a:xfrm>
            <a:off x="304800" y="609600"/>
            <a:ext cx="8628888" cy="5943600"/>
          </a:xfrm>
        </p:spPr>
        <p:txBody>
          <a:bodyPr>
            <a:normAutofit fontScale="95833" lnSpcReduction="10000"/>
          </a:bodyPr>
          <a:p>
            <a:r>
              <a:rPr b="1" dirty="0" sz="3000" lang="en-US"/>
              <a:t>Major trauma</a:t>
            </a:r>
            <a:r>
              <a:rPr dirty="0" sz="3000" lang="en-US"/>
              <a:t> is any injury that has the potential to cause prolonged disability or death</a:t>
            </a:r>
          </a:p>
          <a:p>
            <a:pPr lvl="0">
              <a:buClr>
                <a:srgbClr val="3891A7"/>
              </a:buClr>
            </a:pPr>
            <a:r>
              <a:rPr b="1" dirty="0" lang="en-US" err="1">
                <a:solidFill>
                  <a:prstClr val="black"/>
                </a:solidFill>
              </a:rPr>
              <a:t>Polytrauma</a:t>
            </a:r>
            <a:r>
              <a:rPr dirty="0" lang="en-US">
                <a:solidFill>
                  <a:prstClr val="black"/>
                </a:solidFill>
              </a:rPr>
              <a:t>; condition of a person who has been subjected to </a:t>
            </a:r>
            <a:r>
              <a:rPr dirty="0" i="1" lang="en-US">
                <a:solidFill>
                  <a:prstClr val="black"/>
                </a:solidFill>
              </a:rPr>
              <a:t>multiple traumatic injuries</a:t>
            </a:r>
            <a:r>
              <a:rPr dirty="0" lang="en-US">
                <a:solidFill>
                  <a:prstClr val="black"/>
                </a:solidFill>
              </a:rPr>
              <a:t> not necessarily blast related e.g.  a serious head injury in addition to a serious burn. </a:t>
            </a:r>
          </a:p>
          <a:p>
            <a:pPr lvl="1">
              <a:buClr>
                <a:srgbClr val="3891A7"/>
              </a:buClr>
            </a:pPr>
            <a:r>
              <a:rPr dirty="0" lang="en-US">
                <a:solidFill>
                  <a:prstClr val="black"/>
                </a:solidFill>
              </a:rPr>
              <a:t>Defined via an Injury Severity Score (ISS) ≥ 16</a:t>
            </a:r>
          </a:p>
          <a:p>
            <a:r>
              <a:rPr b="1" dirty="0" sz="2800" lang="en-US" smtClean="0"/>
              <a:t>Advanced</a:t>
            </a:r>
            <a:r>
              <a:rPr b="1" dirty="0" sz="2800" lang="en-US"/>
              <a:t> Trauma Life support</a:t>
            </a:r>
            <a:r>
              <a:rPr dirty="0" sz="2800" lang="en-US"/>
              <a:t> (ATLS) is a training program for medical providers in the management of acute trauma cases</a:t>
            </a:r>
          </a:p>
          <a:p>
            <a:pPr lvl="0"/>
            <a:r>
              <a:rPr b="1" dirty="0" sz="2800" lang="en-US" smtClean="0"/>
              <a:t>Secondary</a:t>
            </a:r>
            <a:r>
              <a:rPr b="1" dirty="0" sz="2800" lang="en-US"/>
              <a:t> </a:t>
            </a:r>
            <a:r>
              <a:rPr b="1" dirty="0" sz="2800" lang="en-US" smtClean="0"/>
              <a:t>trauma;</a:t>
            </a:r>
            <a:r>
              <a:rPr dirty="0" sz="2800" lang="en-US" smtClean="0"/>
              <a:t> stress </a:t>
            </a:r>
            <a:r>
              <a:rPr dirty="0" sz="2800" lang="en-US"/>
              <a:t>amongst individuals who conduct therapy with </a:t>
            </a:r>
            <a:r>
              <a:rPr b="1" dirty="0" sz="2800" lang="en-US"/>
              <a:t>trauma</a:t>
            </a:r>
            <a:r>
              <a:rPr dirty="0" sz="2800" lang="en-US"/>
              <a:t> </a:t>
            </a:r>
            <a:r>
              <a:rPr dirty="0" sz="2800" lang="en-US" smtClean="0"/>
              <a:t>victims.</a:t>
            </a:r>
          </a:p>
          <a:p>
            <a:pPr lvl="1"/>
            <a:r>
              <a:rPr dirty="0" sz="2400" lang="en-US" smtClean="0"/>
              <a:t>Workers </a:t>
            </a:r>
            <a:r>
              <a:rPr dirty="0" sz="2400" lang="en-US"/>
              <a:t>who have had a </a:t>
            </a:r>
            <a:r>
              <a:rPr b="1" dirty="0" sz="2400" lang="en-US"/>
              <a:t>history</a:t>
            </a:r>
            <a:r>
              <a:rPr dirty="0" sz="2400" lang="en-US"/>
              <a:t> of </a:t>
            </a:r>
            <a:r>
              <a:rPr b="1" dirty="0" sz="2400" lang="en-US"/>
              <a:t>trauma</a:t>
            </a:r>
            <a:r>
              <a:rPr dirty="0" sz="2400" lang="en-US"/>
              <a:t> are more likely to develop </a:t>
            </a:r>
            <a:r>
              <a:rPr dirty="0" sz="2400" lang="en-US" smtClean="0"/>
              <a:t>secondary trauma syndrome.</a:t>
            </a:r>
          </a:p>
          <a:p>
            <a:pPr lvl="1"/>
            <a:endParaRPr dirty="0" sz="2400"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92" name=""/>
        <p:cNvGrpSpPr/>
        <p:nvPr/>
      </p:nvGrpSpPr>
      <p:grpSpPr>
        <a:xfrm>
          <a:off x="0" y="0"/>
          <a:ext cx="0" cy="0"/>
          <a:chOff x="0" y="0"/>
          <a:chExt cx="0" cy="0"/>
        </a:xfrm>
      </p:grpSpPr>
      <p:sp>
        <p:nvSpPr>
          <p:cNvPr id="1048650" name="Content Placeholder 2"/>
          <p:cNvSpPr>
            <a:spLocks noGrp="1"/>
          </p:cNvSpPr>
          <p:nvPr>
            <p:ph idx="1"/>
          </p:nvPr>
        </p:nvSpPr>
        <p:spPr>
          <a:xfrm>
            <a:off x="381000" y="609600"/>
            <a:ext cx="8458200" cy="6019800"/>
          </a:xfrm>
        </p:spPr>
        <p:txBody>
          <a:bodyPr/>
          <a:p>
            <a:pPr lvl="0">
              <a:buClr>
                <a:srgbClr val="3891A7"/>
              </a:buClr>
            </a:pPr>
            <a:r>
              <a:rPr b="1" dirty="0" sz="2800" lang="en-US" smtClean="0">
                <a:solidFill>
                  <a:prstClr val="black"/>
                </a:solidFill>
              </a:rPr>
              <a:t>Trauma</a:t>
            </a:r>
            <a:r>
              <a:rPr b="1" dirty="0" sz="2800" lang="en-US">
                <a:solidFill>
                  <a:prstClr val="black"/>
                </a:solidFill>
              </a:rPr>
              <a:t> surgery </a:t>
            </a:r>
            <a:r>
              <a:rPr dirty="0" sz="2800" lang="en-US">
                <a:solidFill>
                  <a:prstClr val="black"/>
                </a:solidFill>
              </a:rPr>
              <a:t>is a surgical specialty that utilizes both operative and non-operative management to treat traumatic injuries, typically in an acute setting. It is a sub-specialty of </a:t>
            </a:r>
            <a:r>
              <a:rPr dirty="0" sz="2800" lang="en-US" err="1">
                <a:solidFill>
                  <a:prstClr val="black"/>
                </a:solidFill>
              </a:rPr>
              <a:t>orthopaedic</a:t>
            </a:r>
            <a:r>
              <a:rPr dirty="0" sz="2800" lang="en-US">
                <a:solidFill>
                  <a:prstClr val="black"/>
                </a:solidFill>
              </a:rPr>
              <a:t> surgery</a:t>
            </a:r>
            <a:r>
              <a:rPr dirty="0" sz="2800" lang="en-US" smtClean="0">
                <a:solidFill>
                  <a:prstClr val="black"/>
                </a:solidFill>
              </a:rPr>
              <a:t>.</a:t>
            </a:r>
          </a:p>
          <a:p>
            <a:pPr lvl="0">
              <a:buClr>
                <a:srgbClr val="3891A7"/>
              </a:buClr>
            </a:pPr>
            <a:r>
              <a:rPr b="1" dirty="0" sz="2800" lang="en-US" smtClean="0">
                <a:solidFill>
                  <a:prstClr val="black"/>
                </a:solidFill>
              </a:rPr>
              <a:t>Trauma Centre </a:t>
            </a:r>
            <a:r>
              <a:rPr dirty="0" sz="2800" lang="en-US" smtClean="0">
                <a:solidFill>
                  <a:prstClr val="black"/>
                </a:solidFill>
              </a:rPr>
              <a:t>is </a:t>
            </a:r>
            <a:r>
              <a:rPr dirty="0" sz="2800" lang="en-US">
                <a:solidFill>
                  <a:prstClr val="black"/>
                </a:solidFill>
              </a:rPr>
              <a:t>a hospital equipped and staffed to provide </a:t>
            </a:r>
            <a:r>
              <a:rPr dirty="0" sz="2800" lang="en-US" smtClean="0">
                <a:solidFill>
                  <a:prstClr val="black"/>
                </a:solidFill>
              </a:rPr>
              <a:t>specialized trauma care </a:t>
            </a:r>
            <a:r>
              <a:rPr dirty="0" sz="2800" lang="en-US">
                <a:solidFill>
                  <a:prstClr val="black"/>
                </a:solidFill>
              </a:rPr>
              <a:t>for patients suffering from major traumatic injuries such as falls, motor vehicle </a:t>
            </a:r>
            <a:r>
              <a:rPr dirty="0" sz="2800" lang="en-US" smtClean="0">
                <a:solidFill>
                  <a:prstClr val="black"/>
                </a:solidFill>
              </a:rPr>
              <a:t>collisions or </a:t>
            </a:r>
            <a:r>
              <a:rPr dirty="0" sz="2800" lang="en-US">
                <a:solidFill>
                  <a:prstClr val="black"/>
                </a:solidFill>
              </a:rPr>
              <a:t>gunshot wounds.</a:t>
            </a:r>
          </a:p>
          <a:p>
            <a:endParaRPr dirty="0"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93" name=""/>
        <p:cNvGrpSpPr/>
        <p:nvPr/>
      </p:nvGrpSpPr>
      <p:grpSpPr>
        <a:xfrm>
          <a:off x="0" y="0"/>
          <a:ext cx="0" cy="0"/>
          <a:chOff x="0" y="0"/>
          <a:chExt cx="0" cy="0"/>
        </a:xfrm>
      </p:grpSpPr>
      <p:sp>
        <p:nvSpPr>
          <p:cNvPr id="1048651" name="Title 1"/>
          <p:cNvSpPr>
            <a:spLocks noGrp="1"/>
          </p:cNvSpPr>
          <p:nvPr>
            <p:ph type="title"/>
          </p:nvPr>
        </p:nvSpPr>
        <p:spPr>
          <a:xfrm>
            <a:off x="990600" y="304800"/>
            <a:ext cx="7391400" cy="762000"/>
          </a:xfrm>
        </p:spPr>
        <p:txBody>
          <a:bodyPr>
            <a:normAutofit/>
          </a:bodyPr>
          <a:p>
            <a:pPr algn="ctr"/>
            <a:r>
              <a:rPr b="1" dirty="0" sz="4000" lang="en-US" u="sng" smtClean="0">
                <a:effectLst/>
              </a:rPr>
              <a:t>Mechanism of Injury</a:t>
            </a:r>
            <a:endParaRPr b="1" dirty="0" sz="4000" lang="en-US" u="sng">
              <a:effectLst/>
            </a:endParaRPr>
          </a:p>
        </p:txBody>
      </p:sp>
      <p:sp>
        <p:nvSpPr>
          <p:cNvPr id="1048652" name="Content Placeholder 2"/>
          <p:cNvSpPr>
            <a:spLocks noGrp="1"/>
          </p:cNvSpPr>
          <p:nvPr>
            <p:ph idx="1"/>
          </p:nvPr>
        </p:nvSpPr>
        <p:spPr>
          <a:xfrm>
            <a:off x="228600" y="1143000"/>
            <a:ext cx="8705088" cy="5486400"/>
          </a:xfrm>
        </p:spPr>
        <p:txBody>
          <a:bodyPr>
            <a:normAutofit/>
          </a:bodyPr>
          <a:p>
            <a:pPr indent="0" marL="82296">
              <a:buNone/>
            </a:pPr>
            <a:r>
              <a:rPr dirty="0" lang="en-US" u="sng" smtClean="0"/>
              <a:t>Introduction to Mechanisms of Injury</a:t>
            </a:r>
          </a:p>
          <a:p>
            <a:r>
              <a:rPr b="1" dirty="0" lang="en-US">
                <a:solidFill>
                  <a:prstClr val="black"/>
                </a:solidFill>
                <a:latin typeface="Calibri"/>
              </a:rPr>
              <a:t>Biomechanics</a:t>
            </a:r>
            <a:r>
              <a:rPr dirty="0" lang="en-US">
                <a:solidFill>
                  <a:prstClr val="black"/>
                </a:solidFill>
                <a:latin typeface="Calibri"/>
              </a:rPr>
              <a:t> of road traffic collision injuries -  diagnosing and managing injured </a:t>
            </a:r>
            <a:r>
              <a:rPr dirty="0" lang="en-US" smtClean="0">
                <a:solidFill>
                  <a:prstClr val="black"/>
                </a:solidFill>
                <a:latin typeface="Calibri"/>
              </a:rPr>
              <a:t>patients</a:t>
            </a:r>
          </a:p>
          <a:p>
            <a:r>
              <a:rPr dirty="0" lang="en-US" smtClean="0">
                <a:solidFill>
                  <a:prstClr val="black"/>
                </a:solidFill>
                <a:latin typeface="Calibri"/>
              </a:rPr>
              <a:t>Physical Principles and Physics;</a:t>
            </a:r>
          </a:p>
          <a:p>
            <a:pPr lvl="1"/>
            <a:r>
              <a:rPr dirty="0" lang="en-US"/>
              <a:t>Kinetic </a:t>
            </a:r>
            <a:r>
              <a:rPr dirty="0" lang="en-US" smtClean="0"/>
              <a:t>Energy </a:t>
            </a:r>
            <a:r>
              <a:rPr dirty="0" lang="en-US" smtClean="0"/>
              <a:t>         </a:t>
            </a:r>
            <a:r>
              <a:rPr dirty="0" i="1" lang="en-US" smtClean="0"/>
              <a:t>(what does it say?)</a:t>
            </a:r>
            <a:endParaRPr dirty="0" i="1" lang="en-US" smtClean="0"/>
          </a:p>
          <a:p>
            <a:pPr lvl="1"/>
            <a:r>
              <a:rPr dirty="0" lang="en-US" smtClean="0"/>
              <a:t>Newton’s </a:t>
            </a:r>
            <a:r>
              <a:rPr dirty="0" lang="en-US"/>
              <a:t>First Law of </a:t>
            </a:r>
            <a:r>
              <a:rPr dirty="0" lang="en-US" smtClean="0"/>
              <a:t>Motion        </a:t>
            </a:r>
            <a:r>
              <a:rPr dirty="0" i="1" lang="en-US" smtClean="0"/>
              <a:t>(what is it?)</a:t>
            </a:r>
            <a:endParaRPr dirty="0" i="1" lang="en-US" smtClean="0"/>
          </a:p>
          <a:p>
            <a:pPr lvl="1"/>
            <a:r>
              <a:rPr dirty="0" lang="en-US" smtClean="0"/>
              <a:t>Law </a:t>
            </a:r>
            <a:r>
              <a:rPr dirty="0" lang="en-US"/>
              <a:t>of Conservation of </a:t>
            </a:r>
            <a:r>
              <a:rPr dirty="0" lang="en-US" smtClean="0"/>
              <a:t>Energy        </a:t>
            </a:r>
            <a:r>
              <a:rPr dirty="0" i="1" lang="en-US" smtClean="0"/>
              <a:t>(mention it)</a:t>
            </a:r>
            <a:endParaRPr dirty="0" i="1" lang="en-US"/>
          </a:p>
          <a:p>
            <a:pPr lvl="1"/>
            <a:endParaRPr dirty="0" lang="en-US" smtClean="0">
              <a:solidFill>
                <a:prstClr val="black"/>
              </a:solidFill>
              <a:latin typeface="Calibri"/>
            </a:endParaRPr>
          </a:p>
          <a:p>
            <a:pPr lvl="1"/>
            <a:endParaRPr dirty="0" lang="en-US" smtClean="0">
              <a:solidFill>
                <a:prstClr val="black"/>
              </a:solidFill>
              <a:latin typeface="Calibri"/>
            </a:endParaRPr>
          </a:p>
          <a:p>
            <a:endParaRPr dirty="0" lang="en-US" smtClean="0"/>
          </a:p>
          <a:p>
            <a:endParaRPr dirty="0" lang="en-US" smtClean="0"/>
          </a:p>
        </p:txBody>
      </p:sp>
      <p:sp>
        <p:nvSpPr>
          <p:cNvPr id="1048653" name="Right Arrow 3"/>
          <p:cNvSpPr/>
          <p:nvPr/>
        </p:nvSpPr>
        <p:spPr>
          <a:xfrm>
            <a:off x="3200400" y="3505200"/>
            <a:ext cx="533400" cy="228600"/>
          </a:xfrm>
          <a:prstGeom prst="rightArrow"/>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54" name="Right Arrow 4"/>
          <p:cNvSpPr/>
          <p:nvPr/>
        </p:nvSpPr>
        <p:spPr>
          <a:xfrm>
            <a:off x="5334000" y="4038600"/>
            <a:ext cx="533400" cy="228600"/>
          </a:xfrm>
          <a:prstGeom prst="rightArrow"/>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
        <p:nvSpPr>
          <p:cNvPr id="1048655" name="Right Arrow 5"/>
          <p:cNvSpPr/>
          <p:nvPr/>
        </p:nvSpPr>
        <p:spPr>
          <a:xfrm>
            <a:off x="5553501" y="4495800"/>
            <a:ext cx="533400" cy="228600"/>
          </a:xfrm>
          <a:prstGeom prst="rightArrow"/>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94" name=""/>
        <p:cNvGrpSpPr/>
        <p:nvPr/>
      </p:nvGrpSpPr>
      <p:grpSpPr>
        <a:xfrm>
          <a:off x="0" y="0"/>
          <a:ext cx="0" cy="0"/>
          <a:chOff x="0" y="0"/>
          <a:chExt cx="0" cy="0"/>
        </a:xfrm>
      </p:grpSpPr>
      <p:sp>
        <p:nvSpPr>
          <p:cNvPr id="1048656" name="Title 1"/>
          <p:cNvSpPr>
            <a:spLocks noGrp="1"/>
          </p:cNvSpPr>
          <p:nvPr>
            <p:ph type="title"/>
          </p:nvPr>
        </p:nvSpPr>
        <p:spPr>
          <a:xfrm>
            <a:off x="990600" y="304800"/>
            <a:ext cx="7391400" cy="762000"/>
          </a:xfrm>
        </p:spPr>
        <p:txBody>
          <a:bodyPr>
            <a:normAutofit/>
          </a:bodyPr>
          <a:p>
            <a:pPr algn="ctr"/>
            <a:r>
              <a:rPr b="1" dirty="0" sz="4000" lang="en-US" u="sng" smtClean="0">
                <a:effectLst/>
              </a:rPr>
              <a:t>Mechanism of Injury </a:t>
            </a:r>
            <a:r>
              <a:rPr b="1" dirty="0" sz="4000" lang="en-US" err="1" u="sng" smtClean="0">
                <a:effectLst/>
              </a:rPr>
              <a:t>Cont</a:t>
            </a:r>
            <a:r>
              <a:rPr b="1" dirty="0" sz="4000" lang="en-US" smtClean="0">
                <a:effectLst/>
              </a:rPr>
              <a:t>’…</a:t>
            </a:r>
            <a:endParaRPr b="1" dirty="0" sz="4000" lang="en-US">
              <a:effectLst/>
            </a:endParaRPr>
          </a:p>
        </p:txBody>
      </p:sp>
      <p:sp>
        <p:nvSpPr>
          <p:cNvPr id="1048657" name="Content Placeholder 2"/>
          <p:cNvSpPr>
            <a:spLocks noGrp="1"/>
          </p:cNvSpPr>
          <p:nvPr>
            <p:ph idx="1"/>
          </p:nvPr>
        </p:nvSpPr>
        <p:spPr>
          <a:xfrm>
            <a:off x="228600" y="1143000"/>
            <a:ext cx="8705088" cy="5486400"/>
          </a:xfrm>
        </p:spPr>
        <p:txBody>
          <a:bodyPr>
            <a:normAutofit fontScale="96429" lnSpcReduction="10000"/>
          </a:bodyPr>
          <a:p>
            <a:pPr indent="0" marL="82296">
              <a:buNone/>
            </a:pPr>
            <a:r>
              <a:rPr dirty="0" lang="en-US" u="sng" smtClean="0"/>
              <a:t>Factors affecting type of injury</a:t>
            </a:r>
          </a:p>
          <a:p>
            <a:r>
              <a:rPr dirty="0" lang="en-US"/>
              <a:t>Ability of body to disperse energy delivered</a:t>
            </a:r>
          </a:p>
          <a:p>
            <a:r>
              <a:rPr dirty="0" lang="en-US"/>
              <a:t>Force and </a:t>
            </a:r>
            <a:r>
              <a:rPr dirty="0" lang="en-US" smtClean="0"/>
              <a:t>energy (Size </a:t>
            </a:r>
            <a:r>
              <a:rPr dirty="0" lang="en-US"/>
              <a:t>of </a:t>
            </a:r>
            <a:r>
              <a:rPr dirty="0" lang="en-US" smtClean="0"/>
              <a:t>object,  Velocity, Acceleration </a:t>
            </a:r>
            <a:r>
              <a:rPr dirty="0" lang="en-US"/>
              <a:t>or </a:t>
            </a:r>
            <a:r>
              <a:rPr dirty="0" lang="en-US" smtClean="0"/>
              <a:t>Deceleration, Affected </a:t>
            </a:r>
            <a:r>
              <a:rPr dirty="0" lang="en-US"/>
              <a:t>body </a:t>
            </a:r>
            <a:r>
              <a:rPr dirty="0" lang="en-US" smtClean="0"/>
              <a:t>area</a:t>
            </a:r>
          </a:p>
          <a:p>
            <a:r>
              <a:rPr dirty="0" lang="en-US"/>
              <a:t>Duration and direction</a:t>
            </a:r>
          </a:p>
          <a:p>
            <a:pPr lvl="1"/>
            <a:r>
              <a:rPr dirty="0" lang="en-US"/>
              <a:t>The larger the area of force dissipation, the more pressure is reduced to a specific spot.</a:t>
            </a:r>
          </a:p>
          <a:p>
            <a:r>
              <a:rPr dirty="0" lang="en-US"/>
              <a:t>Position of </a:t>
            </a:r>
            <a:r>
              <a:rPr dirty="0" lang="en-US" smtClean="0"/>
              <a:t>victim</a:t>
            </a:r>
          </a:p>
          <a:p>
            <a:r>
              <a:rPr dirty="0" lang="en-US"/>
              <a:t>The impact resistance of body parts has a bearing on types of tissue disruption.</a:t>
            </a:r>
          </a:p>
          <a:p>
            <a:pPr lvl="1"/>
            <a:r>
              <a:rPr dirty="0" lang="en-US"/>
              <a:t>Organs that have gas inside are easily compressed.</a:t>
            </a:r>
          </a:p>
          <a:p>
            <a:pPr lvl="1"/>
            <a:r>
              <a:rPr dirty="0" lang="en-US"/>
              <a:t>Liquid-containing organs are less compressible</a:t>
            </a:r>
            <a:r>
              <a:rPr dirty="0" lang="en-US" smtClean="0"/>
              <a:t>.</a:t>
            </a:r>
            <a:endParaRPr dirty="0" lang="en-US"/>
          </a:p>
          <a:p>
            <a:endParaRPr dirty="0" lang="en-US"/>
          </a:p>
          <a:p>
            <a:endParaRPr dirty="0" lang="en-US" u="sng" smtClean="0"/>
          </a:p>
          <a:p>
            <a:pPr indent="0" marL="82296">
              <a:buNone/>
            </a:pPr>
            <a:endParaRPr dirty="0" lang="en-US" smtClean="0">
              <a:solidFill>
                <a:prstClr val="black"/>
              </a:solidFill>
              <a:latin typeface="Calibri"/>
            </a:endParaRPr>
          </a:p>
          <a:p>
            <a:pPr lvl="1"/>
            <a:endParaRPr dirty="0" lang="en-US" smtClean="0">
              <a:solidFill>
                <a:prstClr val="black"/>
              </a:solidFill>
              <a:latin typeface="Calibri"/>
            </a:endParaRPr>
          </a:p>
          <a:p>
            <a:endParaRPr dirty="0" lang="en-US" smtClean="0"/>
          </a:p>
          <a:p>
            <a:endParaRPr dirty="0"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95" name=""/>
        <p:cNvGrpSpPr/>
        <p:nvPr/>
      </p:nvGrpSpPr>
      <p:grpSpPr>
        <a:xfrm>
          <a:off x="0" y="0"/>
          <a:ext cx="0" cy="0"/>
          <a:chOff x="0" y="0"/>
          <a:chExt cx="0" cy="0"/>
        </a:xfrm>
      </p:grpSpPr>
      <p:sp>
        <p:nvSpPr>
          <p:cNvPr id="1048658" name="Title 1"/>
          <p:cNvSpPr>
            <a:spLocks noGrp="1"/>
          </p:cNvSpPr>
          <p:nvPr>
            <p:ph type="title"/>
          </p:nvPr>
        </p:nvSpPr>
        <p:spPr>
          <a:xfrm>
            <a:off x="457200" y="457200"/>
            <a:ext cx="7924800" cy="762000"/>
          </a:xfrm>
        </p:spPr>
        <p:txBody>
          <a:bodyPr>
            <a:normAutofit/>
          </a:bodyPr>
          <a:p>
            <a:r>
              <a:rPr b="1" dirty="0" sz="4000" lang="en-US" err="1" u="sng" smtClean="0">
                <a:effectLst/>
              </a:rPr>
              <a:t>Cont</a:t>
            </a:r>
            <a:r>
              <a:rPr b="1" dirty="0" sz="4000" lang="en-US" smtClean="0">
                <a:effectLst/>
              </a:rPr>
              <a:t>’…</a:t>
            </a:r>
            <a:endParaRPr b="1" dirty="0" sz="4000" lang="en-US">
              <a:effectLst/>
            </a:endParaRPr>
          </a:p>
        </p:txBody>
      </p:sp>
      <p:sp>
        <p:nvSpPr>
          <p:cNvPr id="1048659" name="Content Placeholder 2"/>
          <p:cNvSpPr>
            <a:spLocks noGrp="1"/>
          </p:cNvSpPr>
          <p:nvPr>
            <p:ph idx="1"/>
          </p:nvPr>
        </p:nvSpPr>
        <p:spPr>
          <a:xfrm>
            <a:off x="228600" y="1295400"/>
            <a:ext cx="8705088" cy="5334000"/>
          </a:xfrm>
        </p:spPr>
        <p:txBody>
          <a:bodyPr>
            <a:normAutofit fontScale="96875" lnSpcReduction="10000"/>
          </a:bodyPr>
          <a:p>
            <a:r>
              <a:rPr dirty="0" lang="en-US" smtClean="0"/>
              <a:t>Different forms of energy produce different kinds of trauma;</a:t>
            </a:r>
          </a:p>
          <a:p>
            <a:pPr indent="-571500" lvl="2" marL="1175004">
              <a:buFont typeface="+mj-lt"/>
              <a:buAutoNum type="romanLcPeriod"/>
            </a:pPr>
            <a:r>
              <a:rPr dirty="0" sz="3200" i="1" lang="en-US" smtClean="0"/>
              <a:t>Mechanical </a:t>
            </a:r>
            <a:r>
              <a:rPr dirty="0" sz="3200" lang="en-US" smtClean="0"/>
              <a:t>e.g. road-traffic accidents</a:t>
            </a:r>
          </a:p>
          <a:p>
            <a:pPr indent="-571500" lvl="2" marL="1175004">
              <a:buFont typeface="+mj-lt"/>
              <a:buAutoNum type="romanLcPeriod"/>
            </a:pPr>
            <a:r>
              <a:rPr dirty="0" sz="3200" i="1" lang="en-US" smtClean="0"/>
              <a:t>Thermal</a:t>
            </a:r>
            <a:r>
              <a:rPr dirty="0" sz="3200" lang="en-US" smtClean="0"/>
              <a:t> e.g. burns/frost bite (dry heat/extreme cold)</a:t>
            </a:r>
          </a:p>
          <a:p>
            <a:pPr indent="-571500" lvl="2" marL="1175004">
              <a:buFont typeface="+mj-lt"/>
              <a:buAutoNum type="romanLcPeriod"/>
            </a:pPr>
            <a:r>
              <a:rPr dirty="0" sz="3200" i="1" lang="en-US" smtClean="0"/>
              <a:t>Electrical</a:t>
            </a:r>
            <a:r>
              <a:rPr dirty="0" sz="3200" lang="en-US" smtClean="0"/>
              <a:t> i.e. electrocution</a:t>
            </a:r>
          </a:p>
          <a:p>
            <a:pPr indent="-571500" lvl="2" marL="1175004">
              <a:buFont typeface="+mj-lt"/>
              <a:buAutoNum type="romanLcPeriod"/>
            </a:pPr>
            <a:r>
              <a:rPr dirty="0" sz="3200" i="1" lang="en-US"/>
              <a:t>E</a:t>
            </a:r>
            <a:r>
              <a:rPr dirty="0" sz="3200" i="1" lang="en-US" smtClean="0"/>
              <a:t>lectromagnetic</a:t>
            </a:r>
            <a:r>
              <a:rPr dirty="0" sz="3200" lang="en-US" smtClean="0"/>
              <a:t> </a:t>
            </a:r>
            <a:r>
              <a:rPr dirty="0" sz="3200" lang="en-US"/>
              <a:t>or </a:t>
            </a:r>
            <a:r>
              <a:rPr dirty="0" sz="3200" i="1" lang="en-US" smtClean="0"/>
              <a:t>nuclear</a:t>
            </a:r>
            <a:r>
              <a:rPr dirty="0" sz="3200" lang="en-US"/>
              <a:t> </a:t>
            </a:r>
            <a:r>
              <a:rPr dirty="0" sz="3200" lang="en-US" smtClean="0"/>
              <a:t>(ionizing radiations) e.g. </a:t>
            </a:r>
          </a:p>
          <a:p>
            <a:r>
              <a:rPr dirty="0" lang="en-US" smtClean="0"/>
              <a:t>excludes </a:t>
            </a:r>
            <a:r>
              <a:rPr dirty="0" lang="en-US"/>
              <a:t>poisoning or toxic </a:t>
            </a:r>
            <a:r>
              <a:rPr dirty="0" lang="en-US" smtClean="0"/>
              <a:t>ingestion</a:t>
            </a:r>
          </a:p>
          <a:p>
            <a:r>
              <a:rPr b="1" dirty="0" lang="en-US" smtClean="0"/>
              <a:t>Mechanical injury</a:t>
            </a:r>
            <a:r>
              <a:rPr dirty="0" lang="en-US" smtClean="0"/>
              <a:t> (</a:t>
            </a:r>
            <a:r>
              <a:rPr dirty="0" i="1" lang="en-US" smtClean="0"/>
              <a:t>RTA + Falls</a:t>
            </a:r>
            <a:r>
              <a:rPr dirty="0" lang="en-US" smtClean="0"/>
              <a:t>) accounts for majority of trauma cases (63%)</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96" name=""/>
        <p:cNvGrpSpPr/>
        <p:nvPr/>
      </p:nvGrpSpPr>
      <p:grpSpPr>
        <a:xfrm>
          <a:off x="0" y="0"/>
          <a:ext cx="0" cy="0"/>
          <a:chOff x="0" y="0"/>
          <a:chExt cx="0" cy="0"/>
        </a:xfrm>
      </p:grpSpPr>
      <p:sp>
        <p:nvSpPr>
          <p:cNvPr id="1048660" name="Title 1"/>
          <p:cNvSpPr>
            <a:spLocks noGrp="1"/>
          </p:cNvSpPr>
          <p:nvPr>
            <p:ph type="title"/>
          </p:nvPr>
        </p:nvSpPr>
        <p:spPr>
          <a:xfrm>
            <a:off x="228599" y="171450"/>
            <a:ext cx="6043613" cy="835025"/>
          </a:xfrm>
        </p:spPr>
        <p:txBody>
          <a:bodyPr>
            <a:normAutofit/>
          </a:bodyPr>
          <a:p>
            <a:pPr eaLnBrk="1" hangingPunct="1"/>
            <a:r>
              <a:rPr b="1" dirty="0" sz="3200" lang="en-US" u="sng" smtClean="0">
                <a:effectLst/>
                <a:latin typeface="Candara" pitchFamily="34" charset="0"/>
                <a:ea typeface="ＭＳ Ｐゴシック" pitchFamily="-84" charset="-128"/>
              </a:rPr>
              <a:t>Mechanism of Injury</a:t>
            </a:r>
          </a:p>
        </p:txBody>
      </p:sp>
      <p:sp>
        <p:nvSpPr>
          <p:cNvPr id="1048661" name="Content Placeholder 2"/>
          <p:cNvSpPr>
            <a:spLocks noGrp="1"/>
          </p:cNvSpPr>
          <p:nvPr>
            <p:ph idx="1"/>
          </p:nvPr>
        </p:nvSpPr>
        <p:spPr>
          <a:xfrm>
            <a:off x="228600" y="990600"/>
            <a:ext cx="5867400" cy="3124200"/>
          </a:xfrm>
        </p:spPr>
        <p:txBody>
          <a:bodyPr>
            <a:normAutofit fontScale="87500" lnSpcReduction="20000"/>
          </a:bodyPr>
          <a:p>
            <a:pPr eaLnBrk="1" hangingPunct="1" indent="-457200" marL="457200">
              <a:spcBef>
                <a:spcPts val="200"/>
              </a:spcBef>
              <a:buFont typeface="+mj-lt"/>
              <a:buAutoNum type="arabicPeriod"/>
            </a:pPr>
            <a:r>
              <a:rPr altLang="en-US" dirty="0" sz="2400" lang="en-US" smtClean="0">
                <a:solidFill>
                  <a:srgbClr val="000000"/>
                </a:solidFill>
                <a:latin typeface="Candara" pitchFamily="34" charset="0"/>
                <a:ea typeface="ＭＳ Ｐゴシック" pitchFamily="34" charset="-128"/>
              </a:rPr>
              <a:t>Frontal Impact Collisions</a:t>
            </a:r>
          </a:p>
          <a:p>
            <a:pPr eaLnBrk="1" hangingPunct="1" indent="-457200" marL="457200">
              <a:spcBef>
                <a:spcPts val="200"/>
              </a:spcBef>
              <a:buFont typeface="+mj-lt"/>
              <a:buAutoNum type="arabicPeriod"/>
            </a:pPr>
            <a:r>
              <a:rPr altLang="en-US" dirty="0" sz="2400" lang="en-US" smtClean="0">
                <a:solidFill>
                  <a:srgbClr val="000000"/>
                </a:solidFill>
                <a:latin typeface="Candara" pitchFamily="34" charset="0"/>
                <a:ea typeface="ＭＳ Ｐゴシック" pitchFamily="34" charset="-128"/>
              </a:rPr>
              <a:t>Lateral Impact Collisions (T bone)</a:t>
            </a:r>
          </a:p>
          <a:p>
            <a:pPr eaLnBrk="1" hangingPunct="1" indent="-457200" marL="457200">
              <a:spcBef>
                <a:spcPts val="200"/>
              </a:spcBef>
              <a:buFont typeface="+mj-lt"/>
              <a:buAutoNum type="arabicPeriod"/>
            </a:pPr>
            <a:r>
              <a:rPr altLang="en-US" dirty="0" sz="2400" lang="en-US" smtClean="0">
                <a:solidFill>
                  <a:srgbClr val="000000"/>
                </a:solidFill>
                <a:latin typeface="Candara" pitchFamily="34" charset="0"/>
                <a:ea typeface="ＭＳ Ｐゴシック" pitchFamily="34" charset="-128"/>
              </a:rPr>
              <a:t>Rear-end Impact Collisions</a:t>
            </a:r>
          </a:p>
          <a:p>
            <a:pPr eaLnBrk="1" hangingPunct="1" indent="-457200" marL="457200">
              <a:spcBef>
                <a:spcPts val="200"/>
              </a:spcBef>
              <a:buFont typeface="+mj-lt"/>
              <a:buAutoNum type="arabicPeriod"/>
            </a:pPr>
            <a:r>
              <a:rPr altLang="en-US" dirty="0" sz="2400" lang="en-US" smtClean="0">
                <a:solidFill>
                  <a:srgbClr val="000000"/>
                </a:solidFill>
                <a:latin typeface="Candara" pitchFamily="34" charset="0"/>
                <a:ea typeface="ＭＳ Ｐゴシック" pitchFamily="34" charset="-128"/>
              </a:rPr>
              <a:t>Roll-over Mechanism</a:t>
            </a:r>
          </a:p>
          <a:p>
            <a:pPr eaLnBrk="1" hangingPunct="1" indent="-457200" marL="457200">
              <a:spcBef>
                <a:spcPts val="200"/>
              </a:spcBef>
              <a:buFont typeface="+mj-lt"/>
              <a:buAutoNum type="arabicPeriod"/>
            </a:pPr>
            <a:r>
              <a:rPr altLang="en-US" dirty="0" sz="2400" lang="en-US" smtClean="0">
                <a:solidFill>
                  <a:srgbClr val="000000"/>
                </a:solidFill>
                <a:latin typeface="Candara" pitchFamily="34" charset="0"/>
                <a:ea typeface="ＭＳ Ｐゴシック" pitchFamily="34" charset="-128"/>
              </a:rPr>
              <a:t>Rotational Impact</a:t>
            </a:r>
          </a:p>
          <a:p>
            <a:pPr eaLnBrk="1" hangingPunct="1" indent="-457200" marL="457200">
              <a:spcBef>
                <a:spcPts val="200"/>
              </a:spcBef>
              <a:buFont typeface="+mj-lt"/>
              <a:buAutoNum type="arabicPeriod"/>
            </a:pPr>
            <a:r>
              <a:rPr altLang="en-US" dirty="0" sz="2400" lang="en-US" smtClean="0">
                <a:solidFill>
                  <a:srgbClr val="000000"/>
                </a:solidFill>
                <a:latin typeface="Candara" pitchFamily="34" charset="0"/>
                <a:ea typeface="ＭＳ Ｐゴシック" pitchFamily="34" charset="-128"/>
              </a:rPr>
              <a:t>Open Vehicle or Motorcycle/Moped</a:t>
            </a:r>
          </a:p>
          <a:p>
            <a:pPr eaLnBrk="1" hangingPunct="1" indent="-457200" marL="457200">
              <a:spcBef>
                <a:spcPts val="200"/>
              </a:spcBef>
              <a:buFont typeface="+mj-lt"/>
              <a:buAutoNum type="arabicPeriod"/>
            </a:pPr>
            <a:r>
              <a:rPr altLang="en-US" dirty="0" sz="2400" lang="en-US" smtClean="0">
                <a:solidFill>
                  <a:srgbClr val="000000"/>
                </a:solidFill>
                <a:latin typeface="Candara" pitchFamily="34" charset="0"/>
                <a:ea typeface="ＭＳ Ｐゴシック" pitchFamily="34" charset="-128"/>
              </a:rPr>
              <a:t>Pedestrian Vs. Car</a:t>
            </a:r>
          </a:p>
          <a:p>
            <a:pPr eaLnBrk="1" hangingPunct="1" indent="-457200" marL="457200">
              <a:spcBef>
                <a:spcPts val="200"/>
              </a:spcBef>
              <a:buFont typeface="+mj-lt"/>
              <a:buAutoNum type="arabicPeriod"/>
            </a:pPr>
            <a:r>
              <a:rPr altLang="en-US" dirty="0" sz="2400" lang="en-US" smtClean="0">
                <a:solidFill>
                  <a:srgbClr val="000000"/>
                </a:solidFill>
                <a:latin typeface="Candara" pitchFamily="34" charset="0"/>
                <a:ea typeface="ＭＳ Ｐゴシック" pitchFamily="34" charset="-128"/>
              </a:rPr>
              <a:t>Falls from Height</a:t>
            </a:r>
          </a:p>
          <a:p>
            <a:pPr eaLnBrk="1" hangingPunct="1" indent="-457200" marL="457200">
              <a:spcBef>
                <a:spcPts val="200"/>
              </a:spcBef>
              <a:buFont typeface="+mj-lt"/>
              <a:buAutoNum type="arabicPeriod"/>
            </a:pPr>
            <a:r>
              <a:rPr altLang="en-US" dirty="0" sz="2400" lang="en-US" smtClean="0">
                <a:solidFill>
                  <a:srgbClr val="000000"/>
                </a:solidFill>
                <a:latin typeface="Candara" pitchFamily="34" charset="0"/>
                <a:ea typeface="ＭＳ Ｐゴシック" pitchFamily="34" charset="-128"/>
              </a:rPr>
              <a:t>Objects falling on Victim</a:t>
            </a:r>
          </a:p>
          <a:p>
            <a:pPr eaLnBrk="1" hangingPunct="1" indent="-457200" marL="457200">
              <a:spcBef>
                <a:spcPts val="200"/>
              </a:spcBef>
              <a:buFont typeface="+mj-lt"/>
              <a:buAutoNum type="arabicPeriod"/>
            </a:pPr>
            <a:r>
              <a:rPr altLang="en-US" dirty="0" sz="2400" lang="en-US" smtClean="0">
                <a:solidFill>
                  <a:srgbClr val="000000"/>
                </a:solidFill>
                <a:latin typeface="Candara" pitchFamily="34" charset="0"/>
                <a:ea typeface="ＭＳ Ｐゴシック" pitchFamily="34" charset="-128"/>
              </a:rPr>
              <a:t>Penetrating Injury/Trauma (Guns vs. Knives)</a:t>
            </a:r>
          </a:p>
          <a:p>
            <a:pPr eaLnBrk="1" hangingPunct="1" indent="-457200" marL="457200">
              <a:spcBef>
                <a:spcPts val="200"/>
              </a:spcBef>
              <a:buFont typeface="+mj-lt"/>
              <a:buAutoNum type="arabicPeriod"/>
            </a:pPr>
            <a:r>
              <a:rPr altLang="en-US" dirty="0" sz="2400" lang="en-US" smtClean="0">
                <a:solidFill>
                  <a:srgbClr val="000000"/>
                </a:solidFill>
                <a:latin typeface="Candara" pitchFamily="34" charset="0"/>
                <a:ea typeface="ＭＳ Ｐゴシック" pitchFamily="34" charset="-128"/>
              </a:rPr>
              <a:t>Blunt Trauma</a:t>
            </a:r>
          </a:p>
        </p:txBody>
      </p:sp>
      <p:pic>
        <p:nvPicPr>
          <p:cNvPr id="2097154" name="Picture 10" descr="3 Car Crash by Vincent J. Brown."/>
          <p:cNvPicPr>
            <a:picLocks noChangeAspect="1" noChangeArrowheads="1"/>
          </p:cNvPicPr>
          <p:nvPr/>
        </p:nvPicPr>
        <p:blipFill>
          <a:blip xmlns:r="http://schemas.openxmlformats.org/officeDocument/2006/relationships" r:embed="rId1"/>
          <a:srcRect/>
          <a:stretch>
            <a:fillRect/>
          </a:stretch>
        </p:blipFill>
        <p:spPr bwMode="auto">
          <a:xfrm>
            <a:off x="6248400" y="2438400"/>
            <a:ext cx="2743200" cy="1885950"/>
          </a:xfrm>
          <a:prstGeom prst="rect"/>
          <a:noFill/>
          <a:ln>
            <a:noFill/>
          </a:ln>
        </p:spPr>
      </p:pic>
      <p:sp>
        <p:nvSpPr>
          <p:cNvPr id="1048662" name="Rectangle 21"/>
          <p:cNvSpPr>
            <a:spLocks noChangeArrowheads="1"/>
          </p:cNvSpPr>
          <p:nvPr/>
        </p:nvSpPr>
        <p:spPr bwMode="auto">
          <a:xfrm>
            <a:off x="7086600" y="4267200"/>
            <a:ext cx="1905000" cy="276225"/>
          </a:xfrm>
          <a:prstGeom prst="rect"/>
          <a:noFill/>
          <a:ln>
            <a:noFill/>
          </a:ln>
        </p:spPr>
        <p:txBody>
          <a:bodyPr bIns="45711" lIns="91420" rIns="91420" tIns="45711">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Century Gothic" pitchFamily="34" charset="0"/>
              </a:defRPr>
            </a:lvl1pPr>
            <a:lvl2pPr eaLnBrk="0" hangingPunct="0" indent="-285750" marL="742950">
              <a:spcBef>
                <a:spcPts val="325"/>
              </a:spcBef>
              <a:buClr>
                <a:schemeClr val="accent1"/>
              </a:buClr>
              <a:buFont typeface="Verdana" pitchFamily="34" charset="0"/>
              <a:buChar char="◦"/>
              <a:defRPr sz="2300">
                <a:solidFill>
                  <a:schemeClr val="tx1"/>
                </a:solidFill>
                <a:latin typeface="Century Gothic" pitchFamily="34" charset="0"/>
              </a:defRPr>
            </a:lvl2pPr>
            <a:lvl3pPr eaLnBrk="0" hangingPunct="0" indent="-228600" marL="1143000">
              <a:spcBef>
                <a:spcPts val="350"/>
              </a:spcBef>
              <a:buClr>
                <a:schemeClr val="accent2"/>
              </a:buClr>
              <a:buSzPct val="100000"/>
              <a:buFont typeface="Wingdings 2" pitchFamily="18" charset="2"/>
              <a:buChar char=""/>
              <a:defRPr sz="2100">
                <a:solidFill>
                  <a:schemeClr val="tx1"/>
                </a:solidFill>
                <a:latin typeface="Century Gothic" pitchFamily="34" charset="0"/>
              </a:defRPr>
            </a:lvl3pPr>
            <a:lvl4pPr eaLnBrk="0" hangingPunct="0" indent="-228600" marL="1600200">
              <a:spcBef>
                <a:spcPts val="350"/>
              </a:spcBef>
              <a:buClr>
                <a:schemeClr val="accent2"/>
              </a:buClr>
              <a:buFont typeface="Wingdings 2" pitchFamily="18" charset="2"/>
              <a:buChar char=""/>
              <a:defRPr sz="1900">
                <a:solidFill>
                  <a:schemeClr val="tx1"/>
                </a:solidFill>
                <a:latin typeface="Century Gothic" pitchFamily="34" charset="0"/>
              </a:defRPr>
            </a:lvl4pPr>
            <a:lvl5pPr eaLnBrk="0" hangingPunct="0" indent="-228600" marL="2057400">
              <a:spcBef>
                <a:spcPts val="350"/>
              </a:spcBef>
              <a:buClr>
                <a:schemeClr val="accent2"/>
              </a:buClr>
              <a:buFont typeface="Wingdings 2" pitchFamily="18" charset="2"/>
              <a:buChar char=""/>
              <a:defRPr sz="2000">
                <a:solidFill>
                  <a:schemeClr val="tx1"/>
                </a:solidFill>
                <a:latin typeface="Century Gothic" pitchFamily="34" charset="0"/>
              </a:defRPr>
            </a:lvl5pPr>
            <a:lvl6pPr eaLnBrk="0" fontAlgn="base" hangingPunct="0" indent="-228600" marL="25146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6pPr>
            <a:lvl7pPr eaLnBrk="0" fontAlgn="base" hangingPunct="0" indent="-228600" marL="29718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7pPr>
            <a:lvl8pPr eaLnBrk="0" fontAlgn="base" hangingPunct="0" indent="-228600" marL="34290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8pPr>
            <a:lvl9pPr eaLnBrk="0" fontAlgn="base" hangingPunct="0" indent="-228600" marL="38862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9pPr>
          </a:lstStyle>
          <a:p>
            <a:pPr eaLnBrk="1" hangingPunct="1">
              <a:spcBef>
                <a:spcPct val="0"/>
              </a:spcBef>
              <a:buClrTx/>
              <a:buSzTx/>
              <a:buFontTx/>
              <a:buNone/>
            </a:pPr>
            <a:r>
              <a:rPr altLang="en-US" sz="1200" lang="en-US">
                <a:solidFill>
                  <a:srgbClr val="000000"/>
                </a:solidFill>
                <a:latin typeface="Arial" charset="0"/>
              </a:rPr>
              <a:t>Vincent J Brown (</a:t>
            </a:r>
            <a:r>
              <a:rPr altLang="en-US" sz="1200" lang="en-US">
                <a:solidFill>
                  <a:srgbClr val="000000"/>
                </a:solidFill>
                <a:latin typeface="Arial" charset="0"/>
                <a:hlinkClick r:id="rId2"/>
              </a:rPr>
              <a:t>flickr</a:t>
            </a:r>
            <a:r>
              <a:rPr altLang="en-US" sz="1200" lang="en-US">
                <a:solidFill>
                  <a:srgbClr val="000000"/>
                </a:solidFill>
                <a:latin typeface="Arial" charset="0"/>
              </a:rPr>
              <a:t>)</a:t>
            </a:r>
          </a:p>
        </p:txBody>
      </p:sp>
      <p:pic>
        <p:nvPicPr>
          <p:cNvPr id="2097155" name="Picture 12" descr="IMG_3204 by knockhill@live.co.uk if you would like a A4 print."/>
          <p:cNvPicPr>
            <a:picLocks noChangeAspect="1" noChangeArrowheads="1"/>
          </p:cNvPicPr>
          <p:nvPr/>
        </p:nvPicPr>
        <p:blipFill>
          <a:blip xmlns:r="http://schemas.openxmlformats.org/officeDocument/2006/relationships" r:embed="rId3"/>
          <a:srcRect/>
          <a:stretch>
            <a:fillRect/>
          </a:stretch>
        </p:blipFill>
        <p:spPr bwMode="auto">
          <a:xfrm>
            <a:off x="3200400" y="4343400"/>
            <a:ext cx="2743200" cy="1827213"/>
          </a:xfrm>
          <a:prstGeom prst="rect"/>
          <a:noFill/>
          <a:ln>
            <a:noFill/>
          </a:ln>
        </p:spPr>
      </p:pic>
      <p:sp>
        <p:nvSpPr>
          <p:cNvPr id="1048663" name="Rectangle 22"/>
          <p:cNvSpPr>
            <a:spLocks noChangeArrowheads="1"/>
          </p:cNvSpPr>
          <p:nvPr/>
        </p:nvSpPr>
        <p:spPr bwMode="auto">
          <a:xfrm>
            <a:off x="4038600" y="6172200"/>
            <a:ext cx="1371600" cy="261938"/>
          </a:xfrm>
          <a:prstGeom prst="rect"/>
          <a:noFill/>
          <a:ln>
            <a:noFill/>
          </a:ln>
        </p:spPr>
        <p:txBody>
          <a:bodyPr bIns="45711" lIns="91420" rIns="91420" tIns="45711">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Century Gothic" pitchFamily="34" charset="0"/>
              </a:defRPr>
            </a:lvl1pPr>
            <a:lvl2pPr eaLnBrk="0" hangingPunct="0" indent="-285750" marL="742950">
              <a:spcBef>
                <a:spcPts val="325"/>
              </a:spcBef>
              <a:buClr>
                <a:schemeClr val="accent1"/>
              </a:buClr>
              <a:buFont typeface="Verdana" pitchFamily="34" charset="0"/>
              <a:buChar char="◦"/>
              <a:defRPr sz="2300">
                <a:solidFill>
                  <a:schemeClr val="tx1"/>
                </a:solidFill>
                <a:latin typeface="Century Gothic" pitchFamily="34" charset="0"/>
              </a:defRPr>
            </a:lvl2pPr>
            <a:lvl3pPr eaLnBrk="0" hangingPunct="0" indent="-228600" marL="1143000">
              <a:spcBef>
                <a:spcPts val="350"/>
              </a:spcBef>
              <a:buClr>
                <a:schemeClr val="accent2"/>
              </a:buClr>
              <a:buSzPct val="100000"/>
              <a:buFont typeface="Wingdings 2" pitchFamily="18" charset="2"/>
              <a:buChar char=""/>
              <a:defRPr sz="2100">
                <a:solidFill>
                  <a:schemeClr val="tx1"/>
                </a:solidFill>
                <a:latin typeface="Century Gothic" pitchFamily="34" charset="0"/>
              </a:defRPr>
            </a:lvl3pPr>
            <a:lvl4pPr eaLnBrk="0" hangingPunct="0" indent="-228600" marL="1600200">
              <a:spcBef>
                <a:spcPts val="350"/>
              </a:spcBef>
              <a:buClr>
                <a:schemeClr val="accent2"/>
              </a:buClr>
              <a:buFont typeface="Wingdings 2" pitchFamily="18" charset="2"/>
              <a:buChar char=""/>
              <a:defRPr sz="1900">
                <a:solidFill>
                  <a:schemeClr val="tx1"/>
                </a:solidFill>
                <a:latin typeface="Century Gothic" pitchFamily="34" charset="0"/>
              </a:defRPr>
            </a:lvl4pPr>
            <a:lvl5pPr eaLnBrk="0" hangingPunct="0" indent="-228600" marL="2057400">
              <a:spcBef>
                <a:spcPts val="350"/>
              </a:spcBef>
              <a:buClr>
                <a:schemeClr val="accent2"/>
              </a:buClr>
              <a:buFont typeface="Wingdings 2" pitchFamily="18" charset="2"/>
              <a:buChar char=""/>
              <a:defRPr sz="2000">
                <a:solidFill>
                  <a:schemeClr val="tx1"/>
                </a:solidFill>
                <a:latin typeface="Century Gothic" pitchFamily="34" charset="0"/>
              </a:defRPr>
            </a:lvl5pPr>
            <a:lvl6pPr eaLnBrk="0" fontAlgn="base" hangingPunct="0" indent="-228600" marL="25146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6pPr>
            <a:lvl7pPr eaLnBrk="0" fontAlgn="base" hangingPunct="0" indent="-228600" marL="29718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7pPr>
            <a:lvl8pPr eaLnBrk="0" fontAlgn="base" hangingPunct="0" indent="-228600" marL="34290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8pPr>
            <a:lvl9pPr eaLnBrk="0" fontAlgn="base" hangingPunct="0" indent="-228600" marL="38862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9pPr>
          </a:lstStyle>
          <a:p>
            <a:pPr eaLnBrk="1" hangingPunct="1">
              <a:spcBef>
                <a:spcPct val="0"/>
              </a:spcBef>
              <a:buClrTx/>
              <a:buSzTx/>
              <a:buFontTx/>
              <a:buNone/>
            </a:pPr>
            <a:r>
              <a:rPr altLang="en-US" sz="1100" lang="en-US">
                <a:solidFill>
                  <a:srgbClr val="000000"/>
                </a:solidFill>
                <a:latin typeface="Arial" charset="0"/>
              </a:rPr>
              <a:t>Knockhill (</a:t>
            </a:r>
            <a:r>
              <a:rPr altLang="en-US" sz="1100" lang="en-US">
                <a:solidFill>
                  <a:srgbClr val="000000"/>
                </a:solidFill>
                <a:latin typeface="Arial" charset="0"/>
                <a:hlinkClick r:id="rId4"/>
              </a:rPr>
              <a:t>flickr</a:t>
            </a:r>
            <a:r>
              <a:rPr altLang="en-US" sz="1100" lang="en-US">
                <a:solidFill>
                  <a:srgbClr val="000000"/>
                </a:solidFill>
                <a:latin typeface="Arial" charset="0"/>
              </a:rPr>
              <a:t>)</a:t>
            </a:r>
          </a:p>
        </p:txBody>
      </p:sp>
      <p:pic>
        <p:nvPicPr>
          <p:cNvPr id="2097156" name="Picture 14" descr="Van by nxtiak."/>
          <p:cNvPicPr>
            <a:picLocks noChangeAspect="1" noChangeArrowheads="1"/>
          </p:cNvPicPr>
          <p:nvPr/>
        </p:nvPicPr>
        <p:blipFill>
          <a:blip xmlns:r="http://schemas.openxmlformats.org/officeDocument/2006/relationships" r:embed="rId5"/>
          <a:srcRect/>
          <a:stretch>
            <a:fillRect/>
          </a:stretch>
        </p:blipFill>
        <p:spPr bwMode="auto">
          <a:xfrm>
            <a:off x="6248400" y="4572000"/>
            <a:ext cx="2762250" cy="2019300"/>
          </a:xfrm>
          <a:prstGeom prst="rect"/>
          <a:noFill/>
          <a:ln>
            <a:noFill/>
          </a:ln>
        </p:spPr>
      </p:pic>
      <p:sp>
        <p:nvSpPr>
          <p:cNvPr id="1048664" name="Rectangle 24"/>
          <p:cNvSpPr>
            <a:spLocks noChangeArrowheads="1"/>
          </p:cNvSpPr>
          <p:nvPr/>
        </p:nvSpPr>
        <p:spPr bwMode="auto">
          <a:xfrm>
            <a:off x="7010400" y="6553200"/>
            <a:ext cx="1905000" cy="261938"/>
          </a:xfrm>
          <a:prstGeom prst="rect"/>
          <a:noFill/>
          <a:ln>
            <a:noFill/>
          </a:ln>
        </p:spPr>
        <p:txBody>
          <a:bodyPr bIns="45711" lIns="91420" rIns="91420" tIns="45711">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Century Gothic" pitchFamily="34" charset="0"/>
              </a:defRPr>
            </a:lvl1pPr>
            <a:lvl2pPr eaLnBrk="0" hangingPunct="0" indent="-285750" marL="742950">
              <a:spcBef>
                <a:spcPts val="325"/>
              </a:spcBef>
              <a:buClr>
                <a:schemeClr val="accent1"/>
              </a:buClr>
              <a:buFont typeface="Verdana" pitchFamily="34" charset="0"/>
              <a:buChar char="◦"/>
              <a:defRPr sz="2300">
                <a:solidFill>
                  <a:schemeClr val="tx1"/>
                </a:solidFill>
                <a:latin typeface="Century Gothic" pitchFamily="34" charset="0"/>
              </a:defRPr>
            </a:lvl2pPr>
            <a:lvl3pPr eaLnBrk="0" hangingPunct="0" indent="-228600" marL="1143000">
              <a:spcBef>
                <a:spcPts val="350"/>
              </a:spcBef>
              <a:buClr>
                <a:schemeClr val="accent2"/>
              </a:buClr>
              <a:buSzPct val="100000"/>
              <a:buFont typeface="Wingdings 2" pitchFamily="18" charset="2"/>
              <a:buChar char=""/>
              <a:defRPr sz="2100">
                <a:solidFill>
                  <a:schemeClr val="tx1"/>
                </a:solidFill>
                <a:latin typeface="Century Gothic" pitchFamily="34" charset="0"/>
              </a:defRPr>
            </a:lvl3pPr>
            <a:lvl4pPr eaLnBrk="0" hangingPunct="0" indent="-228600" marL="1600200">
              <a:spcBef>
                <a:spcPts val="350"/>
              </a:spcBef>
              <a:buClr>
                <a:schemeClr val="accent2"/>
              </a:buClr>
              <a:buFont typeface="Wingdings 2" pitchFamily="18" charset="2"/>
              <a:buChar char=""/>
              <a:defRPr sz="1900">
                <a:solidFill>
                  <a:schemeClr val="tx1"/>
                </a:solidFill>
                <a:latin typeface="Century Gothic" pitchFamily="34" charset="0"/>
              </a:defRPr>
            </a:lvl4pPr>
            <a:lvl5pPr eaLnBrk="0" hangingPunct="0" indent="-228600" marL="2057400">
              <a:spcBef>
                <a:spcPts val="350"/>
              </a:spcBef>
              <a:buClr>
                <a:schemeClr val="accent2"/>
              </a:buClr>
              <a:buFont typeface="Wingdings 2" pitchFamily="18" charset="2"/>
              <a:buChar char=""/>
              <a:defRPr sz="2000">
                <a:solidFill>
                  <a:schemeClr val="tx1"/>
                </a:solidFill>
                <a:latin typeface="Century Gothic" pitchFamily="34" charset="0"/>
              </a:defRPr>
            </a:lvl5pPr>
            <a:lvl6pPr eaLnBrk="0" fontAlgn="base" hangingPunct="0" indent="-228600" marL="25146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6pPr>
            <a:lvl7pPr eaLnBrk="0" fontAlgn="base" hangingPunct="0" indent="-228600" marL="29718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7pPr>
            <a:lvl8pPr eaLnBrk="0" fontAlgn="base" hangingPunct="0" indent="-228600" marL="34290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8pPr>
            <a:lvl9pPr eaLnBrk="0" fontAlgn="base" hangingPunct="0" indent="-228600" marL="38862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9pPr>
          </a:lstStyle>
          <a:p>
            <a:pPr eaLnBrk="1" hangingPunct="1">
              <a:spcBef>
                <a:spcPct val="0"/>
              </a:spcBef>
              <a:buClrTx/>
              <a:buSzTx/>
              <a:buFontTx/>
              <a:buNone/>
            </a:pPr>
            <a:r>
              <a:rPr altLang="en-US" sz="1100" lang="en-US">
                <a:solidFill>
                  <a:srgbClr val="000000"/>
                </a:solidFill>
                <a:latin typeface="Arial" charset="0"/>
              </a:rPr>
              <a:t>Nxtiak (</a:t>
            </a:r>
            <a:r>
              <a:rPr altLang="en-US" sz="1100" lang="en-US">
                <a:solidFill>
                  <a:srgbClr val="000000"/>
                </a:solidFill>
                <a:latin typeface="Arial" charset="0"/>
                <a:hlinkClick r:id="rId6"/>
              </a:rPr>
              <a:t>flickr</a:t>
            </a:r>
            <a:r>
              <a:rPr altLang="en-US" sz="1100" lang="en-US">
                <a:solidFill>
                  <a:srgbClr val="000000"/>
                </a:solidFill>
                <a:latin typeface="Arial" charset="0"/>
              </a:rPr>
              <a:t>)</a:t>
            </a:r>
          </a:p>
        </p:txBody>
      </p:sp>
      <p:pic>
        <p:nvPicPr>
          <p:cNvPr id="2097157" name="Picture 16" descr="Krock by Nico.se."/>
          <p:cNvPicPr>
            <a:picLocks noChangeAspect="1" noChangeArrowheads="1"/>
          </p:cNvPicPr>
          <p:nvPr/>
        </p:nvPicPr>
        <p:blipFill>
          <a:blip xmlns:r="http://schemas.openxmlformats.org/officeDocument/2006/relationships" r:embed="rId7"/>
          <a:srcRect/>
          <a:stretch>
            <a:fillRect/>
          </a:stretch>
        </p:blipFill>
        <p:spPr bwMode="auto">
          <a:xfrm>
            <a:off x="6248400" y="152400"/>
            <a:ext cx="2743200" cy="2057400"/>
          </a:xfrm>
          <a:prstGeom prst="rect"/>
          <a:noFill/>
          <a:ln>
            <a:noFill/>
          </a:ln>
        </p:spPr>
      </p:pic>
      <p:sp>
        <p:nvSpPr>
          <p:cNvPr id="1048665" name="Rectangle 26"/>
          <p:cNvSpPr>
            <a:spLocks noChangeArrowheads="1"/>
          </p:cNvSpPr>
          <p:nvPr/>
        </p:nvSpPr>
        <p:spPr bwMode="auto">
          <a:xfrm>
            <a:off x="7010400" y="2209800"/>
            <a:ext cx="1981200" cy="261938"/>
          </a:xfrm>
          <a:prstGeom prst="rect"/>
          <a:noFill/>
          <a:ln>
            <a:noFill/>
          </a:ln>
        </p:spPr>
        <p:txBody>
          <a:bodyPr bIns="45711" lIns="91420" rIns="91420" tIns="45711">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Century Gothic" pitchFamily="34" charset="0"/>
              </a:defRPr>
            </a:lvl1pPr>
            <a:lvl2pPr eaLnBrk="0" hangingPunct="0" indent="-285750" marL="742950">
              <a:spcBef>
                <a:spcPts val="325"/>
              </a:spcBef>
              <a:buClr>
                <a:schemeClr val="accent1"/>
              </a:buClr>
              <a:buFont typeface="Verdana" pitchFamily="34" charset="0"/>
              <a:buChar char="◦"/>
              <a:defRPr sz="2300">
                <a:solidFill>
                  <a:schemeClr val="tx1"/>
                </a:solidFill>
                <a:latin typeface="Century Gothic" pitchFamily="34" charset="0"/>
              </a:defRPr>
            </a:lvl2pPr>
            <a:lvl3pPr eaLnBrk="0" hangingPunct="0" indent="-228600" marL="1143000">
              <a:spcBef>
                <a:spcPts val="350"/>
              </a:spcBef>
              <a:buClr>
                <a:schemeClr val="accent2"/>
              </a:buClr>
              <a:buSzPct val="100000"/>
              <a:buFont typeface="Wingdings 2" pitchFamily="18" charset="2"/>
              <a:buChar char=""/>
              <a:defRPr sz="2100">
                <a:solidFill>
                  <a:schemeClr val="tx1"/>
                </a:solidFill>
                <a:latin typeface="Century Gothic" pitchFamily="34" charset="0"/>
              </a:defRPr>
            </a:lvl3pPr>
            <a:lvl4pPr eaLnBrk="0" hangingPunct="0" indent="-228600" marL="1600200">
              <a:spcBef>
                <a:spcPts val="350"/>
              </a:spcBef>
              <a:buClr>
                <a:schemeClr val="accent2"/>
              </a:buClr>
              <a:buFont typeface="Wingdings 2" pitchFamily="18" charset="2"/>
              <a:buChar char=""/>
              <a:defRPr sz="1900">
                <a:solidFill>
                  <a:schemeClr val="tx1"/>
                </a:solidFill>
                <a:latin typeface="Century Gothic" pitchFamily="34" charset="0"/>
              </a:defRPr>
            </a:lvl4pPr>
            <a:lvl5pPr eaLnBrk="0" hangingPunct="0" indent="-228600" marL="2057400">
              <a:spcBef>
                <a:spcPts val="350"/>
              </a:spcBef>
              <a:buClr>
                <a:schemeClr val="accent2"/>
              </a:buClr>
              <a:buFont typeface="Wingdings 2" pitchFamily="18" charset="2"/>
              <a:buChar char=""/>
              <a:defRPr sz="2000">
                <a:solidFill>
                  <a:schemeClr val="tx1"/>
                </a:solidFill>
                <a:latin typeface="Century Gothic" pitchFamily="34" charset="0"/>
              </a:defRPr>
            </a:lvl5pPr>
            <a:lvl6pPr eaLnBrk="0" fontAlgn="base" hangingPunct="0" indent="-228600" marL="25146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6pPr>
            <a:lvl7pPr eaLnBrk="0" fontAlgn="base" hangingPunct="0" indent="-228600" marL="29718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7pPr>
            <a:lvl8pPr eaLnBrk="0" fontAlgn="base" hangingPunct="0" indent="-228600" marL="34290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8pPr>
            <a:lvl9pPr eaLnBrk="0" fontAlgn="base" hangingPunct="0" indent="-228600" marL="38862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9pPr>
          </a:lstStyle>
          <a:p>
            <a:pPr eaLnBrk="1" hangingPunct="1">
              <a:spcBef>
                <a:spcPct val="0"/>
              </a:spcBef>
              <a:buClrTx/>
              <a:buSzTx/>
              <a:buFontTx/>
              <a:buNone/>
            </a:pPr>
            <a:r>
              <a:rPr altLang="en-US" sz="1100" lang="en-US">
                <a:solidFill>
                  <a:srgbClr val="000000"/>
                </a:solidFill>
                <a:latin typeface="Arial" charset="0"/>
              </a:rPr>
              <a:t>Nico.se (</a:t>
            </a:r>
            <a:r>
              <a:rPr altLang="en-US" sz="1100" lang="en-US">
                <a:solidFill>
                  <a:srgbClr val="000000"/>
                </a:solidFill>
                <a:latin typeface="Arial" charset="0"/>
                <a:hlinkClick r:id="rId8"/>
              </a:rPr>
              <a:t>flickr</a:t>
            </a:r>
            <a:r>
              <a:rPr altLang="en-US" sz="1100" lang="en-US">
                <a:solidFill>
                  <a:srgbClr val="000000"/>
                </a:solidFill>
                <a:latin typeface="Arial" charset="0"/>
              </a:rPr>
              <a:t>)</a:t>
            </a:r>
          </a:p>
        </p:txBody>
      </p:sp>
      <p:pic>
        <p:nvPicPr>
          <p:cNvPr id="2097158" name="Picture 18" descr="Close enough. by juicyrai."/>
          <p:cNvPicPr>
            <a:picLocks noChangeAspect="1" noChangeArrowheads="1"/>
          </p:cNvPicPr>
          <p:nvPr/>
        </p:nvPicPr>
        <p:blipFill>
          <a:blip xmlns:r="http://schemas.openxmlformats.org/officeDocument/2006/relationships" r:embed="rId9"/>
          <a:srcRect/>
          <a:stretch>
            <a:fillRect/>
          </a:stretch>
        </p:blipFill>
        <p:spPr bwMode="auto">
          <a:xfrm>
            <a:off x="228600" y="4343400"/>
            <a:ext cx="2703513" cy="1800225"/>
          </a:xfrm>
          <a:prstGeom prst="rect"/>
          <a:noFill/>
          <a:ln>
            <a:noFill/>
          </a:ln>
        </p:spPr>
      </p:pic>
      <p:sp>
        <p:nvSpPr>
          <p:cNvPr id="1048666" name="Rectangle 29"/>
          <p:cNvSpPr>
            <a:spLocks noChangeArrowheads="1"/>
          </p:cNvSpPr>
          <p:nvPr/>
        </p:nvSpPr>
        <p:spPr bwMode="auto">
          <a:xfrm>
            <a:off x="1066800" y="6172200"/>
            <a:ext cx="1143000" cy="261938"/>
          </a:xfrm>
          <a:prstGeom prst="rect"/>
          <a:noFill/>
          <a:ln>
            <a:noFill/>
          </a:ln>
        </p:spPr>
        <p:txBody>
          <a:bodyPr bIns="45711" lIns="91420" rIns="91420" tIns="45711">
            <a:spAutoFit/>
          </a:bodyPr>
          <a:lstStyle>
            <a:lvl1pPr eaLnBrk="0" hangingPunct="0">
              <a:spcBef>
                <a:spcPts val="400"/>
              </a:spcBef>
              <a:buClr>
                <a:schemeClr val="accent1"/>
              </a:buClr>
              <a:buSzPct val="68000"/>
              <a:buFont typeface="Wingdings 3" pitchFamily="18" charset="2"/>
              <a:buChar char=""/>
              <a:defRPr sz="2700">
                <a:solidFill>
                  <a:schemeClr val="tx1"/>
                </a:solidFill>
                <a:latin typeface="Century Gothic" pitchFamily="34" charset="0"/>
              </a:defRPr>
            </a:lvl1pPr>
            <a:lvl2pPr eaLnBrk="0" hangingPunct="0" indent="-285750" marL="742950">
              <a:spcBef>
                <a:spcPts val="325"/>
              </a:spcBef>
              <a:buClr>
                <a:schemeClr val="accent1"/>
              </a:buClr>
              <a:buFont typeface="Verdana" pitchFamily="34" charset="0"/>
              <a:buChar char="◦"/>
              <a:defRPr sz="2300">
                <a:solidFill>
                  <a:schemeClr val="tx1"/>
                </a:solidFill>
                <a:latin typeface="Century Gothic" pitchFamily="34" charset="0"/>
              </a:defRPr>
            </a:lvl2pPr>
            <a:lvl3pPr eaLnBrk="0" hangingPunct="0" indent="-228600" marL="1143000">
              <a:spcBef>
                <a:spcPts val="350"/>
              </a:spcBef>
              <a:buClr>
                <a:schemeClr val="accent2"/>
              </a:buClr>
              <a:buSzPct val="100000"/>
              <a:buFont typeface="Wingdings 2" pitchFamily="18" charset="2"/>
              <a:buChar char=""/>
              <a:defRPr sz="2100">
                <a:solidFill>
                  <a:schemeClr val="tx1"/>
                </a:solidFill>
                <a:latin typeface="Century Gothic" pitchFamily="34" charset="0"/>
              </a:defRPr>
            </a:lvl3pPr>
            <a:lvl4pPr eaLnBrk="0" hangingPunct="0" indent="-228600" marL="1600200">
              <a:spcBef>
                <a:spcPts val="350"/>
              </a:spcBef>
              <a:buClr>
                <a:schemeClr val="accent2"/>
              </a:buClr>
              <a:buFont typeface="Wingdings 2" pitchFamily="18" charset="2"/>
              <a:buChar char=""/>
              <a:defRPr sz="1900">
                <a:solidFill>
                  <a:schemeClr val="tx1"/>
                </a:solidFill>
                <a:latin typeface="Century Gothic" pitchFamily="34" charset="0"/>
              </a:defRPr>
            </a:lvl4pPr>
            <a:lvl5pPr eaLnBrk="0" hangingPunct="0" indent="-228600" marL="2057400">
              <a:spcBef>
                <a:spcPts val="350"/>
              </a:spcBef>
              <a:buClr>
                <a:schemeClr val="accent2"/>
              </a:buClr>
              <a:buFont typeface="Wingdings 2" pitchFamily="18" charset="2"/>
              <a:buChar char=""/>
              <a:defRPr sz="2000">
                <a:solidFill>
                  <a:schemeClr val="tx1"/>
                </a:solidFill>
                <a:latin typeface="Century Gothic" pitchFamily="34" charset="0"/>
              </a:defRPr>
            </a:lvl5pPr>
            <a:lvl6pPr eaLnBrk="0" fontAlgn="base" hangingPunct="0" indent="-228600" marL="25146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6pPr>
            <a:lvl7pPr eaLnBrk="0" fontAlgn="base" hangingPunct="0" indent="-228600" marL="29718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7pPr>
            <a:lvl8pPr eaLnBrk="0" fontAlgn="base" hangingPunct="0" indent="-228600" marL="34290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8pPr>
            <a:lvl9pPr eaLnBrk="0" fontAlgn="base" hangingPunct="0" indent="-228600" marL="38862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9pPr>
          </a:lstStyle>
          <a:p>
            <a:pPr eaLnBrk="1" hangingPunct="1">
              <a:spcBef>
                <a:spcPct val="0"/>
              </a:spcBef>
              <a:buClrTx/>
              <a:buSzTx/>
              <a:buFontTx/>
              <a:buNone/>
            </a:pPr>
            <a:r>
              <a:rPr altLang="en-US" sz="1100" lang="en-US">
                <a:solidFill>
                  <a:srgbClr val="000000"/>
                </a:solidFill>
                <a:latin typeface="Arial" charset="0"/>
              </a:rPr>
              <a:t>Juicyrai (</a:t>
            </a:r>
            <a:r>
              <a:rPr altLang="en-US" sz="1100" lang="en-US">
                <a:solidFill>
                  <a:srgbClr val="000000"/>
                </a:solidFill>
                <a:latin typeface="Arial" charset="0"/>
                <a:hlinkClick r:id="rId10"/>
              </a:rPr>
              <a:t>flickr</a:t>
            </a:r>
            <a:r>
              <a:rPr altLang="en-US" sz="1100" lang="en-US">
                <a:solidFill>
                  <a:srgbClr val="000000"/>
                </a:solidFill>
                <a:latin typeface="Arial" charset="0"/>
              </a:rPr>
              <a:t>)</a:t>
            </a:r>
          </a:p>
        </p:txBody>
      </p:sp>
      <p:pic>
        <p:nvPicPr>
          <p:cNvPr id="2097159" name="Picture 19" descr="80x15ndlrg.png"/>
          <p:cNvPicPr>
            <a:picLocks noChangeAspect="1"/>
          </p:cNvPicPr>
          <p:nvPr/>
        </p:nvPicPr>
        <p:blipFill>
          <a:blip xmlns:r="http://schemas.openxmlformats.org/officeDocument/2006/relationships" r:embed="rId11"/>
          <a:srcRect/>
          <a:stretch>
            <a:fillRect/>
          </a:stretch>
        </p:blipFill>
        <p:spPr bwMode="auto">
          <a:xfrm>
            <a:off x="6248400" y="4343400"/>
            <a:ext cx="814388" cy="152400"/>
          </a:xfrm>
          <a:prstGeom prst="rect"/>
          <a:noFill/>
          <a:ln>
            <a:noFill/>
          </a:ln>
        </p:spPr>
      </p:pic>
      <p:pic>
        <p:nvPicPr>
          <p:cNvPr id="2097160" name="Picture 21" descr="80x15ndlrg.png"/>
          <p:cNvPicPr>
            <a:picLocks noChangeAspect="1"/>
          </p:cNvPicPr>
          <p:nvPr/>
        </p:nvPicPr>
        <p:blipFill>
          <a:blip xmlns:r="http://schemas.openxmlformats.org/officeDocument/2006/relationships" r:embed="rId11"/>
          <a:srcRect/>
          <a:stretch>
            <a:fillRect/>
          </a:stretch>
        </p:blipFill>
        <p:spPr bwMode="auto">
          <a:xfrm>
            <a:off x="228600" y="6172200"/>
            <a:ext cx="814388" cy="152400"/>
          </a:xfrm>
          <a:prstGeom prst="rect"/>
          <a:noFill/>
          <a:ln>
            <a:noFill/>
          </a:ln>
        </p:spPr>
      </p:pic>
      <p:pic>
        <p:nvPicPr>
          <p:cNvPr id="2097161" name="Picture 22" descr="80x15ndlrg.png"/>
          <p:cNvPicPr>
            <a:picLocks noChangeAspect="1"/>
          </p:cNvPicPr>
          <p:nvPr/>
        </p:nvPicPr>
        <p:blipFill>
          <a:blip xmlns:r="http://schemas.openxmlformats.org/officeDocument/2006/relationships" r:embed="rId11"/>
          <a:srcRect/>
          <a:stretch>
            <a:fillRect/>
          </a:stretch>
        </p:blipFill>
        <p:spPr bwMode="auto">
          <a:xfrm>
            <a:off x="3200400" y="6172200"/>
            <a:ext cx="814388" cy="152400"/>
          </a:xfrm>
          <a:prstGeom prst="rect"/>
          <a:noFill/>
          <a:ln>
            <a:noFill/>
          </a:ln>
        </p:spPr>
      </p:pic>
      <p:pic>
        <p:nvPicPr>
          <p:cNvPr id="2097162" name="Picture 23" descr="by-nc-sa.png"/>
          <p:cNvPicPr>
            <a:picLocks noChangeAspect="1"/>
          </p:cNvPicPr>
          <p:nvPr/>
        </p:nvPicPr>
        <p:blipFill>
          <a:blip xmlns:r="http://schemas.openxmlformats.org/officeDocument/2006/relationships" r:embed="rId12"/>
          <a:srcRect/>
          <a:stretch>
            <a:fillRect/>
          </a:stretch>
        </p:blipFill>
        <p:spPr bwMode="auto">
          <a:xfrm>
            <a:off x="6272213" y="2209800"/>
            <a:ext cx="814387" cy="152400"/>
          </a:xfrm>
          <a:prstGeom prst="rect"/>
          <a:noFill/>
          <a:ln>
            <a:noFill/>
          </a:ln>
        </p:spPr>
      </p:pic>
      <p:pic>
        <p:nvPicPr>
          <p:cNvPr id="2097163" name="Picture 24" descr="by-nc-sa.png"/>
          <p:cNvPicPr>
            <a:picLocks noChangeAspect="1"/>
          </p:cNvPicPr>
          <p:nvPr/>
        </p:nvPicPr>
        <p:blipFill>
          <a:blip xmlns:r="http://schemas.openxmlformats.org/officeDocument/2006/relationships" r:embed="rId12"/>
          <a:srcRect/>
          <a:stretch>
            <a:fillRect/>
          </a:stretch>
        </p:blipFill>
        <p:spPr bwMode="auto">
          <a:xfrm>
            <a:off x="6248400" y="6629400"/>
            <a:ext cx="814388" cy="152400"/>
          </a:xfrm>
          <a:prstGeom prst="rect"/>
          <a:noFill/>
          <a:ln>
            <a:noFill/>
          </a:ln>
        </p:spPr>
      </p:pic>
      <p:sp>
        <p:nvSpPr>
          <p:cNvPr id="1048667" name="Slide Number Placeholder 3"/>
          <p:cNvSpPr>
            <a:spLocks noGrp="1"/>
          </p:cNvSpPr>
          <p:nvPr>
            <p:ph type="sldNum" sz="quarter" idx="12"/>
          </p:nvPr>
        </p:nvSpPr>
        <p:spPr bwMode="auto">
          <a:noFill/>
        </p:spPr>
        <p:txBody>
          <a:bodyPr anchorCtr="0" bIns="45720" compatLnSpc="1" lIns="91440" numCol="1" rIns="91440" tIns="45720" wrap="square">
            <a:prstTxWarp prst="textNoShape"/>
          </a:bodyPr>
          <a:lstStyle>
            <a:lvl1pPr eaLnBrk="0" hangingPunct="0">
              <a:spcBef>
                <a:spcPts val="400"/>
              </a:spcBef>
              <a:buClr>
                <a:schemeClr val="accent1"/>
              </a:buClr>
              <a:buSzPct val="68000"/>
              <a:buFont typeface="Wingdings 3" pitchFamily="18" charset="2"/>
              <a:buChar char=""/>
              <a:defRPr sz="2700">
                <a:solidFill>
                  <a:schemeClr val="tx1"/>
                </a:solidFill>
                <a:latin typeface="Century Gothic" pitchFamily="34" charset="0"/>
              </a:defRPr>
            </a:lvl1pPr>
            <a:lvl2pPr eaLnBrk="0" hangingPunct="0" indent="-285750" marL="742950">
              <a:spcBef>
                <a:spcPts val="325"/>
              </a:spcBef>
              <a:buClr>
                <a:schemeClr val="accent1"/>
              </a:buClr>
              <a:buFont typeface="Verdana" pitchFamily="34" charset="0"/>
              <a:buChar char="◦"/>
              <a:defRPr sz="2300">
                <a:solidFill>
                  <a:schemeClr val="tx1"/>
                </a:solidFill>
                <a:latin typeface="Century Gothic" pitchFamily="34" charset="0"/>
              </a:defRPr>
            </a:lvl2pPr>
            <a:lvl3pPr eaLnBrk="0" hangingPunct="0" indent="-228600" marL="1143000">
              <a:spcBef>
                <a:spcPts val="350"/>
              </a:spcBef>
              <a:buClr>
                <a:schemeClr val="accent2"/>
              </a:buClr>
              <a:buSzPct val="100000"/>
              <a:buFont typeface="Wingdings 2" pitchFamily="18" charset="2"/>
              <a:buChar char=""/>
              <a:defRPr sz="2100">
                <a:solidFill>
                  <a:schemeClr val="tx1"/>
                </a:solidFill>
                <a:latin typeface="Century Gothic" pitchFamily="34" charset="0"/>
              </a:defRPr>
            </a:lvl3pPr>
            <a:lvl4pPr eaLnBrk="0" hangingPunct="0" indent="-228600" marL="1600200">
              <a:spcBef>
                <a:spcPts val="350"/>
              </a:spcBef>
              <a:buClr>
                <a:schemeClr val="accent2"/>
              </a:buClr>
              <a:buFont typeface="Wingdings 2" pitchFamily="18" charset="2"/>
              <a:buChar char=""/>
              <a:defRPr sz="1900">
                <a:solidFill>
                  <a:schemeClr val="tx1"/>
                </a:solidFill>
                <a:latin typeface="Century Gothic" pitchFamily="34" charset="0"/>
              </a:defRPr>
            </a:lvl4pPr>
            <a:lvl5pPr eaLnBrk="0" hangingPunct="0" indent="-228600" marL="2057400">
              <a:spcBef>
                <a:spcPts val="350"/>
              </a:spcBef>
              <a:buClr>
                <a:schemeClr val="accent2"/>
              </a:buClr>
              <a:buFont typeface="Wingdings 2" pitchFamily="18" charset="2"/>
              <a:buChar char=""/>
              <a:defRPr sz="2000">
                <a:solidFill>
                  <a:schemeClr val="tx1"/>
                </a:solidFill>
                <a:latin typeface="Century Gothic" pitchFamily="34" charset="0"/>
              </a:defRPr>
            </a:lvl5pPr>
            <a:lvl6pPr eaLnBrk="0" fontAlgn="base" hangingPunct="0" indent="-228600" marL="25146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6pPr>
            <a:lvl7pPr eaLnBrk="0" fontAlgn="base" hangingPunct="0" indent="-228600" marL="29718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7pPr>
            <a:lvl8pPr eaLnBrk="0" fontAlgn="base" hangingPunct="0" indent="-228600" marL="34290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8pPr>
            <a:lvl9pPr eaLnBrk="0" fontAlgn="base" hangingPunct="0" indent="-228600" marL="3886200">
              <a:spcBef>
                <a:spcPts val="350"/>
              </a:spcBef>
              <a:spcAft>
                <a:spcPct val="0"/>
              </a:spcAft>
              <a:buClr>
                <a:schemeClr val="accent2"/>
              </a:buClr>
              <a:buFont typeface="Wingdings 2" pitchFamily="18" charset="2"/>
              <a:buChar char=""/>
              <a:defRPr sz="2000">
                <a:solidFill>
                  <a:schemeClr val="tx1"/>
                </a:solidFill>
                <a:latin typeface="Century Gothic" pitchFamily="34" charset="0"/>
              </a:defRPr>
            </a:lvl9pPr>
          </a:lstStyle>
          <a:p>
            <a:pPr eaLnBrk="1" fontAlgn="base" hangingPunct="1">
              <a:spcBef>
                <a:spcPct val="0"/>
              </a:spcBef>
              <a:spcAft>
                <a:spcPct val="0"/>
              </a:spcAft>
              <a:buClrTx/>
              <a:buSzTx/>
              <a:buFontTx/>
              <a:buNone/>
            </a:pPr>
            <a:fld id="{9332A422-B180-402A-9838-941414D0A3E8}" type="slidenum">
              <a:rPr altLang="en-US" sz="1200" lang="en-US" smtClean="0">
                <a:solidFill>
                  <a:srgbClr val="898989"/>
                </a:solidFill>
                <a:latin typeface="Arial Unicode MS" pitchFamily="34" charset="-128"/>
                <a:ea typeface="ＭＳ Ｐゴシック" pitchFamily="34" charset="-128"/>
              </a:rPr>
              <a:pPr eaLnBrk="1" fontAlgn="base" hangingPunct="1">
                <a:spcBef>
                  <a:spcPct val="0"/>
                </a:spcBef>
                <a:spcAft>
                  <a:spcPct val="0"/>
                </a:spcAft>
                <a:buClrTx/>
                <a:buSzTx/>
                <a:buFontTx/>
                <a:buNone/>
              </a:pPr>
              <a:t>17</a:t>
            </a:fld>
            <a:endParaRPr altLang="en-US" sz="1200" lang="en-US" smtClean="0">
              <a:solidFill>
                <a:srgbClr val="898989"/>
              </a:solidFill>
              <a:latin typeface="Arial Unicode MS" pitchFamily="34" charset="-128"/>
              <a:ea typeface="ＭＳ Ｐゴシック" pitchFamily="34" charset="-128"/>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99" name=""/>
        <p:cNvGrpSpPr/>
        <p:nvPr/>
      </p:nvGrpSpPr>
      <p:grpSpPr>
        <a:xfrm>
          <a:off x="0" y="0"/>
          <a:ext cx="0" cy="0"/>
          <a:chOff x="0" y="0"/>
          <a:chExt cx="0" cy="0"/>
        </a:xfrm>
      </p:grpSpPr>
      <p:sp>
        <p:nvSpPr>
          <p:cNvPr id="1048670" name="Content Placeholder 2"/>
          <p:cNvSpPr>
            <a:spLocks noGrp="1"/>
          </p:cNvSpPr>
          <p:nvPr>
            <p:ph idx="1"/>
          </p:nvPr>
        </p:nvSpPr>
        <p:spPr>
          <a:xfrm>
            <a:off x="76200" y="533400"/>
            <a:ext cx="8915400" cy="6019800"/>
          </a:xfrm>
        </p:spPr>
        <p:txBody>
          <a:bodyPr>
            <a:normAutofit fontScale="96429" lnSpcReduction="20000"/>
          </a:bodyPr>
          <a:p>
            <a:pPr defTabSz="911538" indent="-514350" marL="696581">
              <a:spcBef>
                <a:spcPct val="0"/>
              </a:spcBef>
              <a:buFont typeface="+mj-lt"/>
              <a:buAutoNum type="arabicPeriod"/>
            </a:pPr>
            <a:r>
              <a:rPr altLang="en-US" b="1" dirty="0" lang="en-US" u="sng">
                <a:ea typeface="ＭＳ Ｐゴシック" pitchFamily="34" charset="-128"/>
              </a:rPr>
              <a:t>Head on </a:t>
            </a:r>
            <a:r>
              <a:rPr altLang="en-US" b="1" dirty="0" lang="en-US" u="sng" smtClean="0">
                <a:ea typeface="ＭＳ Ｐゴシック" pitchFamily="34" charset="-128"/>
              </a:rPr>
              <a:t>Collision (Frontal Impact)</a:t>
            </a:r>
          </a:p>
          <a:p>
            <a:pPr defTabSz="911538" indent="-514350" marL="696581">
              <a:spcBef>
                <a:spcPct val="0"/>
              </a:spcBef>
            </a:pPr>
            <a:r>
              <a:rPr altLang="en-US" dirty="0" lang="en-US" smtClean="0">
                <a:ea typeface="ＭＳ Ｐゴシック" pitchFamily="34" charset="-128"/>
              </a:rPr>
              <a:t>Forward motion stops abruptly;</a:t>
            </a:r>
          </a:p>
          <a:p>
            <a:pPr defTabSz="911538" indent="-457200" lvl="1" marL="913751">
              <a:spcBef>
                <a:spcPct val="0"/>
              </a:spcBef>
            </a:pPr>
            <a:r>
              <a:rPr altLang="en-US" dirty="0" lang="en-US" smtClean="0">
                <a:ea typeface="ＭＳ Ｐゴシック" pitchFamily="34" charset="-128"/>
              </a:rPr>
              <a:t>A </a:t>
            </a:r>
            <a:r>
              <a:rPr altLang="en-US" dirty="0" lang="en-US">
                <a:ea typeface="ＭＳ Ｐゴシック" pitchFamily="34" charset="-128"/>
              </a:rPr>
              <a:t>vehicle traveling at a higher rate of speed hits another vehicle that is moving at a slower rate of speed or is not moving at all and the vehicles are oriented with the passengers towards each </a:t>
            </a:r>
            <a:r>
              <a:rPr altLang="en-US" dirty="0" lang="en-US" smtClean="0">
                <a:ea typeface="ＭＳ Ｐゴシック" pitchFamily="34" charset="-128"/>
              </a:rPr>
              <a:t>other</a:t>
            </a:r>
          </a:p>
          <a:p>
            <a:pPr defTabSz="911538" indent="-457200" marL="639431">
              <a:spcBef>
                <a:spcPct val="0"/>
              </a:spcBef>
            </a:pPr>
            <a:r>
              <a:rPr altLang="en-US" dirty="0" lang="en-US" smtClean="0">
                <a:ea typeface="ＭＳ Ｐゴシック" pitchFamily="34" charset="-128"/>
              </a:rPr>
              <a:t>Occupant usually travels in pathways relative to the dashboard, down and under or up and over the pathway;</a:t>
            </a:r>
          </a:p>
          <a:p>
            <a:pPr defTabSz="911538" indent="-457200" lvl="1" marL="913751">
              <a:spcBef>
                <a:spcPct val="0"/>
              </a:spcBef>
            </a:pPr>
            <a:r>
              <a:rPr altLang="en-US" dirty="0" lang="en-US" smtClean="0">
                <a:ea typeface="ＭＳ Ｐゴシック" pitchFamily="34" charset="-128"/>
              </a:rPr>
              <a:t>Occupants </a:t>
            </a:r>
            <a:r>
              <a:rPr altLang="en-US" dirty="0" lang="en-US">
                <a:ea typeface="ＭＳ Ｐゴシック" pitchFamily="34" charset="-128"/>
              </a:rPr>
              <a:t>of the vehicle traveling faster will continue to move forward even after the car has been stopped by the collision until they have impacted against another structure (steering wheel, windshield etc</a:t>
            </a:r>
            <a:r>
              <a:rPr altLang="en-US" dirty="0" lang="en-US" smtClean="0">
                <a:ea typeface="ＭＳ Ｐゴシック" pitchFamily="34" charset="-128"/>
              </a:rPr>
              <a:t>.)</a:t>
            </a:r>
            <a:endParaRPr altLang="en-US" dirty="0" lang="en-US">
              <a:ea typeface="ＭＳ Ｐゴシック" pitchFamily="34" charset="-12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00" name=""/>
        <p:cNvGrpSpPr/>
        <p:nvPr/>
      </p:nvGrpSpPr>
      <p:grpSpPr>
        <a:xfrm>
          <a:off x="0" y="0"/>
          <a:ext cx="0" cy="0"/>
          <a:chOff x="0" y="0"/>
          <a:chExt cx="0" cy="0"/>
        </a:xfrm>
      </p:grpSpPr>
      <p:sp>
        <p:nvSpPr>
          <p:cNvPr id="1048671" name="Content Placeholder 2"/>
          <p:cNvSpPr>
            <a:spLocks noGrp="1"/>
          </p:cNvSpPr>
          <p:nvPr>
            <p:ph idx="1"/>
          </p:nvPr>
        </p:nvSpPr>
        <p:spPr>
          <a:xfrm>
            <a:off x="304800" y="381000"/>
            <a:ext cx="8628888" cy="6248400"/>
          </a:xfrm>
        </p:spPr>
        <p:txBody>
          <a:bodyPr>
            <a:normAutofit fontScale="96429" lnSpcReduction="20000"/>
          </a:bodyPr>
          <a:p>
            <a:pPr defTabSz="911538" indent="-514350" marL="696581">
              <a:spcBef>
                <a:spcPct val="0"/>
              </a:spcBef>
              <a:buFont typeface="+mj-lt"/>
              <a:buAutoNum type="arabicPeriod" startAt="2"/>
            </a:pPr>
            <a:r>
              <a:rPr altLang="en-US" b="1" dirty="0" lang="en-US" u="sng">
                <a:ea typeface="ＭＳ Ｐゴシック" pitchFamily="34" charset="-128"/>
              </a:rPr>
              <a:t>Lateral Impact </a:t>
            </a:r>
            <a:r>
              <a:rPr altLang="en-US" b="1" dirty="0" lang="en-US" u="sng" smtClean="0">
                <a:ea typeface="ＭＳ Ｐゴシック" pitchFamily="34" charset="-128"/>
              </a:rPr>
              <a:t>Collisions;</a:t>
            </a:r>
          </a:p>
          <a:p>
            <a:pPr defTabSz="911538" indent="-514350" lvl="1" marL="970901">
              <a:spcBef>
                <a:spcPct val="0"/>
              </a:spcBef>
            </a:pPr>
            <a:r>
              <a:rPr altLang="en-US" dirty="0" lang="en-US">
                <a:ea typeface="ＭＳ Ｐゴシック" pitchFamily="34" charset="-128"/>
              </a:rPr>
              <a:t>Impart energy to the near-side occupant</a:t>
            </a:r>
          </a:p>
          <a:p>
            <a:pPr defTabSz="911538" indent="-514350" lvl="1" marL="970901">
              <a:spcBef>
                <a:spcPct val="0"/>
              </a:spcBef>
            </a:pPr>
            <a:r>
              <a:rPr altLang="en-US" dirty="0" lang="en-US">
                <a:ea typeface="ＭＳ Ｐゴシック" pitchFamily="34" charset="-128"/>
              </a:rPr>
              <a:t>Seat belts offer little protection. </a:t>
            </a:r>
          </a:p>
          <a:p>
            <a:pPr defTabSz="911538" indent="-514350" lvl="1" marL="970901">
              <a:spcBef>
                <a:spcPct val="0"/>
              </a:spcBef>
            </a:pPr>
            <a:r>
              <a:rPr altLang="en-US" dirty="0" lang="en-US">
                <a:ea typeface="ＭＳ Ｐゴシック" pitchFamily="34" charset="-128"/>
              </a:rPr>
              <a:t>The body is pushed in one direction, while the head moves toward the impacting object. </a:t>
            </a:r>
            <a:endParaRPr altLang="en-US" dirty="0" lang="en-US" smtClean="0">
              <a:ea typeface="ＭＳ Ｐゴシック" pitchFamily="34" charset="-128"/>
            </a:endParaRPr>
          </a:p>
          <a:p>
            <a:pPr defTabSz="911538" indent="-514350" marL="696581">
              <a:spcBef>
                <a:spcPct val="0"/>
              </a:spcBef>
              <a:buFont typeface="+mj-lt"/>
              <a:buAutoNum type="arabicPeriod" startAt="3"/>
            </a:pPr>
            <a:r>
              <a:rPr altLang="en-US" b="1" dirty="0" lang="en-US" u="sng" smtClean="0">
                <a:ea typeface="ＭＳ Ｐゴシック" pitchFamily="34" charset="-128"/>
              </a:rPr>
              <a:t>Rear-end Impact;</a:t>
            </a:r>
          </a:p>
          <a:p>
            <a:pPr defTabSz="911538" indent="-514350" lvl="1" marL="970901">
              <a:spcBef>
                <a:spcPct val="0"/>
              </a:spcBef>
            </a:pPr>
            <a:r>
              <a:rPr altLang="en-US" dirty="0" lang="en-US" smtClean="0">
                <a:ea typeface="ＭＳ Ｐゴシック" pitchFamily="34" charset="-128"/>
              </a:rPr>
              <a:t>Vehicle struck from behind and rapidly accelerates or auto-moves forward under occupant</a:t>
            </a:r>
          </a:p>
          <a:p>
            <a:pPr defTabSz="911538" indent="-514350" marL="696581">
              <a:spcBef>
                <a:spcPct val="0"/>
              </a:spcBef>
              <a:buFont typeface="+mj-lt"/>
              <a:buAutoNum type="arabicPeriod" startAt="4"/>
            </a:pPr>
            <a:r>
              <a:rPr altLang="en-US" b="1" dirty="0" lang="en-US" u="sng" smtClean="0">
                <a:ea typeface="ＭＳ Ｐゴシック" pitchFamily="34" charset="-128"/>
              </a:rPr>
              <a:t>Roll-over Mechanism;</a:t>
            </a:r>
          </a:p>
          <a:p>
            <a:pPr defTabSz="911538" indent="-514350" lvl="1" marL="970901">
              <a:spcBef>
                <a:spcPct val="0"/>
              </a:spcBef>
            </a:pPr>
            <a:r>
              <a:rPr altLang="en-US" dirty="0" lang="en-US" smtClean="0">
                <a:ea typeface="ＭＳ Ｐゴシック" pitchFamily="34" charset="-128"/>
              </a:rPr>
              <a:t>Vehicle struck from side. Patient may be ejected or struck hard against interior of the vehicle.</a:t>
            </a:r>
          </a:p>
          <a:p>
            <a:pPr defTabSz="911538" indent="-514350" lvl="1" marL="970901">
              <a:spcBef>
                <a:spcPct val="0"/>
              </a:spcBef>
            </a:pPr>
            <a:r>
              <a:rPr altLang="en-US" dirty="0" lang="en-US" smtClean="0">
                <a:ea typeface="ＭＳ Ｐゴシック" pitchFamily="34" charset="-128"/>
              </a:rPr>
              <a:t>Injury pattern differ if vehicle remains in place or moves away from part of impact</a:t>
            </a:r>
          </a:p>
          <a:p>
            <a:pPr defTabSz="911538" indent="-514350" marL="696581">
              <a:spcBef>
                <a:spcPct val="0"/>
              </a:spcBef>
              <a:buFont typeface="+mj-lt"/>
              <a:buAutoNum type="arabicPeriod" startAt="4"/>
            </a:pPr>
            <a:r>
              <a:rPr altLang="en-US" b="1" dirty="0" lang="en-US" u="sng" smtClean="0">
                <a:ea typeface="ＭＳ Ｐゴシック" pitchFamily="34" charset="-128"/>
              </a:rPr>
              <a:t>Rotational Impact;</a:t>
            </a:r>
          </a:p>
          <a:p>
            <a:pPr defTabSz="911538" indent="-514350" lvl="1" marL="970901">
              <a:spcBef>
                <a:spcPct val="0"/>
              </a:spcBef>
            </a:pPr>
            <a:r>
              <a:rPr altLang="en-US" dirty="0" lang="en-US">
                <a:ea typeface="ＭＳ Ｐゴシック" pitchFamily="34" charset="-128"/>
              </a:rPr>
              <a:t>Off-</a:t>
            </a:r>
            <a:r>
              <a:rPr altLang="en-US" dirty="0" lang="en-US" err="1">
                <a:ea typeface="ＭＳ Ｐゴシック" pitchFamily="34" charset="-128"/>
              </a:rPr>
              <a:t>centre</a:t>
            </a:r>
            <a:r>
              <a:rPr altLang="en-US" dirty="0" lang="en-US">
                <a:ea typeface="ＭＳ Ｐゴシック" pitchFamily="34" charset="-128"/>
              </a:rPr>
              <a:t> portion of vehicle strikes on immovable object or one that is moving more slowly and in the opposite direction</a:t>
            </a:r>
          </a:p>
          <a:p>
            <a:pPr defTabSz="911538" indent="-514350" lvl="1" marL="970901">
              <a:spcBef>
                <a:spcPct val="0"/>
              </a:spcBef>
            </a:pPr>
            <a:endParaRPr altLang="en-US" dirty="0" lang="en-US">
              <a:ea typeface="ＭＳ Ｐゴシック"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79" name=""/>
        <p:cNvGrpSpPr/>
        <p:nvPr/>
      </p:nvGrpSpPr>
      <p:grpSpPr>
        <a:xfrm>
          <a:off x="0" y="0"/>
          <a:ext cx="0" cy="0"/>
          <a:chOff x="0" y="0"/>
          <a:chExt cx="0" cy="0"/>
        </a:xfrm>
      </p:grpSpPr>
      <p:sp>
        <p:nvSpPr>
          <p:cNvPr id="1048627" name="Title 1"/>
          <p:cNvSpPr>
            <a:spLocks noGrp="1"/>
          </p:cNvSpPr>
          <p:nvPr>
            <p:ph type="title"/>
          </p:nvPr>
        </p:nvSpPr>
        <p:spPr>
          <a:xfrm>
            <a:off x="318247" y="2195138"/>
            <a:ext cx="7790688" cy="715962"/>
          </a:xfrm>
        </p:spPr>
        <p:txBody>
          <a:bodyPr>
            <a:normAutofit/>
          </a:bodyPr>
          <a:p>
            <a:r>
              <a:rPr b="1" dirty="0" sz="3600" lang="en-US" u="sng" smtClean="0">
                <a:effectLst/>
              </a:rPr>
              <a:t>Broad Objective</a:t>
            </a:r>
            <a:endParaRPr b="1" dirty="0" sz="3600" lang="en-US" u="sng">
              <a:effectLst/>
            </a:endParaRPr>
          </a:p>
        </p:txBody>
      </p:sp>
      <p:sp>
        <p:nvSpPr>
          <p:cNvPr id="1048628" name="Content Placeholder 2"/>
          <p:cNvSpPr>
            <a:spLocks noGrp="1"/>
          </p:cNvSpPr>
          <p:nvPr>
            <p:ph idx="1"/>
          </p:nvPr>
        </p:nvSpPr>
        <p:spPr>
          <a:xfrm>
            <a:off x="228600" y="3048000"/>
            <a:ext cx="8705088" cy="2133600"/>
          </a:xfrm>
        </p:spPr>
        <p:txBody>
          <a:bodyPr>
            <a:normAutofit/>
          </a:bodyPr>
          <a:p>
            <a:r>
              <a:rPr dirty="0" lang="en-US" smtClean="0"/>
              <a:t>By the end of the unit, the student/learner will be able to describe the historical background, trends and terminologies used in traumatology</a:t>
            </a:r>
            <a:endParaRPr dirty="0" lang="en-US"/>
          </a:p>
        </p:txBody>
      </p:sp>
      <p:sp>
        <p:nvSpPr>
          <p:cNvPr id="1048629" name="Title 1"/>
          <p:cNvSpPr txBox="1"/>
          <p:nvPr/>
        </p:nvSpPr>
        <p:spPr>
          <a:xfrm>
            <a:off x="304800" y="1143000"/>
            <a:ext cx="8534400" cy="1020762"/>
          </a:xfrm>
          <a:prstGeom prst="rect"/>
        </p:spPr>
        <p:txBody>
          <a:bodyPr anchor="ctr">
            <a:normAutofit/>
          </a:bodyPr>
          <a:lstStyle>
            <a:lvl1pPr algn="l" eaLnBrk="1" hangingPunct="1" latinLnBrk="0" rtl="0">
              <a:spcBef>
                <a:spcPct val="0"/>
              </a:spcBef>
              <a:buNone/>
              <a:defRPr sz="4300" kern="1200" kumimoji="0">
                <a:solidFill>
                  <a:schemeClr val="tx2">
                    <a:satMod val="130000"/>
                  </a:schemeClr>
                </a:solidFill>
                <a:effectLst>
                  <a:outerShdw algn="tl" blurRad="50000" dir="5400000" dist="30000" rotWithShape="0">
                    <a:srgbClr val="000000">
                      <a:alpha val="30000"/>
                    </a:srgbClr>
                  </a:outerShdw>
                </a:effectLst>
                <a:latin typeface="+mj-lt"/>
                <a:ea typeface="+mj-ea"/>
                <a:cs typeface="+mj-cs"/>
              </a:defRPr>
            </a:lvl1pPr>
          </a:lstStyle>
          <a:p>
            <a:pPr algn="ctr"/>
            <a:r>
              <a:rPr b="1" dirty="0" sz="4400" lang="en-US" u="sng" smtClean="0">
                <a:solidFill>
                  <a:srgbClr val="4F271C">
                    <a:satMod val="130000"/>
                  </a:srgbClr>
                </a:solidFill>
                <a:effectLst/>
              </a:rPr>
              <a:t>Objectives</a:t>
            </a:r>
            <a:endParaRPr b="1" dirty="0" sz="4400" lang="en-US" u="sng">
              <a:solidFill>
                <a:srgbClr val="4F271C">
                  <a:satMod val="130000"/>
                </a:srgbClr>
              </a:solidFill>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01" name=""/>
        <p:cNvGrpSpPr/>
        <p:nvPr/>
      </p:nvGrpSpPr>
      <p:grpSpPr>
        <a:xfrm>
          <a:off x="0" y="0"/>
          <a:ext cx="0" cy="0"/>
          <a:chOff x="0" y="0"/>
          <a:chExt cx="0" cy="0"/>
        </a:xfrm>
      </p:grpSpPr>
      <p:sp>
        <p:nvSpPr>
          <p:cNvPr id="1048672" name="Content Placeholder 2"/>
          <p:cNvSpPr>
            <a:spLocks noGrp="1"/>
          </p:cNvSpPr>
          <p:nvPr>
            <p:ph idx="1"/>
          </p:nvPr>
        </p:nvSpPr>
        <p:spPr>
          <a:xfrm>
            <a:off x="304800" y="381000"/>
            <a:ext cx="8628888" cy="6248400"/>
          </a:xfrm>
        </p:spPr>
        <p:txBody>
          <a:bodyPr/>
          <a:p>
            <a:pPr defTabSz="911538" indent="0" marL="0">
              <a:spcBef>
                <a:spcPct val="0"/>
              </a:spcBef>
              <a:buNone/>
            </a:pPr>
            <a:r>
              <a:rPr altLang="en-US" dirty="0" lang="en-US" smtClean="0">
                <a:ea typeface="ＭＳ Ｐゴシック" pitchFamily="34" charset="-128"/>
              </a:rPr>
              <a:t>6. Open Vehicles or Motorcycle/Moped</a:t>
            </a:r>
          </a:p>
          <a:p>
            <a:pPr defTabSz="911538" indent="0" marL="0">
              <a:spcBef>
                <a:spcPct val="0"/>
              </a:spcBef>
              <a:buNone/>
            </a:pPr>
            <a:endParaRPr altLang="en-US" dirty="0" lang="en-US">
              <a:ea typeface="ＭＳ Ｐゴシック" pitchFamily="34" charset="-128"/>
            </a:endParaRPr>
          </a:p>
          <a:p>
            <a:pPr indent="0" marL="82296">
              <a:buNone/>
            </a:pPr>
            <a:r>
              <a:rPr b="1" dirty="0" lang="en-US" u="sng" smtClean="0"/>
              <a:t>7. Pedestrian Injuries;</a:t>
            </a:r>
          </a:p>
          <a:p>
            <a:r>
              <a:rPr dirty="0" lang="en-US" smtClean="0"/>
              <a:t>Three predominant mechanism of injury in pedestrians;</a:t>
            </a:r>
          </a:p>
          <a:p>
            <a:pPr lvl="1"/>
            <a:r>
              <a:rPr dirty="0" i="1" lang="en-US" smtClean="0"/>
              <a:t>First </a:t>
            </a:r>
            <a:r>
              <a:rPr dirty="0" i="1" lang="en-US"/>
              <a:t>impact:</a:t>
            </a:r>
            <a:r>
              <a:rPr dirty="0" lang="en-US"/>
              <a:t> auto strikes body with its bumpers.</a:t>
            </a:r>
          </a:p>
          <a:p>
            <a:pPr lvl="1"/>
            <a:r>
              <a:rPr dirty="0" i="1" lang="en-US"/>
              <a:t>Second impact:</a:t>
            </a:r>
            <a:r>
              <a:rPr dirty="0" lang="en-US"/>
              <a:t> adult is thrown on hood and/or grille of vehicle.</a:t>
            </a:r>
          </a:p>
          <a:p>
            <a:pPr lvl="1"/>
            <a:r>
              <a:rPr dirty="0" i="1" lang="en-US"/>
              <a:t>Third impact:</a:t>
            </a:r>
            <a:r>
              <a:rPr dirty="0" lang="en-US"/>
              <a:t> body strikes the ground or some other object</a:t>
            </a:r>
            <a:r>
              <a:rPr dirty="0" lang="en-US" smtClean="0"/>
              <a:t>.</a:t>
            </a:r>
          </a:p>
          <a:p>
            <a:pPr lvl="1"/>
            <a:endParaRPr dirty="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02" name=""/>
        <p:cNvGrpSpPr/>
        <p:nvPr/>
      </p:nvGrpSpPr>
      <p:grpSpPr>
        <a:xfrm>
          <a:off x="0" y="0"/>
          <a:ext cx="0" cy="0"/>
          <a:chOff x="0" y="0"/>
          <a:chExt cx="0" cy="0"/>
        </a:xfrm>
      </p:grpSpPr>
      <p:pic>
        <p:nvPicPr>
          <p:cNvPr id="2097164" name="Picture 7" descr="41511_CH29_FIG15"/>
          <p:cNvPicPr preferRelativeResize="0">
            <a:picLocks noChangeAspect="1" noChangeArrowheads="1"/>
          </p:cNvPicPr>
          <p:nvPr/>
        </p:nvPicPr>
        <p:blipFill>
          <a:blip xmlns:r="http://schemas.openxmlformats.org/officeDocument/2006/relationships" r:embed="rId1"/>
          <a:srcRect/>
          <a:stretch>
            <a:fillRect/>
          </a:stretch>
        </p:blipFill>
        <p:spPr bwMode="auto">
          <a:xfrm>
            <a:off x="3124200" y="3439781"/>
            <a:ext cx="4648200" cy="3382962"/>
          </a:xfrm>
          <a:prstGeom prst="rect"/>
          <a:noFill/>
          <a:ln w="19050">
            <a:solidFill>
              <a:srgbClr val="B3B3B3">
                <a:alpha val="39999"/>
              </a:srgbClr>
            </a:solidFill>
            <a:miter lim="800000"/>
            <a:headEnd/>
            <a:tailEnd/>
          </a:ln>
          <a:effectLst/>
        </p:spPr>
      </p:pic>
      <p:sp>
        <p:nvSpPr>
          <p:cNvPr id="1048673" name="Content Placeholder 2"/>
          <p:cNvSpPr>
            <a:spLocks noGrp="1"/>
          </p:cNvSpPr>
          <p:nvPr>
            <p:ph idx="1"/>
          </p:nvPr>
        </p:nvSpPr>
        <p:spPr>
          <a:xfrm>
            <a:off x="457200" y="0"/>
            <a:ext cx="8476488" cy="5715000"/>
          </a:xfrm>
        </p:spPr>
        <p:txBody>
          <a:bodyPr/>
          <a:p>
            <a:pPr eaLnBrk="0" fontAlgn="base" hangingPunct="0" indent="-342900" lvl="0" marL="342900">
              <a:spcBef>
                <a:spcPct val="50000"/>
              </a:spcBef>
              <a:spcAft>
                <a:spcPct val="0"/>
              </a:spcAft>
              <a:buClr>
                <a:srgbClr val="F0D9BA"/>
              </a:buClr>
              <a:buSzTx/>
              <a:buFontTx/>
              <a:buChar char="•"/>
            </a:pPr>
            <a:r>
              <a:rPr altLang="en-US" b="1" dirty="0" sz="2800" kern="0" lang="en-US" smtClean="0">
                <a:solidFill>
                  <a:srgbClr val="000000"/>
                </a:solidFill>
                <a:latin typeface="Arial"/>
                <a:ea typeface="ヒラギノ角ゴ Pro W3"/>
              </a:rPr>
              <a:t>Waddell’s </a:t>
            </a:r>
            <a:r>
              <a:rPr altLang="en-US" b="1" dirty="0" sz="2800" kern="0" lang="en-US">
                <a:solidFill>
                  <a:srgbClr val="000000"/>
                </a:solidFill>
                <a:latin typeface="Arial"/>
                <a:ea typeface="ヒラギノ角ゴ Pro W3"/>
              </a:rPr>
              <a:t>triad: </a:t>
            </a:r>
            <a:r>
              <a:rPr altLang="en-US" dirty="0" sz="2800" kern="0" lang="en-US">
                <a:solidFill>
                  <a:srgbClr val="000000"/>
                </a:solidFill>
                <a:latin typeface="Arial"/>
                <a:ea typeface="ヒラギノ角ゴ Pro W3"/>
              </a:rPr>
              <a:t>Pattern of injuries in children and people of short stature</a:t>
            </a:r>
          </a:p>
          <a:p>
            <a:pPr eaLnBrk="0" fontAlgn="base" hangingPunct="0" indent="-342900" lvl="1" marL="800100">
              <a:spcBef>
                <a:spcPct val="25000"/>
              </a:spcBef>
              <a:spcAft>
                <a:spcPct val="0"/>
              </a:spcAft>
              <a:buClr>
                <a:srgbClr val="F0D9BA"/>
              </a:buClr>
              <a:buFont typeface="Lucida Grande"/>
              <a:buChar char="−"/>
            </a:pPr>
            <a:r>
              <a:rPr altLang="en-US" dirty="0" sz="2400" kern="0" lang="en-US">
                <a:solidFill>
                  <a:srgbClr val="000000"/>
                </a:solidFill>
                <a:latin typeface="Arial"/>
                <a:ea typeface="ヒラギノ角ゴ Pro W3"/>
              </a:rPr>
              <a:t>Bumper </a:t>
            </a:r>
            <a:r>
              <a:rPr altLang="en-US" dirty="0" sz="2400" kern="0" lang="en-US" smtClean="0">
                <a:solidFill>
                  <a:srgbClr val="000000"/>
                </a:solidFill>
                <a:latin typeface="Arial"/>
                <a:ea typeface="ヒラギノ角ゴ Pro W3"/>
              </a:rPr>
              <a:t>impact; bumper hits </a:t>
            </a:r>
            <a:r>
              <a:rPr altLang="en-US" dirty="0" sz="2400" kern="0" lang="en-US">
                <a:solidFill>
                  <a:srgbClr val="000000"/>
                </a:solidFill>
                <a:latin typeface="Arial"/>
                <a:ea typeface="ヒラギノ角ゴ Pro W3"/>
              </a:rPr>
              <a:t>pelvis and </a:t>
            </a:r>
            <a:r>
              <a:rPr altLang="en-US" dirty="0" sz="2400" kern="0" lang="en-US" smtClean="0">
                <a:solidFill>
                  <a:srgbClr val="000000"/>
                </a:solidFill>
                <a:latin typeface="Arial"/>
                <a:ea typeface="ヒラギノ角ゴ Pro W3"/>
              </a:rPr>
              <a:t>femur (lower limb injury e.g. fracture femur)</a:t>
            </a:r>
            <a:endParaRPr altLang="en-US" dirty="0" sz="2400" kern="0" lang="en-US">
              <a:solidFill>
                <a:srgbClr val="000000"/>
              </a:solidFill>
              <a:latin typeface="Arial"/>
              <a:ea typeface="ヒラギノ角ゴ Pro W3"/>
            </a:endParaRPr>
          </a:p>
          <a:p>
            <a:pPr eaLnBrk="0" fontAlgn="base" hangingPunct="0" indent="-342900" lvl="1" marL="800100">
              <a:spcBef>
                <a:spcPct val="25000"/>
              </a:spcBef>
              <a:spcAft>
                <a:spcPct val="0"/>
              </a:spcAft>
              <a:buClr>
                <a:srgbClr val="F0D9BA"/>
              </a:buClr>
              <a:buFont typeface="Lucida Grande"/>
              <a:buChar char="−"/>
            </a:pPr>
            <a:r>
              <a:rPr altLang="en-US" dirty="0" sz="2400" kern="0" lang="en-US" smtClean="0">
                <a:solidFill>
                  <a:srgbClr val="000000"/>
                </a:solidFill>
                <a:latin typeface="Arial"/>
                <a:ea typeface="ヒラギノ角ゴ Pro W3"/>
              </a:rPr>
              <a:t>Hood impact; body hits hood leading to chest </a:t>
            </a:r>
            <a:r>
              <a:rPr altLang="en-US" dirty="0" sz="2400" kern="0" lang="en-US">
                <a:solidFill>
                  <a:srgbClr val="000000"/>
                </a:solidFill>
                <a:latin typeface="Arial"/>
                <a:ea typeface="ヒラギノ角ゴ Pro W3"/>
              </a:rPr>
              <a:t>and </a:t>
            </a:r>
            <a:r>
              <a:rPr altLang="en-US" dirty="0" sz="2400" kern="0" lang="en-US" smtClean="0">
                <a:solidFill>
                  <a:srgbClr val="000000"/>
                </a:solidFill>
                <a:latin typeface="Arial"/>
                <a:ea typeface="ヒラギノ角ゴ Pro W3"/>
              </a:rPr>
              <a:t>abdominal injuries</a:t>
            </a:r>
          </a:p>
          <a:p>
            <a:pPr eaLnBrk="0" fontAlgn="base" hangingPunct="0" indent="-342900" lvl="1" marL="800100">
              <a:spcBef>
                <a:spcPct val="25000"/>
              </a:spcBef>
              <a:spcAft>
                <a:spcPct val="0"/>
              </a:spcAft>
              <a:buClr>
                <a:srgbClr val="F0D9BA"/>
              </a:buClr>
              <a:buFont typeface="Lucida Grande"/>
              <a:buChar char="−"/>
            </a:pPr>
            <a:r>
              <a:rPr altLang="en-US" dirty="0" sz="2400" kern="0" lang="en-US" smtClean="0">
                <a:solidFill>
                  <a:srgbClr val="000000"/>
                </a:solidFill>
                <a:latin typeface="Arial"/>
                <a:ea typeface="ヒラギノ角ゴ Pro W3"/>
              </a:rPr>
              <a:t>Ground impact; Head hits vehicle or ground; leads to head and cervical spine injuries</a:t>
            </a:r>
          </a:p>
          <a:p>
            <a:pPr eaLnBrk="0" fontAlgn="base" hangingPunct="0" indent="-342900" lvl="1" marL="800100">
              <a:spcBef>
                <a:spcPct val="25000"/>
              </a:spcBef>
              <a:spcAft>
                <a:spcPct val="0"/>
              </a:spcAft>
              <a:buClr>
                <a:srgbClr val="F0D9BA"/>
              </a:buClr>
              <a:buFont typeface="Lucida Grande"/>
              <a:buChar char="−"/>
            </a:pPr>
            <a:endParaRPr altLang="en-US" dirty="0" sz="2400" kern="0" lang="en-US">
              <a:solidFill>
                <a:srgbClr val="000000"/>
              </a:solidFill>
              <a:latin typeface="Arial"/>
              <a:ea typeface="ヒラギノ角ゴ Pro W3"/>
            </a:endParaRPr>
          </a:p>
          <a:p>
            <a:endParaRPr dirty="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03" name=""/>
        <p:cNvGrpSpPr/>
        <p:nvPr/>
      </p:nvGrpSpPr>
      <p:grpSpPr>
        <a:xfrm>
          <a:off x="0" y="0"/>
          <a:ext cx="0" cy="0"/>
          <a:chOff x="0" y="0"/>
          <a:chExt cx="0" cy="0"/>
        </a:xfrm>
      </p:grpSpPr>
      <p:sp>
        <p:nvSpPr>
          <p:cNvPr id="1048674" name="Rectangle 3"/>
          <p:cNvSpPr>
            <a:spLocks noGrp="1" noChangeArrowheads="1"/>
          </p:cNvSpPr>
          <p:nvPr>
            <p:ph idx="1"/>
          </p:nvPr>
        </p:nvSpPr>
        <p:spPr>
          <a:xfrm>
            <a:off x="228600" y="342900"/>
            <a:ext cx="8153400" cy="4800600"/>
          </a:xfrm>
        </p:spPr>
        <p:txBody>
          <a:bodyPr/>
          <a:p>
            <a:r>
              <a:rPr dirty="0" sz="3200" lang="en-US"/>
              <a:t>Child</a:t>
            </a:r>
          </a:p>
          <a:p>
            <a:pPr lvl="1"/>
            <a:r>
              <a:rPr dirty="0" sz="2800" lang="en-US"/>
              <a:t>Faces oncoming vehicle</a:t>
            </a:r>
          </a:p>
          <a:p>
            <a:pPr lvl="1"/>
            <a:r>
              <a:rPr dirty="0" sz="2800" lang="en-US"/>
              <a:t>Waddell’s Triad</a:t>
            </a:r>
            <a:endParaRPr dirty="0" sz="3200" lang="en-US"/>
          </a:p>
          <a:p>
            <a:pPr lvl="2"/>
            <a:r>
              <a:rPr dirty="0" sz="2400" lang="en-US" smtClean="0"/>
              <a:t>Bumper</a:t>
            </a:r>
            <a:r>
              <a:rPr dirty="0" lang="en-US"/>
              <a:t> </a:t>
            </a:r>
            <a:r>
              <a:rPr dirty="0" lang="en-US" smtClean="0"/>
              <a:t>                 </a:t>
            </a:r>
            <a:r>
              <a:rPr dirty="0" sz="2400" lang="en-US" smtClean="0"/>
              <a:t>Femur </a:t>
            </a:r>
            <a:r>
              <a:rPr dirty="0" sz="2400" lang="en-US"/>
              <a:t>fracture</a:t>
            </a:r>
          </a:p>
          <a:p>
            <a:pPr lvl="2"/>
            <a:r>
              <a:rPr dirty="0" sz="2400" lang="en-US" smtClean="0"/>
              <a:t>Hood</a:t>
            </a:r>
            <a:r>
              <a:rPr dirty="0" lang="en-US"/>
              <a:t> </a:t>
            </a:r>
            <a:r>
              <a:rPr dirty="0" lang="en-US" smtClean="0"/>
              <a:t>         </a:t>
            </a:r>
            <a:r>
              <a:rPr dirty="0" sz="2400" lang="en-US" smtClean="0"/>
              <a:t>Chest and Abdominopelvic injuries</a:t>
            </a:r>
            <a:endParaRPr dirty="0" sz="2400" lang="en-US"/>
          </a:p>
          <a:p>
            <a:pPr lvl="2"/>
            <a:r>
              <a:rPr dirty="0" sz="2400" lang="en-US"/>
              <a:t>Ground	</a:t>
            </a:r>
            <a:r>
              <a:rPr dirty="0" sz="2400" lang="en-US" smtClean="0"/>
              <a:t>       Head </a:t>
            </a:r>
            <a:r>
              <a:rPr dirty="0" sz="2400" lang="en-US"/>
              <a:t>injuries</a:t>
            </a:r>
            <a:endParaRPr dirty="0" lang="en-US"/>
          </a:p>
        </p:txBody>
      </p:sp>
      <p:sp>
        <p:nvSpPr>
          <p:cNvPr id="1048675" name="Line 4"/>
          <p:cNvSpPr>
            <a:spLocks noChangeShapeType="1"/>
          </p:cNvSpPr>
          <p:nvPr/>
        </p:nvSpPr>
        <p:spPr bwMode="auto">
          <a:xfrm>
            <a:off x="2334455" y="2133600"/>
            <a:ext cx="1219200" cy="0"/>
          </a:xfrm>
          <a:prstGeom prst="line"/>
          <a:noFill/>
          <a:ln w="12700">
            <a:solidFill>
              <a:schemeClr val="tx1"/>
            </a:solidFill>
            <a:round/>
            <a:headEnd/>
            <a:tailEnd type="triangle" w="med" len="med"/>
          </a:ln>
          <a:effectLst/>
        </p:spPr>
        <p:txBody>
          <a:bodyPr anchor="ctr" wrap="none"/>
          <a:p>
            <a:endParaRPr lang="en-US"/>
          </a:p>
        </p:txBody>
      </p:sp>
      <p:sp>
        <p:nvSpPr>
          <p:cNvPr id="1048676" name="Line 6"/>
          <p:cNvSpPr>
            <a:spLocks noChangeShapeType="1"/>
          </p:cNvSpPr>
          <p:nvPr/>
        </p:nvSpPr>
        <p:spPr bwMode="auto">
          <a:xfrm>
            <a:off x="2056494" y="2590800"/>
            <a:ext cx="571504" cy="0"/>
          </a:xfrm>
          <a:prstGeom prst="line"/>
          <a:noFill/>
          <a:ln w="12700">
            <a:solidFill>
              <a:schemeClr val="tx1"/>
            </a:solidFill>
            <a:round/>
            <a:headEnd/>
            <a:tailEnd type="triangle" w="med" len="med"/>
          </a:ln>
          <a:effectLst/>
        </p:spPr>
        <p:txBody>
          <a:bodyPr anchor="ctr" wrap="none"/>
          <a:p>
            <a:endParaRPr lang="en-US"/>
          </a:p>
        </p:txBody>
      </p:sp>
      <p:sp>
        <p:nvSpPr>
          <p:cNvPr id="1048677" name="Line 7"/>
          <p:cNvSpPr>
            <a:spLocks noChangeShapeType="1"/>
          </p:cNvSpPr>
          <p:nvPr/>
        </p:nvSpPr>
        <p:spPr bwMode="auto">
          <a:xfrm>
            <a:off x="2334455" y="3048000"/>
            <a:ext cx="1219200" cy="0"/>
          </a:xfrm>
          <a:prstGeom prst="line"/>
          <a:noFill/>
          <a:ln w="12700">
            <a:solidFill>
              <a:schemeClr val="tx1"/>
            </a:solidFill>
            <a:round/>
            <a:headEnd/>
            <a:tailEnd type="triangle" w="med" len="med"/>
          </a:ln>
          <a:effectLst/>
        </p:spPr>
        <p:txBody>
          <a:bodyPr anchor="ctr" wrap="none"/>
          <a:p>
            <a:endParaRPr lang="en-US"/>
          </a:p>
        </p:txBody>
      </p:sp>
      <p:pic>
        <p:nvPicPr>
          <p:cNvPr id="2097165" name="Picture 2"/>
          <p:cNvPicPr>
            <a:picLocks noChangeAspect="1" noChangeArrowheads="1"/>
          </p:cNvPicPr>
          <p:nvPr/>
        </p:nvPicPr>
        <p:blipFill>
          <a:blip xmlns:r="http://schemas.openxmlformats.org/officeDocument/2006/relationships" r:embed="rId1" cstate="email"/>
          <a:srcRect/>
          <a:stretch>
            <a:fillRect/>
          </a:stretch>
        </p:blipFill>
        <p:spPr bwMode="auto">
          <a:xfrm>
            <a:off x="4267200" y="3276600"/>
            <a:ext cx="2714293" cy="3372303"/>
          </a:xfrm>
          <a:prstGeom prst="rect"/>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06" name=""/>
        <p:cNvGrpSpPr/>
        <p:nvPr/>
      </p:nvGrpSpPr>
      <p:grpSpPr>
        <a:xfrm>
          <a:off x="0" y="0"/>
          <a:ext cx="0" cy="0"/>
          <a:chOff x="0" y="0"/>
          <a:chExt cx="0" cy="0"/>
        </a:xfrm>
      </p:grpSpPr>
      <p:sp>
        <p:nvSpPr>
          <p:cNvPr id="1048681" name="Content Placeholder 2"/>
          <p:cNvSpPr>
            <a:spLocks noGrp="1"/>
          </p:cNvSpPr>
          <p:nvPr>
            <p:ph idx="1"/>
          </p:nvPr>
        </p:nvSpPr>
        <p:spPr>
          <a:xfrm>
            <a:off x="304800" y="381000"/>
            <a:ext cx="8628888" cy="6248400"/>
          </a:xfrm>
        </p:spPr>
        <p:txBody>
          <a:bodyPr/>
          <a:p>
            <a:pPr indent="-342900" lvl="0" marL="342900">
              <a:spcBef>
                <a:spcPct val="20000"/>
              </a:spcBef>
              <a:buClrTx/>
              <a:buSzTx/>
              <a:buFont typeface="Arial" pitchFamily="34" charset="0"/>
              <a:buChar char="•"/>
            </a:pPr>
            <a:r>
              <a:rPr dirty="0" lang="en-US">
                <a:solidFill>
                  <a:prstClr val="black"/>
                </a:solidFill>
                <a:latin typeface="Calibri"/>
              </a:rPr>
              <a:t>Adult</a:t>
            </a:r>
          </a:p>
          <a:p>
            <a:pPr indent="-285750" lvl="1" marL="742950">
              <a:spcBef>
                <a:spcPct val="20000"/>
              </a:spcBef>
              <a:buClrTx/>
              <a:buFont typeface="Arial" pitchFamily="34" charset="0"/>
              <a:buChar char="–"/>
            </a:pPr>
            <a:r>
              <a:rPr dirty="0" lang="en-US">
                <a:solidFill>
                  <a:prstClr val="black"/>
                </a:solidFill>
                <a:latin typeface="Calibri"/>
              </a:rPr>
              <a:t>Turns from oncoming vehicle</a:t>
            </a:r>
          </a:p>
          <a:p>
            <a:pPr indent="-285750" lvl="1" marL="742950">
              <a:spcBef>
                <a:spcPct val="20000"/>
              </a:spcBef>
              <a:buClrTx/>
              <a:buFont typeface="Arial" pitchFamily="34" charset="0"/>
              <a:buChar char="–"/>
            </a:pPr>
            <a:r>
              <a:rPr b="1" dirty="0" lang="en-US" err="1">
                <a:solidFill>
                  <a:prstClr val="black"/>
                </a:solidFill>
                <a:latin typeface="Calibri"/>
              </a:rPr>
              <a:t>O’Donohue’s</a:t>
            </a:r>
            <a:r>
              <a:rPr b="1" dirty="0" lang="en-US">
                <a:solidFill>
                  <a:prstClr val="black"/>
                </a:solidFill>
                <a:latin typeface="Calibri"/>
              </a:rPr>
              <a:t> Triad</a:t>
            </a:r>
            <a:endParaRPr b="1" dirty="0" sz="3200" lang="en-US">
              <a:solidFill>
                <a:prstClr val="black"/>
              </a:solidFill>
              <a:latin typeface="Calibri"/>
            </a:endParaRPr>
          </a:p>
          <a:p>
            <a:pPr lvl="2" marL="1143000">
              <a:buClrTx/>
              <a:buFont typeface="Arial" pitchFamily="34" charset="0"/>
              <a:buChar char="•"/>
            </a:pPr>
            <a:r>
              <a:rPr dirty="0" lang="en-US">
                <a:solidFill>
                  <a:prstClr val="black"/>
                </a:solidFill>
                <a:latin typeface="Calibri"/>
              </a:rPr>
              <a:t>Bumper		</a:t>
            </a:r>
            <a:r>
              <a:rPr dirty="0" lang="en-US" err="1">
                <a:solidFill>
                  <a:prstClr val="black"/>
                </a:solidFill>
                <a:latin typeface="Calibri"/>
              </a:rPr>
              <a:t>Tib</a:t>
            </a:r>
            <a:r>
              <a:rPr dirty="0" lang="en-US">
                <a:solidFill>
                  <a:prstClr val="black"/>
                </a:solidFill>
                <a:latin typeface="Calibri"/>
              </a:rPr>
              <a:t>-fib </a:t>
            </a:r>
            <a:r>
              <a:rPr dirty="0" lang="en-US" smtClean="0">
                <a:solidFill>
                  <a:prstClr val="black"/>
                </a:solidFill>
                <a:latin typeface="Calibri"/>
              </a:rPr>
              <a:t>fracture, Knee </a:t>
            </a:r>
            <a:r>
              <a:rPr dirty="0" lang="en-US">
                <a:solidFill>
                  <a:prstClr val="black"/>
                </a:solidFill>
                <a:latin typeface="Calibri"/>
              </a:rPr>
              <a:t>ligament tears</a:t>
            </a:r>
          </a:p>
          <a:p>
            <a:pPr lvl="2" marL="1143000">
              <a:buClrTx/>
              <a:buFont typeface="Arial" pitchFamily="34" charset="0"/>
              <a:buChar char="•"/>
            </a:pPr>
            <a:r>
              <a:rPr dirty="0" lang="en-US" smtClean="0">
                <a:solidFill>
                  <a:prstClr val="black"/>
                </a:solidFill>
                <a:latin typeface="Calibri"/>
              </a:rPr>
              <a:t>Hood</a:t>
            </a:r>
            <a:r>
              <a:rPr dirty="0" lang="en-US">
                <a:solidFill>
                  <a:prstClr val="black"/>
                </a:solidFill>
                <a:latin typeface="Calibri"/>
              </a:rPr>
              <a:t>		Femur/pelvic </a:t>
            </a:r>
            <a:r>
              <a:rPr dirty="0" lang="en-US" smtClean="0">
                <a:solidFill>
                  <a:prstClr val="black"/>
                </a:solidFill>
                <a:latin typeface="Calibri"/>
              </a:rPr>
              <a:t>fractures</a:t>
            </a:r>
            <a:endParaRPr dirty="0" lang="en-US">
              <a:solidFill>
                <a:prstClr val="black"/>
              </a:solidFill>
              <a:latin typeface="Calibri"/>
            </a:endParaRPr>
          </a:p>
        </p:txBody>
      </p:sp>
      <p:sp>
        <p:nvSpPr>
          <p:cNvPr id="1048682" name="Line 4"/>
          <p:cNvSpPr>
            <a:spLocks noChangeShapeType="1"/>
          </p:cNvSpPr>
          <p:nvPr/>
        </p:nvSpPr>
        <p:spPr bwMode="auto">
          <a:xfrm>
            <a:off x="2743200" y="2151797"/>
            <a:ext cx="1219200" cy="0"/>
          </a:xfrm>
          <a:prstGeom prst="line"/>
          <a:noFill/>
          <a:ln w="12700">
            <a:solidFill>
              <a:schemeClr val="tx1"/>
            </a:solidFill>
            <a:round/>
            <a:headEnd/>
            <a:tailEnd type="triangle" w="med" len="med"/>
          </a:ln>
          <a:effectLst/>
        </p:spPr>
        <p:txBody>
          <a:bodyPr anchor="ctr" wrap="non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07" name=""/>
        <p:cNvGrpSpPr/>
        <p:nvPr/>
      </p:nvGrpSpPr>
      <p:grpSpPr>
        <a:xfrm>
          <a:off x="0" y="0"/>
          <a:ext cx="0" cy="0"/>
          <a:chOff x="0" y="0"/>
          <a:chExt cx="0" cy="0"/>
        </a:xfrm>
      </p:grpSpPr>
      <p:sp>
        <p:nvSpPr>
          <p:cNvPr id="1048683" name="Content Placeholder 2"/>
          <p:cNvSpPr>
            <a:spLocks noGrp="1"/>
          </p:cNvSpPr>
          <p:nvPr>
            <p:ph idx="1"/>
          </p:nvPr>
        </p:nvSpPr>
        <p:spPr>
          <a:xfrm>
            <a:off x="304800" y="457200"/>
            <a:ext cx="8628888" cy="6172200"/>
          </a:xfrm>
        </p:spPr>
        <p:txBody>
          <a:bodyPr>
            <a:normAutofit fontScale="95833" lnSpcReduction="10000"/>
          </a:bodyPr>
          <a:p>
            <a:pPr indent="0" marL="82296">
              <a:buNone/>
            </a:pPr>
            <a:r>
              <a:rPr b="1" dirty="0" lang="en-US" u="sng" smtClean="0"/>
              <a:t>8. Falls from a Height</a:t>
            </a:r>
          </a:p>
          <a:p>
            <a:r>
              <a:rPr altLang="en-US" dirty="0" lang="en-US"/>
              <a:t>Severity of injuries impacted by:</a:t>
            </a:r>
          </a:p>
          <a:p>
            <a:pPr lvl="1"/>
            <a:r>
              <a:rPr altLang="en-US" dirty="0" lang="en-US"/>
              <a:t>Height</a:t>
            </a:r>
          </a:p>
          <a:p>
            <a:pPr lvl="1"/>
            <a:r>
              <a:rPr altLang="en-US" dirty="0" lang="en-US"/>
              <a:t>Position</a:t>
            </a:r>
          </a:p>
          <a:p>
            <a:pPr lvl="2"/>
            <a:r>
              <a:rPr altLang="en-US" dirty="0" lang="en-US"/>
              <a:t>Don Juan syndrome or lover’s leap</a:t>
            </a:r>
          </a:p>
          <a:p>
            <a:pPr lvl="1"/>
            <a:r>
              <a:rPr altLang="en-US" dirty="0" lang="en-US"/>
              <a:t>Surface</a:t>
            </a:r>
          </a:p>
          <a:p>
            <a:pPr lvl="1"/>
            <a:r>
              <a:rPr altLang="en-US" dirty="0" lang="en-US"/>
              <a:t>Physical condition</a:t>
            </a:r>
          </a:p>
          <a:p>
            <a:r>
              <a:rPr dirty="0" lang="en-US" smtClean="0"/>
              <a:t>Injury follows </a:t>
            </a:r>
            <a:r>
              <a:rPr dirty="0" lang="en-US"/>
              <a:t>path of energy through </a:t>
            </a:r>
            <a:r>
              <a:rPr dirty="0" lang="en-US" smtClean="0"/>
              <a:t>body</a:t>
            </a:r>
          </a:p>
          <a:p>
            <a:pPr lvl="1"/>
            <a:r>
              <a:rPr dirty="0" lang="en-US" smtClean="0"/>
              <a:t>Fall onto buttocks; pelvic fracture, coccygeal fracture, or lumbar compression fracture</a:t>
            </a:r>
          </a:p>
          <a:p>
            <a:pPr lvl="1"/>
            <a:r>
              <a:rPr dirty="0" lang="en-US" smtClean="0"/>
              <a:t>Fall onto feet; “</a:t>
            </a:r>
            <a:r>
              <a:rPr dirty="0" i="1" lang="en-US" smtClean="0">
                <a:solidFill>
                  <a:prstClr val="black"/>
                </a:solidFill>
                <a:latin typeface="Calibri"/>
              </a:rPr>
              <a:t>Don </a:t>
            </a:r>
            <a:r>
              <a:rPr dirty="0" i="1" lang="en-US">
                <a:solidFill>
                  <a:prstClr val="black"/>
                </a:solidFill>
                <a:latin typeface="Calibri"/>
              </a:rPr>
              <a:t>Juan Syndrome</a:t>
            </a:r>
            <a:r>
              <a:rPr dirty="0" lang="en-US" smtClean="0">
                <a:solidFill>
                  <a:prstClr val="black"/>
                </a:solidFill>
                <a:latin typeface="Calibri"/>
              </a:rPr>
              <a:t>”</a:t>
            </a:r>
            <a:endParaRPr dirty="0" lang="en-US">
              <a:solidFill>
                <a:prstClr val="black"/>
              </a:solidFill>
              <a:latin typeface="Calibri"/>
            </a:endParaRPr>
          </a:p>
          <a:p>
            <a:pPr indent="-285750" lvl="1" marL="742950">
              <a:spcBef>
                <a:spcPct val="20000"/>
              </a:spcBef>
              <a:buClrTx/>
              <a:buFont typeface="Arial" pitchFamily="34" charset="0"/>
              <a:buChar char="–"/>
            </a:pPr>
            <a:r>
              <a:rPr dirty="0" lang="en-US">
                <a:solidFill>
                  <a:prstClr val="black"/>
                </a:solidFill>
                <a:latin typeface="Calibri"/>
              </a:rPr>
              <a:t>Bilateral heel fractures</a:t>
            </a:r>
          </a:p>
          <a:p>
            <a:pPr indent="-285750" lvl="1" marL="742950">
              <a:spcBef>
                <a:spcPct val="20000"/>
              </a:spcBef>
              <a:buClrTx/>
              <a:buFont typeface="Arial" pitchFamily="34" charset="0"/>
              <a:buChar char="–"/>
            </a:pPr>
            <a:r>
              <a:rPr dirty="0" lang="en-US">
                <a:solidFill>
                  <a:prstClr val="black"/>
                </a:solidFill>
                <a:latin typeface="Calibri"/>
              </a:rPr>
              <a:t>Compression fractures of vertebrae</a:t>
            </a:r>
          </a:p>
          <a:p>
            <a:pPr indent="-285750" lvl="1" marL="742950">
              <a:spcBef>
                <a:spcPct val="20000"/>
              </a:spcBef>
              <a:buClrTx/>
              <a:buFont typeface="Arial" pitchFamily="34" charset="0"/>
              <a:buChar char="–"/>
            </a:pPr>
            <a:r>
              <a:rPr dirty="0" lang="en-US">
                <a:solidFill>
                  <a:prstClr val="black"/>
                </a:solidFill>
                <a:latin typeface="Calibri"/>
              </a:rPr>
              <a:t>Bilateral </a:t>
            </a:r>
            <a:r>
              <a:rPr dirty="0" lang="en-US" err="1">
                <a:solidFill>
                  <a:prstClr val="black"/>
                </a:solidFill>
                <a:latin typeface="Calibri"/>
              </a:rPr>
              <a:t>Colles</a:t>
            </a:r>
            <a:r>
              <a:rPr dirty="0" lang="en-US">
                <a:solidFill>
                  <a:prstClr val="black"/>
                </a:solidFill>
                <a:latin typeface="Calibri"/>
              </a:rPr>
              <a:t>’ </a:t>
            </a:r>
            <a:r>
              <a:rPr dirty="0" lang="en-US" smtClean="0">
                <a:solidFill>
                  <a:prstClr val="black"/>
                </a:solidFill>
                <a:latin typeface="Calibri"/>
              </a:rPr>
              <a:t>fractures</a:t>
            </a:r>
            <a:endParaRPr dirty="0" lang="en-US"/>
          </a:p>
          <a:p>
            <a:endParaRPr dirty="0"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08" name=""/>
        <p:cNvGrpSpPr/>
        <p:nvPr/>
      </p:nvGrpSpPr>
      <p:grpSpPr>
        <a:xfrm>
          <a:off x="0" y="0"/>
          <a:ext cx="0" cy="0"/>
          <a:chOff x="0" y="0"/>
          <a:chExt cx="0" cy="0"/>
        </a:xfrm>
      </p:grpSpPr>
      <p:sp>
        <p:nvSpPr>
          <p:cNvPr id="1048684" name="Content Placeholder 2"/>
          <p:cNvSpPr>
            <a:spLocks noGrp="1"/>
          </p:cNvSpPr>
          <p:nvPr>
            <p:ph idx="1"/>
          </p:nvPr>
        </p:nvSpPr>
        <p:spPr>
          <a:xfrm>
            <a:off x="304800" y="304800"/>
            <a:ext cx="8628888" cy="6248400"/>
          </a:xfrm>
        </p:spPr>
        <p:txBody>
          <a:bodyPr/>
          <a:p>
            <a:pPr indent="0" marL="82296">
              <a:buNone/>
            </a:pPr>
            <a:r>
              <a:rPr b="1" dirty="0" lang="en-US" u="sng" smtClean="0"/>
              <a:t>9. Penetrating Injury/Trauma (Fire arms/Stab wounds)</a:t>
            </a:r>
          </a:p>
          <a:p>
            <a:pPr eaLnBrk="0" fontAlgn="base" hangingPunct="0" indent="-342900" lvl="0" marL="342900">
              <a:spcBef>
                <a:spcPct val="50000"/>
              </a:spcBef>
              <a:spcAft>
                <a:spcPct val="0"/>
              </a:spcAft>
              <a:buClr>
                <a:srgbClr val="F0D9BA"/>
              </a:buClr>
              <a:buSzTx/>
              <a:buFontTx/>
              <a:buChar char="•"/>
            </a:pPr>
            <a:r>
              <a:rPr altLang="en-US" dirty="0" sz="2800" kern="0" lang="en-US">
                <a:solidFill>
                  <a:srgbClr val="000000"/>
                </a:solidFill>
                <a:latin typeface="Arial"/>
              </a:rPr>
              <a:t>Involves disruption of skin and tissues in a focused area </a:t>
            </a:r>
          </a:p>
          <a:p>
            <a:pPr eaLnBrk="0" fontAlgn="base" hangingPunct="0" indent="-342900" lvl="1" marL="800100">
              <a:spcBef>
                <a:spcPct val="25000"/>
              </a:spcBef>
              <a:spcAft>
                <a:spcPct val="0"/>
              </a:spcAft>
              <a:buClr>
                <a:srgbClr val="F0D9BA"/>
              </a:buClr>
              <a:buFont typeface="Lucida Grande"/>
              <a:buChar char="−"/>
            </a:pPr>
            <a:r>
              <a:rPr altLang="en-US" dirty="0" sz="2400" kern="0" lang="en-US">
                <a:solidFill>
                  <a:srgbClr val="000000"/>
                </a:solidFill>
                <a:latin typeface="Arial"/>
              </a:rPr>
              <a:t>Low velocity: Caused by sharp edges</a:t>
            </a:r>
          </a:p>
          <a:p>
            <a:pPr eaLnBrk="0" fontAlgn="base" hangingPunct="0" indent="-342900" lvl="1" marL="800100">
              <a:spcBef>
                <a:spcPct val="25000"/>
              </a:spcBef>
              <a:spcAft>
                <a:spcPct val="0"/>
              </a:spcAft>
              <a:buClr>
                <a:srgbClr val="F0D9BA"/>
              </a:buClr>
              <a:buFont typeface="Lucida Grande"/>
              <a:buChar char="−"/>
            </a:pPr>
            <a:r>
              <a:rPr altLang="en-US" dirty="0" sz="2400" kern="0" lang="en-US">
                <a:solidFill>
                  <a:srgbClr val="000000"/>
                </a:solidFill>
                <a:latin typeface="Arial"/>
              </a:rPr>
              <a:t>Medium and high velocity: Object might flatten out, tumble, or </a:t>
            </a:r>
            <a:r>
              <a:rPr altLang="en-US" dirty="0" sz="2400" kern="0" lang="en-US" smtClean="0">
                <a:solidFill>
                  <a:srgbClr val="000000"/>
                </a:solidFill>
                <a:latin typeface="Arial"/>
              </a:rPr>
              <a:t>ricochet</a:t>
            </a:r>
            <a:endParaRPr altLang="en-US" dirty="0" sz="2400" kern="0" lang="en-US">
              <a:solidFill>
                <a:srgbClr val="000000"/>
              </a:solidFill>
              <a:latin typeface="Arial"/>
            </a:endParaRPr>
          </a:p>
          <a:p>
            <a:r>
              <a:rPr altLang="en-US" dirty="0" lang="en-US" smtClean="0"/>
              <a:t>Stab wound severity </a:t>
            </a:r>
            <a:r>
              <a:rPr altLang="en-US" dirty="0" lang="en-US"/>
              <a:t>depends on:</a:t>
            </a:r>
          </a:p>
          <a:p>
            <a:pPr lvl="1"/>
            <a:r>
              <a:rPr altLang="en-US" dirty="0" lang="en-US"/>
              <a:t>Anatomic area involved</a:t>
            </a:r>
          </a:p>
          <a:p>
            <a:pPr lvl="1"/>
            <a:r>
              <a:rPr altLang="en-US" dirty="0" lang="en-US"/>
              <a:t>Depth of penetration</a:t>
            </a:r>
          </a:p>
          <a:p>
            <a:pPr lvl="1"/>
            <a:r>
              <a:rPr altLang="en-US" dirty="0" lang="en-US"/>
              <a:t>Blade length</a:t>
            </a:r>
          </a:p>
          <a:p>
            <a:pPr lvl="1"/>
            <a:r>
              <a:rPr altLang="en-US" dirty="0" lang="en-US"/>
              <a:t>Angle of penetration </a:t>
            </a:r>
          </a:p>
          <a:p>
            <a:pPr eaLnBrk="0" fontAlgn="base" hangingPunct="0" indent="-457200" marL="640080">
              <a:spcBef>
                <a:spcPct val="25000"/>
              </a:spcBef>
              <a:spcAft>
                <a:spcPct val="0"/>
              </a:spcAft>
              <a:buClr>
                <a:srgbClr val="F0D9BA"/>
              </a:buClr>
            </a:pPr>
            <a:endParaRPr altLang="en-US" dirty="0" lang="en-US"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09" name=""/>
        <p:cNvGrpSpPr/>
        <p:nvPr/>
      </p:nvGrpSpPr>
      <p:grpSpPr>
        <a:xfrm>
          <a:off x="0" y="0"/>
          <a:ext cx="0" cy="0"/>
          <a:chOff x="0" y="0"/>
          <a:chExt cx="0" cy="0"/>
        </a:xfrm>
      </p:grpSpPr>
      <p:sp>
        <p:nvSpPr>
          <p:cNvPr id="1048685" name="Content Placeholder 2"/>
          <p:cNvSpPr>
            <a:spLocks noGrp="1"/>
          </p:cNvSpPr>
          <p:nvPr>
            <p:ph idx="1"/>
          </p:nvPr>
        </p:nvSpPr>
        <p:spPr>
          <a:xfrm>
            <a:off x="457200" y="381000"/>
            <a:ext cx="8476488" cy="5867400"/>
          </a:xfrm>
        </p:spPr>
        <p:txBody>
          <a:bodyPr/>
          <a:p>
            <a:r>
              <a:rPr altLang="en-US" dirty="0" lang="en-US" smtClean="0"/>
              <a:t>Gun-shot wounds severity </a:t>
            </a:r>
            <a:r>
              <a:rPr altLang="en-US" dirty="0" lang="en-US"/>
              <a:t>depends on:</a:t>
            </a:r>
          </a:p>
          <a:p>
            <a:pPr lvl="1"/>
            <a:r>
              <a:rPr altLang="en-US" dirty="0" lang="en-US"/>
              <a:t>Type of </a:t>
            </a:r>
            <a:r>
              <a:rPr altLang="en-US" dirty="0" lang="en-US" smtClean="0"/>
              <a:t>firearm: hand gun, short gun, rifle…</a:t>
            </a:r>
            <a:endParaRPr altLang="en-US" dirty="0" lang="en-US"/>
          </a:p>
          <a:p>
            <a:pPr lvl="1"/>
            <a:r>
              <a:rPr altLang="en-US" dirty="0" lang="en-US"/>
              <a:t>Velocity of </a:t>
            </a:r>
            <a:r>
              <a:rPr altLang="en-US" dirty="0" lang="en-US" smtClean="0"/>
              <a:t>projectile; creates a permanent cavity</a:t>
            </a:r>
            <a:endParaRPr altLang="en-US" dirty="0" lang="en-US"/>
          </a:p>
          <a:p>
            <a:pPr lvl="1"/>
            <a:r>
              <a:rPr altLang="en-US" dirty="0" lang="en-US"/>
              <a:t>Physical design/size of </a:t>
            </a:r>
            <a:r>
              <a:rPr altLang="en-US" dirty="0" lang="en-US" smtClean="0"/>
              <a:t>projectile;</a:t>
            </a:r>
            <a:endParaRPr altLang="en-US" dirty="0" lang="en-US"/>
          </a:p>
          <a:p>
            <a:pPr lvl="1"/>
            <a:r>
              <a:rPr altLang="en-US" dirty="0" lang="en-US"/>
              <a:t>Distance of victim from </a:t>
            </a:r>
            <a:r>
              <a:rPr altLang="en-US" dirty="0" lang="en-US" smtClean="0"/>
              <a:t>muzzle; </a:t>
            </a:r>
            <a:endParaRPr altLang="en-US" dirty="0" lang="en-US"/>
          </a:p>
          <a:p>
            <a:pPr lvl="1"/>
            <a:r>
              <a:rPr altLang="en-US" dirty="0" lang="en-US"/>
              <a:t>Type of tissue struck</a:t>
            </a:r>
          </a:p>
          <a:p>
            <a:endParaRPr dirty="0"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76" name=""/>
        <p:cNvGrpSpPr/>
        <p:nvPr/>
      </p:nvGrpSpPr>
      <p:grpSpPr>
        <a:xfrm>
          <a:off x="0" y="0"/>
          <a:ext cx="0" cy="0"/>
          <a:chOff x="0" y="0"/>
          <a:chExt cx="0" cy="0"/>
        </a:xfrm>
      </p:grpSpPr>
      <p:sp>
        <p:nvSpPr>
          <p:cNvPr id="1048616" name="Title 1"/>
          <p:cNvSpPr>
            <a:spLocks noGrp="1"/>
          </p:cNvSpPr>
          <p:nvPr>
            <p:ph type="title"/>
          </p:nvPr>
        </p:nvSpPr>
        <p:spPr>
          <a:xfrm>
            <a:off x="838200" y="990600"/>
            <a:ext cx="7497763" cy="1143000"/>
          </a:xfrm>
        </p:spPr>
        <p:txBody>
          <a:bodyPr>
            <a:normAutofit/>
          </a:bodyPr>
          <a:p>
            <a:pPr algn="ctr"/>
            <a:r>
              <a:rPr b="1" dirty="0" sz="4000" lang="en-US" u="sng" smtClean="0">
                <a:effectLst/>
              </a:rPr>
              <a:t>Fracture/Bone Healing</a:t>
            </a:r>
            <a:endParaRPr b="1" dirty="0" sz="4000" lang="en-US" u="sng">
              <a:effectLst/>
            </a:endParaRPr>
          </a:p>
        </p:txBody>
      </p:sp>
      <p:sp>
        <p:nvSpPr>
          <p:cNvPr id="1048617" name="Rectangle 1"/>
          <p:cNvSpPr/>
          <p:nvPr/>
        </p:nvSpPr>
        <p:spPr>
          <a:xfrm>
            <a:off x="609600" y="2133600"/>
            <a:ext cx="8153400" cy="3234690"/>
          </a:xfrm>
          <a:prstGeom prst="rect"/>
        </p:spPr>
        <p:txBody>
          <a:bodyPr wrap="square">
            <a:spAutoFit/>
          </a:bodyPr>
          <a:p>
            <a:pPr indent="-457200" marL="457200">
              <a:buFont typeface="Arial" panose="020B0604020202020204" pitchFamily="34" charset="0"/>
              <a:buChar char="•"/>
            </a:pPr>
            <a:r>
              <a:rPr altLang="en-US" dirty="0" sz="3200" lang="en-US"/>
              <a:t>Fracture healing occurs by the formation of new bone tissue, rather than formation of non-specialized fibrous scar tissue.</a:t>
            </a:r>
          </a:p>
          <a:p>
            <a:pPr indent="-457200" marL="457200">
              <a:buFont typeface="Arial" panose="020B0604020202020204" pitchFamily="34" charset="0"/>
              <a:buChar char="•"/>
            </a:pPr>
            <a:endParaRPr altLang="en-US" dirty="0" sz="3200" lang="en-US"/>
          </a:p>
          <a:p>
            <a:pPr indent="-457200" marL="457200">
              <a:buFont typeface="Arial" panose="020B0604020202020204" pitchFamily="34" charset="0"/>
              <a:buChar char="•"/>
            </a:pPr>
            <a:r>
              <a:rPr altLang="en-US" dirty="0" sz="3200" lang="en-US"/>
              <a:t>New bone is formed by activation of osteoclasts &amp; osteoblasts.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74" name=""/>
        <p:cNvGrpSpPr/>
        <p:nvPr/>
      </p:nvGrpSpPr>
      <p:grpSpPr>
        <a:xfrm>
          <a:off x="0" y="0"/>
          <a:ext cx="0" cy="0"/>
          <a:chOff x="0" y="0"/>
          <a:chExt cx="0" cy="0"/>
        </a:xfrm>
      </p:grpSpPr>
      <p:sp>
        <p:nvSpPr>
          <p:cNvPr id="1048612" name="Title 3"/>
          <p:cNvSpPr>
            <a:spLocks noGrp="1"/>
          </p:cNvSpPr>
          <p:nvPr>
            <p:ph type="title"/>
          </p:nvPr>
        </p:nvSpPr>
        <p:spPr>
          <a:xfrm>
            <a:off x="990600" y="685800"/>
            <a:ext cx="7772400" cy="990600"/>
          </a:xfrm>
        </p:spPr>
        <p:txBody>
          <a:bodyPr/>
          <a:p>
            <a:r>
              <a:rPr b="1" dirty="0" sz="3600" i="1" lang="en-US" u="sng" smtClean="0">
                <a:effectLst/>
              </a:rPr>
              <a:t>Factors enhancing fracture healing:</a:t>
            </a:r>
            <a:endParaRPr b="1" dirty="0" sz="3600" i="1" lang="en-US" u="sng">
              <a:effectLst/>
            </a:endParaRPr>
          </a:p>
        </p:txBody>
      </p:sp>
      <p:sp>
        <p:nvSpPr>
          <p:cNvPr id="1048613" name="Content Placeholder 5"/>
          <p:cNvSpPr>
            <a:spLocks noGrp="1"/>
          </p:cNvSpPr>
          <p:nvPr>
            <p:ph sz="quarter" idx="1"/>
          </p:nvPr>
        </p:nvSpPr>
        <p:spPr>
          <a:xfrm>
            <a:off x="457200" y="1600200"/>
            <a:ext cx="8305800" cy="4572000"/>
          </a:xfrm>
        </p:spPr>
        <p:txBody>
          <a:bodyPr>
            <a:noAutofit/>
          </a:bodyPr>
          <a:p>
            <a:pPr lvl="1">
              <a:lnSpc>
                <a:spcPct val="150000"/>
              </a:lnSpc>
              <a:buSzPct val="150000"/>
              <a:buFont typeface="Wingdings" pitchFamily="2" charset="2"/>
              <a:buChar char="§"/>
            </a:pPr>
            <a:r>
              <a:rPr dirty="0" sz="2800" lang="en-US" smtClean="0"/>
              <a:t>Adequate nutrition </a:t>
            </a:r>
          </a:p>
          <a:p>
            <a:pPr lvl="1">
              <a:lnSpc>
                <a:spcPct val="150000"/>
              </a:lnSpc>
              <a:buSzPct val="150000"/>
              <a:buFont typeface="Wingdings" pitchFamily="2" charset="2"/>
              <a:buChar char="§"/>
            </a:pPr>
            <a:r>
              <a:rPr dirty="0" sz="2800" lang="en-US" smtClean="0"/>
              <a:t>Adequate blood supply</a:t>
            </a:r>
          </a:p>
          <a:p>
            <a:pPr lvl="1">
              <a:lnSpc>
                <a:spcPct val="150000"/>
              </a:lnSpc>
              <a:buSzPct val="150000"/>
              <a:buFont typeface="Wingdings" pitchFamily="2" charset="2"/>
              <a:buChar char="§"/>
            </a:pPr>
            <a:r>
              <a:rPr dirty="0" sz="2800" lang="en-US" smtClean="0"/>
              <a:t>Absence of infection </a:t>
            </a:r>
          </a:p>
          <a:p>
            <a:pPr lvl="1">
              <a:lnSpc>
                <a:spcPct val="150000"/>
              </a:lnSpc>
              <a:buSzPct val="150000"/>
              <a:buFont typeface="Wingdings" pitchFamily="2" charset="2"/>
              <a:buChar char="§"/>
            </a:pPr>
            <a:r>
              <a:rPr dirty="0" sz="2800" lang="en-US" smtClean="0"/>
              <a:t>Immobilization of fracture fragments</a:t>
            </a:r>
          </a:p>
          <a:p>
            <a:pPr lvl="1">
              <a:lnSpc>
                <a:spcPct val="150000"/>
              </a:lnSpc>
              <a:buSzPct val="150000"/>
              <a:buFont typeface="Wingdings" pitchFamily="2" charset="2"/>
              <a:buChar char="§"/>
            </a:pPr>
            <a:r>
              <a:rPr dirty="0" sz="2800" lang="en-US" smtClean="0"/>
              <a:t>Exercise: weight bearing for long bones </a:t>
            </a:r>
          </a:p>
          <a:p>
            <a:pPr lvl="1">
              <a:lnSpc>
                <a:spcPct val="150000"/>
              </a:lnSpc>
              <a:buSzPct val="150000"/>
              <a:buFont typeface="Wingdings" pitchFamily="2" charset="2"/>
              <a:buChar char="§"/>
            </a:pPr>
            <a:r>
              <a:rPr dirty="0" sz="2800" lang="en-US" smtClean="0"/>
              <a:t>Hormones: growth hormone </a:t>
            </a:r>
            <a:r>
              <a:rPr dirty="0" sz="2800" lang="en-US" err="1" smtClean="0"/>
              <a:t>calcitonin</a:t>
            </a:r>
            <a:r>
              <a:rPr dirty="0" sz="2800" lang="en-US" smtClean="0"/>
              <a:t>, </a:t>
            </a:r>
            <a:r>
              <a:rPr dirty="0" lang="en-US" smtClean="0"/>
              <a:t>vitamin D, </a:t>
            </a:r>
            <a:endParaRPr dirty="0" lang="en-US"/>
          </a:p>
        </p:txBody>
      </p:sp>
    </p:spTree>
  </p:cSld>
  <p:clrMapOvr>
    <a:masterClrMapping/>
  </p:clrMapOvr>
  <p:transition>
    <p:wheel spokes="8"/>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71" name=""/>
        <p:cNvGrpSpPr/>
        <p:nvPr/>
      </p:nvGrpSpPr>
      <p:grpSpPr>
        <a:xfrm>
          <a:off x="0" y="0"/>
          <a:ext cx="0" cy="0"/>
          <a:chOff x="0" y="0"/>
          <a:chExt cx="0" cy="0"/>
        </a:xfrm>
      </p:grpSpPr>
      <p:sp>
        <p:nvSpPr>
          <p:cNvPr id="1048603" name="Title 1"/>
          <p:cNvSpPr>
            <a:spLocks noGrp="1"/>
          </p:cNvSpPr>
          <p:nvPr>
            <p:ph type="title"/>
          </p:nvPr>
        </p:nvSpPr>
        <p:spPr>
          <a:xfrm>
            <a:off x="762000" y="609600"/>
            <a:ext cx="7772400" cy="811213"/>
          </a:xfrm>
        </p:spPr>
        <p:txBody>
          <a:bodyPr/>
          <a:p>
            <a:pPr algn="ctr"/>
            <a:r>
              <a:rPr b="1" dirty="0" sz="3600" i="1" lang="en-US" u="sng" smtClean="0">
                <a:effectLst/>
              </a:rPr>
              <a:t>Factors hindering fracture healing:</a:t>
            </a:r>
            <a:endParaRPr b="1" dirty="0" sz="3600" lang="fr-FR" u="sng">
              <a:effectLst/>
            </a:endParaRPr>
          </a:p>
        </p:txBody>
      </p:sp>
      <p:sp>
        <p:nvSpPr>
          <p:cNvPr id="1048604" name="Content Placeholder 2"/>
          <p:cNvSpPr>
            <a:spLocks noGrp="1"/>
          </p:cNvSpPr>
          <p:nvPr>
            <p:ph sz="quarter" idx="1"/>
          </p:nvPr>
        </p:nvSpPr>
        <p:spPr>
          <a:xfrm>
            <a:off x="533400" y="1524000"/>
            <a:ext cx="8305800" cy="5029200"/>
          </a:xfrm>
        </p:spPr>
        <p:txBody>
          <a:bodyPr>
            <a:normAutofit fontScale="92857" lnSpcReduction="10000"/>
          </a:bodyPr>
          <a:p>
            <a:pPr lvl="1">
              <a:lnSpc>
                <a:spcPct val="150000"/>
              </a:lnSpc>
              <a:buSzPct val="150000"/>
              <a:buFont typeface="Wingdings" pitchFamily="2" charset="2"/>
              <a:buChar char="§"/>
            </a:pPr>
            <a:r>
              <a:rPr dirty="0" sz="2800" lang="en-US" smtClean="0"/>
              <a:t>Presence of infective organisms e.g. streptococci </a:t>
            </a:r>
          </a:p>
          <a:p>
            <a:pPr lvl="1">
              <a:lnSpc>
                <a:spcPct val="150000"/>
              </a:lnSpc>
              <a:buSzPct val="150000"/>
              <a:buFont typeface="Wingdings" pitchFamily="2" charset="2"/>
              <a:buChar char="§"/>
            </a:pPr>
            <a:r>
              <a:rPr dirty="0" sz="2800" lang="en-US" smtClean="0"/>
              <a:t>Fat embolism in </a:t>
            </a:r>
            <a:r>
              <a:rPr dirty="0" sz="2800" lang="en-US" err="1" smtClean="0"/>
              <a:t>medullary</a:t>
            </a:r>
            <a:r>
              <a:rPr dirty="0" sz="2800" lang="en-US" smtClean="0"/>
              <a:t> canal </a:t>
            </a:r>
          </a:p>
          <a:p>
            <a:pPr lvl="1">
              <a:lnSpc>
                <a:spcPct val="150000"/>
              </a:lnSpc>
              <a:buSzPct val="150000"/>
              <a:buFont typeface="Wingdings" pitchFamily="2" charset="2"/>
              <a:buChar char="§"/>
            </a:pPr>
            <a:r>
              <a:rPr dirty="0" sz="2800" lang="en-US" smtClean="0"/>
              <a:t>Excessive bone tissue fragments </a:t>
            </a:r>
          </a:p>
          <a:p>
            <a:pPr lvl="1">
              <a:lnSpc>
                <a:spcPct val="150000"/>
              </a:lnSpc>
              <a:buSzPct val="150000"/>
              <a:buFont typeface="Wingdings" pitchFamily="2" charset="2"/>
              <a:buChar char="§"/>
            </a:pPr>
            <a:r>
              <a:rPr dirty="0" sz="2800" lang="en-US" smtClean="0"/>
              <a:t>Deficient blood supply </a:t>
            </a:r>
          </a:p>
          <a:p>
            <a:pPr lvl="1">
              <a:lnSpc>
                <a:spcPct val="150000"/>
              </a:lnSpc>
              <a:buSzPct val="150000"/>
              <a:buFont typeface="Wingdings" pitchFamily="2" charset="2"/>
              <a:buChar char="§"/>
            </a:pPr>
            <a:r>
              <a:rPr dirty="0" sz="2800" lang="en-US" smtClean="0"/>
              <a:t>Continued mobility (lack of proper reduction and immobilization)</a:t>
            </a:r>
          </a:p>
          <a:p>
            <a:pPr lvl="1">
              <a:lnSpc>
                <a:spcPct val="150000"/>
              </a:lnSpc>
              <a:buSzPct val="150000"/>
              <a:buFont typeface="Wingdings" pitchFamily="2" charset="2"/>
              <a:buChar char="§"/>
            </a:pPr>
            <a:r>
              <a:rPr dirty="0" sz="2800" lang="en-US" smtClean="0"/>
              <a:t>Age - old age due to slowing </a:t>
            </a:r>
          </a:p>
          <a:p>
            <a:pPr lvl="1">
              <a:lnSpc>
                <a:spcPct val="150000"/>
              </a:lnSpc>
              <a:buSzPct val="150000"/>
              <a:buFont typeface="Wingdings" pitchFamily="2" charset="2"/>
              <a:buChar char="§"/>
            </a:pPr>
            <a:r>
              <a:rPr dirty="0" sz="2800" lang="en-US" smtClean="0"/>
              <a:t>Metabolic bone disease (e.g. Paget’s disease) </a:t>
            </a:r>
          </a:p>
          <a:p>
            <a:pPr>
              <a:lnSpc>
                <a:spcPct val="150000"/>
              </a:lnSpc>
              <a:buClr>
                <a:schemeClr val="accent1"/>
              </a:buClr>
              <a:buSzPct val="150000"/>
              <a:buFont typeface="Wingdings" pitchFamily="2" charset="2"/>
              <a:buChar char="§"/>
            </a:pPr>
            <a:endParaRPr dirty="0"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80" name=""/>
        <p:cNvGrpSpPr/>
        <p:nvPr/>
      </p:nvGrpSpPr>
      <p:grpSpPr>
        <a:xfrm>
          <a:off x="0" y="0"/>
          <a:ext cx="0" cy="0"/>
          <a:chOff x="0" y="0"/>
          <a:chExt cx="0" cy="0"/>
        </a:xfrm>
      </p:grpSpPr>
      <p:sp>
        <p:nvSpPr>
          <p:cNvPr id="1048630" name="Content Placeholder 2"/>
          <p:cNvSpPr>
            <a:spLocks noGrp="1"/>
          </p:cNvSpPr>
          <p:nvPr>
            <p:ph idx="1"/>
          </p:nvPr>
        </p:nvSpPr>
        <p:spPr>
          <a:xfrm>
            <a:off x="228600" y="1143000"/>
            <a:ext cx="8610600" cy="3962400"/>
          </a:xfrm>
        </p:spPr>
        <p:txBody>
          <a:bodyPr>
            <a:normAutofit/>
          </a:bodyPr>
          <a:p>
            <a:pPr indent="0" marL="82296">
              <a:buNone/>
            </a:pPr>
            <a:r>
              <a:rPr b="1" dirty="0" lang="en-US" u="sng" smtClean="0"/>
              <a:t>Specific Objectives;</a:t>
            </a:r>
          </a:p>
          <a:p>
            <a:r>
              <a:rPr dirty="0" sz="2800" lang="en-US" smtClean="0"/>
              <a:t>By the end of each lesson, the student will be able to;</a:t>
            </a:r>
          </a:p>
          <a:p>
            <a:pPr indent="-571500" marL="653796">
              <a:buClrTx/>
              <a:buFont typeface="+mj-lt"/>
              <a:buAutoNum type="romanLcPeriod"/>
            </a:pPr>
            <a:r>
              <a:rPr dirty="0" sz="2800" lang="en-US" smtClean="0"/>
              <a:t>Discuss the Historical Background and present trends of Traumatology</a:t>
            </a:r>
          </a:p>
          <a:p>
            <a:pPr indent="-571500" marL="653796">
              <a:buClrTx/>
              <a:buFont typeface="+mj-lt"/>
              <a:buAutoNum type="romanLcPeriod"/>
            </a:pPr>
            <a:r>
              <a:rPr dirty="0" sz="2800" lang="en-US" smtClean="0"/>
              <a:t>Define Terminologies used in traumatology</a:t>
            </a:r>
          </a:p>
          <a:p>
            <a:pPr indent="-571500" marL="653796">
              <a:buClrTx/>
              <a:buFont typeface="+mj-lt"/>
              <a:buAutoNum type="romanLcPeriod"/>
            </a:pPr>
            <a:r>
              <a:rPr dirty="0" sz="2800" lang="en-US" smtClean="0"/>
              <a:t>Explain the mechanism of injury</a:t>
            </a:r>
          </a:p>
          <a:p>
            <a:pPr indent="-571500" marL="653796">
              <a:buClrTx/>
              <a:buFont typeface="+mj-lt"/>
              <a:buAutoNum type="romanLcPeriod"/>
            </a:pPr>
            <a:r>
              <a:rPr dirty="0" sz="2800" lang="en-US" smtClean="0"/>
              <a:t>Outline the process of Fracture Healing</a:t>
            </a:r>
          </a:p>
          <a:p>
            <a:pPr indent="-571500" marL="653796">
              <a:buClrTx/>
              <a:buFont typeface="+mj-lt"/>
              <a:buAutoNum type="romanLcPeriod"/>
            </a:pPr>
            <a:endParaRPr dirty="0" sz="2800" lang="en-US" smtClean="0"/>
          </a:p>
          <a:p>
            <a:pPr indent="-571500" marL="653796">
              <a:buClrTx/>
              <a:buFont typeface="+mj-lt"/>
              <a:buAutoNum type="romanLcPeriod"/>
            </a:pPr>
            <a:endParaRPr dirty="0" sz="2800" lang="en-US" smtClean="0"/>
          </a:p>
          <a:p>
            <a:pPr indent="-571500" marL="653796">
              <a:buClrTx/>
              <a:buFont typeface="+mj-lt"/>
              <a:buAutoNum type="romanLcPeriod"/>
            </a:pPr>
            <a:endParaRPr dirty="0" sz="2800" lang="en-US" u="sng"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591" name="Title 1"/>
          <p:cNvSpPr>
            <a:spLocks noGrp="1"/>
          </p:cNvSpPr>
          <p:nvPr>
            <p:ph type="title"/>
          </p:nvPr>
        </p:nvSpPr>
        <p:spPr>
          <a:xfrm>
            <a:off x="381000" y="381000"/>
            <a:ext cx="8400288" cy="685800"/>
          </a:xfrm>
        </p:spPr>
        <p:txBody>
          <a:bodyPr>
            <a:normAutofit/>
          </a:bodyPr>
          <a:p>
            <a:r>
              <a:rPr b="1" dirty="0" sz="4000" lang="en-US" u="sng" smtClean="0">
                <a:effectLst/>
              </a:rPr>
              <a:t>NB:</a:t>
            </a:r>
            <a:endParaRPr b="1" dirty="0" sz="4000" lang="en-US">
              <a:effectLst/>
            </a:endParaRPr>
          </a:p>
        </p:txBody>
      </p:sp>
      <p:sp>
        <p:nvSpPr>
          <p:cNvPr id="1048592" name="Content Placeholder 3"/>
          <p:cNvSpPr>
            <a:spLocks noGrp="1"/>
          </p:cNvSpPr>
          <p:nvPr>
            <p:ph idx="1"/>
          </p:nvPr>
        </p:nvSpPr>
        <p:spPr>
          <a:xfrm>
            <a:off x="228600" y="1066800"/>
            <a:ext cx="8705088" cy="5486400"/>
          </a:xfrm>
        </p:spPr>
        <p:txBody>
          <a:bodyPr>
            <a:normAutofit fontScale="96875" lnSpcReduction="10000"/>
          </a:bodyPr>
          <a:p>
            <a:r>
              <a:rPr dirty="0" lang="en-US" smtClean="0"/>
              <a:t>Factors influencing fracture healing can be categorized as local and systemic factors </a:t>
            </a:r>
            <a:r>
              <a:rPr dirty="0" lang="en-US" smtClean="0">
                <a:solidFill>
                  <a:srgbClr val="FF0000"/>
                </a:solidFill>
              </a:rPr>
              <a:t>(Assignment)</a:t>
            </a:r>
          </a:p>
          <a:p>
            <a:r>
              <a:rPr dirty="0" lang="en-US" smtClean="0"/>
              <a:t>The </a:t>
            </a:r>
            <a:r>
              <a:rPr dirty="0" lang="en-US" smtClean="0"/>
              <a:t>process of fracture healing can </a:t>
            </a:r>
            <a:r>
              <a:rPr dirty="0" lang="en-US"/>
              <a:t>be supported by various treatment options with </a:t>
            </a:r>
            <a:r>
              <a:rPr dirty="0" lang="en-US" u="sng"/>
              <a:t>immobilization</a:t>
            </a:r>
            <a:r>
              <a:rPr dirty="0" lang="en-US"/>
              <a:t> a mainstay; </a:t>
            </a:r>
            <a:endParaRPr dirty="0" lang="en-US" smtClean="0"/>
          </a:p>
          <a:p>
            <a:r>
              <a:rPr dirty="0" lang="en-US"/>
              <a:t>I</a:t>
            </a:r>
            <a:r>
              <a:rPr dirty="0" lang="en-US" smtClean="0"/>
              <a:t>nappropriate </a:t>
            </a:r>
            <a:r>
              <a:rPr dirty="0" lang="en-US"/>
              <a:t>treatment may result in a variety of complications. </a:t>
            </a:r>
            <a:endParaRPr dirty="0" lang="en-US" smtClean="0"/>
          </a:p>
          <a:p>
            <a:r>
              <a:rPr dirty="0" lang="en-US" smtClean="0"/>
              <a:t>Depending </a:t>
            </a:r>
            <a:r>
              <a:rPr dirty="0" lang="en-US"/>
              <a:t>on the fracture site, normal healing in adults may </a:t>
            </a:r>
            <a:r>
              <a:rPr dirty="0" lang="en-US" smtClean="0"/>
              <a:t>take </a:t>
            </a:r>
            <a:r>
              <a:rPr b="1" dirty="0" lang="en-US"/>
              <a:t>3-12 </a:t>
            </a:r>
            <a:r>
              <a:rPr b="1" dirty="0" lang="en-US" smtClean="0"/>
              <a:t>weeks</a:t>
            </a:r>
            <a:r>
              <a:rPr dirty="0" lang="en-US"/>
              <a:t> </a:t>
            </a:r>
            <a:r>
              <a:rPr dirty="0" lang="en-US" smtClean="0"/>
              <a:t>and involve five main stages.</a:t>
            </a:r>
            <a:endParaRPr b="1" dirty="0" lang="en-U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sp>
        <p:nvSpPr>
          <p:cNvPr id="1048601" name="Rectangle 2"/>
          <p:cNvSpPr>
            <a:spLocks noGrp="1" noChangeArrowheads="1"/>
          </p:cNvSpPr>
          <p:nvPr>
            <p:ph type="title" idx="4294967295"/>
          </p:nvPr>
        </p:nvSpPr>
        <p:spPr>
          <a:xfrm>
            <a:off x="533400" y="990600"/>
            <a:ext cx="8229600" cy="884238"/>
          </a:xfrm>
        </p:spPr>
        <p:txBody>
          <a:bodyPr>
            <a:normAutofit/>
          </a:bodyPr>
          <a:p>
            <a:pPr eaLnBrk="1" hangingPunct="1"/>
            <a:r>
              <a:rPr b="1" dirty="0" sz="4000" lang="en-US" u="sng" smtClean="0"/>
              <a:t>Fracture Healing </a:t>
            </a:r>
            <a:r>
              <a:rPr b="1" dirty="0" sz="4000" lang="en-US" u="sng" smtClean="0"/>
              <a:t>Process/Stages</a:t>
            </a:r>
            <a:endParaRPr b="1" dirty="0" sz="4000" lang="en-US" u="sng" smtClean="0"/>
          </a:p>
        </p:txBody>
      </p:sp>
      <p:sp>
        <p:nvSpPr>
          <p:cNvPr id="1048602" name="Rectangle 3"/>
          <p:cNvSpPr>
            <a:spLocks noGrp="1" noChangeArrowheads="1"/>
          </p:cNvSpPr>
          <p:nvPr>
            <p:ph type="body" idx="4294967295"/>
          </p:nvPr>
        </p:nvSpPr>
        <p:spPr>
          <a:xfrm>
            <a:off x="304800" y="2057400"/>
            <a:ext cx="8610600" cy="4068763"/>
          </a:xfrm>
        </p:spPr>
        <p:txBody>
          <a:bodyPr>
            <a:normAutofit/>
          </a:bodyPr>
          <a:p>
            <a:pPr indent="-571500" lvl="1" marL="973836">
              <a:spcBef>
                <a:spcPts val="550"/>
              </a:spcBef>
              <a:buClr>
                <a:srgbClr val="3891A7"/>
              </a:buClr>
              <a:buFont typeface="+mj-lt"/>
              <a:buAutoNum type="romanLcPeriod"/>
            </a:pPr>
            <a:r>
              <a:rPr dirty="0" sz="3600" lang="en-US" err="1" smtClean="0">
                <a:solidFill>
                  <a:prstClr val="black"/>
                </a:solidFill>
                <a:latin typeface="Gill Sans MT"/>
              </a:rPr>
              <a:t>Haematoma</a:t>
            </a:r>
            <a:r>
              <a:rPr dirty="0" sz="3600" lang="en-US" smtClean="0">
                <a:solidFill>
                  <a:prstClr val="black"/>
                </a:solidFill>
                <a:latin typeface="Gill Sans MT"/>
              </a:rPr>
              <a:t> </a:t>
            </a:r>
            <a:r>
              <a:rPr dirty="0" sz="3600" lang="en-US">
                <a:solidFill>
                  <a:prstClr val="black"/>
                </a:solidFill>
                <a:latin typeface="Gill Sans MT"/>
              </a:rPr>
              <a:t>formation.</a:t>
            </a:r>
          </a:p>
          <a:p>
            <a:pPr indent="-571500" lvl="1" marL="973836">
              <a:spcBef>
                <a:spcPts val="550"/>
              </a:spcBef>
              <a:buClr>
                <a:srgbClr val="3891A7"/>
              </a:buClr>
              <a:buFont typeface="+mj-lt"/>
              <a:buAutoNum type="romanLcPeriod"/>
            </a:pPr>
            <a:r>
              <a:rPr dirty="0" sz="3600" lang="en-US">
                <a:solidFill>
                  <a:prstClr val="black"/>
                </a:solidFill>
                <a:latin typeface="Gill Sans MT"/>
              </a:rPr>
              <a:t>Fibrocartilage formation.</a:t>
            </a:r>
          </a:p>
          <a:p>
            <a:pPr indent="-571500" lvl="1" marL="973836">
              <a:spcBef>
                <a:spcPts val="550"/>
              </a:spcBef>
              <a:buClr>
                <a:srgbClr val="3891A7"/>
              </a:buClr>
              <a:buFont typeface="+mj-lt"/>
              <a:buAutoNum type="romanLcPeriod"/>
            </a:pPr>
            <a:r>
              <a:rPr dirty="0" sz="3600" lang="en-US">
                <a:solidFill>
                  <a:prstClr val="black"/>
                </a:solidFill>
                <a:latin typeface="Gill Sans MT"/>
              </a:rPr>
              <a:t>Callus formation.</a:t>
            </a:r>
          </a:p>
          <a:p>
            <a:pPr indent="-571500" lvl="1" marL="973836">
              <a:spcBef>
                <a:spcPts val="550"/>
              </a:spcBef>
              <a:buClr>
                <a:srgbClr val="3891A7"/>
              </a:buClr>
              <a:buFont typeface="+mj-lt"/>
              <a:buAutoNum type="romanLcPeriod"/>
            </a:pPr>
            <a:r>
              <a:rPr dirty="0" sz="3600" lang="en-US">
                <a:solidFill>
                  <a:prstClr val="black"/>
                </a:solidFill>
                <a:latin typeface="Gill Sans MT"/>
              </a:rPr>
              <a:t>Ossification.</a:t>
            </a:r>
          </a:p>
          <a:p>
            <a:pPr indent="-571500" lvl="1" marL="973836">
              <a:spcBef>
                <a:spcPts val="550"/>
              </a:spcBef>
              <a:buClr>
                <a:srgbClr val="3891A7"/>
              </a:buClr>
              <a:buFont typeface="+mj-lt"/>
              <a:buAutoNum type="romanLcPeriod"/>
            </a:pPr>
            <a:r>
              <a:rPr dirty="0" sz="3600" lang="en-US">
                <a:solidFill>
                  <a:prstClr val="black"/>
                </a:solidFill>
                <a:latin typeface="Gill Sans MT"/>
              </a:rPr>
              <a:t>Consolidation and </a:t>
            </a:r>
            <a:r>
              <a:rPr dirty="0" sz="3600" lang="en-US" smtClean="0">
                <a:solidFill>
                  <a:prstClr val="black"/>
                </a:solidFill>
                <a:latin typeface="Gill Sans MT"/>
              </a:rPr>
              <a:t>remodeling</a:t>
            </a:r>
            <a:endParaRPr dirty="0" sz="3600" lang="en-US">
              <a:solidFill>
                <a:prstClr val="black"/>
              </a:solidFill>
              <a:latin typeface="Gill Sans M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73" name=""/>
        <p:cNvGrpSpPr/>
        <p:nvPr/>
      </p:nvGrpSpPr>
      <p:grpSpPr>
        <a:xfrm>
          <a:off x="0" y="0"/>
          <a:ext cx="0" cy="0"/>
          <a:chOff x="0" y="0"/>
          <a:chExt cx="0" cy="0"/>
        </a:xfrm>
      </p:grpSpPr>
      <p:sp>
        <p:nvSpPr>
          <p:cNvPr id="1048610" name="Title 1"/>
          <p:cNvSpPr>
            <a:spLocks noGrp="1"/>
          </p:cNvSpPr>
          <p:nvPr>
            <p:ph type="title"/>
          </p:nvPr>
        </p:nvSpPr>
        <p:spPr/>
        <p:txBody>
          <a:bodyPr/>
          <a:p>
            <a:pPr eaLnBrk="1" hangingPunct="1"/>
            <a:r>
              <a:rPr altLang="en-US" b="1" sz="3200" lang="en-US" smtClean="0"/>
              <a:t>Stages in Bone Healing Process</a:t>
            </a:r>
          </a:p>
        </p:txBody>
      </p:sp>
      <p:sp>
        <p:nvSpPr>
          <p:cNvPr id="1048611" name="Content Placeholder 2"/>
          <p:cNvSpPr>
            <a:spLocks noGrp="1"/>
          </p:cNvSpPr>
          <p:nvPr>
            <p:ph idx="1"/>
          </p:nvPr>
        </p:nvSpPr>
        <p:spPr>
          <a:xfrm>
            <a:off x="228600" y="1219200"/>
            <a:ext cx="8686800" cy="5334000"/>
          </a:xfrm>
        </p:spPr>
        <p:txBody>
          <a:bodyPr rtlCol="0">
            <a:normAutofit fontScale="81250" lnSpcReduction="20000"/>
          </a:bodyPr>
          <a:p>
            <a:pPr eaLnBrk="1" fontAlgn="auto" hangingPunct="1" indent="0" marL="0">
              <a:spcAft>
                <a:spcPts val="0"/>
              </a:spcAft>
              <a:buFont typeface="Arial" pitchFamily="34" charset="0"/>
              <a:buNone/>
            </a:pPr>
            <a:r>
              <a:rPr b="1" dirty="0" lang="en-US" smtClean="0"/>
              <a:t>Stage 1: </a:t>
            </a:r>
            <a:r>
              <a:rPr b="1" dirty="0" lang="en-US" err="1" smtClean="0"/>
              <a:t>Haematoma</a:t>
            </a:r>
            <a:r>
              <a:rPr b="1" dirty="0" lang="en-US" smtClean="0"/>
              <a:t> Formation (Inflammation)</a:t>
            </a:r>
          </a:p>
          <a:p>
            <a:r>
              <a:rPr dirty="0" lang="en-US" smtClean="0"/>
              <a:t>Occurs within 24hrs; </a:t>
            </a:r>
          </a:p>
          <a:p>
            <a:r>
              <a:rPr dirty="0" lang="en-US" smtClean="0"/>
              <a:t>Cells move to the site </a:t>
            </a:r>
          </a:p>
          <a:p>
            <a:r>
              <a:rPr dirty="0" lang="en-US" smtClean="0"/>
              <a:t>Blood clot forms (</a:t>
            </a:r>
            <a:r>
              <a:rPr dirty="0" lang="en-US" err="1" smtClean="0"/>
              <a:t>haematoma</a:t>
            </a:r>
            <a:r>
              <a:rPr dirty="0" lang="en-US" smtClean="0"/>
              <a:t>); a loose delicate mesh of fibrins forms around the # site. </a:t>
            </a:r>
          </a:p>
          <a:p>
            <a:r>
              <a:rPr dirty="0" lang="en-US" smtClean="0"/>
              <a:t>New </a:t>
            </a:r>
            <a:r>
              <a:rPr dirty="0" lang="en-US"/>
              <a:t>cells (fibroblasts) develop in the area and fresh capillaries are formed around the broken ends of bone. </a:t>
            </a:r>
            <a:r>
              <a:rPr dirty="0" lang="en-US" smtClean="0"/>
              <a:t>This protectively encloses the damaged bone, acting as a scaffold of the capillary buds &amp; fibroblasts.</a:t>
            </a:r>
          </a:p>
          <a:p>
            <a:pPr eaLnBrk="1" fontAlgn="auto" hangingPunct="1" indent="0" marL="0">
              <a:spcAft>
                <a:spcPts val="0"/>
              </a:spcAft>
              <a:buFont typeface="Arial" pitchFamily="34" charset="0"/>
              <a:buNone/>
            </a:pPr>
            <a:endParaRPr b="1" dirty="0" lang="en-US" smtClean="0"/>
          </a:p>
          <a:p>
            <a:pPr eaLnBrk="1" fontAlgn="auto" hangingPunct="1" indent="0" marL="0">
              <a:spcAft>
                <a:spcPts val="0"/>
              </a:spcAft>
              <a:buFont typeface="Arial" pitchFamily="34" charset="0"/>
              <a:buNone/>
            </a:pPr>
            <a:r>
              <a:rPr b="1" dirty="0" lang="en-US" smtClean="0"/>
              <a:t>Stage 2: Fibrocartilage Formation/Cellular Proliferation</a:t>
            </a:r>
          </a:p>
          <a:p>
            <a:r>
              <a:rPr dirty="0" lang="en-US" smtClean="0"/>
              <a:t>Takes place at the # site where torn ends of the periosteum, endosteum &amp; bone marrow supply the cells that proliferate &amp; differentiate into fibrocartilage, hyaline cartilage &amp; fibrous connective tissues.</a:t>
            </a:r>
          </a:p>
          <a:p>
            <a:pPr eaLnBrk="1" fontAlgn="auto" hangingPunct="1" indent="0" marL="0">
              <a:spcAft>
                <a:spcPts val="0"/>
              </a:spcAft>
              <a:buFont typeface="Arial" pitchFamily="34" charset="0"/>
              <a:buNone/>
            </a:pPr>
            <a:endParaRPr dirty="0" lang="en-US"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75" name=""/>
        <p:cNvGrpSpPr/>
        <p:nvPr/>
      </p:nvGrpSpPr>
      <p:grpSpPr>
        <a:xfrm>
          <a:off x="0" y="0"/>
          <a:ext cx="0" cy="0"/>
          <a:chOff x="0" y="0"/>
          <a:chExt cx="0" cy="0"/>
        </a:xfrm>
      </p:grpSpPr>
      <p:sp>
        <p:nvSpPr>
          <p:cNvPr id="1048614" name="Content Placeholder 2"/>
          <p:cNvSpPr>
            <a:spLocks noGrp="1"/>
          </p:cNvSpPr>
          <p:nvPr>
            <p:ph idx="1"/>
          </p:nvPr>
        </p:nvSpPr>
        <p:spPr>
          <a:xfrm>
            <a:off x="228600" y="1066800"/>
            <a:ext cx="8686800" cy="5486400"/>
          </a:xfrm>
        </p:spPr>
        <p:txBody>
          <a:bodyPr rtlCol="0">
            <a:normAutofit fontScale="84375" lnSpcReduction="20000"/>
          </a:bodyPr>
          <a:p>
            <a:pPr eaLnBrk="1" fontAlgn="auto" hangingPunct="1" indent="0" marL="0">
              <a:spcAft>
                <a:spcPts val="0"/>
              </a:spcAft>
              <a:buFont typeface="Arial" pitchFamily="34" charset="0"/>
              <a:buNone/>
            </a:pPr>
            <a:r>
              <a:rPr b="1" dirty="0" lang="en-US" smtClean="0"/>
              <a:t>Stage 3: </a:t>
            </a:r>
            <a:r>
              <a:rPr b="1" dirty="0" lang="en-US"/>
              <a:t>C</a:t>
            </a:r>
            <a:r>
              <a:rPr b="1" dirty="0" lang="en-US" smtClean="0"/>
              <a:t>allus formation (Reparative Phase)</a:t>
            </a:r>
          </a:p>
          <a:p>
            <a:r>
              <a:rPr dirty="0" lang="en-US" smtClean="0"/>
              <a:t>Occurs 6-10days after injury, </a:t>
            </a:r>
          </a:p>
          <a:p>
            <a:r>
              <a:rPr dirty="0" lang="en-US"/>
              <a:t>Gradual lay down of bone by osteoblasts to join broken ends of bones</a:t>
            </a:r>
          </a:p>
          <a:p>
            <a:r>
              <a:rPr dirty="0" lang="en-US" smtClean="0"/>
              <a:t>Granulation tissues changes &amp; a provisional callus (a large loosely woven mass of bone &amp; </a:t>
            </a:r>
            <a:r>
              <a:rPr dirty="0" lang="en-US" err="1" smtClean="0"/>
              <a:t>cartillage</a:t>
            </a:r>
            <a:r>
              <a:rPr dirty="0" lang="en-US" smtClean="0"/>
              <a:t>) forms.</a:t>
            </a:r>
          </a:p>
          <a:p>
            <a:pPr eaLnBrk="1" fontAlgn="auto" hangingPunct="1" indent="0" marL="0">
              <a:spcAft>
                <a:spcPts val="0"/>
              </a:spcAft>
              <a:buFont typeface="Arial" pitchFamily="34" charset="0"/>
              <a:buNone/>
            </a:pPr>
            <a:endParaRPr b="1" dirty="0" lang="en-US" smtClean="0"/>
          </a:p>
          <a:p>
            <a:pPr eaLnBrk="1" fontAlgn="auto" hangingPunct="1" indent="0" marL="0">
              <a:spcAft>
                <a:spcPts val="0"/>
              </a:spcAft>
              <a:buFont typeface="Arial" pitchFamily="34" charset="0"/>
              <a:buNone/>
            </a:pPr>
            <a:r>
              <a:rPr b="1" dirty="0" lang="en-US" smtClean="0"/>
              <a:t>Stage 4: Ossification</a:t>
            </a:r>
          </a:p>
          <a:p>
            <a:r>
              <a:rPr dirty="0" lang="en-US" smtClean="0"/>
              <a:t>A permanent callus of true, rigid bone forms by the deposition of calcium salts which knit the fractured bone ends together (external to internal).  </a:t>
            </a:r>
          </a:p>
          <a:p>
            <a:r>
              <a:rPr dirty="0" lang="en-US" smtClean="0"/>
              <a:t>During the 3</a:t>
            </a:r>
            <a:r>
              <a:rPr baseline="30000" dirty="0" lang="en-US" smtClean="0"/>
              <a:t>rd</a:t>
            </a:r>
            <a:r>
              <a:rPr dirty="0" lang="en-US" smtClean="0"/>
              <a:t> to 10</a:t>
            </a:r>
            <a:r>
              <a:rPr baseline="30000" dirty="0" lang="en-US" smtClean="0"/>
              <a:t>th</a:t>
            </a:r>
            <a:r>
              <a:rPr dirty="0" lang="en-US" smtClean="0"/>
              <a:t> week of healing.</a:t>
            </a:r>
          </a:p>
          <a:p>
            <a:r>
              <a:rPr dirty="0" lang="en-US"/>
              <a:t>C</a:t>
            </a:r>
            <a:r>
              <a:rPr dirty="0" lang="en-US" smtClean="0"/>
              <a:t>allus converts into bone.  This firmly binds the fractured ends &amp; completes healing. </a:t>
            </a:r>
          </a:p>
        </p:txBody>
      </p:sp>
      <p:sp>
        <p:nvSpPr>
          <p:cNvPr id="1048615" name="Title 1"/>
          <p:cNvSpPr>
            <a:spLocks noGrp="1"/>
          </p:cNvSpPr>
          <p:nvPr>
            <p:ph type="title"/>
          </p:nvPr>
        </p:nvSpPr>
        <p:spPr/>
        <p:txBody>
          <a:bodyPr/>
          <a:p>
            <a:pPr algn="l" eaLnBrk="1" hangingPunct="1"/>
            <a:r>
              <a:rPr altLang="en-US" b="1" sz="2000" lang="en-US" smtClean="0"/>
              <a:t>Stages in Bone Healing Process cont’d…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10" name=""/>
        <p:cNvGrpSpPr/>
        <p:nvPr/>
      </p:nvGrpSpPr>
      <p:grpSpPr>
        <a:xfrm>
          <a:off x="0" y="0"/>
          <a:ext cx="0" cy="0"/>
          <a:chOff x="0" y="0"/>
          <a:chExt cx="0" cy="0"/>
        </a:xfrm>
      </p:grpSpPr>
      <p:sp>
        <p:nvSpPr>
          <p:cNvPr id="1048686" name="Content Placeholder 2"/>
          <p:cNvSpPr>
            <a:spLocks noGrp="1"/>
          </p:cNvSpPr>
          <p:nvPr>
            <p:ph idx="1"/>
          </p:nvPr>
        </p:nvSpPr>
        <p:spPr>
          <a:xfrm>
            <a:off x="457200" y="1600201"/>
            <a:ext cx="8229600" cy="4038600"/>
          </a:xfrm>
        </p:spPr>
        <p:txBody>
          <a:bodyPr/>
          <a:p>
            <a:pPr eaLnBrk="1" hangingPunct="1" indent="0" marL="0">
              <a:buFont typeface="Arial" charset="0"/>
              <a:buNone/>
            </a:pPr>
            <a:r>
              <a:rPr altLang="en-US" b="1" dirty="0" sz="2800" lang="en-US" smtClean="0"/>
              <a:t>Stage 5: Consolidation and Remodeling</a:t>
            </a:r>
          </a:p>
          <a:p>
            <a:r>
              <a:rPr dirty="0" sz="2800" lang="en-US" smtClean="0"/>
              <a:t>Fracture </a:t>
            </a:r>
            <a:r>
              <a:rPr dirty="0" sz="2800" lang="en-US"/>
              <a:t>calcifies in several </a:t>
            </a:r>
            <a:r>
              <a:rPr dirty="0" sz="2800" lang="en-US" smtClean="0"/>
              <a:t>months.</a:t>
            </a:r>
          </a:p>
          <a:p>
            <a:r>
              <a:rPr altLang="en-US" dirty="0" sz="2800" lang="en-US" smtClean="0"/>
              <a:t>The callus is remodeled by osteoblasts and </a:t>
            </a:r>
            <a:r>
              <a:rPr altLang="en-US" dirty="0" sz="2800" lang="en-US" err="1" smtClean="0"/>
              <a:t>osteoblastic</a:t>
            </a:r>
            <a:r>
              <a:rPr altLang="en-US" dirty="0" sz="2800" lang="en-US" smtClean="0"/>
              <a:t> activity.  </a:t>
            </a:r>
          </a:p>
          <a:p>
            <a:r>
              <a:rPr altLang="en-US" dirty="0" sz="2800" lang="en-US" smtClean="0"/>
              <a:t>Remodeling is governed by the stress, function and strain imposed on it by the muscles &amp; weight bearing.</a:t>
            </a:r>
          </a:p>
        </p:txBody>
      </p:sp>
      <p:sp>
        <p:nvSpPr>
          <p:cNvPr id="1048687" name="Title 1"/>
          <p:cNvSpPr>
            <a:spLocks noGrp="1"/>
          </p:cNvSpPr>
          <p:nvPr>
            <p:ph type="title"/>
          </p:nvPr>
        </p:nvSpPr>
        <p:spPr/>
        <p:txBody>
          <a:bodyPr/>
          <a:p>
            <a:pPr algn="l" eaLnBrk="1" hangingPunct="1"/>
            <a:r>
              <a:rPr altLang="en-US" b="1" sz="2000" lang="en-US" smtClean="0"/>
              <a:t>Stages in Bone Healing Process cont’d…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12" name=""/>
        <p:cNvGrpSpPr/>
        <p:nvPr/>
      </p:nvGrpSpPr>
      <p:grpSpPr>
        <a:xfrm>
          <a:off x="0" y="0"/>
          <a:ext cx="0" cy="0"/>
          <a:chOff x="0" y="0"/>
          <a:chExt cx="0" cy="0"/>
        </a:xfrm>
      </p:grpSpPr>
      <p:pic>
        <p:nvPicPr>
          <p:cNvPr id="2097166" name="Picture 3"/>
          <p:cNvPicPr>
            <a:picLocks noChangeAspect="1" noChangeArrowheads="1"/>
          </p:cNvPicPr>
          <p:nvPr/>
        </p:nvPicPr>
        <p:blipFill>
          <a:blip xmlns:r="http://schemas.openxmlformats.org/officeDocument/2006/relationships" r:embed="rId1"/>
          <a:srcRect/>
          <a:stretch>
            <a:fillRect/>
          </a:stretch>
        </p:blipFill>
        <p:spPr bwMode="auto">
          <a:xfrm>
            <a:off x="685800" y="1600200"/>
            <a:ext cx="7924800" cy="4800600"/>
          </a:xfrm>
          <a:prstGeom prst="rect"/>
          <a:noFill/>
          <a:ln>
            <a:noFill/>
          </a:ln>
          <a:effectLst/>
        </p:spPr>
      </p:pic>
      <p:sp>
        <p:nvSpPr>
          <p:cNvPr id="1048692" name="Title 3"/>
          <p:cNvSpPr>
            <a:spLocks noGrp="1"/>
          </p:cNvSpPr>
          <p:nvPr>
            <p:ph type="title"/>
          </p:nvPr>
        </p:nvSpPr>
        <p:spPr/>
        <p:txBody>
          <a:bodyPr/>
          <a:p>
            <a:pPr eaLnBrk="1" hangingPunct="1"/>
            <a:r>
              <a:rPr altLang="en-US" b="1" lang="en-US" smtClean="0"/>
              <a:t>Bone healing process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13" name=""/>
        <p:cNvGrpSpPr/>
        <p:nvPr/>
      </p:nvGrpSpPr>
      <p:grpSpPr>
        <a:xfrm>
          <a:off x="0" y="0"/>
          <a:ext cx="0" cy="0"/>
          <a:chOff x="0" y="0"/>
          <a:chExt cx="0" cy="0"/>
        </a:xfrm>
      </p:grpSpPr>
      <p:sp>
        <p:nvSpPr>
          <p:cNvPr id="1048693" name="Rectangle 2"/>
          <p:cNvSpPr>
            <a:spLocks noGrp="1" noChangeArrowheads="1"/>
          </p:cNvSpPr>
          <p:nvPr>
            <p:ph type="title"/>
          </p:nvPr>
        </p:nvSpPr>
        <p:spPr>
          <a:xfrm>
            <a:off x="457200" y="274638"/>
            <a:ext cx="8229600" cy="792162"/>
          </a:xfrm>
        </p:spPr>
        <p:txBody>
          <a:bodyPr/>
          <a:p>
            <a:pPr eaLnBrk="1" hangingPunct="1"/>
            <a:r>
              <a:rPr dirty="0" lang="en-US" smtClean="0"/>
              <a:t>Bone Healing</a:t>
            </a:r>
          </a:p>
        </p:txBody>
      </p:sp>
      <p:pic>
        <p:nvPicPr>
          <p:cNvPr id="2097167" name="Picture 3"/>
          <p:cNvPicPr>
            <a:picLocks noChangeAspect="1" noGrp="1" noChangeArrowheads="1"/>
          </p:cNvPicPr>
          <p:nvPr>
            <p:ph type="body" idx="1"/>
          </p:nvPr>
        </p:nvPicPr>
        <p:blipFill>
          <a:blip xmlns:r="http://schemas.openxmlformats.org/officeDocument/2006/relationships" r:embed="rId1"/>
          <a:srcRect/>
          <a:stretch>
            <a:fillRect/>
          </a:stretch>
        </p:blipFill>
        <p:spPr>
          <a:xfrm>
            <a:off x="0" y="1066800"/>
            <a:ext cx="9144000" cy="5170488"/>
          </a:xfr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14" name=""/>
        <p:cNvGrpSpPr/>
        <p:nvPr/>
      </p:nvGrpSpPr>
      <p:grpSpPr>
        <a:xfrm>
          <a:off x="0" y="0"/>
          <a:ext cx="0" cy="0"/>
          <a:chOff x="0" y="0"/>
          <a:chExt cx="0" cy="0"/>
        </a:xfrm>
      </p:grpSpPr>
      <p:sp>
        <p:nvSpPr>
          <p:cNvPr id="1048694" name="Title 1"/>
          <p:cNvSpPr>
            <a:spLocks noGrp="1"/>
          </p:cNvSpPr>
          <p:nvPr>
            <p:ph type="title"/>
          </p:nvPr>
        </p:nvSpPr>
        <p:spPr>
          <a:xfrm>
            <a:off x="457200" y="533400"/>
            <a:ext cx="8229600" cy="1143000"/>
          </a:xfrm>
        </p:spPr>
        <p:txBody>
          <a:bodyPr>
            <a:normAutofit/>
          </a:bodyPr>
          <a:p>
            <a:pPr algn="ctr"/>
            <a:r>
              <a:rPr b="1" dirty="0" lang="en-US" smtClean="0">
                <a:effectLst/>
              </a:rPr>
              <a:t>ANY QUESTIONS SO FAR?</a:t>
            </a:r>
            <a:endParaRPr b="1" dirty="0" lang="en-US">
              <a:effectLst/>
            </a:endParaRPr>
          </a:p>
        </p:txBody>
      </p:sp>
      <p:graphicFrame>
        <p:nvGraphicFramePr>
          <p:cNvPr id="4194304" name="Object 2"/>
          <p:cNvGraphicFramePr>
            <a:graphicFrameLocks noChangeAspect="1"/>
          </p:cNvGraphicFramePr>
          <p:nvPr/>
        </p:nvGraphicFramePr>
        <p:xfrm>
          <a:off x="3276600" y="1697182"/>
          <a:ext cx="2008188" cy="4223895"/>
        </p:xfrm>
        <a:graphic>
          <a:graphicData uri="http://schemas.openxmlformats.org/presentationml/2006/ole">
            <mc:AlternateContent xmlns:mc="http://schemas.openxmlformats.org/markup-compatibility/2006">
              <mc:Choice xmlns:v="urn:schemas-microsoft-com:vml" Requires="v">
                <p:oleObj name="Clip" r:id="rId1" spid="_x0000_s1027" imgH="3995738" imgW="1857375" progId="MS_ClipArt_Gallery.2">
                  <p:embed/>
                </p:oleObj>
              </mc:Choice>
              <mc:Fallback>
                <p:oleObj name="Clip" r:id="rId1" imgH="3995738" imgW="1857375" progId="MS_ClipArt_Gallery.2">
                  <p:embed/>
                  <p:pic>
                    <p:nvPicPr>
                      <p:cNvPr id="2097168" name="Object 2"/>
                      <p:cNvPicPr>
                        <a:picLocks noChangeAspect="1" noChangeArrowheads="1"/>
                      </p:cNvPicPr>
                      <p:nvPr/>
                    </p:nvPicPr>
                    <p:blipFill>
                      <a:blip xmlns:r="http://schemas.openxmlformats.org/officeDocument/2006/relationships" r:embed="rId2"/>
                      <a:srcRect/>
                      <a:stretch>
                        <a:fillRect/>
                      </a:stretch>
                    </p:blipFill>
                    <p:spPr bwMode="auto">
                      <a:xfrm>
                        <a:off x="3276600" y="1697182"/>
                        <a:ext cx="2008188" cy="4223895"/>
                      </a:xfrm>
                      <a:prstGeom prst="rect"/>
                      <a:noFill/>
                      <a:ln>
                        <a:noFill/>
                      </a:ln>
                      <a:effectLst/>
                    </p:spPr>
                  </p:pic>
                </p:oleObj>
              </mc:Fallback>
            </mc:AlternateContent>
          </a:graphicData>
        </a:graphic>
      </p:graphicFrame>
    </p:spTree>
  </p:cSld>
  <p:clrMapOvr>
    <a:masterClrMapping/>
  </p:clrMapOvr>
  <p:timing>
    <p:tnLst>
      <p:par>
        <p:cTn dur="indefinite" id="1" nodeType="tmRoot" restart="never">
          <p:childTnLst>
            <p:seq concurrent="1" nextAc="seek">
              <p:cTn dur="indefinite" id="2" nodeType="mainSeq">
                <p:childTnLst>
                  <p:par>
                    <p:cTn fill="hold" id="3">
                      <p:stCondLst>
                        <p:cond delay="indefinite"/>
                        <p:cond evt="onBegin" delay="0">
                          <p:tn val="2"/>
                        </p:cond>
                      </p:stCondLst>
                      <p:childTnLst>
                        <p:par>
                          <p:cTn fill="hold" id="4">
                            <p:stCondLst>
                              <p:cond delay="0"/>
                            </p:stCondLst>
                            <p:childTnLst>
                              <p:par>
                                <p:cTn fill="hold" id="5" nodeType="afterEffect" presetClass="entr" presetID="5" presetSubtype="10">
                                  <p:stCondLst>
                                    <p:cond delay="0"/>
                                  </p:stCondLst>
                                  <p:childTnLst>
                                    <p:set>
                                      <p:cBhvr>
                                        <p:cTn dur="1" fill="hold" id="6">
                                          <p:stCondLst>
                                            <p:cond delay="0"/>
                                          </p:stCondLst>
                                        </p:cTn>
                                        <p:tgtEl>
                                          <p:spTgt spid="2097168"/>
                                        </p:tgtEl>
                                        <p:attrNameLst>
                                          <p:attrName>style.visibility</p:attrName>
                                        </p:attrNameLst>
                                      </p:cBhvr>
                                      <p:to>
                                        <p:strVal val="visible"/>
                                      </p:to>
                                    </p:set>
                                    <p:animEffect transition="in" filter="checkerboard(across)">
                                      <p:cBhvr>
                                        <p:cTn dur="500" id="7"/>
                                        <p:tgtEl>
                                          <p:spTgt spid="2097168"/>
                                        </p:tgtEl>
                                      </p:cBhvr>
                                    </p:animEffect>
                                  </p:childTnLst>
                                  <p:subTnLst>
                                    <p:audio>
                                      <p:cMediaNode>
                                        <p:cTn display="0" masterRel="sameClick">
                                          <p:stCondLst>
                                            <p:cond evt="begin" delay="0">
                                              <p:tn val="5"/>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15" name=""/>
        <p:cNvGrpSpPr/>
        <p:nvPr/>
      </p:nvGrpSpPr>
      <p:grpSpPr>
        <a:xfrm>
          <a:off x="0" y="0"/>
          <a:ext cx="0" cy="0"/>
          <a:chOff x="0" y="0"/>
          <a:chExt cx="0" cy="0"/>
        </a:xfrm>
      </p:grpSpPr>
      <p:sp>
        <p:nvSpPr>
          <p:cNvPr id="1048695" name="Content Placeholder 2"/>
          <p:cNvSpPr>
            <a:spLocks noGrp="1"/>
          </p:cNvSpPr>
          <p:nvPr>
            <p:ph idx="1"/>
          </p:nvPr>
        </p:nvSpPr>
        <p:spPr>
          <a:xfrm>
            <a:off x="152400" y="457200"/>
            <a:ext cx="8839200" cy="6096000"/>
          </a:xfrm>
        </p:spPr>
        <p:txBody>
          <a:bodyPr>
            <a:normAutofit fontScale="85714" lnSpcReduction="10000"/>
          </a:bodyPr>
          <a:p>
            <a:pPr indent="0" marL="82296">
              <a:buNone/>
            </a:pPr>
            <a:r>
              <a:rPr b="1" dirty="0" lang="en-US" u="sng" smtClean="0"/>
              <a:t>References/ Further Readings</a:t>
            </a:r>
            <a:endParaRPr dirty="0" sz="2800" lang="en-US" smtClean="0"/>
          </a:p>
          <a:p>
            <a:pPr indent="-571500" marL="653796">
              <a:buClrTx/>
              <a:buFont typeface="+mj-lt"/>
              <a:buAutoNum type="romanLcPeriod"/>
            </a:pPr>
            <a:r>
              <a:rPr dirty="0" sz="2800" lang="en-US" smtClean="0"/>
              <a:t>David, L., Hamblen,  A., Hamish, R. and Simpson, W. (2007.) </a:t>
            </a:r>
            <a:r>
              <a:rPr dirty="0" sz="2800" i="1" lang="en-US" smtClean="0"/>
              <a:t>Adam’s Outline of Fractures</a:t>
            </a:r>
            <a:r>
              <a:rPr dirty="0" sz="2800" lang="en-US" smtClean="0"/>
              <a:t>, 12</a:t>
            </a:r>
            <a:r>
              <a:rPr baseline="30000" dirty="0" sz="2800" lang="en-US" smtClean="0"/>
              <a:t>th</a:t>
            </a:r>
            <a:r>
              <a:rPr dirty="0" sz="2800" lang="en-US" smtClean="0"/>
              <a:t> Ed. Churchill</a:t>
            </a:r>
            <a:r>
              <a:rPr dirty="0" sz="2800" lang="en-US"/>
              <a:t> </a:t>
            </a:r>
            <a:r>
              <a:rPr dirty="0" sz="2800" lang="en-US" smtClean="0"/>
              <a:t>Livingstone,  Elsevier.</a:t>
            </a:r>
          </a:p>
          <a:p>
            <a:pPr indent="-571500" marL="653796">
              <a:buClrTx/>
              <a:buFont typeface="+mj-lt"/>
              <a:buAutoNum type="romanLcPeriod"/>
            </a:pPr>
            <a:r>
              <a:rPr dirty="0" sz="2800" lang="en-US" smtClean="0"/>
              <a:t>Dandy, D. and Edwards, D. (2009). </a:t>
            </a:r>
            <a:r>
              <a:rPr dirty="0" sz="2800" i="1" lang="en-US" smtClean="0"/>
              <a:t>Essential </a:t>
            </a:r>
            <a:r>
              <a:rPr dirty="0" sz="2800" i="1" lang="en-US" err="1" smtClean="0"/>
              <a:t>Orthopaedics</a:t>
            </a:r>
            <a:r>
              <a:rPr dirty="0" sz="2800" i="1" lang="en-US" smtClean="0"/>
              <a:t> and Trauma</a:t>
            </a:r>
            <a:r>
              <a:rPr dirty="0" sz="2800" lang="en-US" smtClean="0"/>
              <a:t>. 5</a:t>
            </a:r>
            <a:r>
              <a:rPr baseline="30000" dirty="0" sz="2800" lang="en-US" smtClean="0"/>
              <a:t>th</a:t>
            </a:r>
            <a:r>
              <a:rPr dirty="0" sz="2800" lang="en-US" smtClean="0"/>
              <a:t> Ed. Churchill Livingstone, Edinburgh</a:t>
            </a:r>
          </a:p>
          <a:p>
            <a:pPr indent="-571500" marL="653796">
              <a:buClrTx/>
              <a:buFont typeface="+mj-lt"/>
              <a:buAutoNum type="romanLcPeriod"/>
            </a:pPr>
            <a:r>
              <a:rPr dirty="0" sz="2800" lang="en-US" smtClean="0"/>
              <a:t>Kenneth, A, et al (2010). </a:t>
            </a:r>
            <a:r>
              <a:rPr dirty="0" sz="2800" i="1" lang="en-US" smtClean="0"/>
              <a:t>Handbook of Fractures</a:t>
            </a:r>
            <a:r>
              <a:rPr dirty="0" sz="2800" lang="en-US" smtClean="0"/>
              <a:t>. 4</a:t>
            </a:r>
            <a:r>
              <a:rPr baseline="30000" dirty="0" sz="2800" lang="en-US" smtClean="0"/>
              <a:t>th</a:t>
            </a:r>
            <a:r>
              <a:rPr dirty="0" sz="2800" lang="en-US" smtClean="0"/>
              <a:t> Ed. Wolters Kluwer, Philadelphia</a:t>
            </a:r>
          </a:p>
          <a:p>
            <a:pPr indent="-571500" marL="653796">
              <a:buClrTx/>
              <a:buFont typeface="+mj-lt"/>
              <a:buAutoNum type="romanLcPeriod"/>
            </a:pPr>
            <a:r>
              <a:rPr dirty="0" sz="2800" lang="en-US" smtClean="0"/>
              <a:t>McRae, S. and </a:t>
            </a:r>
            <a:r>
              <a:rPr dirty="0" sz="2800" lang="en-US" err="1" smtClean="0"/>
              <a:t>Esser</a:t>
            </a:r>
            <a:r>
              <a:rPr dirty="0" sz="2800" lang="en-US" smtClean="0"/>
              <a:t>, M. (2008). </a:t>
            </a:r>
            <a:r>
              <a:rPr dirty="0" sz="2800" i="1" lang="en-US" smtClean="0"/>
              <a:t>Practical Fracture Management</a:t>
            </a:r>
            <a:r>
              <a:rPr dirty="0" sz="2800" lang="en-US" smtClean="0"/>
              <a:t>. 5</a:t>
            </a:r>
            <a:r>
              <a:rPr baseline="30000" dirty="0" sz="2800" lang="en-US" smtClean="0"/>
              <a:t>th</a:t>
            </a:r>
            <a:r>
              <a:rPr dirty="0" sz="2800" lang="en-US" smtClean="0"/>
              <a:t> Ed. Elsevier Churchill Livingstone, Edinburg</a:t>
            </a:r>
          </a:p>
          <a:p>
            <a:pPr indent="-571500" marL="653796">
              <a:buClrTx/>
              <a:buFont typeface="+mj-lt"/>
              <a:buAutoNum type="romanLcPeriod"/>
            </a:pPr>
            <a:r>
              <a:rPr dirty="0" sz="2800" lang="en-US" smtClean="0"/>
              <a:t>Sherry, E. and </a:t>
            </a:r>
            <a:r>
              <a:rPr dirty="0" sz="2800" lang="en-US" err="1" smtClean="0"/>
              <a:t>Bokor</a:t>
            </a:r>
            <a:r>
              <a:rPr dirty="0" sz="2800" lang="en-US" smtClean="0"/>
              <a:t>, D. (1997). </a:t>
            </a:r>
            <a:r>
              <a:rPr dirty="0" sz="2800" i="1" lang="en-US" smtClean="0"/>
              <a:t>Sports Medicine – Problems and Practical Management</a:t>
            </a:r>
            <a:r>
              <a:rPr dirty="0" sz="2800" lang="en-US" smtClean="0"/>
              <a:t>. Greenwich Medical Media, London</a:t>
            </a:r>
          </a:p>
          <a:p>
            <a:pPr indent="-571500" marL="653796">
              <a:buClrTx/>
              <a:buFont typeface="+mj-lt"/>
              <a:buAutoNum type="romanLcPeriod"/>
            </a:pPr>
            <a:r>
              <a:rPr dirty="0" sz="2800" lang="en-US" smtClean="0"/>
              <a:t>Louis, S., David, W. and </a:t>
            </a:r>
            <a:r>
              <a:rPr dirty="0" sz="2800" lang="en-US" err="1" smtClean="0"/>
              <a:t>Selvadurai</a:t>
            </a:r>
            <a:r>
              <a:rPr dirty="0" sz="2800" lang="en-US" smtClean="0"/>
              <a:t>, G. (2010</a:t>
            </a:r>
            <a:r>
              <a:rPr dirty="0" sz="2800" i="1" lang="en-US" smtClean="0"/>
              <a:t>).  </a:t>
            </a:r>
            <a:r>
              <a:rPr dirty="0" sz="2800" i="1" lang="en-US" err="1" smtClean="0"/>
              <a:t>Apley’s</a:t>
            </a:r>
            <a:r>
              <a:rPr dirty="0" sz="2800" i="1" lang="en-US" smtClean="0"/>
              <a:t> System of </a:t>
            </a:r>
            <a:r>
              <a:rPr dirty="0" sz="2800" i="1" lang="en-US" err="1" smtClean="0"/>
              <a:t>Orthopaedics</a:t>
            </a:r>
            <a:r>
              <a:rPr dirty="0" sz="2800" i="1" lang="en-US" smtClean="0"/>
              <a:t> and Fractures</a:t>
            </a:r>
            <a:r>
              <a:rPr dirty="0" sz="2800" lang="en-US" smtClean="0"/>
              <a:t>, 8</a:t>
            </a:r>
            <a:r>
              <a:rPr baseline="30000" dirty="0" sz="2800" lang="en-US" smtClean="0"/>
              <a:t>th</a:t>
            </a:r>
            <a:r>
              <a:rPr dirty="0" sz="2800" lang="en-US" smtClean="0"/>
              <a:t> Ed.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16" name=""/>
        <p:cNvGrpSpPr/>
        <p:nvPr/>
      </p:nvGrpSpPr>
      <p:grpSpPr>
        <a:xfrm>
          <a:off x="0" y="0"/>
          <a:ext cx="0" cy="0"/>
          <a:chOff x="0" y="0"/>
          <a:chExt cx="0" cy="0"/>
        </a:xfrm>
      </p:grpSpPr>
      <p:sp>
        <p:nvSpPr>
          <p:cNvPr id="1048696" name="Content Placeholder 2"/>
          <p:cNvSpPr>
            <a:spLocks noGrp="1"/>
          </p:cNvSpPr>
          <p:nvPr>
            <p:ph idx="1"/>
          </p:nvPr>
        </p:nvSpPr>
        <p:spPr>
          <a:xfrm>
            <a:off x="457200" y="609600"/>
            <a:ext cx="8305800" cy="6019800"/>
          </a:xfrm>
        </p:spPr>
        <p:txBody>
          <a:bodyPr>
            <a:normAutofit/>
          </a:bodyPr>
          <a:p>
            <a:pPr algn="ctr" indent="0" marL="0">
              <a:buNone/>
            </a:pPr>
            <a:r>
              <a:rPr dirty="0" lang="en-US" smtClean="0">
                <a:solidFill>
                  <a:srgbClr val="FF0000"/>
                </a:solidFill>
              </a:rPr>
              <a:t>There is Hope of a bright future…all is not lost;</a:t>
            </a:r>
          </a:p>
          <a:p>
            <a:pPr algn="ctr" indent="0" marL="0">
              <a:buNone/>
            </a:pPr>
            <a:r>
              <a:rPr dirty="0" lang="en-US" smtClean="0">
                <a:solidFill>
                  <a:srgbClr val="FF0000"/>
                </a:solidFill>
              </a:rPr>
              <a:t>Let’s </a:t>
            </a:r>
            <a:r>
              <a:rPr dirty="0" lang="en-US">
                <a:solidFill>
                  <a:srgbClr val="FF0000"/>
                </a:solidFill>
              </a:rPr>
              <a:t>all cooperate to control </a:t>
            </a:r>
            <a:r>
              <a:rPr dirty="0" lang="en-US" smtClean="0">
                <a:solidFill>
                  <a:srgbClr val="FF0000"/>
                </a:solidFill>
              </a:rPr>
              <a:t>Covid-19:</a:t>
            </a:r>
            <a:endParaRPr dirty="0" lang="en-US">
              <a:solidFill>
                <a:srgbClr val="FF0000"/>
              </a:solidFill>
            </a:endParaRPr>
          </a:p>
          <a:p>
            <a:pPr algn="ctr" indent="0" lvl="0" marL="0">
              <a:buNone/>
            </a:pPr>
            <a:r>
              <a:rPr dirty="0" lang="en-US" smtClean="0">
                <a:solidFill>
                  <a:srgbClr val="FF0000"/>
                </a:solidFill>
              </a:rPr>
              <a:t>Stay Safe…Stay at home.</a:t>
            </a:r>
          </a:p>
          <a:p>
            <a:pPr algn="ctr" indent="0" lvl="0" marL="0">
              <a:buNone/>
            </a:pPr>
            <a:r>
              <a:rPr dirty="0" lang="en-US" smtClean="0">
                <a:solidFill>
                  <a:srgbClr val="FF0000"/>
                </a:solidFill>
              </a:rPr>
              <a:t>Let‘s Practice the guidelines recommended by WHO, CDC and GOK...</a:t>
            </a:r>
          </a:p>
          <a:p>
            <a:pPr algn="ctr" indent="0" lvl="0" marL="0">
              <a:buNone/>
            </a:pPr>
            <a:r>
              <a:rPr dirty="0" lang="en-US" smtClean="0">
                <a:solidFill>
                  <a:srgbClr val="FF0000"/>
                </a:solidFill>
              </a:rPr>
              <a:t>…and…</a:t>
            </a:r>
          </a:p>
          <a:p>
            <a:pPr algn="ctr" indent="0" lvl="0" marL="0">
              <a:buNone/>
            </a:pPr>
            <a:r>
              <a:rPr dirty="0" lang="en-US" smtClean="0">
                <a:solidFill>
                  <a:srgbClr val="FF0000"/>
                </a:solidFill>
              </a:rPr>
              <a:t>…above all…</a:t>
            </a:r>
          </a:p>
          <a:p>
            <a:pPr algn="ctr" indent="0" lvl="0" marL="0">
              <a:buNone/>
            </a:pPr>
            <a:r>
              <a:rPr dirty="0" lang="en-US" smtClean="0">
                <a:solidFill>
                  <a:srgbClr val="FF0000"/>
                </a:solidFill>
              </a:rPr>
              <a:t>PRAY !!!</a:t>
            </a:r>
          </a:p>
          <a:p>
            <a:pPr algn="ctr" indent="0" lvl="0" marL="0">
              <a:buNone/>
            </a:pPr>
            <a:r>
              <a:rPr dirty="0" lang="en-US" smtClean="0">
                <a:solidFill>
                  <a:srgbClr val="FF0000"/>
                </a:solidFill>
              </a:rPr>
              <a:t>Jer. 29:11, 2 Chr.7:12-16, Phil. 4:6-7, Heb. 13:6-7, Joel 2:32, Acts 10:21, Rom. 3:13</a:t>
            </a:r>
          </a:p>
          <a:p>
            <a:pPr algn="ctr" indent="0" lvl="0" marL="0">
              <a:buNone/>
            </a:pPr>
            <a:endParaRPr dirty="0"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81" name=""/>
        <p:cNvGrpSpPr/>
        <p:nvPr/>
      </p:nvGrpSpPr>
      <p:grpSpPr>
        <a:xfrm>
          <a:off x="0" y="0"/>
          <a:ext cx="0" cy="0"/>
          <a:chOff x="0" y="0"/>
          <a:chExt cx="0" cy="0"/>
        </a:xfrm>
      </p:grpSpPr>
      <p:sp>
        <p:nvSpPr>
          <p:cNvPr id="1048631" name="Content Placeholder 2"/>
          <p:cNvSpPr>
            <a:spLocks noGrp="1"/>
          </p:cNvSpPr>
          <p:nvPr>
            <p:ph idx="1"/>
          </p:nvPr>
        </p:nvSpPr>
        <p:spPr>
          <a:xfrm>
            <a:off x="304800" y="533400"/>
            <a:ext cx="8628888" cy="5943600"/>
          </a:xfrm>
        </p:spPr>
        <p:txBody>
          <a:bodyPr>
            <a:normAutofit/>
          </a:bodyPr>
          <a:p>
            <a:pPr indent="0" marL="82296">
              <a:buNone/>
            </a:pPr>
            <a:r>
              <a:rPr b="1" dirty="0" sz="3600" lang="en-US" u="sng" smtClean="0"/>
              <a:t>Introduction</a:t>
            </a:r>
          </a:p>
          <a:p>
            <a:r>
              <a:rPr b="1" dirty="0" lang="en-US"/>
              <a:t>Traumatology</a:t>
            </a:r>
            <a:r>
              <a:rPr dirty="0" lang="en-US"/>
              <a:t> is a branch of medicine that deals with the study of wounds and injuries caused by accidents or violence to a person, and the surgical therapy and repair of the damage.</a:t>
            </a:r>
          </a:p>
          <a:p>
            <a:pPr lvl="1"/>
            <a:r>
              <a:rPr dirty="0" lang="en-US"/>
              <a:t>The term traumatology comes from two Greek words; ‘</a:t>
            </a:r>
            <a:r>
              <a:rPr dirty="0" i="1" lang="en-US"/>
              <a:t>trauma’</a:t>
            </a:r>
            <a:r>
              <a:rPr dirty="0" lang="en-US"/>
              <a:t>, meaning injury or wound and ‘</a:t>
            </a:r>
            <a:r>
              <a:rPr dirty="0" i="1" lang="en-US"/>
              <a:t>logos’</a:t>
            </a:r>
            <a:r>
              <a:rPr dirty="0" lang="en-US"/>
              <a:t> meaning </a:t>
            </a:r>
            <a:r>
              <a:rPr dirty="0" lang="en-US" smtClean="0"/>
              <a:t>science or study.</a:t>
            </a:r>
            <a:endParaRPr dirty="0"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17" name=""/>
        <p:cNvGrpSpPr/>
        <p:nvPr/>
      </p:nvGrpSpPr>
      <p:grpSpPr>
        <a:xfrm>
          <a:off x="0" y="0"/>
          <a:ext cx="0" cy="0"/>
          <a:chOff x="0" y="0"/>
          <a:chExt cx="0" cy="0"/>
        </a:xfrm>
      </p:grpSpPr>
      <p:sp>
        <p:nvSpPr>
          <p:cNvPr id="1048697" name="Content Placeholder 2"/>
          <p:cNvSpPr>
            <a:spLocks noGrp="1"/>
          </p:cNvSpPr>
          <p:nvPr>
            <p:ph idx="1"/>
          </p:nvPr>
        </p:nvSpPr>
        <p:spPr>
          <a:xfrm>
            <a:off x="1524000" y="2667000"/>
            <a:ext cx="6172200" cy="1447800"/>
          </a:xfrm>
        </p:spPr>
        <p:txBody>
          <a:bodyPr>
            <a:normAutofit fontScale="61364" lnSpcReduction="20000"/>
          </a:bodyPr>
          <a:p>
            <a:pPr algn="ctr" indent="0" marL="82296">
              <a:buNone/>
            </a:pPr>
            <a:r>
              <a:rPr b="1" dirty="0" sz="4400" lang="en-US" smtClean="0"/>
              <a:t>Doctor</a:t>
            </a:r>
            <a:r>
              <a:rPr b="1" dirty="0" sz="4400" lang="en-US" smtClean="0"/>
              <a:t> </a:t>
            </a:r>
            <a:r>
              <a:rPr b="1" dirty="0" sz="4400" lang="en-US" smtClean="0"/>
              <a:t>MOGGY</a:t>
            </a:r>
            <a:r>
              <a:rPr b="1" dirty="0" sz="4400" lang="en-US" smtClean="0"/>
              <a:t> </a:t>
            </a:r>
            <a:endParaRPr b="1" dirty="0" sz="4400" lang="en-US"/>
          </a:p>
          <a:p>
            <a:pPr algn="ctr" indent="0" marL="82296">
              <a:buNone/>
            </a:pPr>
            <a:endParaRPr b="1" dirty="0" sz="4400" lang="en-US"/>
          </a:p>
          <a:p>
            <a:pPr algn="ctr" indent="0" marL="82296">
              <a:buNone/>
            </a:pPr>
            <a:r>
              <a:rPr b="1" dirty="0" sz="4400" lang="en-US" smtClean="0"/>
              <a:t>What</a:t>
            </a:r>
            <a:r>
              <a:rPr b="1" dirty="0" sz="4400" lang="en-US" smtClean="0"/>
              <a:t> </a:t>
            </a:r>
            <a:r>
              <a:rPr b="1" dirty="0" sz="4400" lang="en-US" smtClean="0"/>
              <a:t>will</a:t>
            </a:r>
            <a:r>
              <a:rPr b="1" dirty="0" sz="4400" lang="en-US" smtClean="0"/>
              <a:t> </a:t>
            </a:r>
            <a:r>
              <a:rPr b="1" dirty="0" sz="4400" lang="en-US" smtClean="0"/>
              <a:t>hap</a:t>
            </a:r>
            <a:r>
              <a:rPr b="1" dirty="0" sz="4400" lang="en-US" smtClean="0"/>
              <a:t>pen</a:t>
            </a:r>
            <a:r>
              <a:rPr b="1" dirty="0" sz="4400" lang="en-US" smtClean="0"/>
              <a:t> </a:t>
            </a:r>
            <a:r>
              <a:rPr b="1" dirty="0" sz="4400" lang="en-US" smtClean="0"/>
              <a:t>when</a:t>
            </a:r>
            <a:r>
              <a:rPr b="1" dirty="0" sz="4400" lang="en-US" smtClean="0"/>
              <a:t> </a:t>
            </a:r>
            <a:r>
              <a:rPr b="1" dirty="0" sz="4400" lang="en-US" smtClean="0"/>
              <a:t>zero</a:t>
            </a:r>
            <a:r>
              <a:rPr b="1" dirty="0" sz="4400" lang="en-US" smtClean="0"/>
              <a:t> </a:t>
            </a:r>
            <a:r>
              <a:rPr b="1" dirty="0" sz="4400" lang="en-US" smtClean="0"/>
              <a:t>will</a:t>
            </a:r>
            <a:r>
              <a:rPr b="1" dirty="0" sz="4400" lang="en-US" smtClean="0"/>
              <a:t> </a:t>
            </a:r>
            <a:r>
              <a:rPr b="1" dirty="0" sz="4400" lang="en-US" smtClean="0"/>
              <a:t>be</a:t>
            </a:r>
            <a:r>
              <a:rPr b="1" dirty="0" sz="4400" lang="en-US" smtClean="0"/>
              <a:t> </a:t>
            </a:r>
            <a:r>
              <a:rPr b="1" dirty="0" sz="4400" lang="en-US" smtClean="0"/>
              <a:t>greater</a:t>
            </a:r>
            <a:r>
              <a:rPr b="1" dirty="0" sz="4400" lang="en-US" smtClean="0"/>
              <a:t> </a:t>
            </a:r>
            <a:r>
              <a:rPr b="1" dirty="0" sz="4400" lang="en-US" smtClean="0"/>
              <a:t>than</a:t>
            </a:r>
            <a:r>
              <a:rPr b="1" dirty="0" sz="4400" lang="en-US" smtClean="0"/>
              <a:t> </a:t>
            </a:r>
            <a:r>
              <a:rPr b="1" dirty="0" sz="4400" lang="en-US" smtClean="0"/>
              <a:t>zero</a:t>
            </a:r>
            <a:r>
              <a:rPr b="1" dirty="0" sz="4400" lang="en-US" smtClean="0"/>
              <a:t> </a:t>
            </a:r>
            <a:r>
              <a:rPr b="1" dirty="0" sz="4400" lang="en-US" smtClean="0"/>
              <a:t>?</a:t>
            </a:r>
            <a:endParaRPr b="1" dirty="0" sz="440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82" name=""/>
        <p:cNvGrpSpPr/>
        <p:nvPr/>
      </p:nvGrpSpPr>
      <p:grpSpPr>
        <a:xfrm>
          <a:off x="0" y="0"/>
          <a:ext cx="0" cy="0"/>
          <a:chOff x="0" y="0"/>
          <a:chExt cx="0" cy="0"/>
        </a:xfrm>
      </p:grpSpPr>
      <p:sp>
        <p:nvSpPr>
          <p:cNvPr id="1048632" name="Title 1"/>
          <p:cNvSpPr>
            <a:spLocks noGrp="1"/>
          </p:cNvSpPr>
          <p:nvPr>
            <p:ph type="title"/>
          </p:nvPr>
        </p:nvSpPr>
        <p:spPr>
          <a:xfrm>
            <a:off x="228600" y="274638"/>
            <a:ext cx="8705088" cy="715962"/>
          </a:xfrm>
        </p:spPr>
        <p:txBody>
          <a:bodyPr>
            <a:normAutofit/>
          </a:bodyPr>
          <a:p>
            <a:pPr algn="ctr"/>
            <a:r>
              <a:rPr b="1" dirty="0" lang="en-US" u="sng" smtClean="0">
                <a:effectLst/>
              </a:rPr>
              <a:t>Historical Background</a:t>
            </a:r>
            <a:endParaRPr b="1" dirty="0" lang="en-US" u="sng">
              <a:effectLst/>
            </a:endParaRPr>
          </a:p>
        </p:txBody>
      </p:sp>
      <p:sp>
        <p:nvSpPr>
          <p:cNvPr id="1048633" name="Content Placeholder 2"/>
          <p:cNvSpPr>
            <a:spLocks noGrp="1"/>
          </p:cNvSpPr>
          <p:nvPr>
            <p:ph idx="1"/>
          </p:nvPr>
        </p:nvSpPr>
        <p:spPr>
          <a:xfrm>
            <a:off x="152400" y="1447800"/>
            <a:ext cx="8839200" cy="4800600"/>
          </a:xfrm>
        </p:spPr>
        <p:txBody>
          <a:bodyPr/>
          <a:p>
            <a:r>
              <a:rPr b="1" dirty="0" lang="en-US" smtClean="0"/>
              <a:t>Assignment (Group Work)</a:t>
            </a:r>
          </a:p>
          <a:p>
            <a:pPr indent="0" lvl="1" marL="356616">
              <a:buNone/>
            </a:pPr>
            <a:endParaRPr dirty="0" sz="3200" lang="en-US" smtClean="0"/>
          </a:p>
          <a:p>
            <a:pPr indent="0" lvl="1" marL="356616">
              <a:buNone/>
            </a:pPr>
            <a:r>
              <a:rPr dirty="0" sz="3200" lang="en-US" smtClean="0"/>
              <a:t>Q: Discuss </a:t>
            </a:r>
            <a:r>
              <a:rPr dirty="0" sz="3200" lang="en-US"/>
              <a:t>the Historical Background and present trends </a:t>
            </a:r>
            <a:r>
              <a:rPr dirty="0" sz="3200" lang="en-US" smtClean="0"/>
              <a:t>in Traumatology</a:t>
            </a:r>
            <a:endParaRPr dirty="0" sz="3200" lang="en-US"/>
          </a:p>
          <a:p>
            <a:endParaRPr dirty="0" i="1" lang="en-US"/>
          </a:p>
          <a:p>
            <a:endParaRPr dirty="0" lang="en-US"/>
          </a:p>
          <a:p>
            <a:endParaRPr dirty="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83" name=""/>
        <p:cNvGrpSpPr/>
        <p:nvPr/>
      </p:nvGrpSpPr>
      <p:grpSpPr>
        <a:xfrm>
          <a:off x="0" y="0"/>
          <a:ext cx="0" cy="0"/>
          <a:chOff x="0" y="0"/>
          <a:chExt cx="0" cy="0"/>
        </a:xfrm>
      </p:grpSpPr>
      <p:sp>
        <p:nvSpPr>
          <p:cNvPr id="1048634" name="Title 1"/>
          <p:cNvSpPr>
            <a:spLocks noGrp="1"/>
          </p:cNvSpPr>
          <p:nvPr>
            <p:ph type="title"/>
          </p:nvPr>
        </p:nvSpPr>
        <p:spPr>
          <a:xfrm>
            <a:off x="457200" y="274638"/>
            <a:ext cx="8476488" cy="868362"/>
          </a:xfrm>
        </p:spPr>
        <p:txBody>
          <a:bodyPr>
            <a:normAutofit/>
          </a:bodyPr>
          <a:p>
            <a:pPr algn="ctr"/>
            <a:r>
              <a:rPr b="1" dirty="0" sz="3600" lang="en-US" u="sng">
                <a:effectLst/>
              </a:rPr>
              <a:t>Branches of </a:t>
            </a:r>
            <a:r>
              <a:rPr b="1" dirty="0" sz="3600" lang="en-US" u="sng" smtClean="0">
                <a:effectLst/>
              </a:rPr>
              <a:t>Traumatology </a:t>
            </a:r>
            <a:endParaRPr b="1" dirty="0" sz="3600" lang="en-US" u="sng">
              <a:effectLst/>
            </a:endParaRPr>
          </a:p>
        </p:txBody>
      </p:sp>
      <p:sp>
        <p:nvSpPr>
          <p:cNvPr id="1048635" name="Content Placeholder 2"/>
          <p:cNvSpPr>
            <a:spLocks noGrp="1"/>
          </p:cNvSpPr>
          <p:nvPr>
            <p:ph idx="1"/>
          </p:nvPr>
        </p:nvSpPr>
        <p:spPr>
          <a:xfrm>
            <a:off x="304800" y="1219200"/>
            <a:ext cx="8628888" cy="5181600"/>
          </a:xfrm>
        </p:spPr>
        <p:txBody>
          <a:bodyPr>
            <a:normAutofit fontScale="96429" lnSpcReduction="20000"/>
          </a:bodyPr>
          <a:p>
            <a:r>
              <a:rPr b="1" dirty="0" lang="en-US" smtClean="0"/>
              <a:t>Medical traumatology;</a:t>
            </a:r>
            <a:r>
              <a:rPr dirty="0" lang="en-US" smtClean="0"/>
              <a:t> study </a:t>
            </a:r>
            <a:r>
              <a:rPr dirty="0" lang="en-US"/>
              <a:t>of specializing in the treatment of wounds and injuries caused by violence or general accidents. </a:t>
            </a:r>
            <a:endParaRPr dirty="0" lang="en-US" smtClean="0"/>
          </a:p>
          <a:p>
            <a:pPr lvl="1"/>
            <a:r>
              <a:rPr dirty="0" lang="en-US"/>
              <a:t>F</a:t>
            </a:r>
            <a:r>
              <a:rPr dirty="0" lang="en-US" smtClean="0"/>
              <a:t>ocuses </a:t>
            </a:r>
            <a:r>
              <a:rPr dirty="0" lang="en-US"/>
              <a:t>on the surgical procedures and future physical therapy </a:t>
            </a:r>
            <a:r>
              <a:rPr dirty="0" lang="en-US" smtClean="0"/>
              <a:t>patients </a:t>
            </a:r>
            <a:r>
              <a:rPr dirty="0" lang="en-US"/>
              <a:t>need to repair the damage and recover properly. </a:t>
            </a:r>
            <a:endParaRPr dirty="0" lang="en-US" smtClean="0"/>
          </a:p>
          <a:p>
            <a:r>
              <a:rPr b="1" dirty="0" lang="en-US" smtClean="0"/>
              <a:t>Psychological traumatology;</a:t>
            </a:r>
            <a:r>
              <a:rPr dirty="0" lang="en-US"/>
              <a:t> </a:t>
            </a:r>
            <a:r>
              <a:rPr dirty="0" lang="en-US" smtClean="0"/>
              <a:t>damage </a:t>
            </a:r>
            <a:r>
              <a:rPr dirty="0" lang="en-US"/>
              <a:t>to one's mind due to a distressing </a:t>
            </a:r>
            <a:r>
              <a:rPr dirty="0" lang="en-US" smtClean="0"/>
              <a:t>event or as a result </a:t>
            </a:r>
            <a:r>
              <a:rPr dirty="0" lang="en-US"/>
              <a:t>of overwhelming amounts of stress in one's life. </a:t>
            </a:r>
            <a:endParaRPr dirty="0" lang="en-US" smtClean="0"/>
          </a:p>
          <a:p>
            <a:pPr lvl="1"/>
            <a:r>
              <a:rPr dirty="0" lang="en-US"/>
              <a:t>U</a:t>
            </a:r>
            <a:r>
              <a:rPr dirty="0" lang="en-US" smtClean="0"/>
              <a:t>sually </a:t>
            </a:r>
            <a:r>
              <a:rPr dirty="0" lang="en-US"/>
              <a:t>involves some type of physical trauma that poses as a threat to one's sense of security and survival. </a:t>
            </a:r>
          </a:p>
          <a:p>
            <a:pPr lvl="1"/>
            <a:r>
              <a:rPr dirty="0" lang="en-US" smtClean="0"/>
              <a:t>Often </a:t>
            </a:r>
            <a:r>
              <a:rPr dirty="0" lang="en-US"/>
              <a:t>leaves people feeling overwhelmed, anxious, and threatened</a:t>
            </a:r>
            <a:r>
              <a:rPr dirty="0" lang="en-US" smtClean="0"/>
              <a:t>.</a:t>
            </a:r>
            <a:endParaRPr dirty="0" lang="en-US"/>
          </a:p>
          <a:p>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84" name=""/>
        <p:cNvGrpSpPr/>
        <p:nvPr/>
      </p:nvGrpSpPr>
      <p:grpSpPr>
        <a:xfrm>
          <a:off x="0" y="0"/>
          <a:ext cx="0" cy="0"/>
          <a:chOff x="0" y="0"/>
          <a:chExt cx="0" cy="0"/>
        </a:xfrm>
      </p:grpSpPr>
      <p:sp>
        <p:nvSpPr>
          <p:cNvPr id="1048636" name="Title 1"/>
          <p:cNvSpPr>
            <a:spLocks noGrp="1"/>
          </p:cNvSpPr>
          <p:nvPr>
            <p:ph type="title"/>
          </p:nvPr>
        </p:nvSpPr>
        <p:spPr>
          <a:xfrm>
            <a:off x="990600" y="304800"/>
            <a:ext cx="7498080" cy="1143000"/>
          </a:xfrm>
        </p:spPr>
        <p:txBody>
          <a:bodyPr>
            <a:normAutofit fontScale="90000"/>
          </a:bodyPr>
          <a:p>
            <a:pPr algn="ctr"/>
            <a:r>
              <a:rPr dirty="0" lang="en-US" u="sng" smtClean="0">
                <a:effectLst/>
              </a:rPr>
              <a:t>Current Trends in Traumatology</a:t>
            </a:r>
            <a:endParaRPr dirty="0" lang="en-US" u="sng">
              <a:effectLst/>
            </a:endParaRPr>
          </a:p>
        </p:txBody>
      </p:sp>
      <p:sp>
        <p:nvSpPr>
          <p:cNvPr id="1048637" name="Content Placeholder 2"/>
          <p:cNvSpPr>
            <a:spLocks noGrp="1"/>
          </p:cNvSpPr>
          <p:nvPr>
            <p:ph idx="1"/>
          </p:nvPr>
        </p:nvSpPr>
        <p:spPr>
          <a:xfrm>
            <a:off x="304800" y="1676400"/>
            <a:ext cx="8610600" cy="4876800"/>
          </a:xfrm>
        </p:spPr>
        <p:txBody>
          <a:bodyPr/>
          <a:p>
            <a:r>
              <a:rPr dirty="0" lang="en-US" smtClean="0"/>
              <a:t>(Assignment</a:t>
            </a:r>
            <a:r>
              <a:rPr dirty="0" lang="en-US" smtClean="0"/>
              <a:t>) – find out the current trends</a:t>
            </a:r>
            <a:endParaRPr dirty="0" lang="en-US" smtClean="0"/>
          </a:p>
          <a:p>
            <a:r>
              <a:rPr dirty="0" lang="en-US" smtClean="0"/>
              <a:t>In addition</a:t>
            </a:r>
            <a:r>
              <a:rPr dirty="0" lang="en-US" smtClean="0"/>
              <a:t>………take note that;</a:t>
            </a:r>
            <a:endParaRPr dirty="0" lang="en-US" smtClean="0"/>
          </a:p>
          <a:p>
            <a:pPr lvl="1"/>
            <a:r>
              <a:rPr dirty="0" lang="en-US" smtClean="0"/>
              <a:t>Road </a:t>
            </a:r>
            <a:r>
              <a:rPr dirty="0" lang="en-US"/>
              <a:t>Traffic Accidents (RTA) are major </a:t>
            </a:r>
            <a:r>
              <a:rPr dirty="0" lang="en-US" smtClean="0"/>
              <a:t>causes </a:t>
            </a:r>
            <a:r>
              <a:rPr dirty="0" lang="en-US"/>
              <a:t>of long term morbidity and mortality in developing nations, Kenya inclusive</a:t>
            </a:r>
            <a:r>
              <a:rPr dirty="0" lang="en-US" smtClean="0"/>
              <a:t>.</a:t>
            </a:r>
          </a:p>
          <a:p>
            <a:pPr lvl="1"/>
            <a:r>
              <a:rPr dirty="0" lang="en-US" smtClean="0"/>
              <a:t>NB: These includes motorcycle accidents.</a:t>
            </a:r>
            <a:endParaRPr dirty="0" lang="en-US"/>
          </a:p>
          <a:p>
            <a:pPr lvl="1"/>
            <a:r>
              <a:rPr dirty="0" lang="en-US"/>
              <a:t>WHO predicts that by the year 2020, Road Traffic Accidents (RTA) will be second leading cause of loss of life for world’s population</a:t>
            </a:r>
          </a:p>
          <a:p>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85" name=""/>
        <p:cNvGrpSpPr/>
        <p:nvPr/>
      </p:nvGrpSpPr>
      <p:grpSpPr>
        <a:xfrm>
          <a:off x="0" y="0"/>
          <a:ext cx="0" cy="0"/>
          <a:chOff x="0" y="0"/>
          <a:chExt cx="0" cy="0"/>
        </a:xfrm>
      </p:grpSpPr>
      <p:pic>
        <p:nvPicPr>
          <p:cNvPr id="2097152" name="Picture 2" descr="C:\Users\Evans\Desktop\SGT KMTC Campus\Koros KMTC\4. TRAUMATOLOGY 1\Capture.JPG"/>
          <p:cNvPicPr>
            <a:picLocks noChangeAspect="1" noChangeArrowheads="1"/>
          </p:cNvPicPr>
          <p:nvPr/>
        </p:nvPicPr>
        <p:blipFill>
          <a:blip xmlns:r="http://schemas.openxmlformats.org/officeDocument/2006/relationships" r:embed="rId1"/>
          <a:srcRect/>
          <a:stretch>
            <a:fillRect/>
          </a:stretch>
        </p:blipFill>
        <p:spPr bwMode="auto">
          <a:xfrm>
            <a:off x="304800" y="1524000"/>
            <a:ext cx="8382000" cy="4038600"/>
          </a:xfrm>
          <a:prstGeom prst="rect"/>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86" name=""/>
        <p:cNvGrpSpPr/>
        <p:nvPr/>
      </p:nvGrpSpPr>
      <p:grpSpPr>
        <a:xfrm>
          <a:off x="0" y="0"/>
          <a:ext cx="0" cy="0"/>
          <a:chOff x="0" y="0"/>
          <a:chExt cx="0" cy="0"/>
        </a:xfrm>
      </p:grpSpPr>
      <p:sp>
        <p:nvSpPr>
          <p:cNvPr id="1048638" name="Title 1"/>
          <p:cNvSpPr>
            <a:spLocks noGrp="1"/>
          </p:cNvSpPr>
          <p:nvPr>
            <p:ph type="title"/>
          </p:nvPr>
        </p:nvSpPr>
        <p:spPr>
          <a:xfrm>
            <a:off x="484908" y="228600"/>
            <a:ext cx="8001000" cy="836613"/>
          </a:xfrm>
        </p:spPr>
        <p:txBody>
          <a:bodyPr anchor="t">
            <a:normAutofit/>
          </a:bodyPr>
          <a:p>
            <a:pPr algn="ctr" eaLnBrk="1" hangingPunct="1"/>
            <a:r>
              <a:rPr b="1" dirty="0" sz="4000" lang="en-US" u="sng" smtClean="0">
                <a:effectLst/>
                <a:latin typeface="Candara" pitchFamily="34" charset="0"/>
                <a:ea typeface="ＭＳ Ｐゴシック" pitchFamily="-84" charset="-128"/>
              </a:rPr>
              <a:t>Injury: Scale of the Global Problem</a:t>
            </a:r>
          </a:p>
        </p:txBody>
      </p:sp>
      <p:pic>
        <p:nvPicPr>
          <p:cNvPr id="2097153" name="Content Placeholder 4" descr="injury more then everthing.jpeg.tiff"/>
          <p:cNvPicPr>
            <a:picLocks noChangeAspect="1" noGrp="1"/>
          </p:cNvPicPr>
          <p:nvPr>
            <p:ph idx="1"/>
          </p:nvPr>
        </p:nvPicPr>
        <p:blipFill>
          <a:blip xmlns:r="http://schemas.openxmlformats.org/officeDocument/2006/relationships" r:embed="rId1"/>
          <a:srcRect/>
          <a:stretch>
            <a:fillRect/>
          </a:stretch>
        </p:blipFill>
        <p:spPr>
          <a:xfrm>
            <a:off x="1066800" y="838200"/>
            <a:ext cx="6307138" cy="5622925"/>
          </a:xfrm>
          <a:noFill/>
        </p:spPr>
      </p:pic>
      <p:sp>
        <p:nvSpPr>
          <p:cNvPr id="1048639" name="Rectangle 4"/>
          <p:cNvSpPr>
            <a:spLocks noChangeArrowheads="1"/>
          </p:cNvSpPr>
          <p:nvPr/>
        </p:nvSpPr>
        <p:spPr bwMode="auto">
          <a:xfrm>
            <a:off x="8382000" y="838200"/>
            <a:ext cx="439738" cy="5622925"/>
          </a:xfrm>
          <a:prstGeom prst="rect"/>
          <a:solidFill>
            <a:schemeClr val="tx1"/>
          </a:solidFill>
          <a:ln>
            <a:noFill/>
          </a:ln>
        </p:spPr>
        <p:txBody>
          <a:bodyPr/>
          <a:p>
            <a:endParaRPr lang="en-US">
              <a:solidFill>
                <a:prstClr val="black"/>
              </a:solidFill>
            </a:endParaRPr>
          </a:p>
        </p:txBody>
      </p:sp>
      <p:sp>
        <p:nvSpPr>
          <p:cNvPr id="1048640" name="TextBox 6"/>
          <p:cNvSpPr txBox="1">
            <a:spLocks noChangeArrowheads="1"/>
          </p:cNvSpPr>
          <p:nvPr/>
        </p:nvSpPr>
        <p:spPr bwMode="auto">
          <a:xfrm>
            <a:off x="3810000" y="1582738"/>
            <a:ext cx="4522788" cy="1513840"/>
          </a:xfrm>
          <a:prstGeom prst="rect"/>
          <a:noFill/>
          <a:ln>
            <a:noFill/>
          </a:ln>
        </p:spPr>
        <p:txBody>
          <a:bodyPr wrap="square">
            <a:spAutoFit/>
          </a:bodyPr>
          <a:lstStyle>
            <a:lvl1pPr eaLnBrk="0" hangingPunct="0">
              <a:defRPr sz="2400">
                <a:solidFill>
                  <a:schemeClr val="tx1"/>
                </a:solidFill>
                <a:latin typeface="Arial Unicode MS" pitchFamily="34" charset="-128"/>
                <a:ea typeface="ＭＳ Ｐゴシック" pitchFamily="-84" charset="-128"/>
              </a:defRPr>
            </a:lvl1pPr>
            <a:lvl2pPr eaLnBrk="0" hangingPunct="0" indent="-285750" marL="742950">
              <a:defRPr sz="2400">
                <a:solidFill>
                  <a:schemeClr val="tx1"/>
                </a:solidFill>
                <a:latin typeface="Arial Unicode MS" pitchFamily="34" charset="-128"/>
                <a:ea typeface="ＭＳ Ｐゴシック" pitchFamily="-84" charset="-128"/>
              </a:defRPr>
            </a:lvl2pPr>
            <a:lvl3pPr eaLnBrk="0" hangingPunct="0" indent="-228600" marL="1143000">
              <a:defRPr sz="2400">
                <a:solidFill>
                  <a:schemeClr val="tx1"/>
                </a:solidFill>
                <a:latin typeface="Arial Unicode MS" pitchFamily="34" charset="-128"/>
                <a:ea typeface="ＭＳ Ｐゴシック" pitchFamily="-84" charset="-128"/>
              </a:defRPr>
            </a:lvl3pPr>
            <a:lvl4pPr eaLnBrk="0" hangingPunct="0" indent="-228600" marL="1600200">
              <a:defRPr sz="2400">
                <a:solidFill>
                  <a:schemeClr val="tx1"/>
                </a:solidFill>
                <a:latin typeface="Arial Unicode MS" pitchFamily="34" charset="-128"/>
                <a:ea typeface="ＭＳ Ｐゴシック" pitchFamily="-84" charset="-128"/>
              </a:defRPr>
            </a:lvl4pPr>
            <a:lvl5pPr eaLnBrk="0" hangingPunct="0" indent="-228600" marL="2057400">
              <a:defRPr sz="2400">
                <a:solidFill>
                  <a:schemeClr val="tx1"/>
                </a:solidFill>
                <a:latin typeface="Arial Unicode MS" pitchFamily="34" charset="-128"/>
                <a:ea typeface="ＭＳ Ｐゴシック" pitchFamily="-84" charset="-128"/>
              </a:defRPr>
            </a:lvl5pPr>
            <a:lvl6pPr eaLnBrk="0" fontAlgn="base" hangingPunct="0" indent="-228600" marL="2514600">
              <a:spcBef>
                <a:spcPct val="0"/>
              </a:spcBef>
              <a:spcAft>
                <a:spcPct val="0"/>
              </a:spcAft>
              <a:defRPr sz="2400">
                <a:solidFill>
                  <a:schemeClr val="tx1"/>
                </a:solidFill>
                <a:latin typeface="Arial Unicode MS" pitchFamily="34" charset="-128"/>
                <a:ea typeface="ＭＳ Ｐゴシック" pitchFamily="-84" charset="-128"/>
              </a:defRPr>
            </a:lvl6pPr>
            <a:lvl7pPr eaLnBrk="0" fontAlgn="base" hangingPunct="0" indent="-228600" marL="2971800">
              <a:spcBef>
                <a:spcPct val="0"/>
              </a:spcBef>
              <a:spcAft>
                <a:spcPct val="0"/>
              </a:spcAft>
              <a:defRPr sz="2400">
                <a:solidFill>
                  <a:schemeClr val="tx1"/>
                </a:solidFill>
                <a:latin typeface="Arial Unicode MS" pitchFamily="34" charset="-128"/>
                <a:ea typeface="ＭＳ Ｐゴシック" pitchFamily="-84" charset="-128"/>
              </a:defRPr>
            </a:lvl7pPr>
            <a:lvl8pPr eaLnBrk="0" fontAlgn="base" hangingPunct="0" indent="-228600" marL="3429000">
              <a:spcBef>
                <a:spcPct val="0"/>
              </a:spcBef>
              <a:spcAft>
                <a:spcPct val="0"/>
              </a:spcAft>
              <a:defRPr sz="2400">
                <a:solidFill>
                  <a:schemeClr val="tx1"/>
                </a:solidFill>
                <a:latin typeface="Arial Unicode MS" pitchFamily="34" charset="-128"/>
                <a:ea typeface="ＭＳ Ｐゴシック" pitchFamily="-84" charset="-128"/>
              </a:defRPr>
            </a:lvl8pPr>
            <a:lvl9pPr eaLnBrk="0" fontAlgn="base" hangingPunct="0" indent="-228600" marL="3886200">
              <a:spcBef>
                <a:spcPct val="0"/>
              </a:spcBef>
              <a:spcAft>
                <a:spcPct val="0"/>
              </a:spcAft>
              <a:defRPr sz="2400">
                <a:solidFill>
                  <a:schemeClr val="tx1"/>
                </a:solidFill>
                <a:latin typeface="Arial Unicode MS" pitchFamily="34" charset="-128"/>
                <a:ea typeface="ＭＳ Ｐゴシック" pitchFamily="-84" charset="-128"/>
              </a:defRPr>
            </a:lvl9pPr>
          </a:lstStyle>
          <a:p>
            <a:pPr eaLnBrk="1" hangingPunct="1" indent="-342900" marL="342900">
              <a:buFont typeface="Wingdings" pitchFamily="2" charset="2"/>
              <a:buChar char="§"/>
            </a:pPr>
            <a:r>
              <a:rPr dirty="0" lang="en-US" smtClean="0">
                <a:solidFill>
                  <a:srgbClr val="0000FF"/>
                </a:solidFill>
              </a:rPr>
              <a:t>5.8 </a:t>
            </a:r>
            <a:r>
              <a:rPr dirty="0" lang="en-US">
                <a:solidFill>
                  <a:srgbClr val="0000FF"/>
                </a:solidFill>
              </a:rPr>
              <a:t>million deaths/year</a:t>
            </a:r>
          </a:p>
          <a:p>
            <a:pPr eaLnBrk="1" hangingPunct="1" indent="-342900" marL="342900">
              <a:buFont typeface="Wingdings" pitchFamily="2" charset="2"/>
              <a:buChar char="§"/>
            </a:pPr>
            <a:r>
              <a:rPr dirty="0" lang="en-US" smtClean="0">
                <a:solidFill>
                  <a:srgbClr val="0000FF"/>
                </a:solidFill>
              </a:rPr>
              <a:t>10</a:t>
            </a:r>
            <a:r>
              <a:rPr dirty="0" lang="en-US">
                <a:solidFill>
                  <a:srgbClr val="0000FF"/>
                </a:solidFill>
              </a:rPr>
              <a:t>% of worlds deaths</a:t>
            </a:r>
          </a:p>
          <a:p>
            <a:pPr eaLnBrk="1" hangingPunct="1" indent="-342900" marL="342900">
              <a:buFont typeface="Wingdings" pitchFamily="2" charset="2"/>
              <a:buChar char="§"/>
            </a:pPr>
            <a:r>
              <a:rPr dirty="0" lang="en-US" smtClean="0">
                <a:solidFill>
                  <a:srgbClr val="0000FF"/>
                </a:solidFill>
              </a:rPr>
              <a:t>32</a:t>
            </a:r>
            <a:r>
              <a:rPr dirty="0" lang="en-US">
                <a:solidFill>
                  <a:srgbClr val="0000FF"/>
                </a:solidFill>
              </a:rPr>
              <a:t>% more deaths than </a:t>
            </a:r>
            <a:r>
              <a:rPr dirty="0" lang="en-US" smtClean="0">
                <a:solidFill>
                  <a:srgbClr val="0000FF"/>
                </a:solidFill>
              </a:rPr>
              <a:t>HIV, TB </a:t>
            </a:r>
            <a:r>
              <a:rPr dirty="0" lang="en-US">
                <a:solidFill>
                  <a:srgbClr val="0000FF"/>
                </a:solidFill>
              </a:rPr>
              <a:t>and </a:t>
            </a:r>
            <a:r>
              <a:rPr dirty="0" lang="en-US" smtClean="0">
                <a:solidFill>
                  <a:srgbClr val="0000FF"/>
                </a:solidFill>
              </a:rPr>
              <a:t>Malaria </a:t>
            </a:r>
            <a:r>
              <a:rPr dirty="0" lang="en-US">
                <a:solidFill>
                  <a:srgbClr val="0000FF"/>
                </a:solidFill>
              </a:rPr>
              <a:t>combined</a:t>
            </a:r>
          </a:p>
        </p:txBody>
      </p:sp>
      <p:sp>
        <p:nvSpPr>
          <p:cNvPr id="1048641" name="TextBox 6"/>
          <p:cNvSpPr txBox="1">
            <a:spLocks noChangeArrowheads="1"/>
          </p:cNvSpPr>
          <p:nvPr/>
        </p:nvSpPr>
        <p:spPr bwMode="auto">
          <a:xfrm rot="-5400000">
            <a:off x="6390481" y="3824605"/>
            <a:ext cx="4278630" cy="329566"/>
          </a:xfrm>
          <a:prstGeom prst="rect"/>
          <a:noFill/>
          <a:ln>
            <a:noFill/>
          </a:ln>
        </p:spPr>
        <p:txBody>
          <a:bodyPr wrap="none">
            <a:spAutoFit/>
          </a:bodyPr>
          <a:lstStyle>
            <a:lvl1pPr eaLnBrk="0" hangingPunct="0">
              <a:defRPr sz="2400">
                <a:solidFill>
                  <a:schemeClr val="tx1"/>
                </a:solidFill>
                <a:latin typeface="Arial Unicode MS" pitchFamily="34" charset="-128"/>
                <a:ea typeface="ＭＳ Ｐゴシック" pitchFamily="-84" charset="-128"/>
              </a:defRPr>
            </a:lvl1pPr>
            <a:lvl2pPr eaLnBrk="0" hangingPunct="0" indent="-285750" marL="742950">
              <a:defRPr sz="2400">
                <a:solidFill>
                  <a:schemeClr val="tx1"/>
                </a:solidFill>
                <a:latin typeface="Arial Unicode MS" pitchFamily="34" charset="-128"/>
                <a:ea typeface="ＭＳ Ｐゴシック" pitchFamily="-84" charset="-128"/>
              </a:defRPr>
            </a:lvl2pPr>
            <a:lvl3pPr eaLnBrk="0" hangingPunct="0" indent="-228600" marL="1143000">
              <a:defRPr sz="2400">
                <a:solidFill>
                  <a:schemeClr val="tx1"/>
                </a:solidFill>
                <a:latin typeface="Arial Unicode MS" pitchFamily="34" charset="-128"/>
                <a:ea typeface="ＭＳ Ｐゴシック" pitchFamily="-84" charset="-128"/>
              </a:defRPr>
            </a:lvl3pPr>
            <a:lvl4pPr eaLnBrk="0" hangingPunct="0" indent="-228600" marL="1600200">
              <a:defRPr sz="2400">
                <a:solidFill>
                  <a:schemeClr val="tx1"/>
                </a:solidFill>
                <a:latin typeface="Arial Unicode MS" pitchFamily="34" charset="-128"/>
                <a:ea typeface="ＭＳ Ｐゴシック" pitchFamily="-84" charset="-128"/>
              </a:defRPr>
            </a:lvl4pPr>
            <a:lvl5pPr eaLnBrk="0" hangingPunct="0" indent="-228600" marL="2057400">
              <a:defRPr sz="2400">
                <a:solidFill>
                  <a:schemeClr val="tx1"/>
                </a:solidFill>
                <a:latin typeface="Arial Unicode MS" pitchFamily="34" charset="-128"/>
                <a:ea typeface="ＭＳ Ｐゴシック" pitchFamily="-84" charset="-128"/>
              </a:defRPr>
            </a:lvl5pPr>
            <a:lvl6pPr eaLnBrk="0" fontAlgn="base" hangingPunct="0" indent="-228600" marL="2514600">
              <a:spcBef>
                <a:spcPct val="0"/>
              </a:spcBef>
              <a:spcAft>
                <a:spcPct val="0"/>
              </a:spcAft>
              <a:defRPr sz="2400">
                <a:solidFill>
                  <a:schemeClr val="tx1"/>
                </a:solidFill>
                <a:latin typeface="Arial Unicode MS" pitchFamily="34" charset="-128"/>
                <a:ea typeface="ＭＳ Ｐゴシック" pitchFamily="-84" charset="-128"/>
              </a:defRPr>
            </a:lvl6pPr>
            <a:lvl7pPr eaLnBrk="0" fontAlgn="base" hangingPunct="0" indent="-228600" marL="2971800">
              <a:spcBef>
                <a:spcPct val="0"/>
              </a:spcBef>
              <a:spcAft>
                <a:spcPct val="0"/>
              </a:spcAft>
              <a:defRPr sz="2400">
                <a:solidFill>
                  <a:schemeClr val="tx1"/>
                </a:solidFill>
                <a:latin typeface="Arial Unicode MS" pitchFamily="34" charset="-128"/>
                <a:ea typeface="ＭＳ Ｐゴシック" pitchFamily="-84" charset="-128"/>
              </a:defRPr>
            </a:lvl7pPr>
            <a:lvl8pPr eaLnBrk="0" fontAlgn="base" hangingPunct="0" indent="-228600" marL="3429000">
              <a:spcBef>
                <a:spcPct val="0"/>
              </a:spcBef>
              <a:spcAft>
                <a:spcPct val="0"/>
              </a:spcAft>
              <a:defRPr sz="2400">
                <a:solidFill>
                  <a:schemeClr val="tx1"/>
                </a:solidFill>
                <a:latin typeface="Arial Unicode MS" pitchFamily="34" charset="-128"/>
                <a:ea typeface="ＭＳ Ｐゴシック" pitchFamily="-84" charset="-128"/>
              </a:defRPr>
            </a:lvl8pPr>
            <a:lvl9pPr eaLnBrk="0" fontAlgn="base" hangingPunct="0" indent="-228600" marL="3886200">
              <a:spcBef>
                <a:spcPct val="0"/>
              </a:spcBef>
              <a:spcAft>
                <a:spcPct val="0"/>
              </a:spcAft>
              <a:defRPr sz="2400">
                <a:solidFill>
                  <a:schemeClr val="tx1"/>
                </a:solidFill>
                <a:latin typeface="Arial Unicode MS" pitchFamily="34" charset="-128"/>
                <a:ea typeface="ＭＳ Ｐゴシック" pitchFamily="-84" charset="-128"/>
              </a:defRPr>
            </a:lvl9pPr>
          </a:lstStyle>
          <a:p>
            <a:pPr eaLnBrk="1" hangingPunct="1"/>
            <a:r>
              <a:rPr dirty="0" sz="1600" lang="en-US">
                <a:solidFill>
                  <a:srgbClr val="000000"/>
                </a:solidFill>
              </a:rPr>
              <a:t>Source: Global Burden of Disease, WHO, 2004</a:t>
            </a:r>
          </a:p>
        </p:txBody>
      </p:sp>
      <p:sp>
        <p:nvSpPr>
          <p:cNvPr id="1048642" name="Slide Number Placeholder 1"/>
          <p:cNvSpPr>
            <a:spLocks noGrp="1"/>
          </p:cNvSpPr>
          <p:nvPr>
            <p:ph type="sldNum" sz="quarter" idx="12"/>
          </p:nvPr>
        </p:nvSpPr>
        <p:spPr/>
        <p:txBody>
          <a:bodyPr/>
          <a:lstStyle>
            <a:lvl1pPr eaLnBrk="0" hangingPunct="0">
              <a:defRPr sz="2400">
                <a:solidFill>
                  <a:schemeClr val="tx1"/>
                </a:solidFill>
                <a:latin typeface="Arial Unicode MS" pitchFamily="34" charset="-128"/>
                <a:ea typeface="ＭＳ Ｐゴシック" pitchFamily="-84" charset="-128"/>
              </a:defRPr>
            </a:lvl1pPr>
            <a:lvl2pPr eaLnBrk="0" hangingPunct="0" indent="-285750" marL="742950">
              <a:defRPr sz="2400">
                <a:solidFill>
                  <a:schemeClr val="tx1"/>
                </a:solidFill>
                <a:latin typeface="Arial Unicode MS" pitchFamily="34" charset="-128"/>
                <a:ea typeface="ＭＳ Ｐゴシック" pitchFamily="-84" charset="-128"/>
              </a:defRPr>
            </a:lvl2pPr>
            <a:lvl3pPr eaLnBrk="0" hangingPunct="0" indent="-228600" marL="1143000">
              <a:defRPr sz="2400">
                <a:solidFill>
                  <a:schemeClr val="tx1"/>
                </a:solidFill>
                <a:latin typeface="Arial Unicode MS" pitchFamily="34" charset="-128"/>
                <a:ea typeface="ＭＳ Ｐゴシック" pitchFamily="-84" charset="-128"/>
              </a:defRPr>
            </a:lvl3pPr>
            <a:lvl4pPr eaLnBrk="0" hangingPunct="0" indent="-228600" marL="1600200">
              <a:defRPr sz="2400">
                <a:solidFill>
                  <a:schemeClr val="tx1"/>
                </a:solidFill>
                <a:latin typeface="Arial Unicode MS" pitchFamily="34" charset="-128"/>
                <a:ea typeface="ＭＳ Ｐゴシック" pitchFamily="-84" charset="-128"/>
              </a:defRPr>
            </a:lvl4pPr>
            <a:lvl5pPr eaLnBrk="0" hangingPunct="0" indent="-228600" marL="2057400">
              <a:defRPr sz="2400">
                <a:solidFill>
                  <a:schemeClr val="tx1"/>
                </a:solidFill>
                <a:latin typeface="Arial Unicode MS" pitchFamily="34" charset="-128"/>
                <a:ea typeface="ＭＳ Ｐゴシック" pitchFamily="-84" charset="-128"/>
              </a:defRPr>
            </a:lvl5pPr>
            <a:lvl6pPr eaLnBrk="0" fontAlgn="base" hangingPunct="0" indent="-228600" marL="2514600">
              <a:spcBef>
                <a:spcPct val="0"/>
              </a:spcBef>
              <a:spcAft>
                <a:spcPct val="0"/>
              </a:spcAft>
              <a:defRPr sz="2400">
                <a:solidFill>
                  <a:schemeClr val="tx1"/>
                </a:solidFill>
                <a:latin typeface="Arial Unicode MS" pitchFamily="34" charset="-128"/>
                <a:ea typeface="ＭＳ Ｐゴシック" pitchFamily="-84" charset="-128"/>
              </a:defRPr>
            </a:lvl6pPr>
            <a:lvl7pPr eaLnBrk="0" fontAlgn="base" hangingPunct="0" indent="-228600" marL="2971800">
              <a:spcBef>
                <a:spcPct val="0"/>
              </a:spcBef>
              <a:spcAft>
                <a:spcPct val="0"/>
              </a:spcAft>
              <a:defRPr sz="2400">
                <a:solidFill>
                  <a:schemeClr val="tx1"/>
                </a:solidFill>
                <a:latin typeface="Arial Unicode MS" pitchFamily="34" charset="-128"/>
                <a:ea typeface="ＭＳ Ｐゴシック" pitchFamily="-84" charset="-128"/>
              </a:defRPr>
            </a:lvl7pPr>
            <a:lvl8pPr eaLnBrk="0" fontAlgn="base" hangingPunct="0" indent="-228600" marL="3429000">
              <a:spcBef>
                <a:spcPct val="0"/>
              </a:spcBef>
              <a:spcAft>
                <a:spcPct val="0"/>
              </a:spcAft>
              <a:defRPr sz="2400">
                <a:solidFill>
                  <a:schemeClr val="tx1"/>
                </a:solidFill>
                <a:latin typeface="Arial Unicode MS" pitchFamily="34" charset="-128"/>
                <a:ea typeface="ＭＳ Ｐゴシック" pitchFamily="-84" charset="-128"/>
              </a:defRPr>
            </a:lvl8pPr>
            <a:lvl9pPr eaLnBrk="0" fontAlgn="base" hangingPunct="0" indent="-228600" marL="3886200">
              <a:spcBef>
                <a:spcPct val="0"/>
              </a:spcBef>
              <a:spcAft>
                <a:spcPct val="0"/>
              </a:spcAft>
              <a:defRPr sz="2400">
                <a:solidFill>
                  <a:schemeClr val="tx1"/>
                </a:solidFill>
                <a:latin typeface="Arial Unicode MS" pitchFamily="34" charset="-128"/>
                <a:ea typeface="ＭＳ Ｐゴシック" pitchFamily="-84" charset="-128"/>
              </a:defRPr>
            </a:lvl9pPr>
          </a:lstStyle>
          <a:p>
            <a:pPr eaLnBrk="1" hangingPunct="1"/>
            <a:fld id="{349B2243-340A-4905-B509-68A7B6B822E9}" type="slidenum">
              <a:rPr sz="1200" lang="en-US">
                <a:solidFill>
                  <a:srgbClr val="898989"/>
                </a:solidFill>
              </a:rPr>
              <a:pPr eaLnBrk="1" hangingPunct="1"/>
              <a:t>9</a:t>
            </a:fld>
            <a:endParaRPr sz="1200" lang="en-US">
              <a:solidFill>
                <a:srgbClr val="898989"/>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Solstice">
  <a:themeElements>
    <a:clrScheme name="Solstice">
      <a:dk1>
        <a:sysClr lastClr="000000" val="windowText"/>
      </a:dk1>
      <a:lt1>
        <a:sysClr lastClr="FFFFFF" val="window"/>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r="5400000" dist="25400" rotWithShape="0">
              <a:srgbClr val="000000">
                <a:alpha val="43137"/>
              </a:srgbClr>
            </a:outerShdw>
          </a:effectLst>
        </a:effectStyle>
        <a:effectStyle>
          <a:effectLst>
            <a:outerShdw blurRad="63500" dir="5400000" dist="25400" rotWithShape="0">
              <a:srgbClr val="000000">
                <a:alpha val="43137"/>
              </a:srgbClr>
            </a:outerShdw>
          </a:effectLst>
          <a:scene3d>
            <a:camera prst="orthographicFront" fov="0">
              <a:rot lat="0" lon="0" rev="0"/>
            </a:camera>
            <a:lightRig dir="tl" rig="brightRoom">
              <a:rot lat="0" lon="0" rev="8700000"/>
            </a:lightRig>
          </a:scene3d>
          <a:sp3d contourW="12700">
            <a:bevelT w="0" h="0"/>
            <a:contourClr>
              <a:schemeClr val="phClr">
                <a:shade val="80000"/>
              </a:schemeClr>
            </a:contourClr>
          </a:sp3d>
        </a:effectStyle>
        <a:effectStyle>
          <a:effectLst>
            <a:outerShdw blurRad="63500" dir="5400000" dist="25400" rotWithShape="0">
              <a:srgbClr val="000000">
                <a:alpha val="43137"/>
              </a:srgbClr>
            </a:outerShdw>
          </a:effectLst>
          <a:scene3d>
            <a:camera prst="orthographicFront" fov="0">
              <a:rot lat="0" lon="0" rev="0"/>
            </a:camera>
            <a:lightRig dir="tl" rig="brightRoom">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algn="tl" flip="xy" sx="90000" sy="90000" tx="0" ty="0"/>
        </a:blip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Broad Objective</dc:title>
  <dc:creator>Evans</dc:creator>
  <cp:lastModifiedBy>Mr. Koros E.K</cp:lastModifiedBy>
  <dcterms:created xsi:type="dcterms:W3CDTF">2006-08-15T06:00:00Z</dcterms:created>
  <dcterms:modified xsi:type="dcterms:W3CDTF">2020-10-01T15:15:10Z</dcterms:modified>
</cp:coreProperties>
</file>