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30046" y="141351"/>
            <a:ext cx="7283907" cy="136913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6244" y="1620921"/>
            <a:ext cx="8071510" cy="4704135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5/1/2021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62505" y="2161540"/>
            <a:ext cx="5617210" cy="13696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195070" marR="12700" indent="-1183005">
              <a:lnSpc>
                <a:spcPct val="100000"/>
              </a:lnSpc>
            </a:pPr>
            <a:r>
              <a:rPr sz="4400" spc="-55" dirty="0" smtClean="0">
                <a:latin typeface="Calibri"/>
                <a:cs typeface="Calibri"/>
              </a:rPr>
              <a:t>M</a:t>
            </a:r>
            <a:r>
              <a:rPr sz="4400" spc="-25" dirty="0" smtClean="0">
                <a:latin typeface="Calibri"/>
                <a:cs typeface="Calibri"/>
              </a:rPr>
              <a:t>ALPR</a:t>
            </a:r>
            <a:r>
              <a:rPr sz="4400" spc="-85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SE</a:t>
            </a:r>
            <a:r>
              <a:rPr sz="4400" spc="-50" dirty="0" smtClean="0">
                <a:latin typeface="Calibri"/>
                <a:cs typeface="Calibri"/>
              </a:rPr>
              <a:t>N</a:t>
            </a:r>
            <a:r>
              <a:rPr sz="4400" spc="-365" dirty="0" smtClean="0">
                <a:latin typeface="Calibri"/>
                <a:cs typeface="Calibri"/>
              </a:rPr>
              <a:t>TA</a:t>
            </a:r>
            <a:r>
              <a:rPr sz="4400" spc="-25" dirty="0" smtClean="0">
                <a:latin typeface="Calibri"/>
                <a:cs typeface="Calibri"/>
              </a:rPr>
              <a:t>TION</a:t>
            </a:r>
            <a:r>
              <a:rPr sz="4400" spc="85" dirty="0" smtClean="0">
                <a:latin typeface="Calibri"/>
                <a:cs typeface="Calibri"/>
              </a:rPr>
              <a:t> </a:t>
            </a:r>
            <a:r>
              <a:rPr sz="4400" spc="-30" dirty="0" smtClean="0">
                <a:latin typeface="Calibri"/>
                <a:cs typeface="Calibri"/>
              </a:rPr>
              <a:t>AND</a:t>
            </a:r>
            <a:r>
              <a:rPr sz="4400" spc="-10" dirty="0" smtClean="0">
                <a:latin typeface="Calibri"/>
                <a:cs typeface="Calibri"/>
              </a:rPr>
              <a:t> </a:t>
            </a:r>
            <a:r>
              <a:rPr sz="4400" spc="-55" dirty="0" smtClean="0">
                <a:latin typeface="Calibri"/>
                <a:cs typeface="Calibri"/>
              </a:rPr>
              <a:t>M</a:t>
            </a:r>
            <a:r>
              <a:rPr sz="4400" spc="-25" dirty="0" smtClean="0">
                <a:latin typeface="Calibri"/>
                <a:cs typeface="Calibri"/>
              </a:rPr>
              <a:t>ALPOSITION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35657" y="3908679"/>
            <a:ext cx="5474335" cy="1093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3200" spc="-25" dirty="0" smtClean="0">
                <a:solidFill>
                  <a:srgbClr val="888888"/>
                </a:solidFill>
                <a:latin typeface="Calibri"/>
                <a:cs typeface="Calibri"/>
              </a:rPr>
              <a:t>ALI MUMBO</a:t>
            </a:r>
          </a:p>
          <a:p>
            <a:pPr algn="ctr">
              <a:lnSpc>
                <a:spcPct val="100000"/>
              </a:lnSpc>
            </a:pPr>
            <a:r>
              <a:rPr lang="en-US" sz="3200" spc="-25" smtClean="0">
                <a:solidFill>
                  <a:srgbClr val="888888"/>
                </a:solidFill>
                <a:latin typeface="Calibri"/>
                <a:cs typeface="Calibri"/>
              </a:rPr>
              <a:t>REPRODUCTIVE HEALTH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76860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C</a:t>
            </a:r>
            <a:r>
              <a:rPr sz="4400" spc="-95" dirty="0" smtClean="0">
                <a:latin typeface="Calibri"/>
                <a:cs typeface="Calibri"/>
              </a:rPr>
              <a:t>A</a:t>
            </a:r>
            <a:r>
              <a:rPr sz="4400" spc="-45" dirty="0" smtClean="0">
                <a:latin typeface="Calibri"/>
                <a:cs typeface="Calibri"/>
              </a:rPr>
              <a:t>U</a:t>
            </a:r>
            <a:r>
              <a:rPr sz="4400" spc="-25" dirty="0" smtClean="0">
                <a:latin typeface="Calibri"/>
                <a:cs typeface="Calibri"/>
              </a:rPr>
              <a:t>S</a:t>
            </a:r>
            <a:r>
              <a:rPr sz="4400" spc="-90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3862070" cy="28625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Anen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epha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ic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uses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La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487930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15" dirty="0" smtClean="0">
                <a:latin typeface="Calibri"/>
                <a:cs typeface="Calibri"/>
              </a:rPr>
              <a:t>a</a:t>
            </a:r>
            <a:r>
              <a:rPr sz="4400" spc="-25" dirty="0" smtClean="0">
                <a:latin typeface="Calibri"/>
                <a:cs typeface="Calibri"/>
              </a:rPr>
              <a:t>gnoses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553959" cy="1581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861435" algn="l"/>
              </a:tabLst>
            </a:pPr>
            <a:r>
              <a:rPr sz="3200" spc="-20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be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pa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ed.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Do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use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69875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LABOUR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2207005"/>
            <a:ext cx="6885305" cy="276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1537970" algn="l"/>
              </a:tabLst>
            </a:pPr>
            <a:r>
              <a:rPr sz="3200" spc="-10" dirty="0" smtClean="0">
                <a:latin typeface="Calibri"/>
                <a:cs typeface="Calibri"/>
              </a:rPr>
              <a:t>.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Labour	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w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12700">
              <a:lnSpc>
                <a:spcPct val="100000"/>
              </a:lnSpc>
              <a:tabLst>
                <a:tab pos="3366135" algn="l"/>
              </a:tabLst>
            </a:pPr>
            <a:r>
              <a:rPr sz="3200" spc="-10" dirty="0" smtClean="0">
                <a:latin typeface="Calibri"/>
                <a:cs typeface="Calibri"/>
              </a:rPr>
              <a:t>.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7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de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ace	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Mou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80" dirty="0" smtClean="0">
                <a:latin typeface="Calibri"/>
                <a:cs typeface="Calibri"/>
              </a:rPr>
              <a:t>k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ll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inc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eased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0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80" dirty="0" smtClean="0">
                <a:latin typeface="Calibri"/>
                <a:cs typeface="Calibri"/>
              </a:rPr>
              <a:t>z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w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aese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152525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B</a:t>
            </a:r>
            <a:r>
              <a:rPr sz="4400" spc="-75" dirty="0" smtClean="0">
                <a:latin typeface="Calibri"/>
                <a:cs typeface="Calibri"/>
              </a:rPr>
              <a:t>R</a:t>
            </a:r>
            <a:r>
              <a:rPr sz="4400" spc="-85" dirty="0" smtClean="0">
                <a:latin typeface="Calibri"/>
                <a:cs typeface="Calibri"/>
              </a:rPr>
              <a:t>O</a:t>
            </a:r>
            <a:r>
              <a:rPr sz="4400" spc="-40" dirty="0" smtClean="0">
                <a:latin typeface="Calibri"/>
                <a:cs typeface="Calibri"/>
              </a:rPr>
              <a:t>W </a:t>
            </a:r>
            <a:r>
              <a:rPr sz="4400" spc="-25" dirty="0" smtClean="0">
                <a:latin typeface="Calibri"/>
                <a:cs typeface="Calibri"/>
              </a:rPr>
              <a:t>PR</a:t>
            </a:r>
            <a:r>
              <a:rPr sz="4400" spc="-95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SE</a:t>
            </a:r>
            <a:r>
              <a:rPr sz="4400" spc="-50" dirty="0" smtClean="0">
                <a:latin typeface="Calibri"/>
                <a:cs typeface="Calibri"/>
              </a:rPr>
              <a:t>N</a:t>
            </a:r>
            <a:r>
              <a:rPr sz="4400" spc="-365" dirty="0" smtClean="0">
                <a:latin typeface="Calibri"/>
                <a:cs typeface="Calibri"/>
              </a:rPr>
              <a:t>TA</a:t>
            </a:r>
            <a:r>
              <a:rPr sz="4400" spc="-25" dirty="0" smtClean="0">
                <a:latin typeface="Calibri"/>
                <a:cs typeface="Calibri"/>
              </a:rPr>
              <a:t>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926705" cy="41192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30607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4493895" algn="l"/>
              </a:tabLst>
            </a:pP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nos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ma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when	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 head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id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anel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299085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put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chin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domi</a:t>
            </a:r>
            <a:r>
              <a:rPr sz="3200" spc="-15" dirty="0" smtClean="0">
                <a:latin typeface="Calibri"/>
                <a:cs typeface="Calibri"/>
              </a:rPr>
              <a:t>nal pa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ami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: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id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es, </a:t>
            </a:r>
            <a:r>
              <a:rPr sz="3200" spc="-10" dirty="0" smtClean="0">
                <a:latin typeface="Calibri"/>
                <a:cs typeface="Calibri"/>
              </a:rPr>
              <a:t>la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 a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ane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su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es,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70" dirty="0" smtClean="0">
                <a:latin typeface="Calibri"/>
                <a:cs typeface="Calibri"/>
              </a:rPr>
              <a:t>y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oot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nose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 </a:t>
            </a:r>
            <a:r>
              <a:rPr sz="3200" spc="-10" dirty="0" smtClean="0">
                <a:latin typeface="Calibri"/>
                <a:cs typeface="Calibri"/>
              </a:rPr>
              <a:t>. </a:t>
            </a:r>
            <a:r>
              <a:rPr sz="3200" spc="-25" dirty="0" smtClean="0">
                <a:latin typeface="Calibri"/>
                <a:cs typeface="Calibri"/>
              </a:rPr>
              <a:t>Mou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/</a:t>
            </a:r>
            <a:r>
              <a:rPr sz="3200" spc="-15" dirty="0" smtClean="0">
                <a:latin typeface="Calibri"/>
                <a:cs typeface="Calibri"/>
              </a:rPr>
              <a:t>chin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140585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mana</a:t>
            </a:r>
            <a:r>
              <a:rPr sz="4400" spc="-75" dirty="0" smtClean="0">
                <a:latin typeface="Calibri"/>
                <a:cs typeface="Calibri"/>
              </a:rPr>
              <a:t>g</a:t>
            </a:r>
            <a:r>
              <a:rPr sz="4400" spc="-30" dirty="0" smtClean="0">
                <a:latin typeface="Calibri"/>
                <a:cs typeface="Calibri"/>
              </a:rPr>
              <a:t>em</a:t>
            </a:r>
            <a:r>
              <a:rPr sz="4400" spc="-40" dirty="0" smtClean="0">
                <a:latin typeface="Calibri"/>
                <a:cs typeface="Calibri"/>
              </a:rPr>
              <a:t>e</a:t>
            </a:r>
            <a:r>
              <a:rPr sz="4400" spc="-8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61630" cy="32404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5385435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sma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	</a:t>
            </a:r>
            <a:r>
              <a:rPr sz="3200" spc="-7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possible.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La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r>
              <a:rPr sz="3200" spc="-6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mpo</a:t>
            </a:r>
            <a:r>
              <a:rPr sz="3200" spc="-30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15" dirty="0" smtClean="0">
                <a:latin typeface="Calibri"/>
                <a:cs typeface="Calibri"/>
              </a:rPr>
              <a:t>ble.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70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ace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25400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w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or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aesari</a:t>
            </a:r>
            <a:r>
              <a:rPr sz="3200" spc="-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 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793239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T</a:t>
            </a:r>
            <a:r>
              <a:rPr sz="4400" spc="-40" dirty="0" smtClean="0">
                <a:latin typeface="Calibri"/>
                <a:cs typeface="Calibri"/>
              </a:rPr>
              <a:t>R</a:t>
            </a:r>
            <a:r>
              <a:rPr sz="4400" spc="-30" dirty="0" smtClean="0">
                <a:latin typeface="Calibri"/>
                <a:cs typeface="Calibri"/>
              </a:rPr>
              <a:t>AN</a:t>
            </a:r>
            <a:r>
              <a:rPr sz="4400" spc="-50" dirty="0" smtClean="0">
                <a:latin typeface="Calibri"/>
                <a:cs typeface="Calibri"/>
              </a:rPr>
              <a:t>S</a:t>
            </a:r>
            <a:r>
              <a:rPr sz="4400" spc="-25" dirty="0" smtClean="0">
                <a:latin typeface="Calibri"/>
                <a:cs typeface="Calibri"/>
              </a:rPr>
              <a:t>VE</a:t>
            </a:r>
            <a:r>
              <a:rPr sz="4400" spc="-90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SE</a:t>
            </a:r>
            <a:r>
              <a:rPr sz="4400" spc="40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LIE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723505" cy="1581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Long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pend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cul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r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 of</a:t>
            </a:r>
            <a:r>
              <a:rPr sz="3200" spc="-5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her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shoulder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tin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part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891155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au</a:t>
            </a:r>
            <a:r>
              <a:rPr sz="4400" spc="-15" dirty="0" smtClean="0">
                <a:latin typeface="Calibri"/>
                <a:cs typeface="Calibri"/>
              </a:rPr>
              <a:t>s</a:t>
            </a:r>
            <a:r>
              <a:rPr sz="4400" spc="-2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827645" cy="39230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el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bdom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gh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ous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uses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ace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9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via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8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Abnor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ut</a:t>
            </a:r>
            <a:r>
              <a:rPr sz="3200" spc="-4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9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65" dirty="0" smtClean="0">
                <a:latin typeface="Calibri"/>
                <a:cs typeface="Calibri"/>
              </a:rPr>
              <a:t>y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9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amn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487930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15" dirty="0" smtClean="0">
                <a:latin typeface="Calibri"/>
                <a:cs typeface="Calibri"/>
              </a:rPr>
              <a:t>a</a:t>
            </a:r>
            <a:r>
              <a:rPr sz="4400" spc="-25" dirty="0" smtClean="0">
                <a:latin typeface="Calibri"/>
                <a:cs typeface="Calibri"/>
              </a:rPr>
              <a:t>gnoses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140575" cy="33375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2824480" algn="l"/>
              </a:tabLst>
            </a:pP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nspect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dom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wid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Fundus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sho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ju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ab</a:t>
            </a:r>
            <a:r>
              <a:rPr sz="3200" spc="-45" dirty="0" smtClean="0">
                <a:latin typeface="Calibri"/>
                <a:cs typeface="Calibri"/>
              </a:rPr>
              <a:t>ov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cus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No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pole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ound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fundus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0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lo</a:t>
            </a:r>
            <a:r>
              <a:rPr sz="3200" spc="-5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ab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 h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ad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ound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ia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ossa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wh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other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ri</a:t>
            </a:r>
            <a:r>
              <a:rPr sz="3200" spc="-4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85369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</a:t>
            </a:r>
            <a:r>
              <a:rPr sz="4400" spc="-20" dirty="0" smtClean="0">
                <a:latin typeface="Calibri"/>
                <a:cs typeface="Calibri"/>
              </a:rPr>
              <a:t>our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731125" cy="3728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0" dirty="0" smtClean="0">
                <a:latin typeface="Calibri"/>
                <a:cs typeface="Calibri"/>
              </a:rPr>
              <a:t>.</a:t>
            </a:r>
            <a:r>
              <a:rPr sz="3200" spc="-20" dirty="0" smtClean="0">
                <a:latin typeface="Calibri"/>
                <a:cs typeface="Calibri"/>
              </a:rPr>
              <a:t> Fu</a:t>
            </a:r>
            <a:r>
              <a:rPr sz="3200" spc="-5" dirty="0" smtClean="0">
                <a:latin typeface="Calibri"/>
                <a:cs typeface="Calibri"/>
              </a:rPr>
              <a:t>ll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eloped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 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m,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spo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eous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mpo</a:t>
            </a:r>
            <a:r>
              <a:rPr sz="3200" spc="-30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15" dirty="0" smtClean="0">
                <a:latin typeface="Calibri"/>
                <a:cs typeface="Calibri"/>
              </a:rPr>
              <a:t>ble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100965">
              <a:lnSpc>
                <a:spcPct val="100000"/>
              </a:lnSpc>
              <a:tabLst>
                <a:tab pos="387350" algn="l"/>
              </a:tabLst>
            </a:pPr>
            <a:r>
              <a:rPr sz="3200" spc="-10" dirty="0" smtClean="0">
                <a:latin typeface="Calibri"/>
                <a:cs typeface="Calibri"/>
              </a:rPr>
              <a:t>.	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marR="12700" indent="-165100">
              <a:lnSpc>
                <a:spcPct val="100000"/>
              </a:lnSpc>
              <a:tabLst>
                <a:tab pos="481330" algn="l"/>
              </a:tabLst>
            </a:pPr>
            <a:r>
              <a:rPr sz="3200" spc="-10" dirty="0" smtClean="0">
                <a:latin typeface="Calibri"/>
                <a:cs typeface="Calibri"/>
              </a:rPr>
              <a:t>.		</a:t>
            </a:r>
            <a:r>
              <a:rPr sz="3200" spc="-20" dirty="0" smtClean="0">
                <a:latin typeface="Calibri"/>
                <a:cs typeface="Calibri"/>
              </a:rPr>
              <a:t>As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la</a:t>
            </a:r>
            <a:r>
              <a:rPr sz="3200" spc="-20" dirty="0" smtClean="0">
                <a:latin typeface="Calibri"/>
                <a:cs typeface="Calibri"/>
              </a:rPr>
              <a:t>bour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6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shoulder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t ar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hen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mpac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</a:pPr>
            <a:endParaRPr sz="750"/>
          </a:p>
          <a:p>
            <a:pPr marL="356870" marR="622935" indent="-165100">
              <a:lnSpc>
                <a:spcPct val="100099"/>
              </a:lnSpc>
              <a:tabLst>
                <a:tab pos="2547620" algn="l"/>
              </a:tabLst>
            </a:pPr>
            <a:r>
              <a:rPr sz="3200" spc="-10" dirty="0" smtClean="0">
                <a:latin typeface="Calibri"/>
                <a:cs typeface="Calibri"/>
              </a:rPr>
              <a:t>. </a:t>
            </a:r>
            <a:r>
              <a:rPr sz="3200" spc="-40" dirty="0" smtClean="0">
                <a:latin typeface="Calibri"/>
                <a:cs typeface="Calibri"/>
              </a:rPr>
              <a:t>U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ended	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ms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g 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10" dirty="0" smtClean="0">
                <a:latin typeface="Calibri"/>
                <a:cs typeface="Calibri"/>
              </a:rPr>
              <a:t>it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68656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</a:t>
            </a:r>
            <a:r>
              <a:rPr sz="4400" spc="-20" dirty="0" smtClean="0">
                <a:latin typeface="Calibri"/>
                <a:cs typeface="Calibri"/>
              </a:rPr>
              <a:t>our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9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8017509" cy="47040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sma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pelvis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tabLst>
                <a:tab pos="2529205" algn="l"/>
                <a:tab pos="4740910" algn="l"/>
              </a:tabLst>
            </a:pP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d	and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doub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es	</a:t>
            </a:r>
            <a:r>
              <a:rPr sz="3200" spc="-20" dirty="0" smtClean="0">
                <a:latin typeface="Calibri"/>
                <a:cs typeface="Calibri"/>
              </a:rPr>
              <a:t>up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xpel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ho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x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pass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ough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6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vi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same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me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bour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 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oman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li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aesarian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marR="43942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1617345" algn="l"/>
                <a:tab pos="4232275" algn="l"/>
              </a:tabLst>
            </a:pP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nal 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ph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sion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mp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15" dirty="0" smtClean="0">
                <a:latin typeface="Calibri"/>
                <a:cs typeface="Calibri"/>
              </a:rPr>
              <a:t> 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	</a:t>
            </a:r>
            <a:r>
              <a:rPr sz="3200" spc="-15" dirty="0" smtClean="0">
                <a:latin typeface="Calibri"/>
                <a:cs typeface="Calibri"/>
              </a:rPr>
              <a:t>or </a:t>
            </a:r>
            <a:r>
              <a:rPr sz="3200" spc="-20" dirty="0" smtClean="0">
                <a:latin typeface="Calibri"/>
                <a:cs typeface="Calibri"/>
              </a:rPr>
              <a:t>ea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ly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la</a:t>
            </a:r>
            <a:r>
              <a:rPr sz="3200" spc="-20" dirty="0" smtClean="0">
                <a:latin typeface="Calibri"/>
                <a:cs typeface="Calibri"/>
              </a:rPr>
              <a:t>bour	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mb</a:t>
            </a:r>
            <a:r>
              <a:rPr sz="3200" spc="-10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anes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31775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DEFIN</a:t>
            </a:r>
            <a:r>
              <a:rPr sz="4400" spc="-30" dirty="0" smtClean="0">
                <a:latin typeface="Calibri"/>
                <a:cs typeface="Calibri"/>
              </a:rPr>
              <a:t>I</a:t>
            </a:r>
            <a:r>
              <a:rPr sz="4400" spc="-25" dirty="0" smtClean="0">
                <a:latin typeface="Calibri"/>
                <a:cs typeface="Calibri"/>
              </a:rPr>
              <a:t>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572640"/>
            <a:ext cx="3467100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59139" y="1572640"/>
            <a:ext cx="3676015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244" y="2060702"/>
            <a:ext cx="7894320" cy="3740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>
              <a:lnSpc>
                <a:spcPct val="90000"/>
              </a:lnSpc>
              <a:tabLst>
                <a:tab pos="1546225" algn="l"/>
                <a:tab pos="3242945" algn="l"/>
                <a:tab pos="4104004" algn="l"/>
                <a:tab pos="7397115" algn="l"/>
              </a:tabLst>
            </a:pP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body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15" dirty="0" smtClean="0">
                <a:latin typeface="Calibri"/>
                <a:cs typeface="Calibri"/>
              </a:rPr>
              <a:t>ei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her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 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or close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95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mi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	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 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	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part	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	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ough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15" dirty="0" smtClean="0">
                <a:latin typeface="Calibri"/>
                <a:cs typeface="Calibri"/>
              </a:rPr>
              <a:t> 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vix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during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ami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800"/>
              </a:lnSpc>
              <a:spcBef>
                <a:spcPts val="16"/>
              </a:spcBef>
            </a:pPr>
            <a:endParaRPr sz="800"/>
          </a:p>
          <a:p>
            <a:pPr marL="356870" marR="309880" indent="-344805">
              <a:lnSpc>
                <a:spcPts val="346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fi</a:t>
            </a:r>
            <a:r>
              <a:rPr sz="3200" spc="-15" dirty="0" smtClean="0">
                <a:latin typeface="Calibri"/>
                <a:cs typeface="Calibri"/>
              </a:rPr>
              <a:t>nes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el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0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 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  <a:buFont typeface="Arial"/>
              <a:buChar char="•"/>
            </a:pPr>
            <a:endParaRPr sz="750"/>
          </a:p>
          <a:p>
            <a:pPr marL="356870" marR="429259" indent="-344805">
              <a:lnSpc>
                <a:spcPts val="346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e: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el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ionship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 sp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spin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451484">
              <a:lnSpc>
                <a:spcPct val="100000"/>
              </a:lnSpc>
            </a:pPr>
            <a:r>
              <a:rPr sz="4400" spc="-70" dirty="0" smtClean="0">
                <a:latin typeface="Calibri"/>
                <a:cs typeface="Calibri"/>
              </a:rPr>
              <a:t>C</a:t>
            </a:r>
            <a:r>
              <a:rPr sz="4400" spc="-30" dirty="0" smtClean="0">
                <a:latin typeface="Calibri"/>
                <a:cs typeface="Calibri"/>
              </a:rPr>
              <a:t>O</a:t>
            </a:r>
            <a:r>
              <a:rPr sz="4400" spc="-60" dirty="0" smtClean="0">
                <a:latin typeface="Calibri"/>
                <a:cs typeface="Calibri"/>
              </a:rPr>
              <a:t>M</a:t>
            </a:r>
            <a:r>
              <a:rPr sz="4400" spc="-30" dirty="0" smtClean="0">
                <a:latin typeface="Calibri"/>
                <a:cs typeface="Calibri"/>
              </a:rPr>
              <a:t>POU</a:t>
            </a:r>
            <a:r>
              <a:rPr sz="4400" spc="-45" dirty="0" smtClean="0">
                <a:latin typeface="Calibri"/>
                <a:cs typeface="Calibri"/>
              </a:rPr>
              <a:t>N</a:t>
            </a:r>
            <a:r>
              <a:rPr sz="4400" spc="-30" dirty="0" smtClean="0">
                <a:latin typeface="Calibri"/>
                <a:cs typeface="Calibri"/>
              </a:rPr>
              <a:t>D</a:t>
            </a:r>
            <a:r>
              <a:rPr sz="4400" spc="40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PR</a:t>
            </a:r>
            <a:r>
              <a:rPr sz="4400" spc="-85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SE</a:t>
            </a:r>
            <a:r>
              <a:rPr sz="4400" spc="-50" dirty="0" smtClean="0">
                <a:latin typeface="Calibri"/>
                <a:cs typeface="Calibri"/>
              </a:rPr>
              <a:t>N</a:t>
            </a:r>
            <a:r>
              <a:rPr sz="4400" spc="-365" dirty="0" smtClean="0">
                <a:latin typeface="Calibri"/>
                <a:cs typeface="Calibri"/>
              </a:rPr>
              <a:t>TA</a:t>
            </a:r>
            <a:r>
              <a:rPr sz="4400" spc="-25" dirty="0" smtClean="0">
                <a:latin typeface="Calibri"/>
                <a:cs typeface="Calibri"/>
              </a:rPr>
              <a:t>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778750" cy="3728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4453255" algn="l"/>
              </a:tabLst>
            </a:pP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when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xt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	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10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de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tin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arm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ongs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de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234315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does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ompl</a:t>
            </a:r>
            <a:r>
              <a:rPr sz="3200" spc="-45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ely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ude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15" dirty="0" smtClean="0">
                <a:latin typeface="Calibri"/>
                <a:cs typeface="Calibri"/>
              </a:rPr>
              <a:t> 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1969135" algn="l"/>
              </a:tabLst>
            </a:pPr>
            <a:r>
              <a:rPr sz="3200" spc="-15" dirty="0" smtClean="0">
                <a:latin typeface="Calibri"/>
                <a:cs typeface="Calibri"/>
              </a:rPr>
              <a:t>Le</a:t>
            </a:r>
            <a:r>
              <a:rPr sz="3200" spc="-7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15" dirty="0" smtClean="0">
                <a:latin typeface="Calibri"/>
                <a:cs typeface="Calibri"/>
              </a:rPr>
              <a:t>the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sed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part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one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does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-10" dirty="0" smtClean="0">
                <a:latin typeface="Calibri"/>
                <a:cs typeface="Calibri"/>
              </a:rPr>
              <a:t> i</a:t>
            </a:r>
            <a:r>
              <a:rPr sz="3200" spc="-3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	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la</a:t>
            </a:r>
            <a:r>
              <a:rPr sz="3200" spc="-20" dirty="0" smtClean="0">
                <a:latin typeface="Calibri"/>
                <a:cs typeface="Calibri"/>
              </a:rPr>
              <a:t>bour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0668" y="5427167"/>
            <a:ext cx="6040120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those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vious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25" dirty="0" smtClean="0">
                <a:latin typeface="Calibri"/>
                <a:cs typeface="Calibri"/>
              </a:rPr>
              <a:t>s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94766" y="476884"/>
            <a:ext cx="7950834" cy="69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3472179" algn="l"/>
              </a:tabLst>
            </a:pPr>
            <a:r>
              <a:rPr sz="4400" spc="-25" dirty="0" smtClean="0">
                <a:latin typeface="Calibri"/>
                <a:cs typeface="Calibri"/>
              </a:rPr>
              <a:t>C</a:t>
            </a:r>
            <a:r>
              <a:rPr sz="4400" spc="-10" dirty="0" smtClean="0">
                <a:latin typeface="Calibri"/>
                <a:cs typeface="Calibri"/>
              </a:rPr>
              <a:t>o</a:t>
            </a:r>
            <a:r>
              <a:rPr sz="4400" spc="-25" dirty="0" smtClean="0">
                <a:latin typeface="Calibri"/>
                <a:cs typeface="Calibri"/>
              </a:rPr>
              <a:t>mpli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65" dirty="0" smtClean="0">
                <a:latin typeface="Calibri"/>
                <a:cs typeface="Calibri"/>
              </a:rPr>
              <a:t>a</a:t>
            </a:r>
            <a:r>
              <a:rPr sz="4400" spc="-20" dirty="0" smtClean="0">
                <a:latin typeface="Calibri"/>
                <a:cs typeface="Calibri"/>
              </a:rPr>
              <a:t>tions	</a:t>
            </a:r>
            <a:r>
              <a:rPr sz="4400" spc="-25" dirty="0" smtClean="0">
                <a:latin typeface="Calibri"/>
                <a:cs typeface="Calibri"/>
              </a:rPr>
              <a:t>wi</a:t>
            </a:r>
            <a:r>
              <a:rPr sz="4400" spc="-30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h</a:t>
            </a:r>
            <a:r>
              <a:rPr sz="4400" spc="2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65" dirty="0" smtClean="0">
                <a:latin typeface="Calibri"/>
                <a:cs typeface="Calibri"/>
              </a:rPr>
              <a:t>f</a:t>
            </a:r>
            <a:r>
              <a:rPr sz="4400" spc="-20" dirty="0" smtClean="0">
                <a:latin typeface="Calibri"/>
                <a:cs typeface="Calibri"/>
              </a:rPr>
              <a:t>ficu</a:t>
            </a:r>
            <a:r>
              <a:rPr sz="4400" spc="-25" dirty="0" smtClean="0">
                <a:latin typeface="Calibri"/>
                <a:cs typeface="Calibri"/>
              </a:rPr>
              <a:t>l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r>
              <a:rPr sz="4400" spc="4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labour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644765" cy="3826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4097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5" dirty="0" smtClean="0">
                <a:latin typeface="Calibri"/>
                <a:cs typeface="Calibri"/>
              </a:rPr>
              <a:t>om</a:t>
            </a:r>
            <a:r>
              <a:rPr sz="3200" spc="-50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neon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ca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ur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cult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olon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10" dirty="0" smtClean="0">
                <a:latin typeface="Calibri"/>
                <a:cs typeface="Calibri"/>
              </a:rPr>
              <a:t> la</a:t>
            </a:r>
            <a:r>
              <a:rPr sz="3200" spc="-20" dirty="0" smtClean="0">
                <a:latin typeface="Calibri"/>
                <a:cs typeface="Calibri"/>
              </a:rPr>
              <a:t>bou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8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um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oo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5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isk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ghly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ous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0668" y="5817311"/>
            <a:ext cx="2638425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ns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00" marR="12700" indent="-241808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C</a:t>
            </a:r>
            <a:r>
              <a:rPr sz="4400" spc="-10" dirty="0" smtClean="0">
                <a:latin typeface="Calibri"/>
                <a:cs typeface="Calibri"/>
              </a:rPr>
              <a:t>o</a:t>
            </a:r>
            <a:r>
              <a:rPr sz="4400" spc="-25" dirty="0" smtClean="0">
                <a:latin typeface="Calibri"/>
                <a:cs typeface="Calibri"/>
              </a:rPr>
              <a:t>mpli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65" dirty="0" smtClean="0">
                <a:latin typeface="Calibri"/>
                <a:cs typeface="Calibri"/>
              </a:rPr>
              <a:t>a</a:t>
            </a:r>
            <a:r>
              <a:rPr sz="4400" spc="-20" dirty="0" smtClean="0">
                <a:latin typeface="Calibri"/>
                <a:cs typeface="Calibri"/>
              </a:rPr>
              <a:t>tion</a:t>
            </a:r>
            <a:r>
              <a:rPr sz="4400" spc="5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of</a:t>
            </a:r>
            <a:r>
              <a:rPr sz="4400" spc="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di</a:t>
            </a:r>
            <a:r>
              <a:rPr sz="4400" spc="-60" dirty="0" smtClean="0">
                <a:latin typeface="Calibri"/>
                <a:cs typeface="Calibri"/>
              </a:rPr>
              <a:t>f</a:t>
            </a:r>
            <a:r>
              <a:rPr sz="4400" spc="-20" dirty="0" smtClean="0">
                <a:latin typeface="Calibri"/>
                <a:cs typeface="Calibri"/>
              </a:rPr>
              <a:t>ficu</a:t>
            </a:r>
            <a:r>
              <a:rPr sz="4400" spc="-25" dirty="0" smtClean="0">
                <a:latin typeface="Calibri"/>
                <a:cs typeface="Calibri"/>
              </a:rPr>
              <a:t>l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r>
              <a:rPr sz="4400" spc="4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labour</a:t>
            </a:r>
            <a:r>
              <a:rPr sz="4400" spc="-10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991475" cy="4217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79705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499745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ho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al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5" dirty="0" smtClean="0">
                <a:latin typeface="Calibri"/>
                <a:cs typeface="Calibri"/>
              </a:rPr>
              <a:t>ti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	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1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mar</a:t>
            </a:r>
            <a:r>
              <a:rPr sz="3200" spc="-135" dirty="0" smtClean="0">
                <a:latin typeface="Calibri"/>
                <a:cs typeface="Calibri"/>
              </a:rPr>
              <a:t>k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ching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nn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10" dirty="0" smtClean="0">
                <a:latin typeface="Calibri"/>
                <a:cs typeface="Calibri"/>
              </a:rPr>
              <a:t>l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 segm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8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so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elop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 </a:t>
            </a:r>
            <a:r>
              <a:rPr sz="3200" spc="-20" dirty="0" smtClean="0">
                <a:latin typeface="Calibri"/>
                <a:cs typeface="Calibri"/>
              </a:rPr>
              <a:t>tw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  <a:buFont typeface="Arial"/>
              <a:buChar char="•"/>
            </a:pPr>
            <a:endParaRPr sz="750"/>
          </a:p>
          <a:p>
            <a:pPr marL="356870" marR="14604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3350260" algn="l"/>
              </a:tabLst>
            </a:pPr>
            <a:r>
              <a:rPr sz="3200" spc="-15" dirty="0" smtClean="0">
                <a:latin typeface="Calibri"/>
                <a:cs typeface="Calibri"/>
              </a:rPr>
              <a:t>Fi</a:t>
            </a:r>
            <a:r>
              <a:rPr sz="3200" spc="-5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5" dirty="0" smtClean="0">
                <a:latin typeface="Calibri"/>
                <a:cs typeface="Calibri"/>
              </a:rPr>
              <a:t>om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nec</a:t>
            </a:r>
            <a:r>
              <a:rPr sz="3200" spc="-8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osis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15" dirty="0" smtClean="0">
                <a:latin typeface="Calibri"/>
                <a:cs typeface="Calibri"/>
              </a:rPr>
              <a:t>issues</a:t>
            </a:r>
            <a:r>
              <a:rPr sz="3200" spc="-4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bo</a:t>
            </a:r>
            <a:r>
              <a:rPr sz="3200" spc="-7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y 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elvic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f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oor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nju</a:t>
            </a:r>
            <a:r>
              <a:rPr sz="3200" spc="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y: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urina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tin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r>
              <a:rPr sz="3200" spc="-2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e,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00" marR="12700" indent="-2527935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C</a:t>
            </a:r>
            <a:r>
              <a:rPr sz="4400" spc="-10" dirty="0" smtClean="0">
                <a:latin typeface="Calibri"/>
                <a:cs typeface="Calibri"/>
              </a:rPr>
              <a:t>o</a:t>
            </a:r>
            <a:r>
              <a:rPr sz="4400" spc="-25" dirty="0" smtClean="0">
                <a:latin typeface="Calibri"/>
                <a:cs typeface="Calibri"/>
              </a:rPr>
              <a:t>mpli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65" dirty="0" smtClean="0">
                <a:latin typeface="Calibri"/>
                <a:cs typeface="Calibri"/>
              </a:rPr>
              <a:t>a</a:t>
            </a:r>
            <a:r>
              <a:rPr sz="4400" spc="-20" dirty="0" smtClean="0">
                <a:latin typeface="Calibri"/>
                <a:cs typeface="Calibri"/>
              </a:rPr>
              <a:t>tions</a:t>
            </a:r>
            <a:r>
              <a:rPr sz="4400" spc="60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of</a:t>
            </a:r>
            <a:r>
              <a:rPr sz="4400" spc="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di</a:t>
            </a:r>
            <a:r>
              <a:rPr sz="4400" spc="-60" dirty="0" smtClean="0">
                <a:latin typeface="Calibri"/>
                <a:cs typeface="Calibri"/>
              </a:rPr>
              <a:t>f</a:t>
            </a:r>
            <a:r>
              <a:rPr sz="4400" spc="-20" dirty="0" smtClean="0">
                <a:latin typeface="Calibri"/>
                <a:cs typeface="Calibri"/>
              </a:rPr>
              <a:t>ficu</a:t>
            </a:r>
            <a:r>
              <a:rPr sz="4400" spc="-25" dirty="0" smtClean="0">
                <a:latin typeface="Calibri"/>
                <a:cs typeface="Calibri"/>
              </a:rPr>
              <a:t>l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r>
              <a:rPr sz="4400" spc="4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labour</a:t>
            </a:r>
            <a:r>
              <a:rPr sz="4400" spc="-10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0564" y="1621409"/>
            <a:ext cx="7158355" cy="20694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tabLst>
                <a:tab pos="299085" algn="l"/>
              </a:tabLst>
            </a:pPr>
            <a:r>
              <a:rPr sz="3200" spc="-10" dirty="0" smtClean="0">
                <a:latin typeface="Calibri"/>
                <a:cs typeface="Calibri"/>
              </a:rPr>
              <a:t>.	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um</a:t>
            </a:r>
            <a:r>
              <a:rPr sz="3200" spc="6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50" dirty="0" smtClean="0">
                <a:latin typeface="Calibri"/>
                <a:cs typeface="Calibri"/>
              </a:rPr>
              <a:t>ow</a:t>
            </a:r>
            <a:r>
              <a:rPr sz="3200" spc="-15" dirty="0" smtClean="0">
                <a:latin typeface="Calibri"/>
                <a:cs typeface="Calibri"/>
              </a:rPr>
              <a:t>er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xt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ne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nju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82550" marR="12700" indent="112395">
              <a:lnSpc>
                <a:spcPct val="100000"/>
              </a:lnSpc>
              <a:tabLst>
                <a:tab pos="481330" algn="l"/>
                <a:tab pos="3427095" algn="l"/>
              </a:tabLst>
            </a:pPr>
            <a:r>
              <a:rPr sz="3200" spc="-10" dirty="0" smtClean="0">
                <a:latin typeface="Calibri"/>
                <a:cs typeface="Calibri"/>
              </a:rPr>
              <a:t>.	</a:t>
            </a: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ca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ions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neon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5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sis</a:t>
            </a:r>
            <a:r>
              <a:rPr sz="3200" spc="-20" dirty="0" smtClean="0">
                <a:latin typeface="Calibri"/>
                <a:cs typeface="Calibri"/>
              </a:rPr>
              <a:t> 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chan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auma	and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e, 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ph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ohaem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omas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759585">
              <a:lnSpc>
                <a:spcPct val="100000"/>
              </a:lnSpc>
            </a:pPr>
            <a:r>
              <a:rPr sz="4400" spc="-70" dirty="0" smtClean="0">
                <a:latin typeface="Calibri"/>
                <a:cs typeface="Calibri"/>
              </a:rPr>
              <a:t>C</a:t>
            </a:r>
            <a:r>
              <a:rPr sz="4400" spc="-30" dirty="0" smtClean="0">
                <a:latin typeface="Calibri"/>
                <a:cs typeface="Calibri"/>
              </a:rPr>
              <a:t>O</a:t>
            </a:r>
            <a:r>
              <a:rPr sz="4400" spc="-40" dirty="0" smtClean="0">
                <a:latin typeface="Calibri"/>
                <a:cs typeface="Calibri"/>
              </a:rPr>
              <a:t>R</a:t>
            </a:r>
            <a:r>
              <a:rPr sz="4400" spc="-30" dirty="0" smtClean="0">
                <a:latin typeface="Calibri"/>
                <a:cs typeface="Calibri"/>
              </a:rPr>
              <a:t>D</a:t>
            </a:r>
            <a:r>
              <a:rPr sz="4400" spc="1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P</a:t>
            </a:r>
            <a:r>
              <a:rPr sz="4400" spc="-75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OLAPSE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654925" cy="2630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1319530" algn="l"/>
              </a:tabLst>
            </a:pPr>
            <a:r>
              <a:rPr sz="3200" spc="-20" dirty="0" smtClean="0">
                <a:latin typeface="Calibri"/>
                <a:cs typeface="Calibri"/>
              </a:rPr>
              <a:t>Co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	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when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mb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nes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when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mb</a:t>
            </a:r>
            <a:r>
              <a:rPr sz="3200" spc="-10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anes</a:t>
            </a:r>
            <a:r>
              <a:rPr sz="3200" spc="9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0" dirty="0" smtClean="0">
                <a:latin typeface="Calibri"/>
                <a:cs typeface="Calibri"/>
              </a:rPr>
              <a:t>p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12700">
              <a:lnSpc>
                <a:spcPts val="3804"/>
              </a:lnSpc>
            </a:pPr>
            <a:r>
              <a:rPr sz="3200" spc="-15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591820">
              <a:lnSpc>
                <a:spcPct val="100000"/>
              </a:lnSpc>
            </a:pPr>
            <a:r>
              <a:rPr sz="4400" spc="-70" dirty="0" smtClean="0">
                <a:latin typeface="Calibri"/>
                <a:cs typeface="Calibri"/>
              </a:rPr>
              <a:t>C</a:t>
            </a:r>
            <a:r>
              <a:rPr sz="4400" spc="-30" dirty="0" smtClean="0">
                <a:latin typeface="Calibri"/>
                <a:cs typeface="Calibri"/>
              </a:rPr>
              <a:t>O</a:t>
            </a:r>
            <a:r>
              <a:rPr sz="4400" spc="-40" dirty="0" smtClean="0">
                <a:latin typeface="Calibri"/>
                <a:cs typeface="Calibri"/>
              </a:rPr>
              <a:t>R</a:t>
            </a:r>
            <a:r>
              <a:rPr sz="4400" spc="-30" dirty="0" smtClean="0">
                <a:latin typeface="Calibri"/>
                <a:cs typeface="Calibri"/>
              </a:rPr>
              <a:t>D</a:t>
            </a:r>
            <a:r>
              <a:rPr sz="4400" spc="1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P</a:t>
            </a:r>
            <a:r>
              <a:rPr sz="4400" spc="-75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OLAPSE</a:t>
            </a:r>
            <a:r>
              <a:rPr sz="4400" spc="25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886065" cy="42297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445134" algn="l"/>
              </a:tabLst>
            </a:pPr>
            <a:r>
              <a:rPr sz="3200" spc="-2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auses: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ma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e,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uri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260" dirty="0" smtClean="0">
                <a:latin typeface="Calibri"/>
                <a:cs typeface="Calibri"/>
              </a:rPr>
              <a:t>y</a:t>
            </a:r>
            <a:r>
              <a:rPr sz="3200" spc="-10" dirty="0" smtClean="0">
                <a:latin typeface="Calibri"/>
                <a:cs typeface="Calibri"/>
              </a:rPr>
              <a:t>, t</a:t>
            </a:r>
            <a:r>
              <a:rPr sz="3200" spc="-15" dirty="0" smtClean="0">
                <a:latin typeface="Calibri"/>
                <a:cs typeface="Calibri"/>
              </a:rPr>
              <a:t>wins, </a:t>
            </a:r>
            <a:r>
              <a:rPr sz="3200" spc="-70" dirty="0" smtClean="0">
                <a:latin typeface="Calibri"/>
                <a:cs typeface="Calibri"/>
              </a:rPr>
              <a:t>hy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9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amn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os,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ace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818515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Risk </a:t>
            </a:r>
            <a:r>
              <a:rPr sz="3200" spc="-10" dirty="0" smtClean="0">
                <a:latin typeface="Calibri"/>
                <a:cs typeface="Calibri"/>
              </a:rPr>
              <a:t>: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95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5" dirty="0" smtClean="0">
                <a:latin typeface="Calibri"/>
                <a:cs typeface="Calibri"/>
              </a:rPr>
              <a:t>om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15" dirty="0" smtClean="0">
                <a:latin typeface="Calibri"/>
                <a:cs typeface="Calibri"/>
              </a:rPr>
              <a:t> 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ol</a:t>
            </a:r>
            <a:r>
              <a:rPr sz="3200" spc="-10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ses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48844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1844675" algn="l"/>
              </a:tabLst>
            </a:pPr>
            <a:r>
              <a:rPr sz="3200" spc="-20" dirty="0" smtClean="0">
                <a:latin typeface="Calibri"/>
                <a:cs typeface="Calibri"/>
              </a:rPr>
              <a:t>Ha</a:t>
            </a:r>
            <a:r>
              <a:rPr sz="3200" spc="-45" dirty="0" smtClean="0">
                <a:latin typeface="Calibri"/>
                <a:cs typeface="Calibri"/>
              </a:rPr>
              <a:t>z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ds	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gher in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 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0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ll </a:t>
            </a:r>
            <a:r>
              <a:rPr sz="3200" spc="-15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bout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1</a:t>
            </a:r>
            <a:r>
              <a:rPr sz="3200" spc="20" dirty="0" smtClean="0">
                <a:latin typeface="Calibri"/>
                <a:cs typeface="Calibri"/>
              </a:rPr>
              <a:t>5</a:t>
            </a:r>
            <a:r>
              <a:rPr sz="3200" spc="-5" dirty="0" smtClean="0">
                <a:latin typeface="Calibri"/>
                <a:cs typeface="Calibri"/>
              </a:rPr>
              <a:t>-</a:t>
            </a:r>
            <a:r>
              <a:rPr sz="3200" spc="-35" dirty="0" smtClean="0">
                <a:latin typeface="Calibri"/>
                <a:cs typeface="Calibri"/>
              </a:rPr>
              <a:t>5</a:t>
            </a:r>
            <a:r>
              <a:rPr sz="3200" spc="-20" dirty="0" smtClean="0">
                <a:latin typeface="Calibri"/>
                <a:cs typeface="Calibri"/>
              </a:rPr>
              <a:t>0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%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125345">
              <a:lnSpc>
                <a:spcPct val="100000"/>
              </a:lnSpc>
            </a:pPr>
            <a:r>
              <a:rPr sz="4400" spc="-55" dirty="0" smtClean="0">
                <a:latin typeface="Calibri"/>
                <a:cs typeface="Calibri"/>
              </a:rPr>
              <a:t>M</a:t>
            </a:r>
            <a:r>
              <a:rPr sz="4400" spc="-25" dirty="0" smtClean="0">
                <a:latin typeface="Calibri"/>
                <a:cs typeface="Calibri"/>
              </a:rPr>
              <a:t>ana</a:t>
            </a:r>
            <a:r>
              <a:rPr sz="4400" spc="-70" dirty="0" smtClean="0">
                <a:latin typeface="Calibri"/>
                <a:cs typeface="Calibri"/>
              </a:rPr>
              <a:t>g</a:t>
            </a:r>
            <a:r>
              <a:rPr sz="4400" spc="-30" dirty="0" smtClean="0">
                <a:latin typeface="Calibri"/>
                <a:cs typeface="Calibri"/>
              </a:rPr>
              <a:t>em</a:t>
            </a:r>
            <a:r>
              <a:rPr sz="4400" spc="-40" dirty="0" smtClean="0">
                <a:latin typeface="Calibri"/>
                <a:cs typeface="Calibri"/>
              </a:rPr>
              <a:t>e</a:t>
            </a:r>
            <a:r>
              <a:rPr sz="4400" spc="-8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2206518"/>
            <a:ext cx="7820025" cy="36436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1102995" algn="l"/>
                <a:tab pos="3609975" algn="l"/>
              </a:tabLst>
            </a:pP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mine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if 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u</a:t>
            </a:r>
            <a:r>
              <a:rPr sz="3200" spc="-10" dirty="0" smtClean="0">
                <a:latin typeface="Calibri"/>
                <a:cs typeface="Calibri"/>
              </a:rPr>
              <a:t>ls</a:t>
            </a:r>
            <a:r>
              <a:rPr sz="3200" spc="-3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5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or not	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15" dirty="0" smtClean="0">
                <a:latin typeface="Calibri"/>
                <a:cs typeface="Calibri"/>
              </a:rPr>
              <a:t>u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	</a:t>
            </a:r>
            <a:r>
              <a:rPr sz="3200" spc="-8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ami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78994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Wh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ency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aesari</a:t>
            </a:r>
            <a:r>
              <a:rPr sz="3200" spc="-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 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un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 immine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  <a:buFont typeface="Arial"/>
              <a:buChar char="•"/>
            </a:pPr>
            <a:endParaRPr sz="750"/>
          </a:p>
          <a:p>
            <a:pPr marL="356870" marR="598805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2869565" algn="l"/>
              </a:tabLst>
            </a:pP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5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wi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0" dirty="0" smtClean="0">
                <a:latin typeface="Calibri"/>
                <a:cs typeface="Calibri"/>
              </a:rPr>
              <a:t>l </a:t>
            </a:r>
            <a:r>
              <a:rPr sz="3200" spc="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-20" dirty="0" smtClean="0">
                <a:latin typeface="Calibri"/>
                <a:cs typeface="Calibri"/>
              </a:rPr>
              <a:t> 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	</a:t>
            </a:r>
            <a:r>
              <a:rPr sz="3200" spc="-40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1278" y="476884"/>
            <a:ext cx="7385050" cy="69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30" dirty="0" smtClean="0">
                <a:latin typeface="Calibri"/>
                <a:cs typeface="Calibri"/>
              </a:rPr>
              <a:t>OC</a:t>
            </a:r>
            <a:r>
              <a:rPr sz="4400" spc="-20" dirty="0" smtClean="0">
                <a:latin typeface="Calibri"/>
                <a:cs typeface="Calibri"/>
              </a:rPr>
              <a:t>C</a:t>
            </a:r>
            <a:r>
              <a:rPr sz="4400" spc="-15" dirty="0" smtClean="0">
                <a:latin typeface="Calibri"/>
                <a:cs typeface="Calibri"/>
              </a:rPr>
              <a:t>IPI</a:t>
            </a:r>
            <a:r>
              <a:rPr sz="4400" spc="-150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15" dirty="0" smtClean="0">
                <a:latin typeface="Calibri"/>
                <a:cs typeface="Calibri"/>
              </a:rPr>
              <a:t>-</a:t>
            </a:r>
            <a:r>
              <a:rPr sz="4400" spc="10" dirty="0" smtClean="0">
                <a:latin typeface="Calibri"/>
                <a:cs typeface="Calibri"/>
              </a:rPr>
              <a:t> </a:t>
            </a:r>
            <a:r>
              <a:rPr sz="4400" spc="-30" dirty="0" smtClean="0">
                <a:latin typeface="Calibri"/>
                <a:cs typeface="Calibri"/>
              </a:rPr>
              <a:t>PO</a:t>
            </a:r>
            <a:r>
              <a:rPr sz="4400" spc="-50" dirty="0" smtClean="0">
                <a:latin typeface="Calibri"/>
                <a:cs typeface="Calibri"/>
              </a:rPr>
              <a:t>S</a:t>
            </a:r>
            <a:r>
              <a:rPr sz="4400" spc="-25" dirty="0" smtClean="0">
                <a:latin typeface="Calibri"/>
                <a:cs typeface="Calibri"/>
              </a:rPr>
              <a:t>TE</a:t>
            </a:r>
            <a:r>
              <a:rPr sz="4400" spc="-50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IOR</a:t>
            </a:r>
            <a:r>
              <a:rPr sz="4400" spc="60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POSITI</a:t>
            </a:r>
            <a:r>
              <a:rPr sz="4400" spc="-50" dirty="0" smtClean="0">
                <a:latin typeface="Calibri"/>
                <a:cs typeface="Calibri"/>
              </a:rPr>
              <a:t>O</a:t>
            </a:r>
            <a:r>
              <a:rPr sz="4400" spc="-30" dirty="0" smtClean="0">
                <a:latin typeface="Calibri"/>
                <a:cs typeface="Calibri"/>
              </a:rPr>
              <a:t>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47659" cy="3142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ciput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aced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15" dirty="0" smtClean="0">
                <a:latin typeface="Calibri"/>
                <a:cs typeface="Calibri"/>
              </a:rPr>
              <a:t>sac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oi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ia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joi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r>
              <a:rPr sz="3200" spc="-20" dirty="0" smtClean="0">
                <a:latin typeface="Calibri"/>
                <a:cs typeface="Calibri"/>
              </a:rPr>
              <a:t> d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ly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sac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5" dirty="0" smtClean="0">
                <a:latin typeface="Calibri"/>
                <a:cs typeface="Calibri"/>
              </a:rPr>
              <a:t>um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Ri</a:t>
            </a:r>
            <a:r>
              <a:rPr sz="3200" spc="-10" dirty="0" smtClean="0">
                <a:latin typeface="Calibri"/>
                <a:cs typeface="Calibri"/>
              </a:rPr>
              <a:t>g</a:t>
            </a:r>
            <a:r>
              <a:rPr sz="3200" spc="-45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-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(</a:t>
            </a:r>
            <a:r>
              <a:rPr sz="3200" spc="-6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OP):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ciput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45" dirty="0" smtClean="0">
                <a:latin typeface="Calibri"/>
                <a:cs typeface="Calibri"/>
              </a:rPr>
              <a:t>ov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35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sac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o-ili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jo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L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o-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(</a:t>
            </a:r>
            <a:r>
              <a:rPr sz="3200" spc="-9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OP):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put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aced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tabLst>
                <a:tab pos="1273810" algn="l"/>
              </a:tabLst>
            </a:pP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	th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sac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ia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joi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247140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In</a:t>
            </a:r>
            <a:r>
              <a:rPr sz="4400" spc="-40" dirty="0" smtClean="0">
                <a:latin typeface="Calibri"/>
                <a:cs typeface="Calibri"/>
              </a:rPr>
              <a:t>c</a:t>
            </a:r>
            <a:r>
              <a:rPr sz="4400" spc="-20" dirty="0" smtClean="0">
                <a:latin typeface="Calibri"/>
                <a:cs typeface="Calibri"/>
              </a:rPr>
              <a:t>ide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ce</a:t>
            </a:r>
            <a:r>
              <a:rPr sz="4400" spc="4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and</a:t>
            </a:r>
            <a:r>
              <a:rPr sz="4400" spc="5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au</a:t>
            </a:r>
            <a:r>
              <a:rPr sz="4400" spc="-15" dirty="0" smtClean="0">
                <a:latin typeface="Calibri"/>
                <a:cs typeface="Calibri"/>
              </a:rPr>
              <a:t>s</a:t>
            </a:r>
            <a:r>
              <a:rPr sz="4400" spc="-20" dirty="0" smtClean="0">
                <a:latin typeface="Calibri"/>
                <a:cs typeface="Calibri"/>
              </a:rPr>
              <a:t>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645400" cy="43141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0" dirty="0" smtClean="0">
                <a:latin typeface="Calibri"/>
                <a:cs typeface="Calibri"/>
              </a:rPr>
              <a:t>bout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10</a:t>
            </a:r>
            <a:r>
              <a:rPr sz="3200" spc="-25" dirty="0" smtClean="0">
                <a:latin typeface="Calibri"/>
                <a:cs typeface="Calibri"/>
              </a:rPr>
              <a:t>%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rt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5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OP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25" dirty="0" smtClean="0">
                <a:latin typeface="Calibri"/>
                <a:cs typeface="Calibri"/>
              </a:rPr>
              <a:t>mo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han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9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OP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  <a:buFont typeface="Arial"/>
              <a:buChar char="•"/>
            </a:pPr>
            <a:endParaRPr sz="750"/>
          </a:p>
          <a:p>
            <a:pPr marL="356870" marR="32258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1273810" algn="l"/>
              </a:tabLst>
            </a:pPr>
            <a:r>
              <a:rPr sz="3200" spc="-20" dirty="0" smtClean="0">
                <a:latin typeface="Calibri"/>
                <a:cs typeface="Calibri"/>
              </a:rPr>
              <a:t>Co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opoid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oid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 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	</a:t>
            </a:r>
            <a:r>
              <a:rPr sz="3200" spc="-15" dirty="0" smtClean="0">
                <a:latin typeface="Calibri"/>
                <a:cs typeface="Calibri"/>
              </a:rPr>
              <a:t>wider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segm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inl</a:t>
            </a:r>
            <a:r>
              <a:rPr sz="3200" spc="-4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66421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25" dirty="0" smtClean="0">
                <a:latin typeface="Calibri"/>
                <a:cs typeface="Calibri"/>
              </a:rPr>
              <a:t>k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5" dirty="0" smtClean="0">
                <a:latin typeface="Calibri"/>
                <a:cs typeface="Calibri"/>
              </a:rPr>
              <a:t>om</a:t>
            </a:r>
            <a:r>
              <a:rPr sz="3200" spc="-20" dirty="0" smtClean="0">
                <a:latin typeface="Calibri"/>
                <a:cs typeface="Calibri"/>
              </a:rPr>
              <a:t> wh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uses: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gh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inc</a:t>
            </a:r>
            <a:r>
              <a:rPr sz="3200" spc="-5" dirty="0" smtClean="0">
                <a:latin typeface="Calibri"/>
                <a:cs typeface="Calibri"/>
              </a:rPr>
              <a:t>li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on, 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ace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tt</a:t>
            </a:r>
            <a:r>
              <a:rPr sz="3200" spc="-20" dirty="0" smtClean="0">
                <a:latin typeface="Calibri"/>
                <a:cs typeface="Calibri"/>
              </a:rPr>
              <a:t>ached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ll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Abno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mal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375535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50" dirty="0" smtClean="0">
                <a:latin typeface="Calibri"/>
                <a:cs typeface="Calibri"/>
              </a:rPr>
              <a:t>A</a:t>
            </a:r>
            <a:r>
              <a:rPr sz="4400" spc="-30" dirty="0" smtClean="0">
                <a:latin typeface="Calibri"/>
                <a:cs typeface="Calibri"/>
              </a:rPr>
              <a:t>G</a:t>
            </a:r>
            <a:r>
              <a:rPr sz="4400" spc="-45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OSIS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97190" cy="304546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4554855" algn="l"/>
                <a:tab pos="4580255" algn="l"/>
                <a:tab pos="6456680" algn="l"/>
                <a:tab pos="7363459" algn="l"/>
              </a:tabLst>
            </a:pPr>
            <a:r>
              <a:rPr sz="3200" spc="-20" dirty="0" smtClean="0">
                <a:latin typeface="Calibri"/>
                <a:cs typeface="Calibri"/>
              </a:rPr>
              <a:t>Abdomi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		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dom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oo</a:t>
            </a:r>
            <a:r>
              <a:rPr sz="3200" spc="-60" dirty="0" smtClean="0">
                <a:latin typeface="Calibri"/>
                <a:cs typeface="Calibri"/>
              </a:rPr>
              <a:t>k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 bel</a:t>
            </a:r>
            <a:r>
              <a:rPr sz="3200" spc="-4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w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cus;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5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easi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 near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mid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both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15" dirty="0" smtClean="0">
                <a:latin typeface="Calibri"/>
                <a:cs typeface="Calibri"/>
              </a:rPr>
              <a:t>des;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back	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-15" dirty="0" smtClean="0">
                <a:latin typeface="Calibri"/>
                <a:cs typeface="Calibri"/>
              </a:rPr>
              <a:t> a</a:t>
            </a:r>
            <a:r>
              <a:rPr sz="3200" spc="-3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or </a:t>
            </a:r>
            <a:r>
              <a:rPr sz="3200" spc="-20" dirty="0" smtClean="0">
                <a:latin typeface="Calibri"/>
                <a:cs typeface="Calibri"/>
              </a:rPr>
              <a:t>shou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der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50" dirty="0" smtClean="0">
                <a:latin typeface="Calibri"/>
                <a:cs typeface="Calibri"/>
              </a:rPr>
              <a:t>k</a:t>
            </a:r>
            <a:r>
              <a:rPr sz="3200" spc="-15" dirty="0" smtClean="0">
                <a:latin typeface="Calibri"/>
                <a:cs typeface="Calibri"/>
              </a:rPr>
              <a:t>s;	h</a:t>
            </a:r>
            <a:r>
              <a:rPr sz="3200" spc="-20" dirty="0" smtClean="0">
                <a:latin typeface="Calibri"/>
                <a:cs typeface="Calibri"/>
              </a:rPr>
              <a:t>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 en</a:t>
            </a:r>
            <a:r>
              <a:rPr sz="3200" spc="-6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ed; 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nciput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1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45" dirty="0" smtClean="0">
                <a:latin typeface="Calibri"/>
                <a:cs typeface="Calibri"/>
              </a:rPr>
              <a:t>k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186180">
              <a:lnSpc>
                <a:spcPct val="100000"/>
              </a:lnSpc>
            </a:pPr>
            <a:r>
              <a:rPr sz="4400" spc="-30" dirty="0" smtClean="0">
                <a:latin typeface="Calibri"/>
                <a:cs typeface="Calibri"/>
              </a:rPr>
              <a:t>D</a:t>
            </a:r>
            <a:r>
              <a:rPr sz="4400" spc="-70" dirty="0" smtClean="0">
                <a:latin typeface="Calibri"/>
                <a:cs typeface="Calibri"/>
              </a:rPr>
              <a:t>e</a:t>
            </a:r>
            <a:r>
              <a:rPr sz="4400" spc="-15" dirty="0" smtClean="0">
                <a:latin typeface="Calibri"/>
                <a:cs typeface="Calibri"/>
              </a:rPr>
              <a:t>finit</a:t>
            </a:r>
            <a:r>
              <a:rPr sz="4400" spc="-25" dirty="0" smtClean="0">
                <a:latin typeface="Calibri"/>
                <a:cs typeface="Calibri"/>
              </a:rPr>
              <a:t>ion</a:t>
            </a:r>
            <a:r>
              <a:rPr sz="4400" spc="35" dirty="0" smtClean="0">
                <a:latin typeface="Calibri"/>
                <a:cs typeface="Calibri"/>
              </a:rPr>
              <a:t> </a:t>
            </a:r>
            <a:r>
              <a:rPr sz="4400" spc="-15" dirty="0" smtClean="0">
                <a:latin typeface="Calibri"/>
                <a:cs typeface="Calibri"/>
              </a:rPr>
              <a:t>(</a:t>
            </a:r>
            <a:r>
              <a:rPr sz="4400" spc="-95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0" dirty="0" smtClean="0">
                <a:latin typeface="Calibri"/>
                <a:cs typeface="Calibri"/>
              </a:rPr>
              <a:t>ues)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57200" y="1600136"/>
            <a:ext cx="8229600" cy="4526026"/>
          </a:xfrm>
          <a:custGeom>
            <a:avLst/>
            <a:gdLst/>
            <a:ahLst/>
            <a:cxnLst/>
            <a:rect l="l" t="t" r="r" b="b"/>
            <a:pathLst>
              <a:path w="8229600" h="4526026">
                <a:moveTo>
                  <a:pt x="0" y="4526026"/>
                </a:moveTo>
                <a:lnTo>
                  <a:pt x="8229600" y="4526026"/>
                </a:lnTo>
                <a:lnTo>
                  <a:pt x="8229600" y="0"/>
                </a:lnTo>
                <a:lnTo>
                  <a:pt x="0" y="0"/>
                </a:lnTo>
                <a:lnTo>
                  <a:pt x="0" y="4526026"/>
                </a:lnTo>
                <a:close/>
              </a:path>
            </a:pathLst>
          </a:custGeom>
          <a:ln w="25399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6244" y="2044573"/>
            <a:ext cx="7945755" cy="39001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421640" indent="-344805">
              <a:lnSpc>
                <a:spcPct val="80000"/>
              </a:lnSpc>
              <a:buFont typeface="Arial"/>
              <a:buChar char="•"/>
              <a:tabLst>
                <a:tab pos="356870" algn="l"/>
                <a:tab pos="3855720" algn="l"/>
                <a:tab pos="5738495" algn="l"/>
              </a:tabLst>
            </a:pPr>
            <a:r>
              <a:rPr sz="2700" spc="5" dirty="0" smtClean="0">
                <a:latin typeface="Calibri"/>
                <a:cs typeface="Calibri"/>
              </a:rPr>
              <a:t>Lo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git</a:t>
            </a:r>
            <a:r>
              <a:rPr sz="2700" spc="-15" dirty="0" smtClean="0">
                <a:latin typeface="Calibri"/>
                <a:cs typeface="Calibri"/>
              </a:rPr>
              <a:t>u</a:t>
            </a:r>
            <a:r>
              <a:rPr sz="2700" spc="-1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8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lie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 wh</a:t>
            </a:r>
            <a:r>
              <a:rPr sz="2700" spc="-10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n	</a:t>
            </a:r>
            <a:r>
              <a:rPr sz="2700" spc="-85" dirty="0" smtClean="0">
                <a:latin typeface="Calibri"/>
                <a:cs typeface="Calibri"/>
              </a:rPr>
              <a:t>f</a:t>
            </a:r>
            <a:r>
              <a:rPr sz="2700" spc="-35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	</a:t>
            </a:r>
            <a:r>
              <a:rPr sz="2700" spc="-10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6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all</a:t>
            </a:r>
            <a:r>
              <a:rPr sz="2700" spc="-10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l</a:t>
            </a:r>
            <a:r>
              <a:rPr sz="2700" spc="-35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 m</a:t>
            </a:r>
            <a:r>
              <a:rPr sz="2700" spc="-35" dirty="0" smtClean="0">
                <a:latin typeface="Calibri"/>
                <a:cs typeface="Calibri"/>
              </a:rPr>
              <a:t>a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l</a:t>
            </a:r>
            <a:r>
              <a:rPr sz="2700" spc="-6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in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.</a:t>
            </a:r>
            <a:r>
              <a:rPr sz="2700" spc="-30" dirty="0" smtClean="0">
                <a:latin typeface="Calibri"/>
                <a:cs typeface="Calibri"/>
              </a:rPr>
              <a:t> </a:t>
            </a:r>
            <a:r>
              <a:rPr sz="2700" spc="-10" dirty="0" smtClean="0">
                <a:latin typeface="Calibri"/>
                <a:cs typeface="Calibri"/>
              </a:rPr>
              <a:t>P</a:t>
            </a:r>
            <a:r>
              <a:rPr sz="2700" spc="-3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0" dirty="0" smtClean="0">
                <a:latin typeface="Calibri"/>
                <a:cs typeface="Calibri"/>
              </a:rPr>
              <a:t>s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4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ting</a:t>
            </a:r>
            <a:r>
              <a:rPr sz="2700" spc="-4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-1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1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eit</a:t>
            </a:r>
            <a:r>
              <a:rPr sz="2700" spc="-10" dirty="0" smtClean="0">
                <a:latin typeface="Calibri"/>
                <a:cs typeface="Calibri"/>
              </a:rPr>
              <a:t>h</a:t>
            </a:r>
            <a:r>
              <a:rPr sz="2700" spc="0" dirty="0" smtClean="0">
                <a:latin typeface="Calibri"/>
                <a:cs typeface="Calibri"/>
              </a:rPr>
              <a:t>er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ce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h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lic</a:t>
            </a:r>
            <a:r>
              <a:rPr sz="2700" spc="-55" dirty="0" smtClean="0">
                <a:latin typeface="Calibri"/>
                <a:cs typeface="Calibri"/>
              </a:rPr>
              <a:t> 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r </a:t>
            </a:r>
            <a:r>
              <a:rPr sz="2700" spc="-10" dirty="0" smtClean="0">
                <a:latin typeface="Calibri"/>
                <a:cs typeface="Calibri"/>
              </a:rPr>
              <a:t>b</a:t>
            </a:r>
            <a:r>
              <a:rPr sz="2700" spc="-3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ch.</a:t>
            </a:r>
            <a:endParaRPr sz="2700">
              <a:latin typeface="Calibri"/>
              <a:cs typeface="Calibri"/>
            </a:endParaRPr>
          </a:p>
          <a:p>
            <a:pPr>
              <a:lnSpc>
                <a:spcPts val="600"/>
              </a:lnSpc>
              <a:spcBef>
                <a:spcPts val="49"/>
              </a:spcBef>
              <a:buFont typeface="Arial"/>
              <a:buChar char="•"/>
            </a:pPr>
            <a:endParaRPr sz="600"/>
          </a:p>
          <a:p>
            <a:pPr marL="356870" marR="300990" indent="-344805">
              <a:lnSpc>
                <a:spcPct val="80000"/>
              </a:lnSpc>
              <a:buFont typeface="Arial"/>
              <a:buChar char="•"/>
              <a:tabLst>
                <a:tab pos="356870" algn="l"/>
              </a:tabLst>
            </a:pPr>
            <a:r>
              <a:rPr sz="2700" spc="-170" dirty="0" smtClean="0">
                <a:latin typeface="Calibri"/>
                <a:cs typeface="Calibri"/>
              </a:rPr>
              <a:t>T</a:t>
            </a:r>
            <a:r>
              <a:rPr sz="2700" spc="-6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15" dirty="0" smtClean="0">
                <a:latin typeface="Calibri"/>
                <a:cs typeface="Calibri"/>
              </a:rPr>
              <a:t>n</a:t>
            </a:r>
            <a:r>
              <a:rPr sz="2700" spc="-55" dirty="0" smtClean="0">
                <a:latin typeface="Calibri"/>
                <a:cs typeface="Calibri"/>
              </a:rPr>
              <a:t>s</a:t>
            </a:r>
            <a:r>
              <a:rPr sz="2700" spc="-30" dirty="0" smtClean="0">
                <a:latin typeface="Calibri"/>
                <a:cs typeface="Calibri"/>
              </a:rPr>
              <a:t>v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6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6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lie</a:t>
            </a:r>
            <a:r>
              <a:rPr sz="2700" spc="1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wh</a:t>
            </a:r>
            <a:r>
              <a:rPr sz="2700" spc="-10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45" dirty="0" smtClean="0">
                <a:latin typeface="Calibri"/>
                <a:cs typeface="Calibri"/>
              </a:rPr>
              <a:t> </a:t>
            </a:r>
            <a:r>
              <a:rPr sz="2700" spc="-85" dirty="0" smtClean="0">
                <a:latin typeface="Calibri"/>
                <a:cs typeface="Calibri"/>
              </a:rPr>
              <a:t>f</a:t>
            </a:r>
            <a:r>
              <a:rPr sz="2700" spc="-3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ine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-1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2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icular</a:t>
            </a:r>
            <a:r>
              <a:rPr sz="2700" spc="-50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 </a:t>
            </a:r>
            <a:r>
              <a:rPr sz="2700" spc="-10" dirty="0" smtClean="0">
                <a:latin typeface="Calibri"/>
                <a:cs typeface="Calibri"/>
              </a:rPr>
              <a:t>m</a:t>
            </a:r>
            <a:r>
              <a:rPr sz="2700" spc="-30" dirty="0" smtClean="0">
                <a:latin typeface="Calibri"/>
                <a:cs typeface="Calibri"/>
              </a:rPr>
              <a:t>a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0" dirty="0" smtClean="0">
                <a:latin typeface="Calibri"/>
                <a:cs typeface="Calibri"/>
              </a:rPr>
              <a:t>r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6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e.</a:t>
            </a:r>
            <a:r>
              <a:rPr sz="2700" spc="-30" dirty="0" smtClean="0">
                <a:latin typeface="Calibri"/>
                <a:cs typeface="Calibri"/>
              </a:rPr>
              <a:t> </a:t>
            </a:r>
            <a:r>
              <a:rPr sz="2700" spc="-10" dirty="0" smtClean="0">
                <a:latin typeface="Calibri"/>
                <a:cs typeface="Calibri"/>
              </a:rPr>
              <a:t>P</a:t>
            </a:r>
            <a:r>
              <a:rPr sz="2700" spc="-3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s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45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ting</a:t>
            </a:r>
            <a:r>
              <a:rPr sz="2700" spc="-50" dirty="0" smtClean="0">
                <a:latin typeface="Calibri"/>
                <a:cs typeface="Calibri"/>
              </a:rPr>
              <a:t> </a:t>
            </a:r>
            <a:r>
              <a:rPr sz="2700" spc="-10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2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1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h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-10" dirty="0" smtClean="0">
                <a:latin typeface="Calibri"/>
                <a:cs typeface="Calibri"/>
              </a:rPr>
              <a:t>u</a:t>
            </a:r>
            <a:r>
              <a:rPr sz="2700" spc="0" dirty="0" smtClean="0">
                <a:latin typeface="Calibri"/>
                <a:cs typeface="Calibri"/>
              </a:rPr>
              <a:t>l</a:t>
            </a:r>
            <a:r>
              <a:rPr sz="2700" spc="-1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er</a:t>
            </a:r>
            <a:r>
              <a:rPr sz="2700" spc="-5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with</a:t>
            </a:r>
            <a:r>
              <a:rPr sz="2700" spc="-40" dirty="0" smtClean="0">
                <a:latin typeface="Calibri"/>
                <a:cs typeface="Calibri"/>
              </a:rPr>
              <a:t> 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r wi</a:t>
            </a:r>
            <a:r>
              <a:rPr sz="2700" spc="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hout</a:t>
            </a:r>
            <a:r>
              <a:rPr sz="2700" spc="-9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1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m</a:t>
            </a:r>
            <a:r>
              <a:rPr sz="2700" spc="-1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70" dirty="0" smtClean="0">
                <a:latin typeface="Calibri"/>
                <a:cs typeface="Calibri"/>
              </a:rPr>
              <a:t>r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la</a:t>
            </a:r>
            <a:r>
              <a:rPr sz="2700" spc="-3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  <a:p>
            <a:pPr>
              <a:lnSpc>
                <a:spcPts val="650"/>
              </a:lnSpc>
              <a:spcBef>
                <a:spcPts val="0"/>
              </a:spcBef>
              <a:buFont typeface="Arial"/>
              <a:buChar char="•"/>
            </a:pPr>
            <a:endParaRPr sz="650"/>
          </a:p>
          <a:p>
            <a:pPr marL="356870" marR="735965" indent="-344805" algn="just">
              <a:lnSpc>
                <a:spcPct val="80000"/>
              </a:lnSpc>
              <a:buFont typeface="Arial"/>
              <a:buChar char="•"/>
              <a:tabLst>
                <a:tab pos="356870" algn="l"/>
              </a:tabLst>
            </a:pPr>
            <a:r>
              <a:rPr sz="2700" dirty="0" smtClean="0">
                <a:latin typeface="Calibri"/>
                <a:cs typeface="Calibri"/>
              </a:rPr>
              <a:t>Obli</a:t>
            </a:r>
            <a:r>
              <a:rPr sz="2700" spc="-20" dirty="0" smtClean="0">
                <a:latin typeface="Calibri"/>
                <a:cs typeface="Calibri"/>
              </a:rPr>
              <a:t>q</a:t>
            </a:r>
            <a:r>
              <a:rPr sz="2700" spc="-10" dirty="0" smtClean="0">
                <a:latin typeface="Calibri"/>
                <a:cs typeface="Calibri"/>
              </a:rPr>
              <a:t>u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7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lie</a:t>
            </a:r>
            <a:r>
              <a:rPr sz="2700" spc="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wh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45" dirty="0" smtClean="0">
                <a:latin typeface="Calibri"/>
                <a:cs typeface="Calibri"/>
              </a:rPr>
              <a:t> </a:t>
            </a:r>
            <a:r>
              <a:rPr sz="2700" spc="-85" dirty="0" smtClean="0">
                <a:latin typeface="Calibri"/>
                <a:cs typeface="Calibri"/>
              </a:rPr>
              <a:t>f</a:t>
            </a:r>
            <a:r>
              <a:rPr sz="2700" spc="-35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-30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1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ac</a:t>
            </a:r>
            <a:r>
              <a:rPr sz="2700" spc="-10" dirty="0" smtClean="0">
                <a:latin typeface="Calibri"/>
                <a:cs typeface="Calibri"/>
              </a:rPr>
              <a:t>u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7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a</a:t>
            </a:r>
            <a:r>
              <a:rPr sz="2700" spc="-15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gle</a:t>
            </a:r>
            <a:r>
              <a:rPr sz="2700" spc="-25" dirty="0" smtClean="0">
                <a:latin typeface="Calibri"/>
                <a:cs typeface="Calibri"/>
              </a:rPr>
              <a:t> t</a:t>
            </a:r>
            <a:r>
              <a:rPr sz="2700" spc="0" dirty="0" smtClean="0">
                <a:latin typeface="Calibri"/>
                <a:cs typeface="Calibri"/>
              </a:rPr>
              <a:t>o m</a:t>
            </a:r>
            <a:r>
              <a:rPr sz="2700" spc="-35" dirty="0" smtClean="0">
                <a:latin typeface="Calibri"/>
                <a:cs typeface="Calibri"/>
              </a:rPr>
              <a:t>a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l </a:t>
            </a:r>
            <a:r>
              <a:rPr sz="2700" spc="-4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in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.</a:t>
            </a:r>
            <a:r>
              <a:rPr sz="2700" spc="-30" dirty="0" smtClean="0">
                <a:latin typeface="Calibri"/>
                <a:cs typeface="Calibri"/>
              </a:rPr>
              <a:t> </a:t>
            </a:r>
            <a:r>
              <a:rPr sz="2700" spc="-10" dirty="0" smtClean="0">
                <a:latin typeface="Calibri"/>
                <a:cs typeface="Calibri"/>
              </a:rPr>
              <a:t>P</a:t>
            </a:r>
            <a:r>
              <a:rPr sz="2700" spc="-3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0" dirty="0" smtClean="0">
                <a:latin typeface="Calibri"/>
                <a:cs typeface="Calibri"/>
              </a:rPr>
              <a:t>s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4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ting</a:t>
            </a:r>
            <a:r>
              <a:rPr sz="2700" spc="-4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-1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30" dirty="0" smtClean="0">
                <a:latin typeface="Calibri"/>
                <a:cs typeface="Calibri"/>
              </a:rPr>
              <a:t> </a:t>
            </a:r>
            <a:r>
              <a:rPr sz="2700" spc="-20" dirty="0" smtClean="0">
                <a:latin typeface="Calibri"/>
                <a:cs typeface="Calibri"/>
              </a:rPr>
              <a:t>c</a:t>
            </a:r>
            <a:r>
              <a:rPr sz="2700" spc="0" dirty="0" smtClean="0">
                <a:latin typeface="Calibri"/>
                <a:cs typeface="Calibri"/>
              </a:rPr>
              <a:t>an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be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4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ch</a:t>
            </a:r>
            <a:r>
              <a:rPr sz="2700" spc="-40" dirty="0" smtClean="0">
                <a:latin typeface="Calibri"/>
                <a:cs typeface="Calibri"/>
              </a:rPr>
              <a:t> 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r ce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-10" dirty="0" smtClean="0">
                <a:latin typeface="Calibri"/>
                <a:cs typeface="Calibri"/>
              </a:rPr>
              <a:t>h</a:t>
            </a:r>
            <a:r>
              <a:rPr sz="2700" spc="0" dirty="0" smtClean="0">
                <a:latin typeface="Calibri"/>
                <a:cs typeface="Calibri"/>
              </a:rPr>
              <a:t>alic</a:t>
            </a:r>
            <a:r>
              <a:rPr sz="2700" spc="-8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, </a:t>
            </a:r>
            <a:r>
              <a:rPr sz="2700" spc="10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r</a:t>
            </a:r>
            <a:r>
              <a:rPr sz="2700" spc="-2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h</a:t>
            </a:r>
            <a:r>
              <a:rPr sz="2700" spc="5" dirty="0" smtClean="0">
                <a:latin typeface="Calibri"/>
                <a:cs typeface="Calibri"/>
              </a:rPr>
              <a:t>o</a:t>
            </a:r>
            <a:r>
              <a:rPr sz="2700" spc="-10" dirty="0" smtClean="0">
                <a:latin typeface="Calibri"/>
                <a:cs typeface="Calibri"/>
              </a:rPr>
              <a:t>u</a:t>
            </a:r>
            <a:r>
              <a:rPr sz="2700" spc="0" dirty="0" smtClean="0">
                <a:latin typeface="Calibri"/>
                <a:cs typeface="Calibri"/>
              </a:rPr>
              <a:t>l</a:t>
            </a:r>
            <a:r>
              <a:rPr sz="2700" spc="-1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er</a:t>
            </a:r>
            <a:endParaRPr sz="27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700" spc="-50" dirty="0" smtClean="0">
                <a:latin typeface="Calibri"/>
                <a:cs typeface="Calibri"/>
              </a:rPr>
              <a:t>F</a:t>
            </a:r>
            <a:r>
              <a:rPr sz="2700" spc="-3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60" dirty="0" smtClean="0">
                <a:latin typeface="Calibri"/>
                <a:cs typeface="Calibri"/>
              </a:rPr>
              <a:t> </a:t>
            </a:r>
            <a:r>
              <a:rPr sz="2700" spc="-30" dirty="0" smtClean="0">
                <a:latin typeface="Calibri"/>
                <a:cs typeface="Calibri"/>
              </a:rPr>
              <a:t>a</a:t>
            </a:r>
            <a:r>
              <a:rPr sz="2700" spc="-4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titu</a:t>
            </a:r>
            <a:r>
              <a:rPr sz="2700" spc="-1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e:</a:t>
            </a:r>
            <a:r>
              <a:rPr sz="2700" spc="-5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d</a:t>
            </a:r>
            <a:r>
              <a:rPr sz="2700" spc="-4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f</a:t>
            </a:r>
            <a:r>
              <a:rPr sz="2700" spc="0" dirty="0" smtClean="0">
                <a:latin typeface="Calibri"/>
                <a:cs typeface="Calibri"/>
              </a:rPr>
              <a:t>in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-35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el</a:t>
            </a:r>
            <a:r>
              <a:rPr sz="2700" spc="-30" dirty="0" smtClean="0">
                <a:latin typeface="Calibri"/>
                <a:cs typeface="Calibri"/>
              </a:rPr>
              <a:t>a</a:t>
            </a:r>
            <a:r>
              <a:rPr sz="2700" spc="0" dirty="0" smtClean="0">
                <a:latin typeface="Calibri"/>
                <a:cs typeface="Calibri"/>
              </a:rPr>
              <a:t>ti</a:t>
            </a:r>
            <a:r>
              <a:rPr sz="2700" spc="10" dirty="0" smtClean="0">
                <a:latin typeface="Calibri"/>
                <a:cs typeface="Calibri"/>
              </a:rPr>
              <a:t>o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15" dirty="0" smtClean="0">
                <a:latin typeface="Calibri"/>
                <a:cs typeface="Calibri"/>
              </a:rPr>
              <a:t>s</a:t>
            </a:r>
            <a:r>
              <a:rPr sz="2700" spc="0" dirty="0" smtClean="0">
                <a:latin typeface="Calibri"/>
                <a:cs typeface="Calibri"/>
              </a:rPr>
              <a:t>hip</a:t>
            </a:r>
            <a:r>
              <a:rPr sz="2700" spc="-7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b</a:t>
            </a:r>
            <a:r>
              <a:rPr sz="2700" spc="-40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t</a:t>
            </a:r>
            <a:r>
              <a:rPr sz="2700" spc="-20" dirty="0" smtClean="0">
                <a:latin typeface="Calibri"/>
                <a:cs typeface="Calibri"/>
              </a:rPr>
              <a:t>w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15" dirty="0" smtClean="0">
                <a:latin typeface="Calibri"/>
                <a:cs typeface="Calibri"/>
              </a:rPr>
              <a:t>e</a:t>
            </a:r>
            <a:r>
              <a:rPr sz="2700" spc="0" dirty="0" smtClean="0">
                <a:latin typeface="Calibri"/>
                <a:cs typeface="Calibri"/>
              </a:rPr>
              <a:t>n</a:t>
            </a:r>
            <a:r>
              <a:rPr sz="2700" spc="-70" dirty="0" smtClean="0">
                <a:latin typeface="Calibri"/>
                <a:cs typeface="Calibri"/>
              </a:rPr>
              <a:t> </a:t>
            </a:r>
            <a:r>
              <a:rPr sz="2700" spc="-85" dirty="0" smtClean="0">
                <a:latin typeface="Calibri"/>
                <a:cs typeface="Calibri"/>
              </a:rPr>
              <a:t>f</a:t>
            </a:r>
            <a:r>
              <a:rPr sz="2700" spc="-30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p</a:t>
            </a:r>
            <a:r>
              <a:rPr sz="2700" spc="-15" dirty="0" smtClean="0">
                <a:latin typeface="Calibri"/>
                <a:cs typeface="Calibri"/>
              </a:rPr>
              <a:t>a</a:t>
            </a:r>
            <a:r>
              <a:rPr sz="2700" spc="-10" dirty="0" smtClean="0">
                <a:latin typeface="Calibri"/>
                <a:cs typeface="Calibri"/>
              </a:rPr>
              <a:t>r</a:t>
            </a:r>
            <a:r>
              <a:rPr sz="2700" spc="0" dirty="0" smtClean="0">
                <a:latin typeface="Calibri"/>
                <a:cs typeface="Calibri"/>
              </a:rPr>
              <a:t>ts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o</a:t>
            </a:r>
            <a:endParaRPr sz="2700">
              <a:latin typeface="Calibri"/>
              <a:cs typeface="Calibri"/>
            </a:endParaRPr>
          </a:p>
          <a:p>
            <a:pPr marL="356870">
              <a:lnSpc>
                <a:spcPts val="2595"/>
              </a:lnSpc>
              <a:tabLst>
                <a:tab pos="1743710" algn="l"/>
              </a:tabLst>
            </a:pPr>
            <a:r>
              <a:rPr sz="2700" dirty="0" smtClean="0">
                <a:latin typeface="Calibri"/>
                <a:cs typeface="Calibri"/>
              </a:rPr>
              <a:t>its</a:t>
            </a:r>
            <a:r>
              <a:rPr sz="2700" spc="-4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s</a:t>
            </a:r>
            <a:r>
              <a:rPr sz="2700" spc="-15" dirty="0" smtClean="0">
                <a:latin typeface="Calibri"/>
                <a:cs typeface="Calibri"/>
              </a:rPr>
              <a:t>p</a:t>
            </a:r>
            <a:r>
              <a:rPr sz="2700" spc="0" dirty="0" smtClean="0">
                <a:latin typeface="Calibri"/>
                <a:cs typeface="Calibri"/>
              </a:rPr>
              <a:t>i</a:t>
            </a:r>
            <a:r>
              <a:rPr sz="2700" spc="-10" dirty="0" smtClean="0">
                <a:latin typeface="Calibri"/>
                <a:cs typeface="Calibri"/>
              </a:rPr>
              <a:t>n</a:t>
            </a:r>
            <a:r>
              <a:rPr sz="2700" spc="0" dirty="0" smtClean="0">
                <a:latin typeface="Calibri"/>
                <a:cs typeface="Calibri"/>
              </a:rPr>
              <a:t>e.	Nor</a:t>
            </a:r>
            <a:r>
              <a:rPr sz="2700" spc="-10" dirty="0" smtClean="0">
                <a:latin typeface="Calibri"/>
                <a:cs typeface="Calibri"/>
              </a:rPr>
              <a:t>m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40" dirty="0" smtClean="0">
                <a:latin typeface="Calibri"/>
                <a:cs typeface="Calibri"/>
              </a:rPr>
              <a:t> </a:t>
            </a:r>
            <a:r>
              <a:rPr sz="2700" spc="-85" dirty="0" smtClean="0">
                <a:latin typeface="Calibri"/>
                <a:cs typeface="Calibri"/>
              </a:rPr>
              <a:t>f</a:t>
            </a:r>
            <a:r>
              <a:rPr sz="2700" spc="-35" dirty="0" smtClean="0">
                <a:latin typeface="Calibri"/>
                <a:cs typeface="Calibri"/>
              </a:rPr>
              <a:t>e</a:t>
            </a:r>
            <a:r>
              <a:rPr sz="2700" spc="-25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al</a:t>
            </a:r>
            <a:r>
              <a:rPr sz="2700" spc="-15" dirty="0" smtClean="0">
                <a:latin typeface="Calibri"/>
                <a:cs typeface="Calibri"/>
              </a:rPr>
              <a:t> </a:t>
            </a:r>
            <a:r>
              <a:rPr sz="2700" spc="-30" dirty="0" smtClean="0">
                <a:latin typeface="Calibri"/>
                <a:cs typeface="Calibri"/>
              </a:rPr>
              <a:t>a</a:t>
            </a:r>
            <a:r>
              <a:rPr sz="2700" spc="-50" dirty="0" smtClean="0">
                <a:latin typeface="Calibri"/>
                <a:cs typeface="Calibri"/>
              </a:rPr>
              <a:t>t</a:t>
            </a:r>
            <a:r>
              <a:rPr sz="2700" spc="0" dirty="0" smtClean="0">
                <a:latin typeface="Calibri"/>
                <a:cs typeface="Calibri"/>
              </a:rPr>
              <a:t>titu</a:t>
            </a:r>
            <a:r>
              <a:rPr sz="2700" spc="-15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70" dirty="0" smtClean="0">
                <a:latin typeface="Calibri"/>
                <a:cs typeface="Calibri"/>
              </a:rPr>
              <a:t> </a:t>
            </a:r>
            <a:r>
              <a:rPr sz="2700" spc="0" dirty="0" smtClean="0">
                <a:latin typeface="Calibri"/>
                <a:cs typeface="Calibri"/>
              </a:rPr>
              <a:t>is fl</a:t>
            </a:r>
            <a:r>
              <a:rPr sz="2700" spc="-65" dirty="0" smtClean="0">
                <a:latin typeface="Calibri"/>
                <a:cs typeface="Calibri"/>
              </a:rPr>
              <a:t>e</a:t>
            </a:r>
            <a:r>
              <a:rPr sz="2700" spc="-75" dirty="0" smtClean="0">
                <a:latin typeface="Calibri"/>
                <a:cs typeface="Calibri"/>
              </a:rPr>
              <a:t>x</a:t>
            </a:r>
            <a:r>
              <a:rPr sz="2700" spc="0" dirty="0" smtClean="0">
                <a:latin typeface="Calibri"/>
                <a:cs typeface="Calibri"/>
              </a:rPr>
              <a:t>e</a:t>
            </a:r>
            <a:r>
              <a:rPr sz="2700" spc="-20" dirty="0" smtClean="0">
                <a:latin typeface="Calibri"/>
                <a:cs typeface="Calibri"/>
              </a:rPr>
              <a:t>d</a:t>
            </a:r>
            <a:r>
              <a:rPr sz="2700" spc="0" dirty="0" smtClean="0">
                <a:latin typeface="Calibri"/>
                <a:cs typeface="Calibri"/>
              </a:rPr>
              <a:t>.</a:t>
            </a:r>
            <a:endParaRPr sz="27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0668" y="5622238"/>
            <a:ext cx="1580515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moul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397000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15" dirty="0" smtClean="0">
                <a:latin typeface="Calibri"/>
                <a:cs typeface="Calibri"/>
              </a:rPr>
              <a:t>a</a:t>
            </a:r>
            <a:r>
              <a:rPr sz="4400" spc="-20" dirty="0" smtClean="0">
                <a:latin typeface="Calibri"/>
                <a:cs typeface="Calibri"/>
              </a:rPr>
              <a:t>gnosis</a:t>
            </a:r>
            <a:r>
              <a:rPr sz="4400" spc="20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749540" cy="402145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2507615" algn="l"/>
              </a:tabLst>
            </a:pPr>
            <a:r>
              <a:rPr sz="3200" spc="-20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nnele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elt</a:t>
            </a:r>
            <a:r>
              <a:rPr sz="3200" spc="-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near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sac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5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-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5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ia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jo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t; </a:t>
            </a:r>
            <a:r>
              <a:rPr sz="3200" spc="-15" dirty="0" smtClean="0">
                <a:latin typeface="Calibri"/>
                <a:cs typeface="Calibri"/>
              </a:rPr>
              <a:t>sa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t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su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15" dirty="0" smtClean="0">
                <a:latin typeface="Calibri"/>
                <a:cs typeface="Calibri"/>
              </a:rPr>
              <a:t> one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f </a:t>
            </a:r>
            <a:r>
              <a:rPr sz="3200" spc="-15" dirty="0" smtClean="0">
                <a:latin typeface="Calibri"/>
                <a:cs typeface="Calibri"/>
              </a:rPr>
              <a:t>obl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que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s;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6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15" dirty="0" smtClean="0">
                <a:latin typeface="Calibri"/>
                <a:cs typeface="Calibri"/>
              </a:rPr>
              <a:t> head </a:t>
            </a:r>
            <a:r>
              <a:rPr sz="3200" spc="-25" dirty="0" smtClean="0">
                <a:latin typeface="Calibri"/>
                <a:cs typeface="Calibri"/>
              </a:rPr>
              <a:t>ma</a:t>
            </a:r>
            <a:r>
              <a:rPr sz="3200" spc="-125" dirty="0" smtClean="0">
                <a:latin typeface="Calibri"/>
                <a:cs typeface="Calibri"/>
              </a:rPr>
              <a:t>k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3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nel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eas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el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0" dirty="0" smtClean="0">
                <a:latin typeface="Calibri"/>
                <a:cs typeface="Calibri"/>
              </a:rPr>
              <a:t>;</a:t>
            </a:r>
            <a:r>
              <a:rPr sz="3200" spc="-20" dirty="0" smtClean="0">
                <a:latin typeface="Calibri"/>
                <a:cs typeface="Calibri"/>
              </a:rPr>
              <a:t> 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mb</a:t>
            </a:r>
            <a:r>
              <a:rPr sz="3200" spc="-10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anes	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15" dirty="0" smtClean="0">
                <a:latin typeface="Calibri"/>
                <a:cs typeface="Calibri"/>
              </a:rPr>
              <a:t>elon</a:t>
            </a:r>
            <a:r>
              <a:rPr sz="3200" spc="-50" dirty="0" smtClean="0">
                <a:latin typeface="Calibri"/>
                <a:cs typeface="Calibri"/>
              </a:rPr>
              <a:t>g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if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not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eady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ed.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304165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808095" algn="l"/>
                <a:tab pos="578485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8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bour:	su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f</a:t>
            </a:r>
            <a:r>
              <a:rPr sz="3200" spc="-5" dirty="0" smtClean="0">
                <a:latin typeface="Calibri"/>
                <a:cs typeface="Calibri"/>
              </a:rPr>
              <a:t>fi</a:t>
            </a:r>
            <a:r>
              <a:rPr sz="3200" spc="-15" dirty="0" smtClean="0">
                <a:latin typeface="Calibri"/>
                <a:cs typeface="Calibri"/>
              </a:rPr>
              <a:t>cult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be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use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put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0668" y="5329631"/>
            <a:ext cx="4756785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 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posi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69875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LABOUR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8049895" cy="3728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En</a:t>
            </a:r>
            <a:r>
              <a:rPr sz="3200" spc="-5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ag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-6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y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ouse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Good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 </a:t>
            </a:r>
            <a:r>
              <a:rPr sz="3200" spc="-6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ause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6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6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desc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f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oor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as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desc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nds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40" dirty="0" smtClean="0">
                <a:latin typeface="Calibri"/>
                <a:cs typeface="Calibri"/>
              </a:rPr>
              <a:t>W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20" dirty="0" smtClean="0">
                <a:latin typeface="Calibri"/>
                <a:cs typeface="Calibri"/>
              </a:rPr>
              <a:t>equ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 p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um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70" dirty="0" smtClean="0">
                <a:latin typeface="Calibri"/>
                <a:cs typeface="Calibri"/>
              </a:rPr>
              <a:t>z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ba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ong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ut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 </a:t>
            </a:r>
            <a:r>
              <a:rPr sz="3200" spc="-15" dirty="0" smtClean="0">
                <a:latin typeface="Calibri"/>
                <a:cs typeface="Calibri"/>
              </a:rPr>
              <a:t>birth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cur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36244" y="5329631"/>
            <a:ext cx="167640" cy="49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15" dirty="0" smtClean="0">
                <a:latin typeface="Arial"/>
                <a:cs typeface="Arial"/>
              </a:rPr>
              <a:t>•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80668" y="5329631"/>
            <a:ext cx="5535930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De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ar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cur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68656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</a:t>
            </a:r>
            <a:r>
              <a:rPr sz="4400" spc="-20" dirty="0" smtClean="0">
                <a:latin typeface="Calibri"/>
                <a:cs typeface="Calibri"/>
              </a:rPr>
              <a:t>our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9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860665" cy="36309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409829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65" dirty="0" smtClean="0">
                <a:latin typeface="Calibri"/>
                <a:cs typeface="Calibri"/>
              </a:rPr>
              <a:t>a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ou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6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ases	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0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3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55" dirty="0" smtClean="0">
                <a:latin typeface="Calibri"/>
                <a:cs typeface="Calibri"/>
              </a:rPr>
              <a:t>w</a:t>
            </a:r>
            <a:r>
              <a:rPr sz="3200" spc="-20" dirty="0" smtClean="0">
                <a:latin typeface="Calibri"/>
                <a:cs typeface="Calibri"/>
              </a:rPr>
              <a:t>eak</a:t>
            </a:r>
            <a:r>
              <a:rPr sz="3200" spc="-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no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60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2503805" algn="l"/>
              </a:tabLst>
            </a:pP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60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	</a:t>
            </a:r>
            <a:r>
              <a:rPr sz="3200" spc="-20" dirty="0" smtClean="0">
                <a:latin typeface="Calibri"/>
                <a:cs typeface="Calibri"/>
              </a:rPr>
              <a:t>pe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esul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56870" marR="36195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2854960" algn="l"/>
                <a:tab pos="5993130" algn="l"/>
              </a:tabLst>
            </a:pPr>
            <a:r>
              <a:rPr sz="3200" spc="-20" dirty="0" smtClean="0">
                <a:latin typeface="Calibri"/>
                <a:cs typeface="Calibri"/>
              </a:rPr>
              <a:t>Non </a:t>
            </a:r>
            <a:r>
              <a:rPr sz="3200" spc="-30" dirty="0" smtClean="0">
                <a:latin typeface="Calibri"/>
                <a:cs typeface="Calibri"/>
              </a:rPr>
              <a:t>–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esult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3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</a:t>
            </a:r>
            <a:r>
              <a:rPr sz="3200" spc="10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su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 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obl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que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lea</a:t>
            </a:r>
            <a:r>
              <a:rPr sz="3200" spc="-10" dirty="0" smtClean="0">
                <a:latin typeface="Calibri"/>
                <a:cs typeface="Calibri"/>
              </a:rPr>
              <a:t>din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to	obl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que</a:t>
            </a:r>
            <a:r>
              <a:rPr sz="3200" spc="-15" dirty="0" smtClean="0">
                <a:latin typeface="Calibri"/>
                <a:cs typeface="Calibri"/>
              </a:rPr>
              <a:t> 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ar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80668" y="5329631"/>
            <a:ext cx="4343400" cy="520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ope</a:t>
            </a:r>
            <a:r>
              <a:rPr sz="3200" spc="-105" dirty="0" smtClean="0">
                <a:latin typeface="Calibri"/>
                <a:cs typeface="Calibri"/>
              </a:rPr>
              <a:t>r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tin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-235" dirty="0" smtClean="0">
                <a:latin typeface="Calibri"/>
                <a:cs typeface="Calibri"/>
              </a:rPr>
              <a:t>y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68656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Lab</a:t>
            </a:r>
            <a:r>
              <a:rPr sz="4400" spc="-20" dirty="0" smtClean="0">
                <a:latin typeface="Calibri"/>
                <a:cs typeface="Calibri"/>
              </a:rPr>
              <a:t>our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9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74330" cy="3728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415665" algn="l"/>
                <a:tab pos="5111115" algn="l"/>
              </a:tabLst>
            </a:pPr>
            <a:r>
              <a:rPr sz="3200" spc="-15" dirty="0" smtClean="0">
                <a:latin typeface="Calibri"/>
                <a:cs typeface="Calibri"/>
              </a:rPr>
              <a:t>La</a:t>
            </a:r>
            <a:r>
              <a:rPr sz="3200" spc="-20" dirty="0" smtClean="0">
                <a:latin typeface="Calibri"/>
                <a:cs typeface="Calibri"/>
              </a:rPr>
              <a:t>bour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-55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y</a:t>
            </a:r>
            <a:r>
              <a:rPr sz="3200" spc="-20" dirty="0" smtClean="0">
                <a:latin typeface="Calibri"/>
                <a:cs typeface="Calibri"/>
              </a:rPr>
              <a:t>ed	bo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fi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	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ond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age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362075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2357120" algn="l"/>
                <a:tab pos="2770505" algn="l"/>
              </a:tabLst>
            </a:pPr>
            <a:r>
              <a:rPr sz="3200" spc="-20" dirty="0" smtClean="0">
                <a:latin typeface="Calibri"/>
                <a:cs typeface="Calibri"/>
              </a:rPr>
              <a:t>Th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	</a:t>
            </a:r>
            <a:r>
              <a:rPr sz="3200" spc="-10" dirty="0" smtClean="0">
                <a:latin typeface="Calibri"/>
                <a:cs typeface="Calibri"/>
              </a:rPr>
              <a:t>-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cidence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partu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 haem</a:t>
            </a:r>
            <a:r>
              <a:rPr sz="3200" spc="-3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rr</a:t>
            </a:r>
            <a:r>
              <a:rPr sz="3200" spc="-20" dirty="0" smtClean="0">
                <a:latin typeface="Calibri"/>
                <a:cs typeface="Calibri"/>
              </a:rPr>
              <a:t>hage	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nc</a:t>
            </a:r>
            <a:r>
              <a:rPr sz="3200" spc="-8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eases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183515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2120265" algn="l"/>
              </a:tabLst>
            </a:pPr>
            <a:r>
              <a:rPr sz="3200" spc="-25" dirty="0" smtClean="0">
                <a:latin typeface="Calibri"/>
                <a:cs typeface="Calibri"/>
              </a:rPr>
              <a:t>Mou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	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wh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to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ear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42799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nc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eased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0" dirty="0" smtClean="0">
                <a:latin typeface="Calibri"/>
                <a:cs typeface="Calibri"/>
              </a:rPr>
              <a:t>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aused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asp</a:t>
            </a:r>
            <a:r>
              <a:rPr sz="3200" spc="-65" dirty="0" smtClean="0">
                <a:latin typeface="Calibri"/>
                <a:cs typeface="Calibri"/>
              </a:rPr>
              <a:t>h</a:t>
            </a:r>
            <a:r>
              <a:rPr sz="3200" spc="-15" dirty="0" smtClean="0">
                <a:latin typeface="Calibri"/>
                <a:cs typeface="Calibri"/>
              </a:rPr>
              <a:t>yx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/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9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auma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during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024890">
              <a:lnSpc>
                <a:spcPct val="100000"/>
              </a:lnSpc>
            </a:pPr>
            <a:r>
              <a:rPr sz="4400" spc="-55" dirty="0" smtClean="0">
                <a:latin typeface="Calibri"/>
                <a:cs typeface="Calibri"/>
              </a:rPr>
              <a:t>M</a:t>
            </a:r>
            <a:r>
              <a:rPr sz="4400" spc="-25" dirty="0" smtClean="0">
                <a:latin typeface="Calibri"/>
                <a:cs typeface="Calibri"/>
              </a:rPr>
              <a:t>ana</a:t>
            </a:r>
            <a:r>
              <a:rPr sz="4400" spc="-70" dirty="0" smtClean="0">
                <a:latin typeface="Calibri"/>
                <a:cs typeface="Calibri"/>
              </a:rPr>
              <a:t>g</a:t>
            </a:r>
            <a:r>
              <a:rPr sz="4400" spc="-30" dirty="0" smtClean="0">
                <a:latin typeface="Calibri"/>
                <a:cs typeface="Calibri"/>
              </a:rPr>
              <a:t>em</a:t>
            </a:r>
            <a:r>
              <a:rPr sz="4400" spc="-40" dirty="0" smtClean="0">
                <a:latin typeface="Calibri"/>
                <a:cs typeface="Calibri"/>
              </a:rPr>
              <a:t>e</a:t>
            </a:r>
            <a:r>
              <a:rPr sz="4400" spc="-8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r>
              <a:rPr sz="4400" spc="70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of</a:t>
            </a:r>
            <a:r>
              <a:rPr sz="4400" spc="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labour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755255" cy="52895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ser</a:t>
            </a:r>
            <a:r>
              <a:rPr sz="3200" spc="-3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bour: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essi</a:t>
            </a:r>
            <a:r>
              <a:rPr sz="3200" spc="-3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tabLst>
                <a:tab pos="2261235" algn="l"/>
                <a:tab pos="4630420" algn="l"/>
              </a:tabLst>
            </a:pPr>
            <a:r>
              <a:rPr sz="3200" spc="-15" dirty="0" smtClean="0">
                <a:latin typeface="Calibri"/>
                <a:cs typeface="Calibri"/>
              </a:rPr>
              <a:t>des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	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	d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la</a:t>
            </a:r>
            <a:r>
              <a:rPr sz="3200" spc="-6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vix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1337945" algn="l"/>
              </a:tabLst>
            </a:pPr>
            <a:r>
              <a:rPr sz="3200" spc="-70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	</a:t>
            </a:r>
            <a:r>
              <a:rPr sz="3200" spc="-60" dirty="0" smtClean="0">
                <a:latin typeface="Calibri"/>
                <a:cs typeface="Calibri"/>
              </a:rPr>
              <a:t>w</a:t>
            </a:r>
            <a:r>
              <a:rPr sz="3200" spc="-15" dirty="0" smtClean="0">
                <a:latin typeface="Calibri"/>
                <a:cs typeface="Calibri"/>
              </a:rPr>
              <a:t>ell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bein</a:t>
            </a:r>
            <a:r>
              <a:rPr sz="3200" spc="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-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ser</a:t>
            </a:r>
            <a:r>
              <a:rPr sz="3200" spc="-3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150495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5" dirty="0" smtClean="0">
                <a:latin typeface="Calibri"/>
                <a:cs typeface="Calibri"/>
              </a:rPr>
              <a:t>J</a:t>
            </a:r>
            <a:r>
              <a:rPr sz="3200" spc="-20" dirty="0" smtClean="0">
                <a:latin typeface="Calibri"/>
                <a:cs typeface="Calibri"/>
              </a:rPr>
              <a:t>ud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cious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use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ocinon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15" dirty="0" smtClean="0">
                <a:latin typeface="Calibri"/>
                <a:cs typeface="Calibri"/>
              </a:rPr>
              <a:t>vis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 an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esia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mp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mana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abour</a:t>
            </a:r>
            <a:r>
              <a:rPr sz="3200" spc="-15" dirty="0" smtClean="0">
                <a:latin typeface="Calibri"/>
                <a:cs typeface="Calibri"/>
              </a:rPr>
              <a:t> us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 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3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5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marR="962025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2411095" algn="l"/>
                <a:tab pos="5048250" algn="l"/>
              </a:tabLst>
            </a:pPr>
            <a:r>
              <a:rPr sz="3200" spc="-15" dirty="0" smtClean="0">
                <a:latin typeface="Calibri"/>
                <a:cs typeface="Calibri"/>
              </a:rPr>
              <a:t>Caesaria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	when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 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cu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la</a:t>
            </a:r>
            <a:r>
              <a:rPr sz="3200" spc="-20" dirty="0" smtClean="0">
                <a:latin typeface="Calibri"/>
                <a:cs typeface="Calibri"/>
              </a:rPr>
              <a:t>bo</a:t>
            </a:r>
            <a:r>
              <a:rPr sz="3200" spc="-25" dirty="0" smtClean="0">
                <a:latin typeface="Calibri"/>
                <a:cs typeface="Calibri"/>
              </a:rPr>
              <a:t>u</a:t>
            </a:r>
            <a:r>
              <a:rPr sz="3200" spc="-29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,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	u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5" dirty="0" smtClean="0">
                <a:latin typeface="Calibri"/>
                <a:cs typeface="Calibri"/>
              </a:rPr>
              <a:t>ti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722880" marR="12700" indent="-2256155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Ar</a:t>
            </a:r>
            <a:r>
              <a:rPr sz="4400" spc="-60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65" dirty="0" smtClean="0">
                <a:latin typeface="Calibri"/>
                <a:cs typeface="Calibri"/>
              </a:rPr>
              <a:t>s</a:t>
            </a:r>
            <a:r>
              <a:rPr sz="4400" spc="-75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ed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15" dirty="0" smtClean="0">
                <a:latin typeface="Calibri"/>
                <a:cs typeface="Calibri"/>
              </a:rPr>
              <a:t>o</a:t>
            </a:r>
            <a:r>
              <a:rPr sz="4400" spc="-20" dirty="0" smtClean="0">
                <a:latin typeface="Calibri"/>
                <a:cs typeface="Calibri"/>
              </a:rPr>
              <a:t>c</a:t>
            </a:r>
            <a:r>
              <a:rPr sz="4400" spc="-45" dirty="0" smtClean="0">
                <a:latin typeface="Calibri"/>
                <a:cs typeface="Calibri"/>
              </a:rPr>
              <a:t>c</a:t>
            </a:r>
            <a:r>
              <a:rPr sz="4400" spc="-15" dirty="0" smtClean="0">
                <a:latin typeface="Calibri"/>
                <a:cs typeface="Calibri"/>
              </a:rPr>
              <a:t>ipi</a:t>
            </a:r>
            <a:r>
              <a:rPr sz="4400" spc="-80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90" dirty="0" smtClean="0">
                <a:latin typeface="Calibri"/>
                <a:cs typeface="Calibri"/>
              </a:rPr>
              <a:t> </a:t>
            </a:r>
            <a:r>
              <a:rPr sz="4400" spc="-30" dirty="0" smtClean="0">
                <a:latin typeface="Calibri"/>
                <a:cs typeface="Calibri"/>
              </a:rPr>
              <a:t>–</a:t>
            </a:r>
            <a:r>
              <a:rPr sz="4400" spc="-25" dirty="0" smtClean="0">
                <a:latin typeface="Calibri"/>
                <a:cs typeface="Calibri"/>
              </a:rPr>
              <a:t>po</a:t>
            </a:r>
            <a:r>
              <a:rPr sz="4400" spc="-55" dirty="0" smtClean="0">
                <a:latin typeface="Calibri"/>
                <a:cs typeface="Calibri"/>
              </a:rPr>
              <a:t>s</a:t>
            </a:r>
            <a:r>
              <a:rPr sz="4400" spc="-75" dirty="0" smtClean="0">
                <a:latin typeface="Calibri"/>
                <a:cs typeface="Calibri"/>
              </a:rPr>
              <a:t>t</a:t>
            </a:r>
            <a:r>
              <a:rPr sz="4400" spc="-20" dirty="0" smtClean="0">
                <a:latin typeface="Calibri"/>
                <a:cs typeface="Calibri"/>
              </a:rPr>
              <a:t>erior po</a:t>
            </a:r>
            <a:r>
              <a:rPr sz="4400" spc="-15" dirty="0" smtClean="0">
                <a:latin typeface="Calibri"/>
                <a:cs typeface="Calibri"/>
              </a:rPr>
              <a:t>sit</a:t>
            </a:r>
            <a:r>
              <a:rPr sz="4400" spc="-20" dirty="0" smtClean="0">
                <a:latin typeface="Calibri"/>
                <a:cs typeface="Calibri"/>
              </a:rPr>
              <a:t>i</a:t>
            </a:r>
            <a:r>
              <a:rPr sz="4400" spc="-25" dirty="0" smtClean="0">
                <a:latin typeface="Calibri"/>
                <a:cs typeface="Calibri"/>
              </a:rPr>
              <a:t>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27559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4539615" algn="l"/>
              </a:tabLst>
            </a:pP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er</a:t>
            </a:r>
            <a:r>
              <a:rPr sz="3200" spc="-45" dirty="0" smtClean="0">
                <a:latin typeface="Calibri"/>
                <a:cs typeface="Calibri"/>
              </a:rPr>
              <a:t> 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ul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assesm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t:	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domi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ami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ion: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si</a:t>
            </a:r>
            <a:r>
              <a:rPr sz="3200" spc="-70" dirty="0" smtClean="0">
                <a:latin typeface="Calibri"/>
                <a:cs typeface="Calibri"/>
              </a:rPr>
              <a:t>z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260" dirty="0" smtClean="0">
                <a:latin typeface="Calibri"/>
                <a:cs typeface="Calibri"/>
              </a:rPr>
              <a:t>y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6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r>
              <a:rPr sz="3200" spc="-60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g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t,</a:t>
            </a:r>
            <a:r>
              <a:rPr sz="3200" spc="-20" dirty="0" smtClean="0">
                <a:latin typeface="Calibri"/>
                <a:cs typeface="Calibri"/>
              </a:rPr>
              <a:t> amou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quor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amn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i,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361315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on,</a:t>
            </a:r>
            <a:r>
              <a:rPr sz="3200" spc="-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moul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/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schi</a:t>
            </a:r>
            <a:r>
              <a:rPr sz="3200" spc="-10" dirty="0" smtClean="0">
                <a:latin typeface="Calibri"/>
                <a:cs typeface="Calibri"/>
              </a:rPr>
              <a:t>al</a:t>
            </a:r>
            <a:r>
              <a:rPr sz="3200" spc="-15" dirty="0" smtClean="0">
                <a:latin typeface="Calibri"/>
                <a:cs typeface="Calibri"/>
              </a:rPr>
              <a:t> sp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nes, </a:t>
            </a:r>
            <a:r>
              <a:rPr sz="3200" spc="-20" dirty="0" smtClean="0">
                <a:latin typeface="Calibri"/>
                <a:cs typeface="Calibri"/>
              </a:rPr>
              <a:t>pub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ch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Cerv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x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ly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la</a:t>
            </a:r>
            <a:r>
              <a:rPr sz="3200" spc="-4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15" dirty="0" smtClean="0">
                <a:latin typeface="Calibri"/>
                <a:cs typeface="Calibri"/>
              </a:rPr>
              <a:t>Assi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ed; 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ouse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15" dirty="0" smtClean="0">
                <a:latin typeface="Calibri"/>
                <a:cs typeface="Calibri"/>
              </a:rPr>
              <a:t>/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96393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Ar</a:t>
            </a:r>
            <a:r>
              <a:rPr sz="4400" spc="-60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65" dirty="0" smtClean="0">
                <a:latin typeface="Calibri"/>
                <a:cs typeface="Calibri"/>
              </a:rPr>
              <a:t>s</a:t>
            </a:r>
            <a:r>
              <a:rPr sz="4400" spc="-75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ed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OPP</a:t>
            </a:r>
            <a:r>
              <a:rPr sz="4400" spc="15" dirty="0" smtClean="0">
                <a:latin typeface="Calibri"/>
                <a:cs typeface="Calibri"/>
              </a:rPr>
              <a:t> </a:t>
            </a:r>
            <a:r>
              <a:rPr sz="4400" spc="-9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806690" cy="9963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aesarian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if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tabLst>
                <a:tab pos="1699895" algn="l"/>
                <a:tab pos="3561079" algn="l"/>
              </a:tabLst>
            </a:pP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gh </a:t>
            </a:r>
            <a:r>
              <a:rPr sz="3200" spc="-15" dirty="0" smtClean="0">
                <a:latin typeface="Calibri"/>
                <a:cs typeface="Calibri"/>
              </a:rPr>
              <a:t>or	</a:t>
            </a:r>
            <a:r>
              <a:rPr sz="3200" spc="-20" dirty="0" smtClean="0">
                <a:latin typeface="Calibri"/>
                <a:cs typeface="Calibri"/>
              </a:rPr>
              <a:t>mid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6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vi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	of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lv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4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07950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Deep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35" dirty="0" smtClean="0">
                <a:latin typeface="Calibri"/>
                <a:cs typeface="Calibri"/>
              </a:rPr>
              <a:t>t</a:t>
            </a:r>
            <a:r>
              <a:rPr sz="4400" spc="-114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an</a:t>
            </a:r>
            <a:r>
              <a:rPr sz="4400" spc="-80" dirty="0" smtClean="0">
                <a:latin typeface="Calibri"/>
                <a:cs typeface="Calibri"/>
              </a:rPr>
              <a:t>s</a:t>
            </a:r>
            <a:r>
              <a:rPr sz="4400" spc="-65" dirty="0" smtClean="0">
                <a:latin typeface="Calibri"/>
                <a:cs typeface="Calibri"/>
              </a:rPr>
              <a:t>v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95" dirty="0" smtClean="0">
                <a:latin typeface="Calibri"/>
                <a:cs typeface="Calibri"/>
              </a:rPr>
              <a:t>r</a:t>
            </a:r>
            <a:r>
              <a:rPr sz="4400" spc="-20" dirty="0" smtClean="0">
                <a:latin typeface="Calibri"/>
                <a:cs typeface="Calibri"/>
              </a:rPr>
              <a:t>se</a:t>
            </a:r>
            <a:r>
              <a:rPr sz="4400" spc="3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ar</a:t>
            </a:r>
            <a:r>
              <a:rPr sz="4400" spc="-55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e</a:t>
            </a:r>
            <a:r>
              <a:rPr sz="4400" spc="-65" dirty="0" smtClean="0">
                <a:latin typeface="Calibri"/>
                <a:cs typeface="Calibri"/>
              </a:rPr>
              <a:t>s</a:t>
            </a:r>
            <a:r>
              <a:rPr sz="4400" spc="-15" dirty="0" smtClean="0">
                <a:latin typeface="Calibri"/>
                <a:cs typeface="Calibri"/>
              </a:rPr>
              <a:t>t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64805" cy="36309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deep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65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vi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55" dirty="0" smtClean="0">
                <a:latin typeface="Calibri"/>
                <a:cs typeface="Calibri"/>
              </a:rPr>
              <a:t>tt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su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 is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9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-60" dirty="0" smtClean="0">
                <a:latin typeface="Calibri"/>
                <a:cs typeface="Calibri"/>
              </a:rPr>
              <a:t>s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sp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nous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295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no</a:t>
            </a:r>
            <a:r>
              <a:rPr sz="3200" spc="-15" dirty="0" smtClean="0">
                <a:latin typeface="Calibri"/>
                <a:cs typeface="Calibri"/>
              </a:rPr>
              <a:t> p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og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ess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des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vix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6"/>
              </a:spcBef>
              <a:buFont typeface="Arial"/>
              <a:buChar char="•"/>
            </a:pPr>
            <a:endParaRPr sz="750"/>
          </a:p>
          <a:p>
            <a:pPr marL="356870" marR="403225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6112510" algn="l"/>
              </a:tabLst>
            </a:pPr>
            <a:r>
              <a:rPr sz="3200" spc="-3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mp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use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ce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deli</a:t>
            </a:r>
            <a:r>
              <a:rPr sz="3200" spc="-3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	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ba</a:t>
            </a:r>
            <a:r>
              <a:rPr sz="3200" spc="-4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20" dirty="0" smtClean="0">
                <a:latin typeface="Calibri"/>
                <a:cs typeface="Calibri"/>
              </a:rPr>
              <a:t> mu</a:t>
            </a:r>
            <a:r>
              <a:rPr sz="3200" spc="-75" dirty="0" smtClean="0">
                <a:latin typeface="Calibri"/>
                <a:cs typeface="Calibri"/>
              </a:rPr>
              <a:t>s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esi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esp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cia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ly </a:t>
            </a:r>
            <a:r>
              <a:rPr sz="3200" spc="-10" dirty="0" smtClean="0">
                <a:latin typeface="Calibri"/>
                <a:cs typeface="Calibri"/>
              </a:rPr>
              <a:t>if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 ba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431540" algn="l"/>
              </a:tabLst>
            </a:pPr>
            <a:r>
              <a:rPr sz="3200" spc="-15" dirty="0" smtClean="0">
                <a:latin typeface="Calibri"/>
                <a:cs typeface="Calibri"/>
              </a:rPr>
              <a:t>Caesaria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	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1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58774" y="476884"/>
            <a:ext cx="7823200" cy="69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C</a:t>
            </a:r>
            <a:r>
              <a:rPr sz="4400" spc="-10" dirty="0" smtClean="0">
                <a:latin typeface="Calibri"/>
                <a:cs typeface="Calibri"/>
              </a:rPr>
              <a:t>o</a:t>
            </a:r>
            <a:r>
              <a:rPr sz="4400" spc="-35" dirty="0" smtClean="0">
                <a:latin typeface="Calibri"/>
                <a:cs typeface="Calibri"/>
              </a:rPr>
              <a:t>m</a:t>
            </a:r>
            <a:r>
              <a:rPr sz="4400" spc="-50" dirty="0" smtClean="0">
                <a:latin typeface="Calibri"/>
                <a:cs typeface="Calibri"/>
              </a:rPr>
              <a:t>m</a:t>
            </a:r>
            <a:r>
              <a:rPr sz="4400" spc="-25" dirty="0" smtClean="0">
                <a:latin typeface="Calibri"/>
                <a:cs typeface="Calibri"/>
              </a:rPr>
              <a:t>on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20" dirty="0" smtClean="0">
                <a:latin typeface="Calibri"/>
                <a:cs typeface="Calibri"/>
              </a:rPr>
              <a:t>er</a:t>
            </a:r>
            <a:r>
              <a:rPr sz="4400" spc="-90" dirty="0" smtClean="0">
                <a:latin typeface="Calibri"/>
                <a:cs typeface="Calibri"/>
              </a:rPr>
              <a:t>r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-20" dirty="0" smtClean="0">
                <a:latin typeface="Calibri"/>
                <a:cs typeface="Calibri"/>
              </a:rPr>
              <a:t>s</a:t>
            </a:r>
            <a:r>
              <a:rPr sz="4400" spc="20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and</a:t>
            </a:r>
            <a:r>
              <a:rPr sz="4400" spc="5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ompli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65" dirty="0" smtClean="0">
                <a:latin typeface="Calibri"/>
                <a:cs typeface="Calibri"/>
              </a:rPr>
              <a:t>a</a:t>
            </a:r>
            <a:r>
              <a:rPr sz="4400" spc="-5" dirty="0" smtClean="0">
                <a:latin typeface="Calibri"/>
                <a:cs typeface="Calibri"/>
              </a:rPr>
              <a:t>t</a:t>
            </a:r>
            <a:r>
              <a:rPr sz="4400" spc="-20" dirty="0" smtClean="0">
                <a:latin typeface="Calibri"/>
                <a:cs typeface="Calibri"/>
              </a:rPr>
              <a:t>ions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578725" cy="44113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Undue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use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ce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ei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her </a:t>
            </a:r>
            <a:r>
              <a:rPr sz="3200" spc="-45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ouse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uns</a:t>
            </a:r>
            <a:r>
              <a:rPr sz="3200" spc="-30" dirty="0" smtClean="0">
                <a:latin typeface="Calibri"/>
                <a:cs typeface="Calibri"/>
              </a:rPr>
              <a:t>k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1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led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ha</a:t>
            </a:r>
            <a:r>
              <a:rPr sz="3200" spc="-15" dirty="0" smtClean="0">
                <a:latin typeface="Calibri"/>
                <a:cs typeface="Calibri"/>
              </a:rPr>
              <a:t>nds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5" dirty="0" smtClean="0">
                <a:latin typeface="Calibri"/>
                <a:cs typeface="Calibri"/>
              </a:rPr>
              <a:t>U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imely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siot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9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Shou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der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45" dirty="0" smtClean="0">
                <a:latin typeface="Calibri"/>
                <a:cs typeface="Calibri"/>
              </a:rPr>
              <a:t>y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ocia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7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ur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g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8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nju</a:t>
            </a:r>
            <a:r>
              <a:rPr sz="3200" spc="-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ba</a:t>
            </a:r>
            <a:r>
              <a:rPr sz="3200" spc="-40" dirty="0" smtClean="0">
                <a:latin typeface="Calibri"/>
                <a:cs typeface="Calibri"/>
              </a:rPr>
              <a:t>b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7"/>
              </a:spcBef>
              <a:buFont typeface="Arial"/>
              <a:buChar char="•"/>
            </a:pPr>
            <a:endParaRPr sz="750"/>
          </a:p>
          <a:p>
            <a:pPr marL="356870" marR="504825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u</a:t>
            </a:r>
            <a:r>
              <a:rPr sz="3200" spc="-25" dirty="0" smtClean="0">
                <a:latin typeface="Calibri"/>
                <a:cs typeface="Calibri"/>
              </a:rPr>
              <a:t>ma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birth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ru</a:t>
            </a:r>
            <a:r>
              <a:rPr sz="3200" spc="-45" dirty="0" smtClean="0">
                <a:latin typeface="Calibri"/>
                <a:cs typeface="Calibri"/>
              </a:rPr>
              <a:t>p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6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 ut</a:t>
            </a:r>
            <a:r>
              <a:rPr sz="3200" spc="-4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us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partu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haem</a:t>
            </a:r>
            <a:r>
              <a:rPr sz="3200" spc="-30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hage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57702" y="476884"/>
            <a:ext cx="2232660" cy="6985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6699250" cy="5080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2482850" algn="l"/>
                <a:tab pos="2917825" algn="l"/>
              </a:tabLst>
            </a:pPr>
            <a:r>
              <a:rPr sz="3200" spc="-20" dirty="0" smtClean="0">
                <a:latin typeface="Calibri"/>
                <a:cs typeface="Calibri"/>
              </a:rPr>
              <a:t>Un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li</a:t>
            </a:r>
            <a:r>
              <a:rPr sz="3200" spc="-20" dirty="0" smtClean="0">
                <a:latin typeface="Calibri"/>
                <a:cs typeface="Calibri"/>
              </a:rPr>
              <a:t>e	</a:t>
            </a:r>
            <a:r>
              <a:rPr sz="3200" spc="-10" dirty="0" smtClean="0">
                <a:latin typeface="Calibri"/>
                <a:cs typeface="Calibri"/>
              </a:rPr>
              <a:t>is	</a:t>
            </a:r>
            <a:r>
              <a:rPr sz="3200" spc="-20" dirty="0" smtClean="0">
                <a:latin typeface="Calibri"/>
                <a:cs typeface="Calibri"/>
              </a:rPr>
              <a:t>chan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ns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353820">
              <a:lnSpc>
                <a:spcPct val="100000"/>
              </a:lnSpc>
            </a:pPr>
            <a:r>
              <a:rPr sz="4400" spc="-30" dirty="0" smtClean="0">
                <a:latin typeface="Calibri"/>
                <a:cs typeface="Calibri"/>
              </a:rPr>
              <a:t>D</a:t>
            </a:r>
            <a:r>
              <a:rPr sz="4400" spc="-70" dirty="0" smtClean="0">
                <a:latin typeface="Calibri"/>
                <a:cs typeface="Calibri"/>
              </a:rPr>
              <a:t>e</a:t>
            </a:r>
            <a:r>
              <a:rPr sz="4400" spc="-15" dirty="0" smtClean="0">
                <a:latin typeface="Calibri"/>
                <a:cs typeface="Calibri"/>
              </a:rPr>
              <a:t>finit</a:t>
            </a:r>
            <a:r>
              <a:rPr sz="4400" spc="-25" dirty="0" smtClean="0">
                <a:latin typeface="Calibri"/>
                <a:cs typeface="Calibri"/>
              </a:rPr>
              <a:t>ion</a:t>
            </a:r>
            <a:r>
              <a:rPr sz="4400" spc="35" dirty="0" smtClean="0">
                <a:latin typeface="Calibri"/>
                <a:cs typeface="Calibri"/>
              </a:rPr>
              <a:t> </a:t>
            </a:r>
            <a:r>
              <a:rPr sz="4400" spc="-80" dirty="0" smtClean="0">
                <a:latin typeface="Calibri"/>
                <a:cs typeface="Calibri"/>
              </a:rPr>
              <a:t>c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70" dirty="0" smtClean="0">
                <a:latin typeface="Calibri"/>
                <a:cs typeface="Calibri"/>
              </a:rPr>
              <a:t>n</a:t>
            </a:r>
            <a:r>
              <a:rPr sz="4400" spc="-15" dirty="0" smtClean="0">
                <a:latin typeface="Calibri"/>
                <a:cs typeface="Calibri"/>
              </a:rPr>
              <a:t>ti</a:t>
            </a:r>
            <a:r>
              <a:rPr sz="4400" spc="-40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ues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850505" cy="255778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  <a:tab pos="3386454" algn="l"/>
              </a:tabLst>
            </a:pP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	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ng</a:t>
            </a:r>
            <a:r>
              <a:rPr sz="3200" spc="5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 other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han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ph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1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or </a:t>
            </a:r>
            <a:r>
              <a:rPr sz="3200" spc="-8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amp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ch,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ace, b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50" dirty="0" smtClean="0">
                <a:latin typeface="Calibri"/>
                <a:cs typeface="Calibri"/>
              </a:rPr>
              <a:t>o</a:t>
            </a:r>
            <a:r>
              <a:rPr sz="3200" spc="-25" dirty="0" smtClean="0">
                <a:latin typeface="Calibri"/>
                <a:cs typeface="Calibri"/>
              </a:rPr>
              <a:t>w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 </a:t>
            </a:r>
            <a:r>
              <a:rPr sz="3200" spc="-15" dirty="0" smtClean="0">
                <a:latin typeface="Calibri"/>
                <a:cs typeface="Calibri"/>
              </a:rPr>
              <a:t>sh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de</a:t>
            </a:r>
            <a:r>
              <a:rPr sz="3200" spc="-340" dirty="0" smtClean="0">
                <a:latin typeface="Calibri"/>
                <a:cs typeface="Calibri"/>
              </a:rPr>
              <a:t>r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4"/>
              </a:spcBef>
              <a:buFont typeface="Arial"/>
              <a:buChar char="•"/>
            </a:pPr>
            <a:endParaRPr sz="750"/>
          </a:p>
          <a:p>
            <a:pPr marL="356870" marR="40513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pos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on: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posi</a:t>
            </a:r>
            <a:r>
              <a:rPr sz="3200" spc="-5" dirty="0" smtClean="0">
                <a:latin typeface="Calibri"/>
                <a:cs typeface="Calibri"/>
              </a:rPr>
              <a:t>ti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of</a:t>
            </a:r>
            <a:r>
              <a:rPr sz="3200" spc="-5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rt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x other</a:t>
            </a:r>
            <a:r>
              <a:rPr sz="3200" spc="-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fl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ed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cip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35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or </a:t>
            </a:r>
            <a:r>
              <a:rPr sz="3200" spc="-20" dirty="0" smtClean="0">
                <a:latin typeface="Calibri"/>
                <a:cs typeface="Calibri"/>
              </a:rPr>
              <a:t>pos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5702" y="204342"/>
            <a:ext cx="6692265" cy="12452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399540" marR="12700" indent="-1387475">
              <a:lnSpc>
                <a:spcPct val="100000"/>
              </a:lnSpc>
              <a:tabLst>
                <a:tab pos="2080895" algn="l"/>
                <a:tab pos="5433695" algn="l"/>
              </a:tabLst>
            </a:pPr>
            <a:r>
              <a:rPr sz="4000" spc="-215" dirty="0" smtClean="0">
                <a:latin typeface="Calibri"/>
                <a:cs typeface="Calibri"/>
              </a:rPr>
              <a:t>F</a:t>
            </a:r>
            <a:r>
              <a:rPr sz="4000" spc="-15" dirty="0" smtClean="0">
                <a:latin typeface="Calibri"/>
                <a:cs typeface="Calibri"/>
              </a:rPr>
              <a:t>A</a:t>
            </a:r>
            <a:r>
              <a:rPr sz="4000" spc="15" dirty="0" smtClean="0">
                <a:latin typeface="Calibri"/>
                <a:cs typeface="Calibri"/>
              </a:rPr>
              <a:t>C</a:t>
            </a:r>
            <a:r>
              <a:rPr sz="4000" spc="-130" dirty="0" smtClean="0">
                <a:latin typeface="Calibri"/>
                <a:cs typeface="Calibri"/>
              </a:rPr>
              <a:t>T</a:t>
            </a:r>
            <a:r>
              <a:rPr sz="4000" spc="0" dirty="0" smtClean="0">
                <a:latin typeface="Calibri"/>
                <a:cs typeface="Calibri"/>
              </a:rPr>
              <a:t>O</a:t>
            </a:r>
            <a:r>
              <a:rPr sz="4000" spc="-35" dirty="0" smtClean="0">
                <a:latin typeface="Calibri"/>
                <a:cs typeface="Calibri"/>
              </a:rPr>
              <a:t>R</a:t>
            </a:r>
            <a:r>
              <a:rPr sz="4000" spc="0" dirty="0" smtClean="0">
                <a:latin typeface="Calibri"/>
                <a:cs typeface="Calibri"/>
              </a:rPr>
              <a:t>S	T</a:t>
            </a:r>
            <a:r>
              <a:rPr sz="4000" spc="-5" dirty="0" smtClean="0">
                <a:latin typeface="Calibri"/>
                <a:cs typeface="Calibri"/>
              </a:rPr>
              <a:t>H</a:t>
            </a:r>
            <a:r>
              <a:rPr sz="4000" spc="-315" dirty="0" smtClean="0">
                <a:latin typeface="Calibri"/>
                <a:cs typeface="Calibri"/>
              </a:rPr>
              <a:t>A</a:t>
            </a:r>
            <a:r>
              <a:rPr sz="4000" spc="0" dirty="0" smtClean="0">
                <a:latin typeface="Calibri"/>
                <a:cs typeface="Calibri"/>
              </a:rPr>
              <a:t>T</a:t>
            </a:r>
            <a:r>
              <a:rPr sz="4000" spc="-55" dirty="0" smtClean="0">
                <a:latin typeface="Calibri"/>
                <a:cs typeface="Calibri"/>
              </a:rPr>
              <a:t> </a:t>
            </a:r>
            <a:r>
              <a:rPr sz="4000" spc="0" dirty="0" smtClean="0">
                <a:latin typeface="Calibri"/>
                <a:cs typeface="Calibri"/>
              </a:rPr>
              <a:t>S</a:t>
            </a:r>
            <a:r>
              <a:rPr sz="4000" spc="-100" dirty="0" smtClean="0">
                <a:latin typeface="Calibri"/>
                <a:cs typeface="Calibri"/>
              </a:rPr>
              <a:t>L</a:t>
            </a:r>
            <a:r>
              <a:rPr sz="4000" spc="-45" dirty="0" smtClean="0">
                <a:latin typeface="Calibri"/>
                <a:cs typeface="Calibri"/>
              </a:rPr>
              <a:t>O</a:t>
            </a:r>
            <a:r>
              <a:rPr sz="4000" spc="0" dirty="0" smtClean="0">
                <a:latin typeface="Calibri"/>
                <a:cs typeface="Calibri"/>
              </a:rPr>
              <a:t>W OR	M</a:t>
            </a:r>
            <a:r>
              <a:rPr sz="4000" spc="10" dirty="0" smtClean="0">
                <a:latin typeface="Calibri"/>
                <a:cs typeface="Calibri"/>
              </a:rPr>
              <a:t>A</a:t>
            </a:r>
            <a:r>
              <a:rPr sz="4000" spc="0" dirty="0" smtClean="0">
                <a:latin typeface="Calibri"/>
                <a:cs typeface="Calibri"/>
              </a:rPr>
              <a:t>KE LAB</a:t>
            </a:r>
            <a:r>
              <a:rPr sz="4000" spc="5" dirty="0" smtClean="0">
                <a:latin typeface="Calibri"/>
                <a:cs typeface="Calibri"/>
              </a:rPr>
              <a:t>O</a:t>
            </a:r>
            <a:r>
              <a:rPr sz="4000" spc="0" dirty="0" smtClean="0">
                <a:latin typeface="Calibri"/>
                <a:cs typeface="Calibri"/>
              </a:rPr>
              <a:t>UR</a:t>
            </a:r>
            <a:r>
              <a:rPr sz="4000" spc="-65" dirty="0" smtClean="0">
                <a:latin typeface="Calibri"/>
                <a:cs typeface="Calibri"/>
              </a:rPr>
              <a:t> </a:t>
            </a:r>
            <a:r>
              <a:rPr sz="4000" spc="0" dirty="0" smtClean="0">
                <a:latin typeface="Calibri"/>
                <a:cs typeface="Calibri"/>
              </a:rPr>
              <a:t>DIF</a:t>
            </a:r>
            <a:r>
              <a:rPr sz="4000" spc="5" dirty="0" smtClean="0">
                <a:latin typeface="Calibri"/>
                <a:cs typeface="Calibri"/>
              </a:rPr>
              <a:t>F</a:t>
            </a:r>
            <a:r>
              <a:rPr sz="4000" spc="0" dirty="0" smtClean="0">
                <a:latin typeface="Calibri"/>
                <a:cs typeface="Calibri"/>
              </a:rPr>
              <a:t>ICU</a:t>
            </a:r>
            <a:r>
              <a:rPr sz="4000" spc="-310" dirty="0" smtClean="0">
                <a:latin typeface="Calibri"/>
                <a:cs typeface="Calibri"/>
              </a:rPr>
              <a:t>L</a:t>
            </a:r>
            <a:r>
              <a:rPr sz="4000" spc="0" dirty="0" smtClean="0">
                <a:latin typeface="Calibri"/>
                <a:cs typeface="Calibri"/>
              </a:rPr>
              <a:t>T</a:t>
            </a:r>
            <a:endParaRPr sz="40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828915" cy="3142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Abnor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4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posi</a:t>
            </a:r>
            <a:r>
              <a:rPr sz="3200" spc="-5" dirty="0" smtClean="0">
                <a:latin typeface="Calibri"/>
                <a:cs typeface="Calibri"/>
              </a:rPr>
              <a:t>ti</a:t>
            </a:r>
            <a:r>
              <a:rPr sz="3200" spc="-15" dirty="0" smtClean="0">
                <a:latin typeface="Calibri"/>
                <a:cs typeface="Calibri"/>
              </a:rPr>
              <a:t>on,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or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elopm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Abno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mal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bo</a:t>
            </a:r>
            <a:r>
              <a:rPr sz="3200" spc="-7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–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small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pelvis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marR="565785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Abnor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pu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c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s: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poor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m</a:t>
            </a:r>
            <a:r>
              <a:rPr sz="3200" spc="-45" dirty="0" smtClean="0">
                <a:latin typeface="Calibri"/>
                <a:cs typeface="Calibri"/>
              </a:rPr>
              <a:t>a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 </a:t>
            </a:r>
            <a:r>
              <a:rPr sz="3200" spc="-5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f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3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during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se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ond</a:t>
            </a:r>
            <a:r>
              <a:rPr sz="3200" spc="45" dirty="0" smtClean="0">
                <a:latin typeface="Calibri"/>
                <a:cs typeface="Calibri"/>
              </a:rPr>
              <a:t> </a:t>
            </a:r>
            <a:r>
              <a:rPr sz="3200" spc="-65" dirty="0" smtClean="0">
                <a:latin typeface="Calibri"/>
                <a:cs typeface="Calibri"/>
              </a:rPr>
              <a:t>s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ag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ut</a:t>
            </a:r>
            <a:r>
              <a:rPr sz="3200" spc="-40" dirty="0" smtClean="0">
                <a:latin typeface="Calibri"/>
                <a:cs typeface="Calibri"/>
              </a:rPr>
              <a:t>e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ne</a:t>
            </a:r>
            <a:r>
              <a:rPr sz="3200" spc="-15" dirty="0" smtClean="0">
                <a:latin typeface="Calibri"/>
                <a:cs typeface="Calibri"/>
              </a:rPr>
              <a:t> d</a:t>
            </a:r>
            <a:r>
              <a:rPr sz="3200" spc="-45" dirty="0" smtClean="0">
                <a:latin typeface="Calibri"/>
                <a:cs typeface="Calibri"/>
              </a:rPr>
              <a:t>ys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5" dirty="0" smtClean="0">
                <a:latin typeface="Calibri"/>
                <a:cs typeface="Calibri"/>
              </a:rPr>
              <a:t>unct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2311400">
              <a:lnSpc>
                <a:spcPct val="100000"/>
              </a:lnSpc>
            </a:pPr>
            <a:r>
              <a:rPr sz="4400" spc="-20" dirty="0" smtClean="0">
                <a:latin typeface="Calibri"/>
                <a:cs typeface="Calibri"/>
              </a:rPr>
              <a:t>DI</a:t>
            </a:r>
            <a:r>
              <a:rPr sz="4400" spc="-50" dirty="0" smtClean="0">
                <a:latin typeface="Calibri"/>
                <a:cs typeface="Calibri"/>
              </a:rPr>
              <a:t>A</a:t>
            </a:r>
            <a:r>
              <a:rPr sz="4400" spc="-30" dirty="0" smtClean="0">
                <a:latin typeface="Calibri"/>
                <a:cs typeface="Calibri"/>
              </a:rPr>
              <a:t>G</a:t>
            </a:r>
            <a:r>
              <a:rPr sz="4400" spc="-45" dirty="0" smtClean="0">
                <a:latin typeface="Calibri"/>
                <a:cs typeface="Calibri"/>
              </a:rPr>
              <a:t>N</a:t>
            </a:r>
            <a:r>
              <a:rPr sz="4400" spc="-25" dirty="0" smtClean="0">
                <a:latin typeface="Calibri"/>
                <a:cs typeface="Calibri"/>
              </a:rPr>
              <a:t>OS</a:t>
            </a:r>
            <a:r>
              <a:rPr sz="4400" spc="-95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7940675" cy="363092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4471035" algn="l"/>
              </a:tabLst>
            </a:pPr>
            <a:r>
              <a:rPr sz="3200" spc="-20" dirty="0" smtClean="0">
                <a:latin typeface="Calibri"/>
                <a:cs typeface="Calibri"/>
              </a:rPr>
              <a:t>Abdomi</a:t>
            </a:r>
            <a:r>
              <a:rPr sz="3200" spc="-15" dirty="0" smtClean="0">
                <a:latin typeface="Calibri"/>
                <a:cs typeface="Calibri"/>
              </a:rPr>
              <a:t>nal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5" dirty="0" smtClean="0">
                <a:latin typeface="Calibri"/>
                <a:cs typeface="Calibri"/>
              </a:rPr>
              <a:t>am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	</a:t>
            </a:r>
            <a:r>
              <a:rPr sz="3200" spc="-10" dirty="0" smtClean="0">
                <a:latin typeface="Calibri"/>
                <a:cs typeface="Calibri"/>
              </a:rPr>
              <a:t>,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15" dirty="0" smtClean="0">
                <a:latin typeface="Calibri"/>
                <a:cs typeface="Calibri"/>
              </a:rPr>
              <a:t>specia</a:t>
            </a:r>
            <a:r>
              <a:rPr sz="3200" spc="5" dirty="0" smtClean="0">
                <a:latin typeface="Calibri"/>
                <a:cs typeface="Calibri"/>
              </a:rPr>
              <a:t>l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3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endParaRPr sz="32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tabLst>
                <a:tab pos="789940" algn="l"/>
              </a:tabLst>
            </a:pPr>
            <a:r>
              <a:rPr sz="3200" spc="-10" dirty="0" smtClean="0">
                <a:latin typeface="Calibri"/>
                <a:cs typeface="Calibri"/>
              </a:rPr>
              <a:t>is	</a:t>
            </a:r>
            <a:r>
              <a:rPr sz="3200" spc="-15" dirty="0" smtClean="0">
                <a:latin typeface="Calibri"/>
                <a:cs typeface="Calibri"/>
              </a:rPr>
              <a:t>vi</a:t>
            </a:r>
            <a:r>
              <a:rPr sz="3200" spc="-5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  <a:tab pos="3863340" algn="l"/>
              </a:tabLst>
            </a:pPr>
            <a:r>
              <a:rPr sz="3200" spc="-204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0" dirty="0" smtClean="0">
                <a:latin typeface="Calibri"/>
                <a:cs typeface="Calibri"/>
              </a:rPr>
              <a:t>in</a:t>
            </a:r>
            <a:r>
              <a:rPr sz="3200" spc="-15" dirty="0" smtClean="0">
                <a:latin typeface="Calibri"/>
                <a:cs typeface="Calibri"/>
              </a:rPr>
              <a:t>al 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55" dirty="0" smtClean="0">
                <a:latin typeface="Calibri"/>
                <a:cs typeface="Calibri"/>
              </a:rPr>
              <a:t>x</a:t>
            </a:r>
            <a:r>
              <a:rPr sz="3200" spc="-20" dirty="0" smtClean="0">
                <a:latin typeface="Calibri"/>
                <a:cs typeface="Calibri"/>
              </a:rPr>
              <a:t>ami</a:t>
            </a:r>
            <a:r>
              <a:rPr sz="3200" spc="-15" dirty="0" smtClean="0">
                <a:latin typeface="Calibri"/>
                <a:cs typeface="Calibri"/>
              </a:rPr>
              <a:t>n</a:t>
            </a:r>
            <a:r>
              <a:rPr sz="3200" spc="-40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ion	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f</a:t>
            </a:r>
            <a:r>
              <a:rPr sz="3200" spc="-10" dirty="0" smtClean="0">
                <a:latin typeface="Calibri"/>
                <a:cs typeface="Calibri"/>
              </a:rPr>
              <a:t>ir</a:t>
            </a:r>
            <a:r>
              <a:rPr sz="3200" spc="-40" dirty="0" smtClean="0">
                <a:latin typeface="Calibri"/>
                <a:cs typeface="Calibri"/>
              </a:rPr>
              <a:t>m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</a:t>
            </a:r>
            <a:r>
              <a:rPr sz="3200" spc="-15" dirty="0" smtClean="0">
                <a:latin typeface="Calibri"/>
                <a:cs typeface="Calibri"/>
              </a:rPr>
              <a:t>nosis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9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B</a:t>
            </a:r>
            <a:r>
              <a:rPr sz="3200" spc="-35" dirty="0" smtClean="0">
                <a:latin typeface="Calibri"/>
                <a:cs typeface="Calibri"/>
              </a:rPr>
              <a:t>o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4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an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on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be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9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ac</a:t>
            </a:r>
            <a:r>
              <a:rPr sz="3200" spc="-5" dirty="0" smtClean="0">
                <a:latin typeface="Calibri"/>
                <a:cs typeface="Calibri"/>
              </a:rPr>
              <a:t>ti</a:t>
            </a:r>
            <a:r>
              <a:rPr sz="3200" spc="-15" dirty="0" smtClean="0">
                <a:latin typeface="Calibri"/>
                <a:cs typeface="Calibri"/>
              </a:rPr>
              <a:t>sed</a:t>
            </a:r>
            <a:r>
              <a:rPr sz="3200" spc="3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15" dirty="0" smtClean="0">
                <a:latin typeface="Calibri"/>
                <a:cs typeface="Calibri"/>
              </a:rPr>
              <a:t>bour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oom</a:t>
            </a:r>
            <a:r>
              <a:rPr sz="3200" spc="3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.</a:t>
            </a:r>
            <a:endParaRPr sz="3200">
              <a:latin typeface="Calibri"/>
              <a:cs typeface="Calibri"/>
            </a:endParaRPr>
          </a:p>
          <a:p>
            <a:pPr marL="356870" marR="139700">
              <a:lnSpc>
                <a:spcPts val="3840"/>
              </a:lnSpc>
              <a:spcBef>
                <a:spcPts val="125"/>
              </a:spcBef>
              <a:tabLst>
                <a:tab pos="6506209" algn="l"/>
              </a:tabLst>
            </a:pPr>
            <a:r>
              <a:rPr sz="3200" spc="-15" dirty="0" smtClean="0">
                <a:latin typeface="Calibri"/>
                <a:cs typeface="Calibri"/>
              </a:rPr>
              <a:t>Stu</a:t>
            </a:r>
            <a:r>
              <a:rPr sz="3200" spc="-20" dirty="0" smtClean="0">
                <a:latin typeface="Calibri"/>
                <a:cs typeface="Calibri"/>
              </a:rPr>
              <a:t>de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ou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ag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20" dirty="0" smtClean="0">
                <a:latin typeface="Calibri"/>
                <a:cs typeface="Calibri"/>
              </a:rPr>
              <a:t>d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spend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as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much</a:t>
            </a:r>
            <a:r>
              <a:rPr sz="3200" spc="-10" dirty="0" smtClean="0">
                <a:latin typeface="Calibri"/>
                <a:cs typeface="Calibri"/>
              </a:rPr>
              <a:t> t</a:t>
            </a:r>
            <a:r>
              <a:rPr sz="3200" spc="-20" dirty="0" smtClean="0">
                <a:latin typeface="Calibri"/>
                <a:cs typeface="Calibri"/>
              </a:rPr>
              <a:t>ime </a:t>
            </a:r>
            <a:r>
              <a:rPr sz="3200" spc="-15" dirty="0" smtClean="0">
                <a:latin typeface="Calibri"/>
                <a:cs typeface="Calibri"/>
              </a:rPr>
              <a:t>as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possib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th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15" dirty="0" smtClean="0">
                <a:latin typeface="Calibri"/>
                <a:cs typeface="Calibri"/>
              </a:rPr>
              <a:t>cl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ea.	</a:t>
            </a:r>
            <a:r>
              <a:rPr sz="3200" spc="-20" dirty="0" smtClean="0">
                <a:latin typeface="Calibri"/>
                <a:cs typeface="Calibri"/>
              </a:rPr>
              <a:t>The</a:t>
            </a:r>
            <a:r>
              <a:rPr sz="3200" spc="-75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</a:t>
            </a:r>
            <a:r>
              <a:rPr sz="3200" spc="-15" dirty="0" smtClean="0">
                <a:latin typeface="Calibri"/>
                <a:cs typeface="Calibri"/>
              </a:rPr>
              <a:t> no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sho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t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cut.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326515">
              <a:lnSpc>
                <a:spcPct val="100000"/>
              </a:lnSpc>
            </a:pPr>
            <a:r>
              <a:rPr sz="4400" spc="-265" dirty="0" smtClean="0">
                <a:latin typeface="Calibri"/>
                <a:cs typeface="Calibri"/>
              </a:rPr>
              <a:t>F</a:t>
            </a:r>
            <a:r>
              <a:rPr sz="4400" spc="-55" dirty="0" smtClean="0">
                <a:latin typeface="Calibri"/>
                <a:cs typeface="Calibri"/>
              </a:rPr>
              <a:t>A</a:t>
            </a:r>
            <a:r>
              <a:rPr sz="4400" spc="-25" dirty="0" smtClean="0">
                <a:latin typeface="Calibri"/>
                <a:cs typeface="Calibri"/>
              </a:rPr>
              <a:t>CE</a:t>
            </a:r>
            <a:r>
              <a:rPr sz="4400" spc="-5" dirty="0" smtClean="0">
                <a:latin typeface="Calibri"/>
                <a:cs typeface="Calibri"/>
              </a:rPr>
              <a:t> </a:t>
            </a:r>
            <a:r>
              <a:rPr sz="4400" spc="-25" dirty="0" smtClean="0">
                <a:latin typeface="Calibri"/>
                <a:cs typeface="Calibri"/>
              </a:rPr>
              <a:t>PR</a:t>
            </a:r>
            <a:r>
              <a:rPr sz="4400" spc="-95" dirty="0" smtClean="0">
                <a:latin typeface="Calibri"/>
                <a:cs typeface="Calibri"/>
              </a:rPr>
              <a:t>E</a:t>
            </a:r>
            <a:r>
              <a:rPr sz="4400" spc="-25" dirty="0" smtClean="0">
                <a:latin typeface="Calibri"/>
                <a:cs typeface="Calibri"/>
              </a:rPr>
              <a:t>SE</a:t>
            </a:r>
            <a:r>
              <a:rPr sz="4400" spc="-50" dirty="0" smtClean="0">
                <a:latin typeface="Calibri"/>
                <a:cs typeface="Calibri"/>
              </a:rPr>
              <a:t>N</a:t>
            </a:r>
            <a:r>
              <a:rPr sz="4400" spc="-365" dirty="0" smtClean="0">
                <a:latin typeface="Calibri"/>
                <a:cs typeface="Calibri"/>
              </a:rPr>
              <a:t>TA</a:t>
            </a:r>
            <a:r>
              <a:rPr sz="4400" spc="-25" dirty="0" smtClean="0">
                <a:latin typeface="Calibri"/>
                <a:cs typeface="Calibri"/>
              </a:rPr>
              <a:t>TION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0921"/>
            <a:ext cx="7690484" cy="206946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marR="12700" indent="-344805">
              <a:lnSpc>
                <a:spcPct val="100099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Head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 </a:t>
            </a:r>
            <a:r>
              <a:rPr sz="3200" spc="-70" dirty="0" smtClean="0">
                <a:latin typeface="Calibri"/>
                <a:cs typeface="Calibri"/>
              </a:rPr>
              <a:t>h</a:t>
            </a:r>
            <a:r>
              <a:rPr sz="3200" spc="-20" dirty="0" smtClean="0">
                <a:latin typeface="Calibri"/>
                <a:cs typeface="Calibri"/>
              </a:rPr>
              <a:t>ype</a:t>
            </a:r>
            <a:r>
              <a:rPr sz="3200" spc="-80" dirty="0" smtClean="0">
                <a:latin typeface="Calibri"/>
                <a:cs typeface="Calibri"/>
              </a:rPr>
              <a:t>r</a:t>
            </a:r>
            <a:r>
              <a:rPr sz="3200" spc="-75" dirty="0" smtClean="0">
                <a:latin typeface="Calibri"/>
                <a:cs typeface="Calibri"/>
              </a:rPr>
              <a:t>e</a:t>
            </a:r>
            <a:r>
              <a:rPr sz="3200" spc="-10" dirty="0" smtClean="0">
                <a:latin typeface="Calibri"/>
                <a:cs typeface="Calibri"/>
              </a:rPr>
              <a:t>x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ende</a:t>
            </a:r>
            <a:r>
              <a:rPr sz="3200" spc="-10" dirty="0" smtClean="0">
                <a:latin typeface="Calibri"/>
                <a:cs typeface="Calibri"/>
              </a:rPr>
              <a:t>d.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0" dirty="0" smtClean="0">
                <a:latin typeface="Calibri"/>
                <a:cs typeface="Calibri"/>
              </a:rPr>
              <a:t>c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put</a:t>
            </a:r>
            <a:r>
              <a:rPr sz="3200" spc="6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in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5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act wi</a:t>
            </a:r>
            <a:r>
              <a:rPr sz="3200" spc="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-2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he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75" dirty="0" smtClean="0">
                <a:latin typeface="Calibri"/>
                <a:cs typeface="Calibri"/>
              </a:rPr>
              <a:t>f</a:t>
            </a:r>
            <a:r>
              <a:rPr sz="3200" spc="-55" dirty="0" smtClean="0">
                <a:latin typeface="Calibri"/>
                <a:cs typeface="Calibri"/>
              </a:rPr>
              <a:t>et</a:t>
            </a:r>
            <a:r>
              <a:rPr sz="3200" spc="-15" dirty="0" smtClean="0">
                <a:latin typeface="Calibri"/>
                <a:cs typeface="Calibri"/>
              </a:rPr>
              <a:t>al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back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and</a:t>
            </a:r>
            <a:r>
              <a:rPr sz="3200" spc="2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chin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is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es</a:t>
            </a:r>
            <a:r>
              <a:rPr sz="3200" spc="-35" dirty="0" smtClean="0">
                <a:latin typeface="Calibri"/>
                <a:cs typeface="Calibri"/>
              </a:rPr>
              <a:t>e</a:t>
            </a:r>
            <a:r>
              <a:rPr sz="3200" spc="-45" dirty="0" smtClean="0">
                <a:latin typeface="Calibri"/>
                <a:cs typeface="Calibri"/>
              </a:rPr>
              <a:t>n</a:t>
            </a:r>
            <a:r>
              <a:rPr sz="3200" spc="-10" dirty="0" smtClean="0">
                <a:latin typeface="Calibri"/>
                <a:cs typeface="Calibri"/>
              </a:rPr>
              <a:t>tin</a:t>
            </a:r>
            <a:r>
              <a:rPr sz="3200" spc="-15" dirty="0" smtClean="0">
                <a:latin typeface="Calibri"/>
                <a:cs typeface="Calibri"/>
              </a:rPr>
              <a:t>g ei</a:t>
            </a:r>
            <a:r>
              <a:rPr sz="3200" spc="-5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her 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40" dirty="0" smtClean="0">
                <a:latin typeface="Calibri"/>
                <a:cs typeface="Calibri"/>
              </a:rPr>
              <a:t>n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iorly or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po</a:t>
            </a:r>
            <a:r>
              <a:rPr sz="3200" spc="-70" dirty="0" smtClean="0">
                <a:latin typeface="Calibri"/>
                <a:cs typeface="Calibri"/>
              </a:rPr>
              <a:t>s</a:t>
            </a:r>
            <a:r>
              <a:rPr sz="3200" spc="-3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e</a:t>
            </a:r>
            <a:r>
              <a:rPr sz="3200" spc="-3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iorly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18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0" dirty="0" smtClean="0">
                <a:latin typeface="Calibri"/>
                <a:cs typeface="Calibri"/>
              </a:rPr>
              <a:t>V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5" dirty="0" smtClean="0">
                <a:latin typeface="Calibri"/>
                <a:cs typeface="Calibri"/>
              </a:rPr>
              <a:t>gi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10" dirty="0" smtClean="0">
                <a:latin typeface="Calibri"/>
                <a:cs typeface="Calibri"/>
              </a:rPr>
              <a:t>l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15" dirty="0" smtClean="0">
                <a:latin typeface="Calibri"/>
                <a:cs typeface="Calibri"/>
              </a:rPr>
              <a:t>del</a:t>
            </a:r>
            <a:r>
              <a:rPr sz="3200" spc="5" dirty="0" smtClean="0">
                <a:latin typeface="Calibri"/>
                <a:cs typeface="Calibri"/>
              </a:rPr>
              <a:t>i</a:t>
            </a:r>
            <a:r>
              <a:rPr sz="3200" spc="-40" dirty="0" smtClean="0">
                <a:latin typeface="Calibri"/>
                <a:cs typeface="Calibri"/>
              </a:rPr>
              <a:t>v</a:t>
            </a:r>
            <a:r>
              <a:rPr sz="3200" spc="-15" dirty="0" smtClean="0">
                <a:latin typeface="Calibri"/>
                <a:cs typeface="Calibri"/>
              </a:rPr>
              <a:t>ery</a:t>
            </a:r>
            <a:r>
              <a:rPr sz="3200" spc="20" dirty="0" smtClean="0">
                <a:latin typeface="Calibri"/>
                <a:cs typeface="Calibri"/>
              </a:rPr>
              <a:t> </a:t>
            </a:r>
            <a:r>
              <a:rPr sz="3200" spc="-100" dirty="0" smtClean="0">
                <a:latin typeface="Calibri"/>
                <a:cs typeface="Calibri"/>
              </a:rPr>
              <a:t>r</a:t>
            </a:r>
            <a:r>
              <a:rPr sz="3200" spc="-20" dirty="0" smtClean="0">
                <a:latin typeface="Calibri"/>
                <a:cs typeface="Calibri"/>
              </a:rPr>
              <a:t>a</a:t>
            </a:r>
            <a:r>
              <a:rPr sz="3200" spc="-65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ely</a:t>
            </a:r>
            <a:r>
              <a:rPr sz="3200" spc="5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oc</a:t>
            </a:r>
            <a:r>
              <a:rPr sz="3200" spc="-35" dirty="0" smtClean="0">
                <a:latin typeface="Calibri"/>
                <a:cs typeface="Calibri"/>
              </a:rPr>
              <a:t>c</a:t>
            </a:r>
            <a:r>
              <a:rPr sz="3200" spc="-20" dirty="0" smtClean="0">
                <a:latin typeface="Calibri"/>
                <a:cs typeface="Calibri"/>
              </a:rPr>
              <a:t>u</a:t>
            </a:r>
            <a:r>
              <a:rPr sz="3200" spc="-70" dirty="0" smtClean="0">
                <a:latin typeface="Calibri"/>
                <a:cs typeface="Calibri"/>
              </a:rPr>
              <a:t>r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n</a:t>
            </a:r>
            <a:r>
              <a:rPr sz="3200" spc="15" dirty="0" smtClean="0">
                <a:latin typeface="Calibri"/>
                <a:cs typeface="Calibri"/>
              </a:rPr>
              <a:t> 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15" dirty="0" smtClean="0">
                <a:latin typeface="Calibri"/>
                <a:cs typeface="Calibri"/>
              </a:rPr>
              <a:t>s</a:t>
            </a:r>
            <a:r>
              <a:rPr sz="3200" spc="-5" dirty="0" smtClean="0">
                <a:latin typeface="Calibri"/>
                <a:cs typeface="Calibri"/>
              </a:rPr>
              <a:t> </a:t>
            </a:r>
            <a:r>
              <a:rPr sz="3200" spc="-50" dirty="0" smtClean="0">
                <a:latin typeface="Calibri"/>
                <a:cs typeface="Calibri"/>
              </a:rPr>
              <a:t>c</a:t>
            </a:r>
            <a:r>
              <a:rPr sz="3200" spc="-15" dirty="0" smtClean="0">
                <a:latin typeface="Calibri"/>
                <a:cs typeface="Calibri"/>
              </a:rPr>
              <a:t>ase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5533" rIns="0" bIns="0" rtlCol="0">
            <a:noAutofit/>
          </a:bodyPr>
          <a:lstStyle/>
          <a:p>
            <a:pPr marL="1363345">
              <a:lnSpc>
                <a:spcPct val="100000"/>
              </a:lnSpc>
            </a:pPr>
            <a:r>
              <a:rPr sz="4400" spc="-25" dirty="0" smtClean="0">
                <a:latin typeface="Calibri"/>
                <a:cs typeface="Calibri"/>
              </a:rPr>
              <a:t>P</a:t>
            </a:r>
            <a:r>
              <a:rPr sz="4400" spc="-60" dirty="0" smtClean="0">
                <a:latin typeface="Calibri"/>
                <a:cs typeface="Calibri"/>
              </a:rPr>
              <a:t>r</a:t>
            </a:r>
            <a:r>
              <a:rPr sz="4400" spc="-20" dirty="0" smtClean="0">
                <a:latin typeface="Calibri"/>
                <a:cs typeface="Calibri"/>
              </a:rPr>
              <a:t>edispo</a:t>
            </a:r>
            <a:r>
              <a:rPr sz="4400" spc="-10" dirty="0" smtClean="0">
                <a:latin typeface="Calibri"/>
                <a:cs typeface="Calibri"/>
              </a:rPr>
              <a:t>s</a:t>
            </a:r>
            <a:r>
              <a:rPr sz="4400" spc="-20" dirty="0" smtClean="0">
                <a:latin typeface="Calibri"/>
                <a:cs typeface="Calibri"/>
              </a:rPr>
              <a:t>ing </a:t>
            </a:r>
            <a:r>
              <a:rPr sz="4400" spc="-105" dirty="0" smtClean="0">
                <a:latin typeface="Calibri"/>
                <a:cs typeface="Calibri"/>
              </a:rPr>
              <a:t>f</a:t>
            </a:r>
            <a:r>
              <a:rPr sz="4400" spc="-20" dirty="0" smtClean="0">
                <a:latin typeface="Calibri"/>
                <a:cs typeface="Calibri"/>
              </a:rPr>
              <a:t>ac</a:t>
            </a:r>
            <a:r>
              <a:rPr sz="4400" spc="-80" dirty="0" smtClean="0">
                <a:latin typeface="Calibri"/>
                <a:cs typeface="Calibri"/>
              </a:rPr>
              <a:t>t</a:t>
            </a:r>
            <a:r>
              <a:rPr sz="4400" spc="-25" dirty="0" smtClean="0">
                <a:latin typeface="Calibri"/>
                <a:cs typeface="Calibri"/>
              </a:rPr>
              <a:t>o</a:t>
            </a:r>
            <a:r>
              <a:rPr sz="4400" spc="-80" dirty="0" smtClean="0">
                <a:latin typeface="Calibri"/>
                <a:cs typeface="Calibri"/>
              </a:rPr>
              <a:t>r</a:t>
            </a:r>
            <a:r>
              <a:rPr sz="4400" spc="-20" dirty="0" smtClean="0">
                <a:latin typeface="Calibri"/>
                <a:cs typeface="Calibri"/>
              </a:rPr>
              <a:t>s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6244" y="1621409"/>
            <a:ext cx="3758565" cy="1093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20" dirty="0" smtClean="0">
                <a:latin typeface="Calibri"/>
                <a:cs typeface="Calibri"/>
              </a:rPr>
              <a:t>H</a:t>
            </a:r>
            <a:r>
              <a:rPr sz="3200" spc="0" dirty="0" smtClean="0">
                <a:latin typeface="Calibri"/>
                <a:cs typeface="Calibri"/>
              </a:rPr>
              <a:t>i</a:t>
            </a:r>
            <a:r>
              <a:rPr sz="3200" spc="-20" dirty="0" smtClean="0">
                <a:latin typeface="Calibri"/>
                <a:cs typeface="Calibri"/>
              </a:rPr>
              <a:t>gh</a:t>
            </a:r>
            <a:r>
              <a:rPr sz="3200" spc="5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p</a:t>
            </a:r>
            <a:r>
              <a:rPr sz="3200" spc="-15" dirty="0" smtClean="0">
                <a:latin typeface="Calibri"/>
                <a:cs typeface="Calibri"/>
              </a:rPr>
              <a:t>a</a:t>
            </a:r>
            <a:r>
              <a:rPr sz="3200" spc="-25" dirty="0" smtClean="0">
                <a:latin typeface="Calibri"/>
                <a:cs typeface="Calibri"/>
              </a:rPr>
              <a:t>r</a:t>
            </a:r>
            <a:r>
              <a:rPr sz="3200" spc="-5" dirty="0" smtClean="0">
                <a:latin typeface="Calibri"/>
                <a:cs typeface="Calibri"/>
              </a:rPr>
              <a:t>i</a:t>
            </a:r>
            <a:r>
              <a:rPr sz="3200" spc="-10" dirty="0" smtClean="0">
                <a:latin typeface="Calibri"/>
                <a:cs typeface="Calibri"/>
              </a:rPr>
              <a:t>t</a:t>
            </a:r>
            <a:r>
              <a:rPr sz="3200" spc="-15" dirty="0" smtClean="0">
                <a:latin typeface="Calibri"/>
                <a:cs typeface="Calibri"/>
              </a:rPr>
              <a:t>y</a:t>
            </a:r>
            <a:endParaRPr sz="3200">
              <a:latin typeface="Calibri"/>
              <a:cs typeface="Calibri"/>
            </a:endParaRPr>
          </a:p>
          <a:p>
            <a:pPr>
              <a:lnSpc>
                <a:spcPts val="750"/>
              </a:lnSpc>
              <a:spcBef>
                <a:spcPts val="20"/>
              </a:spcBef>
              <a:buFont typeface="Arial"/>
              <a:buChar char="•"/>
            </a:pPr>
            <a:endParaRPr sz="750"/>
          </a:p>
          <a:p>
            <a:pPr marL="356870" indent="-344805">
              <a:lnSpc>
                <a:spcPct val="100000"/>
              </a:lnSpc>
              <a:buFont typeface="Arial"/>
              <a:buChar char="•"/>
              <a:tabLst>
                <a:tab pos="356870" algn="l"/>
              </a:tabLst>
            </a:pPr>
            <a:r>
              <a:rPr sz="3200" spc="-90" dirty="0" smtClean="0">
                <a:latin typeface="Calibri"/>
                <a:cs typeface="Calibri"/>
              </a:rPr>
              <a:t>P</a:t>
            </a:r>
            <a:r>
              <a:rPr sz="3200" spc="-20" dirty="0" smtClean="0">
                <a:latin typeface="Calibri"/>
                <a:cs typeface="Calibri"/>
              </a:rPr>
              <a:t>endu</a:t>
            </a:r>
            <a:r>
              <a:rPr sz="3200" spc="-5" dirty="0" smtClean="0">
                <a:latin typeface="Calibri"/>
                <a:cs typeface="Calibri"/>
              </a:rPr>
              <a:t>l</a:t>
            </a:r>
            <a:r>
              <a:rPr sz="3200" spc="-20" dirty="0" smtClean="0">
                <a:latin typeface="Calibri"/>
                <a:cs typeface="Calibri"/>
              </a:rPr>
              <a:t>ous</a:t>
            </a:r>
            <a:r>
              <a:rPr sz="3200" spc="10" dirty="0" smtClean="0">
                <a:latin typeface="Calibri"/>
                <a:cs typeface="Calibri"/>
              </a:rPr>
              <a:t> </a:t>
            </a:r>
            <a:r>
              <a:rPr sz="3200" spc="-20" dirty="0" smtClean="0">
                <a:latin typeface="Calibri"/>
                <a:cs typeface="Calibri"/>
              </a:rPr>
              <a:t>ab</a:t>
            </a:r>
            <a:r>
              <a:rPr sz="3200" spc="-15" dirty="0" smtClean="0">
                <a:latin typeface="Calibri"/>
                <a:cs typeface="Calibri"/>
              </a:rPr>
              <a:t>d</a:t>
            </a:r>
            <a:r>
              <a:rPr sz="3200" spc="-20" dirty="0" smtClean="0">
                <a:latin typeface="Calibri"/>
                <a:cs typeface="Calibri"/>
              </a:rPr>
              <a:t>o</a:t>
            </a:r>
            <a:r>
              <a:rPr sz="3200" spc="-45" dirty="0" smtClean="0">
                <a:latin typeface="Calibri"/>
                <a:cs typeface="Calibri"/>
              </a:rPr>
              <a:t>m</a:t>
            </a:r>
            <a:r>
              <a:rPr sz="3200" spc="-20" dirty="0" smtClean="0">
                <a:latin typeface="Calibri"/>
                <a:cs typeface="Calibri"/>
              </a:rPr>
              <a:t>en</a:t>
            </a:r>
            <a:endParaRPr sz="3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586</Words>
  <Application>Microsoft Office PowerPoint</Application>
  <PresentationFormat>On-screen Show (4:3)</PresentationFormat>
  <Paragraphs>290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Slide 1</vt:lpstr>
      <vt:lpstr>DEFINITION</vt:lpstr>
      <vt:lpstr>Definition (continues)</vt:lpstr>
      <vt:lpstr>Slide 4</vt:lpstr>
      <vt:lpstr>Definition continues</vt:lpstr>
      <vt:lpstr>Slide 6</vt:lpstr>
      <vt:lpstr>DIAGNOSES</vt:lpstr>
      <vt:lpstr>FACE PRESENTATION</vt:lpstr>
      <vt:lpstr>Predisposing factors</vt:lpstr>
      <vt:lpstr>CAUSES</vt:lpstr>
      <vt:lpstr>Diagnoses</vt:lpstr>
      <vt:lpstr>LABOUR</vt:lpstr>
      <vt:lpstr>BROW PRESENTATION</vt:lpstr>
      <vt:lpstr>management</vt:lpstr>
      <vt:lpstr>TRANSVERSE LIE</vt:lpstr>
      <vt:lpstr>causes</vt:lpstr>
      <vt:lpstr>Diagnoses</vt:lpstr>
      <vt:lpstr>Labour</vt:lpstr>
      <vt:lpstr>Labour continues</vt:lpstr>
      <vt:lpstr>COMPOUND PRESENTATION</vt:lpstr>
      <vt:lpstr>Slide 21</vt:lpstr>
      <vt:lpstr>Complication of difficult labour continues</vt:lpstr>
      <vt:lpstr>Complications of difficult labour continues</vt:lpstr>
      <vt:lpstr>CORD PROLAPSE</vt:lpstr>
      <vt:lpstr>CORD PROLAPSE continues</vt:lpstr>
      <vt:lpstr>Management</vt:lpstr>
      <vt:lpstr>Slide 27</vt:lpstr>
      <vt:lpstr>Incidence and causes</vt:lpstr>
      <vt:lpstr>DIAGNOSIS</vt:lpstr>
      <vt:lpstr>Diagnosis continues</vt:lpstr>
      <vt:lpstr>LABOUR</vt:lpstr>
      <vt:lpstr>Labour continues</vt:lpstr>
      <vt:lpstr>Labour continues</vt:lpstr>
      <vt:lpstr>Management of labour</vt:lpstr>
      <vt:lpstr>Arrested occipito –posterior position</vt:lpstr>
      <vt:lpstr>Arrested OPP continues</vt:lpstr>
      <vt:lpstr>Deep transverse arrest</vt:lpstr>
      <vt:lpstr>Slide 38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MALPRESENTATION AND MALPOSITION</dc:title>
  <dc:creator>Dr. Ochiel</dc:creator>
  <cp:lastModifiedBy>lenovo</cp:lastModifiedBy>
  <cp:revision>1</cp:revision>
  <dcterms:created xsi:type="dcterms:W3CDTF">2021-05-01T14:50:36Z</dcterms:created>
  <dcterms:modified xsi:type="dcterms:W3CDTF">2021-05-01T14:04:39Z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2015-02-04T00:00:00Z</vt:filetime>
  </property>
  <property fmtid="{D5CDD505-2E9C-101B-9397-08002B2CF9AE}" pid="3" name="LastSaved">
    <vt:filetime>2021-05-01T00:00:00Z</vt:filetime>
  </property>
</Properties>
</file>