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slides/slide5.xml" ContentType="application/vnd.openxmlformats-officedocument.presentationml.slide+xml"/>
  <Override PartName="/ppt/notesSlides/notesSlide4.xml" ContentType="application/vnd.openxmlformats-officedocument.presentationml.notesSlide+xml"/>
  <Override PartName="/ppt/slides/slide6.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notesSlides/notesSlide8.xml" ContentType="application/vnd.openxmlformats-officedocument.presentationml.notesSlide+xml"/>
  <Override PartName="/ppt/slides/slide10.xml" ContentType="application/vnd.openxmlformats-officedocument.presentationml.slide+xml"/>
  <Override PartName="/ppt/notesSlides/notesSlide9.xml" ContentType="application/vnd.openxmlformats-officedocument.presentationml.notesSlide+xml"/>
  <Override PartName="/ppt/slides/slide11.xml" ContentType="application/vnd.openxmlformats-officedocument.presentationml.slide+xml"/>
  <Override PartName="/ppt/notesSlides/notesSlide10.xml" ContentType="application/vnd.openxmlformats-officedocument.presentationml.notesSlide+xml"/>
  <Override PartName="/ppt/slides/slide12.xml" ContentType="application/vnd.openxmlformats-officedocument.presentationml.slide+xml"/>
  <Override PartName="/ppt/notesSlides/notesSlide11.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Slides/notesSlide12.xml" ContentType="application/vnd.openxmlformats-officedocument.presentationml.notesSlide+xml"/>
  <Override PartName="/ppt/slides/slide16.xml" ContentType="application/vnd.openxmlformats-officedocument.presentationml.slide+xml"/>
  <Override PartName="/ppt/notesSlides/notesSlide13.xml" ContentType="application/vnd.openxmlformats-officedocument.presentationml.notesSlide+xml"/>
  <Override PartName="/ppt/slides/slide17.xml" ContentType="application/vnd.openxmlformats-officedocument.presentationml.slide+xml"/>
  <Override PartName="/ppt/notesSlides/notesSlide14.xml" ContentType="application/vnd.openxmlformats-officedocument.presentationml.notesSlide+xml"/>
  <Override PartName="/ppt/slides/slide18.xml" ContentType="application/vnd.openxmlformats-officedocument.presentationml.slide+xml"/>
  <Override PartName="/ppt/notesSlides/notesSlide15.xml" ContentType="application/vnd.openxmlformats-officedocument.presentationml.notesSlide+xml"/>
  <Override PartName="/ppt/slides/slide19.xml" ContentType="application/vnd.openxmlformats-officedocument.presentationml.slide+xml"/>
  <Override PartName="/ppt/notesSlides/notesSlide16.xml" ContentType="application/vnd.openxmlformats-officedocument.presentationml.notesSlide+xml"/>
  <Override PartName="/ppt/slides/slide20.xml" ContentType="application/vnd.openxmlformats-officedocument.presentationml.slide+xml"/>
  <Override PartName="/ppt/notesSlides/notesSlide17.xml" ContentType="application/vnd.openxmlformats-officedocument.presentationml.notesSlide+xml"/>
  <Override PartName="/ppt/slides/slide21.xml" ContentType="application/vnd.openxmlformats-officedocument.presentationml.slide+xml"/>
  <Override PartName="/ppt/notesSlides/notesSlide18.xml" ContentType="application/vnd.openxmlformats-officedocument.presentationml.notesSlide+xml"/>
  <Override PartName="/ppt/slides/slide22.xml" ContentType="application/vnd.openxmlformats-officedocument.presentationml.slide+xml"/>
  <Override PartName="/ppt/notesSlides/notesSlide19.xml" ContentType="application/vnd.openxmlformats-officedocument.presentationml.notesSlide+xml"/>
  <Override PartName="/ppt/slides/slide23.xml" ContentType="application/vnd.openxmlformats-officedocument.presentationml.slide+xml"/>
  <Override PartName="/ppt/notesSlides/notesSlide20.xml" ContentType="application/vnd.openxmlformats-officedocument.presentationml.notesSlide+xml"/>
  <Override PartName="/ppt/slides/slide24.xml" ContentType="application/vnd.openxmlformats-officedocument.presentationml.slide+xml"/>
  <Override PartName="/ppt/notesSlides/notesSlide21.xml" ContentType="application/vnd.openxmlformats-officedocument.presentationml.notesSlide+xml"/>
  <Override PartName="/ppt/slides/slide25.xml" ContentType="application/vnd.openxmlformats-officedocument.presentationml.slide+xml"/>
  <Override PartName="/ppt/slides/slide26.xml" ContentType="application/vnd.openxmlformats-officedocument.presentationml.slide+xml"/>
  <Override PartName="/ppt/notesSlides/notesSlide22.xml" ContentType="application/vnd.openxmlformats-officedocument.presentationml.notesSlide+xml"/>
  <Override PartName="/ppt/slides/slide27.xml" ContentType="application/vnd.openxmlformats-officedocument.presentationml.slide+xml"/>
  <Override PartName="/ppt/notesSlides/notesSlide23.xml" ContentType="application/vnd.openxmlformats-officedocument.presentationml.notesSlide+xml"/>
  <Override PartName="/ppt/slides/slide28.xml" ContentType="application/vnd.openxmlformats-officedocument.presentationml.slide+xml"/>
  <Override PartName="/ppt/notesSlides/notesSlide24.xml" ContentType="application/vnd.openxmlformats-officedocument.presentationml.notesSlide+xml"/>
  <Override PartName="/ppt/slides/slide29.xml" ContentType="application/vnd.openxmlformats-officedocument.presentationml.slide+xml"/>
  <Override PartName="/ppt/notesSlides/notesSlide25.xml" ContentType="application/vnd.openxmlformats-officedocument.presentationml.notesSlide+xml"/>
  <Override PartName="/ppt/slides/slide30.xml" ContentType="application/vnd.openxmlformats-officedocument.presentationml.slide+xml"/>
  <Override PartName="/ppt/slides/slide31.xml" ContentType="application/vnd.openxmlformats-officedocument.presentationml.slide+xml"/>
  <Override PartName="/ppt/notesSlides/notesSlide26.xml" ContentType="application/vnd.openxmlformats-officedocument.presentationml.notesSlide+xml"/>
  <Override PartName="/ppt/slides/slide32.xml" ContentType="application/vnd.openxmlformats-officedocument.presentationml.slide+xml"/>
  <Override PartName="/ppt/notesSlides/notesSlide27.xml" ContentType="application/vnd.openxmlformats-officedocument.presentationml.notesSlide+xml"/>
  <Override PartName="/ppt/slides/slide33.xml" ContentType="application/vnd.openxmlformats-officedocument.presentationml.slide+xml"/>
  <Override PartName="/ppt/notesSlides/notesSlide28.xml" ContentType="application/vnd.openxmlformats-officedocument.presentationml.notesSlide+xml"/>
  <Override PartName="/ppt/slides/slide34.xml" ContentType="application/vnd.openxmlformats-officedocument.presentationml.slide+xml"/>
  <Override PartName="/ppt/notesSlides/notesSlide29.xml" ContentType="application/vnd.openxmlformats-officedocument.presentationml.notesSlide+xml"/>
  <Override PartName="/ppt/slides/slide35.xml" ContentType="application/vnd.openxmlformats-officedocument.presentationml.slide+xml"/>
  <Override PartName="/ppt/notesSlides/notesSlide30.xml" ContentType="application/vnd.openxmlformats-officedocument.presentationml.notesSlide+xml"/>
  <Override PartName="/ppt/slides/slide36.xml" ContentType="application/vnd.openxmlformats-officedocument.presentationml.slide+xml"/>
  <Override PartName="/ppt/notesSlides/notesSlide31.xml" ContentType="application/vnd.openxmlformats-officedocument.presentationml.notesSlide+xml"/>
  <Override PartName="/ppt/slides/slide37.xml" ContentType="application/vnd.openxmlformats-officedocument.presentationml.slide+xml"/>
  <Override PartName="/ppt/notesSlides/notesSlide32.xml" ContentType="application/vnd.openxmlformats-officedocument.presentationml.notesSlide+xml"/>
  <Override PartName="/ppt/slides/slide38.xml" ContentType="application/vnd.openxmlformats-officedocument.presentationml.slide+xml"/>
  <Override PartName="/ppt/notesSlides/notesSlide33.xml" ContentType="application/vnd.openxmlformats-officedocument.presentationml.notesSlide+xml"/>
  <Override PartName="/ppt/slides/slide39.xml" ContentType="application/vnd.openxmlformats-officedocument.presentationml.slide+xml"/>
  <Override PartName="/ppt/notesSlides/notesSlide34.xml" ContentType="application/vnd.openxmlformats-officedocument.presentationml.notesSlide+xml"/>
  <Override PartName="/ppt/slides/slide40.xml" ContentType="application/vnd.openxmlformats-officedocument.presentationml.slide+xml"/>
  <Override PartName="/ppt/notesSlides/notesSlide35.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50" r:id="rId1"/>
  </p:sldMasterIdLst>
  <p:notesMasterIdLst>
    <p:notesMasterId r:id="rId2"/>
  </p:notesMasterIdLst>
  <p:sldIdLst>
    <p:sldId id="713" r:id="rId3"/>
    <p:sldId id="714" r:id="rId4"/>
    <p:sldId id="715" r:id="rId5"/>
    <p:sldId id="716" r:id="rId6"/>
    <p:sldId id="717" r:id="rId7"/>
    <p:sldId id="718" r:id="rId8"/>
    <p:sldId id="719" r:id="rId9"/>
    <p:sldId id="720" r:id="rId10"/>
    <p:sldId id="721" r:id="rId11"/>
    <p:sldId id="722" r:id="rId12"/>
    <p:sldId id="724" r:id="rId13"/>
    <p:sldId id="725" r:id="rId14"/>
    <p:sldId id="726" r:id="rId15"/>
    <p:sldId id="727" r:id="rId16"/>
    <p:sldId id="728" r:id="rId17"/>
    <p:sldId id="729" r:id="rId18"/>
    <p:sldId id="730" r:id="rId19"/>
    <p:sldId id="731" r:id="rId20"/>
    <p:sldId id="732" r:id="rId21"/>
    <p:sldId id="733" r:id="rId22"/>
    <p:sldId id="734" r:id="rId23"/>
    <p:sldId id="735" r:id="rId24"/>
    <p:sldId id="736" r:id="rId25"/>
    <p:sldId id="737" r:id="rId26"/>
    <p:sldId id="738" r:id="rId27"/>
    <p:sldId id="739" r:id="rId28"/>
    <p:sldId id="740" r:id="rId29"/>
    <p:sldId id="741" r:id="rId30"/>
    <p:sldId id="742" r:id="rId31"/>
    <p:sldId id="743" r:id="rId32"/>
    <p:sldId id="744" r:id="rId33"/>
    <p:sldId id="745" r:id="rId34"/>
    <p:sldId id="746" r:id="rId35"/>
    <p:sldId id="747" r:id="rId36"/>
    <p:sldId id="748" r:id="rId37"/>
    <p:sldId id="749" r:id="rId38"/>
    <p:sldId id="750" r:id="rId39"/>
    <p:sldId id="751" r:id="rId40"/>
    <p:sldId id="752" r:id="rId41"/>
    <p:sldId id="753" r:id="rId42"/>
  </p:sldIdLst>
  <p:sldSz type="screen4x3" cy="6858000" cx="9144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tableStyles" Target="tableStyles.xml"/><Relationship Id="rId44" Type="http://schemas.openxmlformats.org/officeDocument/2006/relationships/presProps" Target="presProps.xml"/><Relationship Id="rId45" Type="http://schemas.openxmlformats.org/officeDocument/2006/relationships/viewProps" Target="viewProps.xml"/><Relationship Id="rId4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87" name=""/>
        <p:cNvGrpSpPr/>
        <p:nvPr/>
      </p:nvGrpSpPr>
      <p:grpSpPr>
        <a:xfrm>
          <a:off x="0" y="0"/>
          <a:ext cx="0" cy="0"/>
          <a:chOff x="0" y="0"/>
          <a:chExt cx="0" cy="0"/>
        </a:xfrm>
      </p:grpSpPr>
      <p:sp>
        <p:nvSpPr>
          <p:cNvPr id="1049019"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dirty="0" lang="en-US"/>
          </a:p>
        </p:txBody>
      </p:sp>
      <p:sp>
        <p:nvSpPr>
          <p:cNvPr id="1049020"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CD05AF63-A6F5-4657-9EF8-A98E4981AE53}" type="datetimeFigureOut">
              <a:rPr lang="en-US" smtClean="0"/>
              <a:t>8/6/2020</a:t>
            </a:fld>
            <a:endParaRPr dirty="0" lang="en-US"/>
          </a:p>
        </p:txBody>
      </p:sp>
      <p:sp>
        <p:nvSpPr>
          <p:cNvPr id="1049021"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dirty="0" lang="en-US"/>
          </a:p>
        </p:txBody>
      </p:sp>
      <p:sp>
        <p:nvSpPr>
          <p:cNvPr id="1049022"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023"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dirty="0" lang="en-US"/>
          </a:p>
        </p:txBody>
      </p:sp>
      <p:sp>
        <p:nvSpPr>
          <p:cNvPr id="1049024"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F111EC10-2BFF-42DA-827B-BF220427B361}" type="slidenum">
              <a:rPr lang="en-US" smtClean="0"/>
              <a:t>‹#›</a:t>
            </a:fld>
            <a:endParaRPr dirty="0"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42" name="Slide Image Placeholder 1"/>
          <p:cNvSpPr>
            <a:spLocks noChangeAspect="1" noRot="1" noGrp="1" noTextEdit="1"/>
          </p:cNvSpPr>
          <p:nvPr>
            <p:ph type="sldImg"/>
          </p:nvPr>
        </p:nvSpPr>
        <p:spPr/>
      </p:sp>
      <p:sp>
        <p:nvSpPr>
          <p:cNvPr id="1048643" name="Notes Placeholder 2"/>
          <p:cNvSpPr>
            <a:spLocks noGrp="1"/>
          </p:cNvSpPr>
          <p:nvPr>
            <p:ph type="body" idx="1"/>
          </p:nvPr>
        </p:nvSpPr>
        <p:spPr>
          <a:noFill/>
        </p:spPr>
        <p:txBody>
          <a:bodyPr/>
          <a:p>
            <a:endParaRPr lang="en-US"/>
          </a:p>
        </p:txBody>
      </p:sp>
      <p:sp>
        <p:nvSpPr>
          <p:cNvPr id="1048644" name="Slide Number Placeholder 3"/>
          <p:cNvSpPr>
            <a:spLocks noGrp="1"/>
          </p:cNvSpPr>
          <p:nvPr>
            <p:ph type="sldNum" sz="quarter" idx="5"/>
          </p:nvPr>
        </p:nvSpPr>
        <p:spPr>
          <a:noFill/>
        </p:spPr>
        <p:txBody>
          <a:bodyPr/>
          <a:p>
            <a:fld id="{F8D184F5-D716-48FE-98FF-E74D0BE87DA9}" type="slidenum">
              <a:rPr lang="en-US" smtClean="0">
                <a:latin typeface="Tahoma" pitchFamily="34" charset="0"/>
              </a:rPr>
              <a:t>1</a:t>
            </a:fld>
            <a:endParaRPr lang="en-US">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02" name="Rectangle 7"/>
          <p:cNvSpPr>
            <a:spLocks noGrp="1" noChangeArrowheads="1"/>
          </p:cNvSpPr>
          <p:nvPr>
            <p:ph type="sldNum" sz="quarter" idx="5"/>
          </p:nvPr>
        </p:nvSpPr>
        <p:spPr/>
        <p:txBody>
          <a:bodyPr/>
          <a:p>
            <a:fld id="{272326D6-7528-4A12-87B3-C9FBDCBB5248}" type="slidenum">
              <a:rPr lang="en-US"/>
              <a:t>11</a:t>
            </a:fld>
            <a:endParaRPr dirty="0" lang="en-US"/>
          </a:p>
        </p:txBody>
      </p:sp>
      <p:sp>
        <p:nvSpPr>
          <p:cNvPr id="1048603" name="Rectangle 2"/>
          <p:cNvSpPr>
            <a:spLocks noChangeAspect="1" noRot="1" noGrp="1" noChangeArrowheads="1" noTextEdit="1"/>
          </p:cNvSpPr>
          <p:nvPr>
            <p:ph type="sldImg"/>
          </p:nvPr>
        </p:nvSpPr>
        <p:spPr/>
      </p:sp>
      <p:sp>
        <p:nvSpPr>
          <p:cNvPr id="1048604" name="Rectangle 3"/>
          <p:cNvSpPr>
            <a:spLocks noGrp="1" noChangeArrowheads="1"/>
          </p:cNvSpPr>
          <p:nvPr>
            <p:ph type="body" idx="1"/>
          </p:nvPr>
        </p:nvSpPr>
        <p:spPr/>
        <p:txBody>
          <a:bodyPr/>
          <a:p>
            <a:endParaRPr dirty="0"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12" name="Rectangle 7"/>
          <p:cNvSpPr>
            <a:spLocks noGrp="1" noChangeArrowheads="1"/>
          </p:cNvSpPr>
          <p:nvPr>
            <p:ph type="sldNum" sz="quarter" idx="5"/>
          </p:nvPr>
        </p:nvSpPr>
        <p:spPr/>
        <p:txBody>
          <a:bodyPr/>
          <a:p>
            <a:fld id="{6C352B65-FB81-4EF6-BC0C-8542F276EE14}" type="slidenum">
              <a:rPr lang="en-US"/>
              <a:t>12</a:t>
            </a:fld>
            <a:endParaRPr dirty="0" lang="en-US"/>
          </a:p>
        </p:txBody>
      </p:sp>
      <p:sp>
        <p:nvSpPr>
          <p:cNvPr id="1048613" name="Rectangle 2"/>
          <p:cNvSpPr>
            <a:spLocks noChangeAspect="1" noRot="1" noGrp="1" noChangeArrowheads="1" noTextEdit="1"/>
          </p:cNvSpPr>
          <p:nvPr>
            <p:ph type="sldImg"/>
          </p:nvPr>
        </p:nvSpPr>
        <p:spPr>
          <a:ln cap="flat"/>
        </p:spPr>
      </p:sp>
      <p:sp>
        <p:nvSpPr>
          <p:cNvPr id="1048614" name="Rectangle 3"/>
          <p:cNvSpPr>
            <a:spLocks noGrp="1" noChangeArrowheads="1"/>
          </p:cNvSpPr>
          <p:nvPr>
            <p:ph type="body" idx="1"/>
          </p:nvPr>
        </p:nvSpPr>
        <p:spPr/>
        <p:txBody>
          <a:bodyPr/>
          <a:p>
            <a:endParaRPr dirty="0"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72" name="Rectangle 7"/>
          <p:cNvSpPr>
            <a:spLocks noGrp="1" noChangeArrowheads="1"/>
          </p:cNvSpPr>
          <p:nvPr>
            <p:ph type="sldNum" sz="quarter" idx="5"/>
          </p:nvPr>
        </p:nvSpPr>
        <p:spPr/>
        <p:txBody>
          <a:bodyPr/>
          <a:p>
            <a:fld id="{B5F33F72-0075-4C1D-AF23-C258435866D0}" type="slidenum">
              <a:rPr lang="en-US"/>
              <a:t>15</a:t>
            </a:fld>
            <a:endParaRPr dirty="0" lang="en-US"/>
          </a:p>
        </p:txBody>
      </p:sp>
      <p:sp>
        <p:nvSpPr>
          <p:cNvPr id="1048673" name="Rectangle 2"/>
          <p:cNvSpPr>
            <a:spLocks noChangeAspect="1" noRot="1" noGrp="1" noChangeArrowheads="1" noTextEdit="1"/>
          </p:cNvSpPr>
          <p:nvPr>
            <p:ph type="sldImg"/>
          </p:nvPr>
        </p:nvSpPr>
        <p:spPr>
          <a:ln cap="flat"/>
        </p:spPr>
      </p:sp>
      <p:sp>
        <p:nvSpPr>
          <p:cNvPr id="1048674" name="Rectangle 3"/>
          <p:cNvSpPr>
            <a:spLocks noGrp="1" noChangeArrowheads="1"/>
          </p:cNvSpPr>
          <p:nvPr>
            <p:ph type="body" idx="1"/>
          </p:nvPr>
        </p:nvSpPr>
        <p:spPr/>
        <p:txBody>
          <a:bodyPr/>
          <a:p>
            <a:endParaRPr dirty="0"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77" name="Rectangle 7"/>
          <p:cNvSpPr>
            <a:spLocks noGrp="1" noChangeArrowheads="1"/>
          </p:cNvSpPr>
          <p:nvPr>
            <p:ph type="sldNum" sz="quarter" idx="5"/>
          </p:nvPr>
        </p:nvSpPr>
        <p:spPr/>
        <p:txBody>
          <a:bodyPr/>
          <a:p>
            <a:fld id="{F3247DD4-42A9-43E1-90DF-243B74DF94BF}" type="slidenum">
              <a:rPr lang="en-US"/>
              <a:t>16</a:t>
            </a:fld>
            <a:endParaRPr dirty="0" lang="en-US"/>
          </a:p>
        </p:txBody>
      </p:sp>
      <p:sp>
        <p:nvSpPr>
          <p:cNvPr id="1048678" name="Rectangle 2"/>
          <p:cNvSpPr>
            <a:spLocks noChangeAspect="1" noRot="1" noGrp="1" noChangeArrowheads="1" noTextEdit="1"/>
          </p:cNvSpPr>
          <p:nvPr>
            <p:ph type="sldImg"/>
          </p:nvPr>
        </p:nvSpPr>
        <p:spPr/>
      </p:sp>
      <p:sp>
        <p:nvSpPr>
          <p:cNvPr id="1048679" name="Rectangle 3"/>
          <p:cNvSpPr>
            <a:spLocks noGrp="1" noChangeArrowheads="1"/>
          </p:cNvSpPr>
          <p:nvPr>
            <p:ph type="body" idx="1"/>
          </p:nvPr>
        </p:nvSpPr>
        <p:spPr/>
        <p:txBody>
          <a:bodyPr/>
          <a:p>
            <a:endParaRPr dirty="0"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82" name="Rectangle 7"/>
          <p:cNvSpPr>
            <a:spLocks noGrp="1" noChangeArrowheads="1"/>
          </p:cNvSpPr>
          <p:nvPr>
            <p:ph type="sldNum" sz="quarter" idx="5"/>
          </p:nvPr>
        </p:nvSpPr>
        <p:spPr/>
        <p:txBody>
          <a:bodyPr/>
          <a:p>
            <a:fld id="{A0369116-1CD9-44C6-B2A8-2159998FC49E}" type="slidenum">
              <a:rPr lang="en-US"/>
              <a:t>17</a:t>
            </a:fld>
            <a:endParaRPr dirty="0" lang="en-US"/>
          </a:p>
        </p:txBody>
      </p:sp>
      <p:sp>
        <p:nvSpPr>
          <p:cNvPr id="1048683" name="Rectangle 2"/>
          <p:cNvSpPr>
            <a:spLocks noChangeAspect="1" noRot="1" noGrp="1" noChangeArrowheads="1" noTextEdit="1"/>
          </p:cNvSpPr>
          <p:nvPr>
            <p:ph type="sldImg"/>
          </p:nvPr>
        </p:nvSpPr>
        <p:spPr/>
      </p:sp>
      <p:sp>
        <p:nvSpPr>
          <p:cNvPr id="1048684" name="Rectangle 3"/>
          <p:cNvSpPr>
            <a:spLocks noGrp="1" noChangeArrowheads="1"/>
          </p:cNvSpPr>
          <p:nvPr>
            <p:ph type="body" idx="1"/>
          </p:nvPr>
        </p:nvSpPr>
        <p:spPr/>
        <p:txBody>
          <a:bodyPr/>
          <a:p>
            <a:endParaRPr dirty="0"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87" name="Rectangle 7"/>
          <p:cNvSpPr>
            <a:spLocks noGrp="1" noChangeArrowheads="1"/>
          </p:cNvSpPr>
          <p:nvPr>
            <p:ph type="sldNum" sz="quarter" idx="5"/>
          </p:nvPr>
        </p:nvSpPr>
        <p:spPr>
          <a:noFill/>
        </p:spPr>
        <p:txBody>
          <a:bodyPr/>
          <a:p>
            <a:fld id="{3F1B01B1-6F06-455A-9AB8-737216608B53}" type="slidenum">
              <a:rPr lang="en-US" smtClean="0">
                <a:latin typeface="Arial" pitchFamily="34" charset="0"/>
                <a:ea typeface="ＭＳ Ｐゴシック" pitchFamily="34" charset="-128"/>
              </a:rPr>
              <a:t>18</a:t>
            </a:fld>
            <a:endParaRPr dirty="0" lang="en-US">
              <a:latin typeface="Arial" pitchFamily="34" charset="0"/>
              <a:ea typeface="ＭＳ Ｐゴシック" pitchFamily="34" charset="-128"/>
            </a:endParaRPr>
          </a:p>
        </p:txBody>
      </p:sp>
      <p:sp>
        <p:nvSpPr>
          <p:cNvPr id="1048688" name="Rectangle 2"/>
          <p:cNvSpPr>
            <a:spLocks noChangeAspect="1" noRot="1" noGrp="1" noChangeArrowheads="1" noTextEdit="1"/>
          </p:cNvSpPr>
          <p:nvPr>
            <p:ph type="sldImg"/>
          </p:nvPr>
        </p:nvSpPr>
        <p:spPr/>
      </p:sp>
      <p:sp>
        <p:nvSpPr>
          <p:cNvPr id="1048689" name="Rectangle 3"/>
          <p:cNvSpPr>
            <a:spLocks noGrp="1" noChangeArrowheads="1"/>
          </p:cNvSpPr>
          <p:nvPr>
            <p:ph type="body" idx="1"/>
          </p:nvPr>
        </p:nvSpPr>
        <p:spPr>
          <a:noFill/>
        </p:spPr>
        <p:txBody>
          <a:bodyPr/>
          <a:p>
            <a:pPr eaLnBrk="1" hangingPunct="1"/>
            <a:endParaRPr dirty="0" lang="en-US">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92" name="Slide Image Placeholder 1"/>
          <p:cNvSpPr>
            <a:spLocks noChangeAspect="1" noRot="1" noGrp="1"/>
          </p:cNvSpPr>
          <p:nvPr>
            <p:ph type="sldImg"/>
          </p:nvPr>
        </p:nvSpPr>
        <p:spPr/>
      </p:sp>
      <p:sp>
        <p:nvSpPr>
          <p:cNvPr id="1048693" name="Notes Placeholder 2"/>
          <p:cNvSpPr>
            <a:spLocks noGrp="1"/>
          </p:cNvSpPr>
          <p:nvPr>
            <p:ph type="body" idx="1"/>
          </p:nvPr>
        </p:nvSpPr>
        <p:spPr/>
        <p:txBody>
          <a:bodyPr>
            <a:normAutofit/>
          </a:bodyPr>
          <a:p>
            <a:endParaRPr dirty="0" lang="en-US"/>
          </a:p>
        </p:txBody>
      </p:sp>
      <p:sp>
        <p:nvSpPr>
          <p:cNvPr id="1048694" name="Slide Number Placeholder 3"/>
          <p:cNvSpPr>
            <a:spLocks noGrp="1"/>
          </p:cNvSpPr>
          <p:nvPr>
            <p:ph type="sldNum" sz="quarter" idx="10"/>
          </p:nvPr>
        </p:nvSpPr>
        <p:spPr/>
        <p:txBody>
          <a:bodyPr/>
          <a:p>
            <a:fld id="{F111EC10-2BFF-42DA-827B-BF220427B361}" type="slidenum">
              <a:rPr lang="en-US" smtClean="0"/>
              <a:t>19</a:t>
            </a:fld>
            <a:endParaRPr dirty="0"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97" name="Rectangle 7"/>
          <p:cNvSpPr>
            <a:spLocks noGrp="1" noChangeArrowheads="1"/>
          </p:cNvSpPr>
          <p:nvPr>
            <p:ph type="sldNum" sz="quarter" idx="5"/>
          </p:nvPr>
        </p:nvSpPr>
        <p:spPr/>
        <p:txBody>
          <a:bodyPr/>
          <a:p>
            <a:fld id="{5D03EF6D-5BDA-4A67-AEDD-73ECB9BE842C}" type="slidenum">
              <a:rPr lang="en-US"/>
              <a:t>20</a:t>
            </a:fld>
            <a:endParaRPr dirty="0" lang="en-US"/>
          </a:p>
        </p:txBody>
      </p:sp>
      <p:sp>
        <p:nvSpPr>
          <p:cNvPr id="1048698" name="Rectangle 2"/>
          <p:cNvSpPr>
            <a:spLocks noChangeAspect="1" noRot="1" noGrp="1" noChangeArrowheads="1" noTextEdit="1"/>
          </p:cNvSpPr>
          <p:nvPr>
            <p:ph type="sldImg"/>
          </p:nvPr>
        </p:nvSpPr>
        <p:spPr>
          <a:ln cap="flat"/>
        </p:spPr>
      </p:sp>
      <p:sp>
        <p:nvSpPr>
          <p:cNvPr id="1048699" name="Rectangle 3"/>
          <p:cNvSpPr>
            <a:spLocks noGrp="1" noChangeArrowheads="1"/>
          </p:cNvSpPr>
          <p:nvPr>
            <p:ph type="body" idx="1"/>
          </p:nvPr>
        </p:nvSpPr>
        <p:spPr/>
        <p:txBody>
          <a:bodyPr/>
          <a:p>
            <a:endParaRPr dirty="0"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747" name="Rectangle 7"/>
          <p:cNvSpPr>
            <a:spLocks noGrp="1" noChangeArrowheads="1"/>
          </p:cNvSpPr>
          <p:nvPr>
            <p:ph type="sldNum" sz="quarter" idx="5"/>
          </p:nvPr>
        </p:nvSpPr>
        <p:spPr/>
        <p:txBody>
          <a:bodyPr/>
          <a:p>
            <a:fld id="{2B3326B1-AA8A-4005-A000-E3F01E08804E}" type="slidenum">
              <a:rPr lang="en-US"/>
              <a:t>21</a:t>
            </a:fld>
            <a:endParaRPr dirty="0" lang="en-US"/>
          </a:p>
        </p:txBody>
      </p:sp>
      <p:sp>
        <p:nvSpPr>
          <p:cNvPr id="1048748" name="Rectangle 2"/>
          <p:cNvSpPr>
            <a:spLocks noChangeAspect="1" noRot="1" noGrp="1" noChangeArrowheads="1" noTextEdit="1"/>
          </p:cNvSpPr>
          <p:nvPr>
            <p:ph type="sldImg"/>
          </p:nvPr>
        </p:nvSpPr>
        <p:spPr/>
      </p:sp>
      <p:sp>
        <p:nvSpPr>
          <p:cNvPr id="1048749" name="Rectangle 3"/>
          <p:cNvSpPr>
            <a:spLocks noGrp="1" noChangeArrowheads="1"/>
          </p:cNvSpPr>
          <p:nvPr>
            <p:ph type="body" idx="1"/>
          </p:nvPr>
        </p:nvSpPr>
        <p:spPr/>
        <p:txBody>
          <a:bodyPr/>
          <a:p>
            <a:endParaRPr dirty="0"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752" name="Slide Image Placeholder 1"/>
          <p:cNvSpPr>
            <a:spLocks noChangeAspect="1" noRot="1" noGrp="1"/>
          </p:cNvSpPr>
          <p:nvPr>
            <p:ph type="sldImg"/>
          </p:nvPr>
        </p:nvSpPr>
        <p:spPr/>
      </p:sp>
      <p:sp>
        <p:nvSpPr>
          <p:cNvPr id="1048753" name="Notes Placeholder 2"/>
          <p:cNvSpPr>
            <a:spLocks noGrp="1"/>
          </p:cNvSpPr>
          <p:nvPr>
            <p:ph type="body" idx="1"/>
          </p:nvPr>
        </p:nvSpPr>
        <p:spPr/>
        <p:txBody>
          <a:bodyPr>
            <a:normAutofit/>
          </a:bodyPr>
          <a:p>
            <a:endParaRPr dirty="0" lang="en-US"/>
          </a:p>
        </p:txBody>
      </p:sp>
      <p:sp>
        <p:nvSpPr>
          <p:cNvPr id="1048754" name="Slide Number Placeholder 3"/>
          <p:cNvSpPr>
            <a:spLocks noGrp="1"/>
          </p:cNvSpPr>
          <p:nvPr>
            <p:ph type="sldNum" sz="quarter" idx="10"/>
          </p:nvPr>
        </p:nvSpPr>
        <p:spPr/>
        <p:txBody>
          <a:bodyPr/>
          <a:p>
            <a:fld id="{F111EC10-2BFF-42DA-827B-BF220427B361}" type="slidenum">
              <a:rPr lang="en-US" smtClean="0"/>
              <a:t>22</a:t>
            </a:fld>
            <a:endParaRPr dirty="0"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47" name="Slide Image Placeholder 1"/>
          <p:cNvSpPr>
            <a:spLocks noChangeAspect="1" noRot="1" noGrp="1"/>
          </p:cNvSpPr>
          <p:nvPr>
            <p:ph type="sldImg"/>
          </p:nvPr>
        </p:nvSpPr>
        <p:spPr/>
      </p:sp>
      <p:sp>
        <p:nvSpPr>
          <p:cNvPr id="1048648" name="Notes Placeholder 2"/>
          <p:cNvSpPr>
            <a:spLocks noGrp="1"/>
          </p:cNvSpPr>
          <p:nvPr>
            <p:ph type="body" idx="1"/>
          </p:nvPr>
        </p:nvSpPr>
        <p:spPr/>
        <p:txBody>
          <a:bodyPr>
            <a:normAutofit/>
          </a:bodyPr>
          <a:p>
            <a:endParaRPr dirty="0" lang="en-US"/>
          </a:p>
        </p:txBody>
      </p:sp>
      <p:sp>
        <p:nvSpPr>
          <p:cNvPr id="1048649" name="Slide Number Placeholder 3"/>
          <p:cNvSpPr>
            <a:spLocks noGrp="1"/>
          </p:cNvSpPr>
          <p:nvPr>
            <p:ph type="sldNum" sz="quarter" idx="10"/>
          </p:nvPr>
        </p:nvSpPr>
        <p:spPr/>
        <p:txBody>
          <a:bodyPr/>
          <a:p>
            <a:fld id="{F111EC10-2BFF-42DA-827B-BF220427B361}" type="slidenum">
              <a:rPr lang="en-US" smtClean="0"/>
              <a:t>2</a:t>
            </a:fld>
            <a:endParaRPr dirty="0"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757" name="Slide Image Placeholder 1"/>
          <p:cNvSpPr>
            <a:spLocks noChangeAspect="1" noRot="1" noGrp="1"/>
          </p:cNvSpPr>
          <p:nvPr>
            <p:ph type="sldImg"/>
          </p:nvPr>
        </p:nvSpPr>
        <p:spPr/>
      </p:sp>
      <p:sp>
        <p:nvSpPr>
          <p:cNvPr id="1048758" name="Notes Placeholder 2"/>
          <p:cNvSpPr>
            <a:spLocks noGrp="1"/>
          </p:cNvSpPr>
          <p:nvPr>
            <p:ph type="body" idx="1"/>
          </p:nvPr>
        </p:nvSpPr>
        <p:spPr/>
        <p:txBody>
          <a:bodyPr>
            <a:normAutofit/>
          </a:bodyPr>
          <a:p>
            <a:endParaRPr dirty="0" lang="en-US"/>
          </a:p>
        </p:txBody>
      </p:sp>
      <p:sp>
        <p:nvSpPr>
          <p:cNvPr id="1048759" name="Slide Number Placeholder 3"/>
          <p:cNvSpPr>
            <a:spLocks noGrp="1"/>
          </p:cNvSpPr>
          <p:nvPr>
            <p:ph type="sldNum" sz="quarter" idx="10"/>
          </p:nvPr>
        </p:nvSpPr>
        <p:spPr/>
        <p:txBody>
          <a:bodyPr/>
          <a:p>
            <a:fld id="{F111EC10-2BFF-42DA-827B-BF220427B361}" type="slidenum">
              <a:rPr lang="en-US" smtClean="0"/>
              <a:t>23</a:t>
            </a:fld>
            <a:endParaRPr dirty="0"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762" name="Slide Image Placeholder 1"/>
          <p:cNvSpPr>
            <a:spLocks noChangeAspect="1" noRot="1" noGrp="1"/>
          </p:cNvSpPr>
          <p:nvPr>
            <p:ph type="sldImg"/>
          </p:nvPr>
        </p:nvSpPr>
        <p:spPr/>
      </p:sp>
      <p:sp>
        <p:nvSpPr>
          <p:cNvPr id="1048763" name="Notes Placeholder 2"/>
          <p:cNvSpPr>
            <a:spLocks noGrp="1"/>
          </p:cNvSpPr>
          <p:nvPr>
            <p:ph type="body" idx="1"/>
          </p:nvPr>
        </p:nvSpPr>
        <p:spPr/>
        <p:txBody>
          <a:bodyPr>
            <a:normAutofit/>
          </a:bodyPr>
          <a:p>
            <a:endParaRPr dirty="0" lang="en-US"/>
          </a:p>
        </p:txBody>
      </p:sp>
      <p:sp>
        <p:nvSpPr>
          <p:cNvPr id="1048764" name="Slide Number Placeholder 3"/>
          <p:cNvSpPr>
            <a:spLocks noGrp="1"/>
          </p:cNvSpPr>
          <p:nvPr>
            <p:ph type="sldNum" sz="quarter" idx="10"/>
          </p:nvPr>
        </p:nvSpPr>
        <p:spPr/>
        <p:txBody>
          <a:bodyPr/>
          <a:p>
            <a:fld id="{F111EC10-2BFF-42DA-827B-BF220427B361}" type="slidenum">
              <a:rPr lang="en-US" smtClean="0"/>
              <a:t>24</a:t>
            </a:fld>
            <a:endParaRPr dirty="0"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769" name="Slide Image Placeholder 1"/>
          <p:cNvSpPr>
            <a:spLocks noChangeAspect="1" noRot="1" noGrp="1"/>
          </p:cNvSpPr>
          <p:nvPr>
            <p:ph type="sldImg"/>
          </p:nvPr>
        </p:nvSpPr>
        <p:spPr/>
      </p:sp>
      <p:sp>
        <p:nvSpPr>
          <p:cNvPr id="1048770" name="Notes Placeholder 2"/>
          <p:cNvSpPr>
            <a:spLocks noGrp="1"/>
          </p:cNvSpPr>
          <p:nvPr>
            <p:ph type="body" idx="1"/>
          </p:nvPr>
        </p:nvSpPr>
        <p:spPr/>
        <p:txBody>
          <a:bodyPr>
            <a:normAutofit/>
          </a:bodyPr>
          <a:p>
            <a:endParaRPr dirty="0" lang="en-US"/>
          </a:p>
        </p:txBody>
      </p:sp>
      <p:sp>
        <p:nvSpPr>
          <p:cNvPr id="1048771" name="Slide Number Placeholder 3"/>
          <p:cNvSpPr>
            <a:spLocks noGrp="1"/>
          </p:cNvSpPr>
          <p:nvPr>
            <p:ph type="sldNum" sz="quarter" idx="10"/>
          </p:nvPr>
        </p:nvSpPr>
        <p:spPr/>
        <p:txBody>
          <a:bodyPr/>
          <a:p>
            <a:fld id="{F111EC10-2BFF-42DA-827B-BF220427B361}" type="slidenum">
              <a:rPr lang="en-US" smtClean="0"/>
              <a:t>26</a:t>
            </a:fld>
            <a:endParaRPr dirty="0"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774" name="Slide Image Placeholder 1"/>
          <p:cNvSpPr>
            <a:spLocks noChangeAspect="1" noRot="1" noGrp="1"/>
          </p:cNvSpPr>
          <p:nvPr>
            <p:ph type="sldImg"/>
          </p:nvPr>
        </p:nvSpPr>
        <p:spPr/>
      </p:sp>
      <p:sp>
        <p:nvSpPr>
          <p:cNvPr id="1048775" name="Notes Placeholder 2"/>
          <p:cNvSpPr>
            <a:spLocks noGrp="1"/>
          </p:cNvSpPr>
          <p:nvPr>
            <p:ph type="body" idx="1"/>
          </p:nvPr>
        </p:nvSpPr>
        <p:spPr/>
        <p:txBody>
          <a:bodyPr>
            <a:normAutofit/>
          </a:bodyPr>
          <a:p>
            <a:endParaRPr dirty="0" lang="en-US"/>
          </a:p>
        </p:txBody>
      </p:sp>
      <p:sp>
        <p:nvSpPr>
          <p:cNvPr id="1048776" name="Slide Number Placeholder 3"/>
          <p:cNvSpPr>
            <a:spLocks noGrp="1"/>
          </p:cNvSpPr>
          <p:nvPr>
            <p:ph type="sldNum" sz="quarter" idx="10"/>
          </p:nvPr>
        </p:nvSpPr>
        <p:spPr/>
        <p:txBody>
          <a:bodyPr/>
          <a:p>
            <a:fld id="{F111EC10-2BFF-42DA-827B-BF220427B361}" type="slidenum">
              <a:rPr lang="en-US" smtClean="0"/>
              <a:t>27</a:t>
            </a:fld>
            <a:endParaRPr dirty="0"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779" name="Slide Image Placeholder 1"/>
          <p:cNvSpPr>
            <a:spLocks noChangeAspect="1" noRot="1" noGrp="1"/>
          </p:cNvSpPr>
          <p:nvPr>
            <p:ph type="sldImg"/>
          </p:nvPr>
        </p:nvSpPr>
        <p:spPr/>
      </p:sp>
      <p:sp>
        <p:nvSpPr>
          <p:cNvPr id="1048780" name="Notes Placeholder 2"/>
          <p:cNvSpPr>
            <a:spLocks noGrp="1"/>
          </p:cNvSpPr>
          <p:nvPr>
            <p:ph type="body" idx="1"/>
          </p:nvPr>
        </p:nvSpPr>
        <p:spPr/>
        <p:txBody>
          <a:bodyPr>
            <a:normAutofit/>
          </a:bodyPr>
          <a:p>
            <a:endParaRPr dirty="0" lang="en-US"/>
          </a:p>
        </p:txBody>
      </p:sp>
      <p:sp>
        <p:nvSpPr>
          <p:cNvPr id="1048781" name="Slide Number Placeholder 3"/>
          <p:cNvSpPr>
            <a:spLocks noGrp="1"/>
          </p:cNvSpPr>
          <p:nvPr>
            <p:ph type="sldNum" sz="quarter" idx="10"/>
          </p:nvPr>
        </p:nvSpPr>
        <p:spPr/>
        <p:txBody>
          <a:bodyPr/>
          <a:p>
            <a:fld id="{F111EC10-2BFF-42DA-827B-BF220427B361}" type="slidenum">
              <a:rPr lang="en-US" smtClean="0"/>
              <a:t>28</a:t>
            </a:fld>
            <a:endParaRPr dirty="0"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784" name="Slide Image Placeholder 1"/>
          <p:cNvSpPr>
            <a:spLocks noChangeAspect="1" noRot="1" noGrp="1"/>
          </p:cNvSpPr>
          <p:nvPr>
            <p:ph type="sldImg"/>
          </p:nvPr>
        </p:nvSpPr>
        <p:spPr/>
      </p:sp>
      <p:sp>
        <p:nvSpPr>
          <p:cNvPr id="1048785" name="Notes Placeholder 2"/>
          <p:cNvSpPr>
            <a:spLocks noGrp="1"/>
          </p:cNvSpPr>
          <p:nvPr>
            <p:ph type="body" idx="1"/>
          </p:nvPr>
        </p:nvSpPr>
        <p:spPr/>
        <p:txBody>
          <a:bodyPr>
            <a:normAutofit/>
          </a:bodyPr>
          <a:p>
            <a:endParaRPr dirty="0" lang="en-US"/>
          </a:p>
        </p:txBody>
      </p:sp>
      <p:sp>
        <p:nvSpPr>
          <p:cNvPr id="1048786" name="Slide Number Placeholder 3"/>
          <p:cNvSpPr>
            <a:spLocks noGrp="1"/>
          </p:cNvSpPr>
          <p:nvPr>
            <p:ph type="sldNum" sz="quarter" idx="10"/>
          </p:nvPr>
        </p:nvSpPr>
        <p:spPr/>
        <p:txBody>
          <a:bodyPr/>
          <a:p>
            <a:fld id="{F111EC10-2BFF-42DA-827B-BF220427B361}" type="slidenum">
              <a:rPr lang="en-US" smtClean="0"/>
              <a:t>29</a:t>
            </a:fld>
            <a:endParaRPr dirty="0"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808" name="Rectangle 7"/>
          <p:cNvSpPr>
            <a:spLocks noGrp="1" noChangeArrowheads="1"/>
          </p:cNvSpPr>
          <p:nvPr>
            <p:ph type="sldNum" sz="quarter" idx="5"/>
          </p:nvPr>
        </p:nvSpPr>
        <p:spPr/>
        <p:txBody>
          <a:bodyPr/>
          <a:p>
            <a:fld id="{00354843-0974-4E83-9CF9-3C606FD51AC0}" type="slidenum">
              <a:rPr lang="en-US"/>
              <a:t>31</a:t>
            </a:fld>
            <a:endParaRPr dirty="0" lang="en-US"/>
          </a:p>
        </p:txBody>
      </p:sp>
      <p:sp>
        <p:nvSpPr>
          <p:cNvPr id="1048809" name="Rectangle 2"/>
          <p:cNvSpPr>
            <a:spLocks noChangeAspect="1" noRot="1" noGrp="1" noChangeArrowheads="1" noTextEdit="1"/>
          </p:cNvSpPr>
          <p:nvPr>
            <p:ph type="sldImg"/>
          </p:nvPr>
        </p:nvSpPr>
        <p:spPr/>
      </p:sp>
      <p:sp>
        <p:nvSpPr>
          <p:cNvPr id="1048810" name="Rectangle 3"/>
          <p:cNvSpPr>
            <a:spLocks noGrp="1" noChangeArrowheads="1"/>
          </p:cNvSpPr>
          <p:nvPr>
            <p:ph type="body" idx="1"/>
          </p:nvPr>
        </p:nvSpPr>
        <p:spPr/>
        <p:txBody>
          <a:bodyPr/>
          <a:p>
            <a:endParaRPr dirty="0"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817" name="Rectangle 7"/>
          <p:cNvSpPr>
            <a:spLocks noGrp="1" noChangeArrowheads="1"/>
          </p:cNvSpPr>
          <p:nvPr>
            <p:ph type="sldNum" sz="quarter" idx="5"/>
          </p:nvPr>
        </p:nvSpPr>
        <p:spPr/>
        <p:txBody>
          <a:bodyPr/>
          <a:p>
            <a:fld id="{2A31C95D-6F4E-4A31-9053-04BEC27D2A48}" type="slidenum">
              <a:rPr lang="en-US"/>
              <a:t>32</a:t>
            </a:fld>
            <a:endParaRPr dirty="0" lang="en-US"/>
          </a:p>
        </p:txBody>
      </p:sp>
      <p:sp>
        <p:nvSpPr>
          <p:cNvPr id="1048818" name="Rectangle 2"/>
          <p:cNvSpPr>
            <a:spLocks noChangeAspect="1" noRot="1" noGrp="1" noChangeArrowheads="1" noTextEdit="1"/>
          </p:cNvSpPr>
          <p:nvPr>
            <p:ph type="sldImg"/>
          </p:nvPr>
        </p:nvSpPr>
        <p:spPr/>
      </p:sp>
      <p:sp>
        <p:nvSpPr>
          <p:cNvPr id="1048819" name="Rectangle 3"/>
          <p:cNvSpPr>
            <a:spLocks noGrp="1" noChangeArrowheads="1"/>
          </p:cNvSpPr>
          <p:nvPr>
            <p:ph type="body" idx="1"/>
          </p:nvPr>
        </p:nvSpPr>
        <p:spPr/>
        <p:txBody>
          <a:bodyPr/>
          <a:p>
            <a:endParaRPr dirty="0"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822" name="Slide Image Placeholder 1"/>
          <p:cNvSpPr>
            <a:spLocks noChangeAspect="1" noRot="1" noGrp="1"/>
          </p:cNvSpPr>
          <p:nvPr>
            <p:ph type="sldImg"/>
          </p:nvPr>
        </p:nvSpPr>
        <p:spPr/>
      </p:sp>
      <p:sp>
        <p:nvSpPr>
          <p:cNvPr id="1048823" name="Notes Placeholder 2"/>
          <p:cNvSpPr>
            <a:spLocks noGrp="1"/>
          </p:cNvSpPr>
          <p:nvPr>
            <p:ph type="body" idx="1"/>
          </p:nvPr>
        </p:nvSpPr>
        <p:spPr/>
        <p:txBody>
          <a:bodyPr>
            <a:normAutofit/>
          </a:bodyPr>
          <a:p>
            <a:endParaRPr dirty="0" lang="en-US"/>
          </a:p>
        </p:txBody>
      </p:sp>
      <p:sp>
        <p:nvSpPr>
          <p:cNvPr id="1048824" name="Slide Number Placeholder 3"/>
          <p:cNvSpPr>
            <a:spLocks noGrp="1"/>
          </p:cNvSpPr>
          <p:nvPr>
            <p:ph type="sldNum" sz="quarter" idx="10"/>
          </p:nvPr>
        </p:nvSpPr>
        <p:spPr/>
        <p:txBody>
          <a:bodyPr/>
          <a:p>
            <a:fld id="{F111EC10-2BFF-42DA-827B-BF220427B361}" type="slidenum">
              <a:rPr lang="en-US" smtClean="0"/>
              <a:t>33</a:t>
            </a:fld>
            <a:endParaRPr dirty="0"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827" name="Rectangle 7"/>
          <p:cNvSpPr>
            <a:spLocks noGrp="1" noChangeArrowheads="1"/>
          </p:cNvSpPr>
          <p:nvPr>
            <p:ph type="sldNum" sz="quarter" idx="5"/>
          </p:nvPr>
        </p:nvSpPr>
        <p:spPr/>
        <p:txBody>
          <a:bodyPr/>
          <a:p>
            <a:fld id="{B4A26E7C-7DDF-4901-BAA9-D913F0278A96}" type="slidenum">
              <a:rPr lang="en-US"/>
              <a:t>34</a:t>
            </a:fld>
            <a:endParaRPr dirty="0" lang="en-US"/>
          </a:p>
        </p:txBody>
      </p:sp>
      <p:sp>
        <p:nvSpPr>
          <p:cNvPr id="1048828" name="Rectangle 2"/>
          <p:cNvSpPr>
            <a:spLocks noChangeAspect="1" noRot="1" noGrp="1" noChangeArrowheads="1" noTextEdit="1"/>
          </p:cNvSpPr>
          <p:nvPr>
            <p:ph type="sldImg"/>
          </p:nvPr>
        </p:nvSpPr>
        <p:spPr/>
      </p:sp>
      <p:sp>
        <p:nvSpPr>
          <p:cNvPr id="1048829" name="Rectangle 3"/>
          <p:cNvSpPr>
            <a:spLocks noGrp="1" noChangeArrowheads="1"/>
          </p:cNvSpPr>
          <p:nvPr>
            <p:ph type="body" idx="1"/>
          </p:nvPr>
        </p:nvSpPr>
        <p:spPr/>
        <p:txBody>
          <a:bodyPr/>
          <a:p>
            <a:endParaRPr dirty="0"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53" name="Slide Image Placeholder 1"/>
          <p:cNvSpPr>
            <a:spLocks noChangeAspect="1" noRot="1" noGrp="1"/>
          </p:cNvSpPr>
          <p:nvPr>
            <p:ph type="sldImg"/>
          </p:nvPr>
        </p:nvSpPr>
        <p:spPr/>
      </p:sp>
      <p:sp>
        <p:nvSpPr>
          <p:cNvPr id="1048654" name="Notes Placeholder 2"/>
          <p:cNvSpPr>
            <a:spLocks noGrp="1"/>
          </p:cNvSpPr>
          <p:nvPr>
            <p:ph type="body" idx="1"/>
          </p:nvPr>
        </p:nvSpPr>
        <p:spPr/>
        <p:txBody>
          <a:bodyPr>
            <a:normAutofit/>
          </a:bodyPr>
          <a:p>
            <a:pPr algn="l" defTabSz="914400" eaLnBrk="1" fontAlgn="auto" hangingPunct="1" indent="0" latinLnBrk="0" marL="0" marR="0" rtl="0">
              <a:lnSpc>
                <a:spcPct val="100000"/>
              </a:lnSpc>
              <a:spcBef>
                <a:spcPts val="0"/>
              </a:spcBef>
              <a:spcAft>
                <a:spcPts val="0"/>
              </a:spcAft>
              <a:buClrTx/>
              <a:buSzTx/>
              <a:buFontTx/>
              <a:buNone/>
            </a:pPr>
            <a:r>
              <a:rPr dirty="0" lang="en-GB"/>
              <a:t>Shock is a state of circulatory insufficiency which if untreated can cause cellular injury, organ failure and death. Shock may complicate many common, acute illnesses. It is important that medical practitioners are able to recognise and manage this dangerous condition.</a:t>
            </a:r>
          </a:p>
          <a:p>
            <a:endParaRPr dirty="0" lang="en-US"/>
          </a:p>
        </p:txBody>
      </p:sp>
      <p:sp>
        <p:nvSpPr>
          <p:cNvPr id="1048655" name="Slide Number Placeholder 3"/>
          <p:cNvSpPr>
            <a:spLocks noGrp="1"/>
          </p:cNvSpPr>
          <p:nvPr>
            <p:ph type="sldNum" sz="quarter" idx="10"/>
          </p:nvPr>
        </p:nvSpPr>
        <p:spPr/>
        <p:txBody>
          <a:bodyPr/>
          <a:p>
            <a:fld id="{DF90B420-370E-45B9-867F-0526E3927AD0}" type="slidenum">
              <a:rPr lang="en-US" smtClean="0"/>
              <a:t>3</a:t>
            </a:fld>
            <a:endParaRPr dirty="0"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832" name="Rectangle 7"/>
          <p:cNvSpPr>
            <a:spLocks noGrp="1" noChangeArrowheads="1"/>
          </p:cNvSpPr>
          <p:nvPr>
            <p:ph type="sldNum" sz="quarter" idx="5"/>
          </p:nvPr>
        </p:nvSpPr>
        <p:spPr/>
        <p:txBody>
          <a:bodyPr/>
          <a:p>
            <a:fld id="{84E3125F-D412-48DE-AC65-9C34B76A06AE}" type="slidenum">
              <a:rPr lang="en-US"/>
              <a:t>35</a:t>
            </a:fld>
            <a:endParaRPr dirty="0" lang="en-US"/>
          </a:p>
        </p:txBody>
      </p:sp>
      <p:sp>
        <p:nvSpPr>
          <p:cNvPr id="1048833" name="Rectangle 2"/>
          <p:cNvSpPr>
            <a:spLocks noChangeAspect="1" noRot="1" noGrp="1" noChangeArrowheads="1" noTextEdit="1"/>
          </p:cNvSpPr>
          <p:nvPr>
            <p:ph type="sldImg"/>
          </p:nvPr>
        </p:nvSpPr>
        <p:spPr/>
      </p:sp>
      <p:sp>
        <p:nvSpPr>
          <p:cNvPr id="1048834" name="Rectangle 3"/>
          <p:cNvSpPr>
            <a:spLocks noGrp="1" noChangeArrowheads="1"/>
          </p:cNvSpPr>
          <p:nvPr>
            <p:ph type="body" idx="1"/>
          </p:nvPr>
        </p:nvSpPr>
        <p:spPr/>
        <p:txBody>
          <a:bodyPr/>
          <a:p>
            <a:endParaRPr dirty="0"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837" name="Slide Image Placeholder 1"/>
          <p:cNvSpPr>
            <a:spLocks noChangeAspect="1" noRot="1" noGrp="1"/>
          </p:cNvSpPr>
          <p:nvPr>
            <p:ph type="sldImg"/>
          </p:nvPr>
        </p:nvSpPr>
        <p:spPr/>
      </p:sp>
      <p:sp>
        <p:nvSpPr>
          <p:cNvPr id="1048838" name="Notes Placeholder 2"/>
          <p:cNvSpPr>
            <a:spLocks noGrp="1"/>
          </p:cNvSpPr>
          <p:nvPr>
            <p:ph type="body" idx="1"/>
          </p:nvPr>
        </p:nvSpPr>
        <p:spPr/>
        <p:txBody>
          <a:bodyPr>
            <a:normAutofit/>
          </a:bodyPr>
          <a:p>
            <a:endParaRPr dirty="0" lang="en-US"/>
          </a:p>
        </p:txBody>
      </p:sp>
      <p:sp>
        <p:nvSpPr>
          <p:cNvPr id="1048839" name="Slide Number Placeholder 3"/>
          <p:cNvSpPr>
            <a:spLocks noGrp="1"/>
          </p:cNvSpPr>
          <p:nvPr>
            <p:ph type="sldNum" sz="quarter" idx="10"/>
          </p:nvPr>
        </p:nvSpPr>
        <p:spPr/>
        <p:txBody>
          <a:bodyPr/>
          <a:p>
            <a:fld id="{F111EC10-2BFF-42DA-827B-BF220427B361}" type="slidenum">
              <a:rPr lang="en-US" smtClean="0"/>
              <a:t>36</a:t>
            </a:fld>
            <a:endParaRPr dirty="0"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842" name="Rectangle 7"/>
          <p:cNvSpPr>
            <a:spLocks noGrp="1" noChangeArrowheads="1"/>
          </p:cNvSpPr>
          <p:nvPr>
            <p:ph type="sldNum" sz="quarter" idx="5"/>
          </p:nvPr>
        </p:nvSpPr>
        <p:spPr/>
        <p:txBody>
          <a:bodyPr/>
          <a:p>
            <a:fld id="{C5A00640-F432-44CA-87A3-5B5A49754851}" type="slidenum">
              <a:rPr lang="en-US"/>
              <a:t>37</a:t>
            </a:fld>
            <a:endParaRPr dirty="0" lang="en-US"/>
          </a:p>
        </p:txBody>
      </p:sp>
      <p:sp>
        <p:nvSpPr>
          <p:cNvPr id="1048843" name="Rectangle 2"/>
          <p:cNvSpPr>
            <a:spLocks noChangeAspect="1" noRot="1" noGrp="1" noChangeArrowheads="1" noTextEdit="1"/>
          </p:cNvSpPr>
          <p:nvPr>
            <p:ph type="sldImg"/>
          </p:nvPr>
        </p:nvSpPr>
        <p:spPr/>
      </p:sp>
      <p:sp>
        <p:nvSpPr>
          <p:cNvPr id="1048844" name="Rectangle 3"/>
          <p:cNvSpPr>
            <a:spLocks noGrp="1" noChangeArrowheads="1"/>
          </p:cNvSpPr>
          <p:nvPr>
            <p:ph type="body" idx="1"/>
          </p:nvPr>
        </p:nvSpPr>
        <p:spPr/>
        <p:txBody>
          <a:bodyPr/>
          <a:p>
            <a:endParaRPr dirty="0"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933" name="Rectangle 7"/>
          <p:cNvSpPr>
            <a:spLocks noGrp="1" noChangeArrowheads="1"/>
          </p:cNvSpPr>
          <p:nvPr>
            <p:ph type="sldNum" sz="quarter" idx="5"/>
          </p:nvPr>
        </p:nvSpPr>
        <p:spPr/>
        <p:txBody>
          <a:bodyPr/>
          <a:p>
            <a:fld id="{7102E9D4-246E-4509-ABE0-F3F741782BA9}" type="slidenum">
              <a:rPr lang="en-US"/>
              <a:t>38</a:t>
            </a:fld>
            <a:endParaRPr dirty="0" lang="en-US"/>
          </a:p>
        </p:txBody>
      </p:sp>
      <p:sp>
        <p:nvSpPr>
          <p:cNvPr id="1048934" name="Rectangle 2"/>
          <p:cNvSpPr>
            <a:spLocks noChangeAspect="1" noRot="1" noGrp="1" noChangeArrowheads="1" noTextEdit="1"/>
          </p:cNvSpPr>
          <p:nvPr>
            <p:ph type="sldImg"/>
          </p:nvPr>
        </p:nvSpPr>
        <p:spPr/>
      </p:sp>
      <p:sp>
        <p:nvSpPr>
          <p:cNvPr id="1048935" name="Rectangle 3"/>
          <p:cNvSpPr>
            <a:spLocks noGrp="1" noChangeArrowheads="1"/>
          </p:cNvSpPr>
          <p:nvPr>
            <p:ph type="body" idx="1"/>
          </p:nvPr>
        </p:nvSpPr>
        <p:spPr/>
        <p:txBody>
          <a:bodyPr/>
          <a:p>
            <a:endParaRPr dirty="0"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938" name="Slide Image Placeholder 1"/>
          <p:cNvSpPr>
            <a:spLocks noChangeAspect="1" noRot="1" noGrp="1"/>
          </p:cNvSpPr>
          <p:nvPr>
            <p:ph type="sldImg"/>
          </p:nvPr>
        </p:nvSpPr>
        <p:spPr/>
      </p:sp>
      <p:sp>
        <p:nvSpPr>
          <p:cNvPr id="1048939" name="Notes Placeholder 2"/>
          <p:cNvSpPr>
            <a:spLocks noGrp="1"/>
          </p:cNvSpPr>
          <p:nvPr>
            <p:ph type="body" idx="1"/>
          </p:nvPr>
        </p:nvSpPr>
        <p:spPr/>
        <p:txBody>
          <a:bodyPr>
            <a:normAutofit/>
          </a:bodyPr>
          <a:p>
            <a:endParaRPr dirty="0" lang="en-US"/>
          </a:p>
        </p:txBody>
      </p:sp>
      <p:sp>
        <p:nvSpPr>
          <p:cNvPr id="1048940" name="Slide Number Placeholder 3"/>
          <p:cNvSpPr>
            <a:spLocks noGrp="1"/>
          </p:cNvSpPr>
          <p:nvPr>
            <p:ph type="sldNum" sz="quarter" idx="10"/>
          </p:nvPr>
        </p:nvSpPr>
        <p:spPr/>
        <p:txBody>
          <a:bodyPr/>
          <a:p>
            <a:fld id="{F111EC10-2BFF-42DA-827B-BF220427B361}" type="slidenum">
              <a:rPr lang="en-US" smtClean="0"/>
              <a:t>39</a:t>
            </a:fld>
            <a:endParaRPr dirty="0"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943" name="Slide Image Placeholder 1"/>
          <p:cNvSpPr>
            <a:spLocks noChangeAspect="1" noRot="1" noGrp="1"/>
          </p:cNvSpPr>
          <p:nvPr>
            <p:ph type="sldImg"/>
          </p:nvPr>
        </p:nvSpPr>
        <p:spPr/>
      </p:sp>
      <p:sp>
        <p:nvSpPr>
          <p:cNvPr id="1048944" name="Notes Placeholder 2"/>
          <p:cNvSpPr>
            <a:spLocks noGrp="1"/>
          </p:cNvSpPr>
          <p:nvPr>
            <p:ph type="body" idx="1"/>
          </p:nvPr>
        </p:nvSpPr>
        <p:spPr/>
        <p:txBody>
          <a:bodyPr>
            <a:normAutofit/>
          </a:bodyPr>
          <a:p>
            <a:endParaRPr dirty="0" lang="en-US"/>
          </a:p>
        </p:txBody>
      </p:sp>
      <p:sp>
        <p:nvSpPr>
          <p:cNvPr id="1048945" name="Slide Number Placeholder 3"/>
          <p:cNvSpPr>
            <a:spLocks noGrp="1"/>
          </p:cNvSpPr>
          <p:nvPr>
            <p:ph type="sldNum" sz="quarter" idx="10"/>
          </p:nvPr>
        </p:nvSpPr>
        <p:spPr/>
        <p:txBody>
          <a:bodyPr/>
          <a:p>
            <a:fld id="{F111EC10-2BFF-42DA-827B-BF220427B361}" type="slidenum">
              <a:rPr lang="en-US" smtClean="0"/>
              <a:t>40</a:t>
            </a:fld>
            <a:endParaRPr dirty="0"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60" name="Slide Image Placeholder 1"/>
          <p:cNvSpPr>
            <a:spLocks noChangeAspect="1" noRot="1" noGrp="1"/>
          </p:cNvSpPr>
          <p:nvPr>
            <p:ph type="sldImg"/>
          </p:nvPr>
        </p:nvSpPr>
        <p:spPr/>
      </p:sp>
      <p:sp>
        <p:nvSpPr>
          <p:cNvPr id="1048661" name="Notes Placeholder 2"/>
          <p:cNvSpPr>
            <a:spLocks noGrp="1"/>
          </p:cNvSpPr>
          <p:nvPr>
            <p:ph type="body" idx="1"/>
          </p:nvPr>
        </p:nvSpPr>
        <p:spPr/>
        <p:txBody>
          <a:bodyPr>
            <a:normAutofit/>
          </a:bodyPr>
          <a:p>
            <a:endParaRPr dirty="0" lang="en-US"/>
          </a:p>
        </p:txBody>
      </p:sp>
      <p:sp>
        <p:nvSpPr>
          <p:cNvPr id="1048662" name="Slide Number Placeholder 3"/>
          <p:cNvSpPr>
            <a:spLocks noGrp="1"/>
          </p:cNvSpPr>
          <p:nvPr>
            <p:ph type="sldNum" sz="quarter" idx="10"/>
          </p:nvPr>
        </p:nvSpPr>
        <p:spPr/>
        <p:txBody>
          <a:bodyPr/>
          <a:p>
            <a:fld id="{DF90B420-370E-45B9-867F-0526E3927AD0}" type="slidenum">
              <a:rPr lang="en-US" smtClean="0"/>
              <a:t>5</a:t>
            </a:fld>
            <a:endParaRPr dirty="0"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65" name="Slide Image Placeholder 1"/>
          <p:cNvSpPr>
            <a:spLocks noChangeAspect="1" noRot="1" noGrp="1"/>
          </p:cNvSpPr>
          <p:nvPr>
            <p:ph type="sldImg"/>
          </p:nvPr>
        </p:nvSpPr>
        <p:spPr/>
      </p:sp>
      <p:sp>
        <p:nvSpPr>
          <p:cNvPr id="1048666" name="Notes Placeholder 2"/>
          <p:cNvSpPr>
            <a:spLocks noGrp="1"/>
          </p:cNvSpPr>
          <p:nvPr>
            <p:ph type="body" idx="1"/>
          </p:nvPr>
        </p:nvSpPr>
        <p:spPr/>
        <p:txBody>
          <a:bodyPr>
            <a:normAutofit/>
          </a:bodyPr>
          <a:p>
            <a:endParaRPr dirty="0" lang="en-US"/>
          </a:p>
        </p:txBody>
      </p:sp>
      <p:sp>
        <p:nvSpPr>
          <p:cNvPr id="1048667" name="Slide Number Placeholder 3"/>
          <p:cNvSpPr>
            <a:spLocks noGrp="1"/>
          </p:cNvSpPr>
          <p:nvPr>
            <p:ph type="sldNum" sz="quarter" idx="10"/>
          </p:nvPr>
        </p:nvSpPr>
        <p:spPr/>
        <p:txBody>
          <a:bodyPr/>
          <a:p>
            <a:fld id="{F111EC10-2BFF-42DA-827B-BF220427B361}" type="slidenum">
              <a:rPr lang="en-US" smtClean="0"/>
              <a:t>6</a:t>
            </a:fld>
            <a:endParaRPr dirty="0"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24" name="Slide Image Placeholder 1"/>
          <p:cNvSpPr>
            <a:spLocks noChangeAspect="1" noRot="1" noGrp="1"/>
          </p:cNvSpPr>
          <p:nvPr>
            <p:ph type="sldImg"/>
          </p:nvPr>
        </p:nvSpPr>
        <p:spPr/>
      </p:sp>
      <p:sp>
        <p:nvSpPr>
          <p:cNvPr id="1048625" name="Notes Placeholder 2"/>
          <p:cNvSpPr>
            <a:spLocks noGrp="1"/>
          </p:cNvSpPr>
          <p:nvPr>
            <p:ph type="body" idx="1"/>
          </p:nvPr>
        </p:nvSpPr>
        <p:spPr/>
        <p:txBody>
          <a:bodyPr>
            <a:normAutofit/>
          </a:bodyPr>
          <a:p>
            <a:endParaRPr dirty="0" lang="en-US"/>
          </a:p>
        </p:txBody>
      </p:sp>
      <p:sp>
        <p:nvSpPr>
          <p:cNvPr id="1048626" name="Slide Number Placeholder 3"/>
          <p:cNvSpPr>
            <a:spLocks noGrp="1"/>
          </p:cNvSpPr>
          <p:nvPr>
            <p:ph type="sldNum" sz="quarter" idx="10"/>
          </p:nvPr>
        </p:nvSpPr>
        <p:spPr/>
        <p:txBody>
          <a:bodyPr/>
          <a:p>
            <a:fld id="{F111EC10-2BFF-42DA-827B-BF220427B361}" type="slidenum">
              <a:rPr lang="en-US" smtClean="0"/>
              <a:t>7</a:t>
            </a:fld>
            <a:endParaRPr dirty="0"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17" name="Slide Image Placeholder 1"/>
          <p:cNvSpPr>
            <a:spLocks noChangeAspect="1" noRot="1" noGrp="1"/>
          </p:cNvSpPr>
          <p:nvPr>
            <p:ph type="sldImg"/>
          </p:nvPr>
        </p:nvSpPr>
        <p:spPr/>
      </p:sp>
      <p:sp>
        <p:nvSpPr>
          <p:cNvPr id="1048618" name="Notes Placeholder 2"/>
          <p:cNvSpPr>
            <a:spLocks noGrp="1"/>
          </p:cNvSpPr>
          <p:nvPr>
            <p:ph type="body" idx="1"/>
          </p:nvPr>
        </p:nvSpPr>
        <p:spPr/>
        <p:txBody>
          <a:bodyPr>
            <a:normAutofit/>
          </a:bodyPr>
          <a:p>
            <a:endParaRPr dirty="0" lang="en-US"/>
          </a:p>
        </p:txBody>
      </p:sp>
      <p:sp>
        <p:nvSpPr>
          <p:cNvPr id="1048619" name="Slide Number Placeholder 3"/>
          <p:cNvSpPr>
            <a:spLocks noGrp="1"/>
          </p:cNvSpPr>
          <p:nvPr>
            <p:ph type="sldNum" sz="quarter" idx="10"/>
          </p:nvPr>
        </p:nvSpPr>
        <p:spPr/>
        <p:txBody>
          <a:bodyPr/>
          <a:p>
            <a:fld id="{F111EC10-2BFF-42DA-827B-BF220427B361}" type="slidenum">
              <a:rPr lang="en-US" smtClean="0"/>
              <a:t>8</a:t>
            </a:fld>
            <a:endParaRPr dirty="0"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07" name="Slide Image Placeholder 1"/>
          <p:cNvSpPr>
            <a:spLocks noChangeAspect="1" noRot="1" noGrp="1"/>
          </p:cNvSpPr>
          <p:nvPr>
            <p:ph type="sldImg"/>
          </p:nvPr>
        </p:nvSpPr>
        <p:spPr/>
      </p:sp>
      <p:sp>
        <p:nvSpPr>
          <p:cNvPr id="1048608" name="Notes Placeholder 2"/>
          <p:cNvSpPr>
            <a:spLocks noGrp="1"/>
          </p:cNvSpPr>
          <p:nvPr>
            <p:ph type="body" idx="1"/>
          </p:nvPr>
        </p:nvSpPr>
        <p:spPr/>
        <p:txBody>
          <a:bodyPr>
            <a:normAutofit/>
          </a:bodyPr>
          <a:p>
            <a:endParaRPr dirty="0" lang="en-US"/>
          </a:p>
        </p:txBody>
      </p:sp>
      <p:sp>
        <p:nvSpPr>
          <p:cNvPr id="1048609" name="Slide Number Placeholder 3"/>
          <p:cNvSpPr>
            <a:spLocks noGrp="1"/>
          </p:cNvSpPr>
          <p:nvPr>
            <p:ph type="sldNum" sz="quarter" idx="10"/>
          </p:nvPr>
        </p:nvSpPr>
        <p:spPr/>
        <p:txBody>
          <a:bodyPr/>
          <a:p>
            <a:fld id="{F111EC10-2BFF-42DA-827B-BF220427B361}" type="slidenum">
              <a:rPr lang="en-US" smtClean="0"/>
              <a:t>9</a:t>
            </a:fld>
            <a:endParaRPr dirty="0"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6" name="Slide Image Placeholder 1"/>
          <p:cNvSpPr>
            <a:spLocks noChangeAspect="1" noRot="1" noGrp="1"/>
          </p:cNvSpPr>
          <p:nvPr>
            <p:ph type="sldImg"/>
          </p:nvPr>
        </p:nvSpPr>
        <p:spPr/>
      </p:sp>
      <p:sp>
        <p:nvSpPr>
          <p:cNvPr id="1048597" name="Notes Placeholder 2"/>
          <p:cNvSpPr>
            <a:spLocks noGrp="1"/>
          </p:cNvSpPr>
          <p:nvPr>
            <p:ph type="body" idx="1"/>
          </p:nvPr>
        </p:nvSpPr>
        <p:spPr/>
        <p:txBody>
          <a:bodyPr>
            <a:normAutofit/>
          </a:bodyPr>
          <a:p>
            <a:endParaRPr dirty="0" lang="en-US"/>
          </a:p>
        </p:txBody>
      </p:sp>
      <p:sp>
        <p:nvSpPr>
          <p:cNvPr id="1048598" name="Slide Number Placeholder 3"/>
          <p:cNvSpPr>
            <a:spLocks noGrp="1"/>
          </p:cNvSpPr>
          <p:nvPr>
            <p:ph type="sldNum" sz="quarter" idx="10"/>
          </p:nvPr>
        </p:nvSpPr>
        <p:spPr/>
        <p:txBody>
          <a:bodyPr/>
          <a:p>
            <a:fld id="{F111EC10-2BFF-42DA-827B-BF220427B361}" type="slidenum">
              <a:rPr lang="en-US" smtClean="0"/>
              <a:t>10</a:t>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81" name=""/>
        <p:cNvGrpSpPr/>
        <p:nvPr/>
      </p:nvGrpSpPr>
      <p:grpSpPr>
        <a:xfrm>
          <a:off x="0" y="0"/>
          <a:ext cx="0" cy="0"/>
          <a:chOff x="0" y="0"/>
          <a:chExt cx="0" cy="0"/>
        </a:xfrm>
      </p:grpSpPr>
      <p:grpSp>
        <p:nvGrpSpPr>
          <p:cNvPr id="82" name="Group 6"/>
          <p:cNvGrpSpPr/>
          <p:nvPr/>
        </p:nvGrpSpPr>
        <p:grpSpPr>
          <a:xfrm>
            <a:off x="-8466" y="-8468"/>
            <a:ext cx="9169804" cy="6874935"/>
            <a:chOff x="-8466" y="-8468"/>
            <a:chExt cx="9169804" cy="6874935"/>
          </a:xfrm>
        </p:grpSpPr>
        <p:cxnSp>
          <p:nvCxnSpPr>
            <p:cNvPr id="3145730" name="Straight Connector 16"/>
            <p:cNvCxnSpPr>
              <a:cxnSpLocks/>
            </p:cNvCxnSpPr>
            <p:nvPr/>
          </p:nvCxnSpPr>
          <p:spPr>
            <a:xfrm flipV="1">
              <a:off x="5130830" y="4175605"/>
              <a:ext cx="4022475" cy="2682396"/>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17"/>
            <p:cNvCxnSpPr>
              <a:cxnSpLocks/>
            </p:cNvCxnSpPr>
            <p:nvPr/>
          </p:nvCxnSpPr>
          <p:spPr>
            <a:xfrm>
              <a:off x="7042707"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48627" name="Freeform 18"/>
            <p:cNvSpPr/>
            <p:nvPr/>
          </p:nvSpPr>
          <p:spPr>
            <a:xfrm>
              <a:off x="6891896" y="1"/>
              <a:ext cx="2269442" cy="6866466"/>
            </a:xfrm>
            <a:custGeom>
              <a:avLst/>
              <a:ah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8" name="Freeform 19"/>
            <p:cNvSpPr/>
            <p:nvPr/>
          </p:nvSpPr>
          <p:spPr>
            <a:xfrm>
              <a:off x="7205158" y="-8467"/>
              <a:ext cx="1948147" cy="6866467"/>
            </a:xfrm>
            <a:custGeom>
              <a:avLst/>
              <a:ah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9" name="Freeform 20"/>
            <p:cNvSpPr/>
            <p:nvPr/>
          </p:nvSpPr>
          <p:spPr>
            <a:xfrm>
              <a:off x="6637896" y="3920066"/>
              <a:ext cx="2513565" cy="2937933"/>
            </a:xfrm>
            <a:custGeom>
              <a:avLst/>
              <a:ah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0" name="Freeform 21"/>
            <p:cNvSpPr/>
            <p:nvPr/>
          </p:nvSpPr>
          <p:spPr>
            <a:xfrm>
              <a:off x="7010429" y="-8467"/>
              <a:ext cx="2142876" cy="6866467"/>
            </a:xfrm>
            <a:custGeom>
              <a:avLst/>
              <a:ah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1" name="Freeform 22"/>
            <p:cNvSpPr/>
            <p:nvPr/>
          </p:nvSpPr>
          <p:spPr>
            <a:xfrm>
              <a:off x="8295776" y="-8467"/>
              <a:ext cx="857530" cy="6866467"/>
            </a:xfrm>
            <a:custGeom>
              <a:avLst/>
              <a:ah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2" name="Freeform 23"/>
            <p:cNvSpPr/>
            <p:nvPr/>
          </p:nvSpPr>
          <p:spPr>
            <a:xfrm>
              <a:off x="8077231" y="-8468"/>
              <a:ext cx="1066770" cy="6866467"/>
            </a:xfrm>
            <a:custGeom>
              <a:avLst/>
              <a:ah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3" name="Freeform 24"/>
            <p:cNvSpPr/>
            <p:nvPr/>
          </p:nvSpPr>
          <p:spPr>
            <a:xfrm>
              <a:off x="8060297" y="4893733"/>
              <a:ext cx="1094086" cy="1964267"/>
            </a:xfrm>
            <a:custGeom>
              <a:avLst/>
              <a:ah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4" name="Freeform 27"/>
            <p:cNvSpPr/>
            <p:nvPr/>
          </p:nvSpPr>
          <p:spPr>
            <a:xfrm>
              <a:off x="-8466" y="-8468"/>
              <a:ext cx="863600" cy="5698067"/>
            </a:xfrm>
            <a:custGeom>
              <a:avLst/>
              <a:ah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35"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dirty="0" lang="en-US"/>
          </a:p>
        </p:txBody>
      </p:sp>
      <p:sp>
        <p:nvSpPr>
          <p:cNvPr id="1048636" name="Subtitle 2"/>
          <p:cNvSpPr>
            <a:spLocks noGrp="1"/>
          </p:cNvSpPr>
          <p:nvPr>
            <p:ph type="subTitle" idx="1"/>
          </p:nvPr>
        </p:nvSpPr>
        <p:spPr>
          <a:xfrm>
            <a:off x="1130595" y="4050834"/>
            <a:ext cx="5826719" cy="1096899"/>
          </a:xfrm>
        </p:spPr>
        <p:txBody>
          <a:bodyPr anchor="t"/>
          <a:lstStyle>
            <a:lvl1pPr algn="r" indent="0" marL="0">
              <a:buNone/>
              <a:defRPr>
                <a:solidFill>
                  <a:schemeClr val="tx1">
                    <a:lumMod val="50000"/>
                    <a:lumOff val="50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637"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638" name="Footer Placeholder 4"/>
          <p:cNvSpPr>
            <a:spLocks noGrp="1"/>
          </p:cNvSpPr>
          <p:nvPr>
            <p:ph type="ftr" sz="quarter" idx="11"/>
          </p:nvPr>
        </p:nvSpPr>
        <p:spPr/>
        <p:txBody>
          <a:bodyPr/>
          <a:p>
            <a:endParaRPr dirty="0" lang="en-US"/>
          </a:p>
        </p:txBody>
      </p:sp>
      <p:sp>
        <p:nvSpPr>
          <p:cNvPr id="1048639"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86" name=""/>
        <p:cNvGrpSpPr/>
        <p:nvPr/>
      </p:nvGrpSpPr>
      <p:grpSpPr>
        <a:xfrm>
          <a:off x="0" y="0"/>
          <a:ext cx="0" cy="0"/>
          <a:chOff x="0" y="0"/>
          <a:chExt cx="0" cy="0"/>
        </a:xfrm>
      </p:grpSpPr>
      <p:sp>
        <p:nvSpPr>
          <p:cNvPr id="1049014" name="Title 1"/>
          <p:cNvSpPr>
            <a:spLocks noGrp="1"/>
          </p:cNvSpPr>
          <p:nvPr>
            <p:ph type="title"/>
          </p:nvPr>
        </p:nvSpPr>
        <p:spPr>
          <a:xfrm>
            <a:off x="609600" y="609600"/>
            <a:ext cx="6347714" cy="3403600"/>
          </a:xfrm>
        </p:spPr>
        <p:txBody>
          <a:bodyPr anchor="ctr">
            <a:normAutofit/>
          </a:bodyPr>
          <a:lstStyle>
            <a:lvl1pPr algn="l">
              <a:defRPr b="0" cap="none" sz="4400"/>
            </a:lvl1pPr>
          </a:lstStyle>
          <a:p>
            <a:r>
              <a:rPr lang="en-US"/>
              <a:t>Click to edit Master title style</a:t>
            </a:r>
            <a:endParaRPr dirty="0" lang="en-US"/>
          </a:p>
        </p:txBody>
      </p:sp>
      <p:sp>
        <p:nvSpPr>
          <p:cNvPr id="1049015" name="Text Placeholder 2"/>
          <p:cNvSpPr>
            <a:spLocks noGrp="1"/>
          </p:cNvSpPr>
          <p:nvPr>
            <p:ph type="body" idx="1"/>
          </p:nvPr>
        </p:nvSpPr>
        <p:spPr>
          <a:xfrm>
            <a:off x="609600" y="4470400"/>
            <a:ext cx="6347714"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16"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9017" name="Footer Placeholder 4"/>
          <p:cNvSpPr>
            <a:spLocks noGrp="1"/>
          </p:cNvSpPr>
          <p:nvPr>
            <p:ph type="ftr" sz="quarter" idx="11"/>
          </p:nvPr>
        </p:nvSpPr>
        <p:spPr/>
        <p:txBody>
          <a:bodyPr/>
          <a:p>
            <a:endParaRPr dirty="0" lang="en-US"/>
          </a:p>
        </p:txBody>
      </p:sp>
      <p:sp>
        <p:nvSpPr>
          <p:cNvPr id="1049018"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79" name=""/>
        <p:cNvGrpSpPr/>
        <p:nvPr/>
      </p:nvGrpSpPr>
      <p:grpSpPr>
        <a:xfrm>
          <a:off x="0" y="0"/>
          <a:ext cx="0" cy="0"/>
          <a:chOff x="0" y="0"/>
          <a:chExt cx="0" cy="0"/>
        </a:xfrm>
      </p:grpSpPr>
      <p:sp>
        <p:nvSpPr>
          <p:cNvPr id="1048969" name="Title 1"/>
          <p:cNvSpPr>
            <a:spLocks noGrp="1"/>
          </p:cNvSpPr>
          <p:nvPr>
            <p:ph type="title"/>
          </p:nvPr>
        </p:nvSpPr>
        <p:spPr>
          <a:xfrm>
            <a:off x="774885" y="609600"/>
            <a:ext cx="6072182" cy="3022600"/>
          </a:xfrm>
        </p:spPr>
        <p:txBody>
          <a:bodyPr anchor="ctr">
            <a:normAutofit/>
          </a:bodyPr>
          <a:lstStyle>
            <a:lvl1pPr algn="l">
              <a:defRPr b="0" cap="none" sz="4400"/>
            </a:lvl1pPr>
          </a:lstStyle>
          <a:p>
            <a:r>
              <a:rPr lang="en-US"/>
              <a:t>Click to edit Master title style</a:t>
            </a:r>
            <a:endParaRPr dirty="0" lang="en-US"/>
          </a:p>
        </p:txBody>
      </p:sp>
      <p:sp>
        <p:nvSpPr>
          <p:cNvPr id="1048970" name="Text Placeholder 9"/>
          <p:cNvSpPr>
            <a:spLocks noGrp="1"/>
          </p:cNvSpPr>
          <p:nvPr>
            <p:ph type="body" sz="quarter" idx="13"/>
          </p:nvPr>
        </p:nvSpPr>
        <p:spPr>
          <a:xfrm>
            <a:off x="1101074" y="3632200"/>
            <a:ext cx="5419804" cy="381000"/>
          </a:xfrm>
        </p:spPr>
        <p:txBody>
          <a:bodyPr anchor="ctr">
            <a:noAutofit/>
          </a:bodyPr>
          <a:lstStyle>
            <a:lvl1pPr indent="0" marL="0">
              <a:buFontTx/>
              <a:buNone/>
              <a:defRPr sz="1600">
                <a:solidFill>
                  <a:schemeClr val="tx1">
                    <a:lumMod val="50000"/>
                    <a:lumOff val="50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8971" name="Text Placeholder 2"/>
          <p:cNvSpPr>
            <a:spLocks noGrp="1"/>
          </p:cNvSpPr>
          <p:nvPr>
            <p:ph type="body" idx="1"/>
          </p:nvPr>
        </p:nvSpPr>
        <p:spPr>
          <a:xfrm>
            <a:off x="609598" y="4470400"/>
            <a:ext cx="6347715"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72"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73" name="Footer Placeholder 4"/>
          <p:cNvSpPr>
            <a:spLocks noGrp="1"/>
          </p:cNvSpPr>
          <p:nvPr>
            <p:ph type="ftr" sz="quarter" idx="11"/>
          </p:nvPr>
        </p:nvSpPr>
        <p:spPr/>
        <p:txBody>
          <a:bodyPr/>
          <a:p>
            <a:endParaRPr dirty="0" lang="en-US"/>
          </a:p>
        </p:txBody>
      </p:sp>
      <p:sp>
        <p:nvSpPr>
          <p:cNvPr id="1048974" name="Slide Number Placeholder 5"/>
          <p:cNvSpPr>
            <a:spLocks noGrp="1"/>
          </p:cNvSpPr>
          <p:nvPr>
            <p:ph type="sldNum" sz="quarter" idx="12"/>
          </p:nvPr>
        </p:nvSpPr>
        <p:spPr/>
        <p:txBody>
          <a:bodyPr/>
          <a:p>
            <a:fld id="{E7D61305-363D-432C-A2D4-853912C87682}" type="slidenum">
              <a:rPr lang="en-US" smtClean="0"/>
              <a:t>‹#›</a:t>
            </a:fld>
            <a:endParaRPr dirty="0" lang="en-US"/>
          </a:p>
        </p:txBody>
      </p:sp>
      <p:sp>
        <p:nvSpPr>
          <p:cNvPr id="1048975" name="TextBox 23"/>
          <p:cNvSpPr txBox="1"/>
          <p:nvPr/>
        </p:nvSpPr>
        <p:spPr>
          <a:xfrm>
            <a:off x="482711" y="790378"/>
            <a:ext cx="457319"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976" name="TextBox 24"/>
          <p:cNvSpPr txBox="1"/>
          <p:nvPr/>
        </p:nvSpPr>
        <p:spPr>
          <a:xfrm>
            <a:off x="6747699" y="2886556"/>
            <a:ext cx="457319"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78" name=""/>
        <p:cNvGrpSpPr/>
        <p:nvPr/>
      </p:nvGrpSpPr>
      <p:grpSpPr>
        <a:xfrm>
          <a:off x="0" y="0"/>
          <a:ext cx="0" cy="0"/>
          <a:chOff x="0" y="0"/>
          <a:chExt cx="0" cy="0"/>
        </a:xfrm>
      </p:grpSpPr>
      <p:sp>
        <p:nvSpPr>
          <p:cNvPr id="1048964" name="Title 1"/>
          <p:cNvSpPr>
            <a:spLocks noGrp="1"/>
          </p:cNvSpPr>
          <p:nvPr>
            <p:ph type="title"/>
          </p:nvPr>
        </p:nvSpPr>
        <p:spPr>
          <a:xfrm>
            <a:off x="609598" y="1931988"/>
            <a:ext cx="6347715" cy="2595460"/>
          </a:xfrm>
        </p:spPr>
        <p:txBody>
          <a:bodyPr anchor="b">
            <a:normAutofit/>
          </a:bodyPr>
          <a:lstStyle>
            <a:lvl1pPr algn="l">
              <a:defRPr b="0" cap="none" sz="4400"/>
            </a:lvl1pPr>
          </a:lstStyle>
          <a:p>
            <a:r>
              <a:rPr lang="en-US"/>
              <a:t>Click to edit Master title style</a:t>
            </a:r>
            <a:endParaRPr dirty="0" lang="en-US"/>
          </a:p>
        </p:txBody>
      </p:sp>
      <p:sp>
        <p:nvSpPr>
          <p:cNvPr id="1048965" name="Text Placeholder 2"/>
          <p:cNvSpPr>
            <a:spLocks noGrp="1"/>
          </p:cNvSpPr>
          <p:nvPr>
            <p:ph type="body" idx="1"/>
          </p:nvPr>
        </p:nvSpPr>
        <p:spPr>
          <a:xfrm>
            <a:off x="609598" y="4527448"/>
            <a:ext cx="6347715" cy="1513914"/>
          </a:xfrm>
        </p:spPr>
        <p:txBody>
          <a:bodyPr anchor="t">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66"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67" name="Footer Placeholder 4"/>
          <p:cNvSpPr>
            <a:spLocks noGrp="1"/>
          </p:cNvSpPr>
          <p:nvPr>
            <p:ph type="ftr" sz="quarter" idx="11"/>
          </p:nvPr>
        </p:nvSpPr>
        <p:spPr/>
        <p:txBody>
          <a:bodyPr/>
          <a:p>
            <a:endParaRPr dirty="0" lang="en-US"/>
          </a:p>
        </p:txBody>
      </p:sp>
      <p:sp>
        <p:nvSpPr>
          <p:cNvPr id="1048968"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80" name=""/>
        <p:cNvGrpSpPr/>
        <p:nvPr/>
      </p:nvGrpSpPr>
      <p:grpSpPr>
        <a:xfrm>
          <a:off x="0" y="0"/>
          <a:ext cx="0" cy="0"/>
          <a:chOff x="0" y="0"/>
          <a:chExt cx="0" cy="0"/>
        </a:xfrm>
      </p:grpSpPr>
      <p:sp>
        <p:nvSpPr>
          <p:cNvPr id="1048977" name="Title 1"/>
          <p:cNvSpPr>
            <a:spLocks noGrp="1"/>
          </p:cNvSpPr>
          <p:nvPr>
            <p:ph type="title"/>
          </p:nvPr>
        </p:nvSpPr>
        <p:spPr>
          <a:xfrm>
            <a:off x="774885" y="609600"/>
            <a:ext cx="6072182" cy="3022600"/>
          </a:xfrm>
        </p:spPr>
        <p:txBody>
          <a:bodyPr anchor="ctr">
            <a:normAutofit/>
          </a:bodyPr>
          <a:lstStyle>
            <a:lvl1pPr algn="l">
              <a:defRPr b="0" cap="none" sz="4400"/>
            </a:lvl1pPr>
          </a:lstStyle>
          <a:p>
            <a:r>
              <a:rPr lang="en-US"/>
              <a:t>Click to edit Master title style</a:t>
            </a:r>
            <a:endParaRPr dirty="0" lang="en-US"/>
          </a:p>
        </p:txBody>
      </p:sp>
      <p:sp>
        <p:nvSpPr>
          <p:cNvPr id="1048978" name="Text Placeholder 9"/>
          <p:cNvSpPr>
            <a:spLocks noGrp="1"/>
          </p:cNvSpPr>
          <p:nvPr>
            <p:ph type="body" sz="quarter" idx="13"/>
          </p:nvPr>
        </p:nvSpPr>
        <p:spPr>
          <a:xfrm>
            <a:off x="609597" y="4013200"/>
            <a:ext cx="6347716" cy="514248"/>
          </a:xfrm>
        </p:spPr>
        <p:txBody>
          <a:bodyPr anchor="b">
            <a:noAutofit/>
          </a:bodyPr>
          <a:lstStyle>
            <a:lvl1pPr indent="0" marL="0">
              <a:buFontTx/>
              <a:buNone/>
              <a:defRPr sz="2400">
                <a:solidFill>
                  <a:schemeClr val="tx1">
                    <a:lumMod val="75000"/>
                    <a:lumOff val="25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8979" name="Text Placeholder 2"/>
          <p:cNvSpPr>
            <a:spLocks noGrp="1"/>
          </p:cNvSpPr>
          <p:nvPr>
            <p:ph type="body" idx="1"/>
          </p:nvPr>
        </p:nvSpPr>
        <p:spPr>
          <a:xfrm>
            <a:off x="609598" y="4527448"/>
            <a:ext cx="6347715"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80"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81" name="Footer Placeholder 4"/>
          <p:cNvSpPr>
            <a:spLocks noGrp="1"/>
          </p:cNvSpPr>
          <p:nvPr>
            <p:ph type="ftr" sz="quarter" idx="11"/>
          </p:nvPr>
        </p:nvSpPr>
        <p:spPr/>
        <p:txBody>
          <a:bodyPr/>
          <a:p>
            <a:endParaRPr dirty="0" lang="en-US"/>
          </a:p>
        </p:txBody>
      </p:sp>
      <p:sp>
        <p:nvSpPr>
          <p:cNvPr id="1048982" name="Slide Number Placeholder 5"/>
          <p:cNvSpPr>
            <a:spLocks noGrp="1"/>
          </p:cNvSpPr>
          <p:nvPr>
            <p:ph type="sldNum" sz="quarter" idx="12"/>
          </p:nvPr>
        </p:nvSpPr>
        <p:spPr/>
        <p:txBody>
          <a:bodyPr/>
          <a:p>
            <a:fld id="{E7D61305-363D-432C-A2D4-853912C87682}" type="slidenum">
              <a:rPr lang="en-US" smtClean="0"/>
              <a:t>‹#›</a:t>
            </a:fld>
            <a:endParaRPr dirty="0" lang="en-US"/>
          </a:p>
        </p:txBody>
      </p:sp>
      <p:sp>
        <p:nvSpPr>
          <p:cNvPr id="1048983" name="TextBox 23"/>
          <p:cNvSpPr txBox="1"/>
          <p:nvPr/>
        </p:nvSpPr>
        <p:spPr>
          <a:xfrm>
            <a:off x="482711" y="790378"/>
            <a:ext cx="457319"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984" name="TextBox 24"/>
          <p:cNvSpPr txBox="1"/>
          <p:nvPr/>
        </p:nvSpPr>
        <p:spPr>
          <a:xfrm>
            <a:off x="6747699" y="2886556"/>
            <a:ext cx="457319"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85" name=""/>
        <p:cNvGrpSpPr/>
        <p:nvPr/>
      </p:nvGrpSpPr>
      <p:grpSpPr>
        <a:xfrm>
          <a:off x="0" y="0"/>
          <a:ext cx="0" cy="0"/>
          <a:chOff x="0" y="0"/>
          <a:chExt cx="0" cy="0"/>
        </a:xfrm>
      </p:grpSpPr>
      <p:sp>
        <p:nvSpPr>
          <p:cNvPr id="1049008" name="Title 1"/>
          <p:cNvSpPr>
            <a:spLocks noGrp="1"/>
          </p:cNvSpPr>
          <p:nvPr>
            <p:ph type="title"/>
          </p:nvPr>
        </p:nvSpPr>
        <p:spPr>
          <a:xfrm>
            <a:off x="615848" y="609600"/>
            <a:ext cx="6341465" cy="3022600"/>
          </a:xfrm>
        </p:spPr>
        <p:txBody>
          <a:bodyPr anchor="ctr">
            <a:normAutofit/>
          </a:bodyPr>
          <a:lstStyle>
            <a:lvl1pPr algn="l">
              <a:defRPr b="0" cap="none" sz="4400"/>
            </a:lvl1pPr>
          </a:lstStyle>
          <a:p>
            <a:r>
              <a:rPr lang="en-US"/>
              <a:t>Click to edit Master title style</a:t>
            </a:r>
            <a:endParaRPr dirty="0" lang="en-US"/>
          </a:p>
        </p:txBody>
      </p:sp>
      <p:sp>
        <p:nvSpPr>
          <p:cNvPr id="1049009" name="Text Placeholder 9"/>
          <p:cNvSpPr>
            <a:spLocks noGrp="1"/>
          </p:cNvSpPr>
          <p:nvPr>
            <p:ph type="body" sz="quarter" idx="13"/>
          </p:nvPr>
        </p:nvSpPr>
        <p:spPr>
          <a:xfrm>
            <a:off x="609597" y="4013200"/>
            <a:ext cx="6347716" cy="514248"/>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a:t>Click to edit Master text styles</a:t>
            </a:r>
          </a:p>
        </p:txBody>
      </p:sp>
      <p:sp>
        <p:nvSpPr>
          <p:cNvPr id="1049010" name="Text Placeholder 2"/>
          <p:cNvSpPr>
            <a:spLocks noGrp="1"/>
          </p:cNvSpPr>
          <p:nvPr>
            <p:ph type="body" idx="1"/>
          </p:nvPr>
        </p:nvSpPr>
        <p:spPr>
          <a:xfrm>
            <a:off x="609598" y="4527448"/>
            <a:ext cx="6347715"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9011"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9012" name="Footer Placeholder 4"/>
          <p:cNvSpPr>
            <a:spLocks noGrp="1"/>
          </p:cNvSpPr>
          <p:nvPr>
            <p:ph type="ftr" sz="quarter" idx="11"/>
          </p:nvPr>
        </p:nvSpPr>
        <p:spPr/>
        <p:txBody>
          <a:bodyPr/>
          <a:p>
            <a:endParaRPr dirty="0" lang="en-US"/>
          </a:p>
        </p:txBody>
      </p:sp>
      <p:sp>
        <p:nvSpPr>
          <p:cNvPr id="1049013"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75" name=""/>
        <p:cNvGrpSpPr/>
        <p:nvPr/>
      </p:nvGrpSpPr>
      <p:grpSpPr>
        <a:xfrm>
          <a:off x="0" y="0"/>
          <a:ext cx="0" cy="0"/>
          <a:chOff x="0" y="0"/>
          <a:chExt cx="0" cy="0"/>
        </a:xfrm>
      </p:grpSpPr>
      <p:sp>
        <p:nvSpPr>
          <p:cNvPr id="1048946" name="Title 1"/>
          <p:cNvSpPr>
            <a:spLocks noGrp="1"/>
          </p:cNvSpPr>
          <p:nvPr>
            <p:ph type="title"/>
          </p:nvPr>
        </p:nvSpPr>
        <p:spPr/>
        <p:txBody>
          <a:bodyPr/>
          <a:p>
            <a:r>
              <a:rPr lang="en-US"/>
              <a:t>Click to edit Master title style</a:t>
            </a:r>
            <a:endParaRPr dirty="0" lang="en-US"/>
          </a:p>
        </p:txBody>
      </p:sp>
      <p:sp>
        <p:nvSpPr>
          <p:cNvPr id="1048947"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48"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49" name="Footer Placeholder 4"/>
          <p:cNvSpPr>
            <a:spLocks noGrp="1"/>
          </p:cNvSpPr>
          <p:nvPr>
            <p:ph type="ftr" sz="quarter" idx="11"/>
          </p:nvPr>
        </p:nvSpPr>
        <p:spPr/>
        <p:txBody>
          <a:bodyPr/>
          <a:p>
            <a:endParaRPr dirty="0" lang="en-US"/>
          </a:p>
        </p:txBody>
      </p:sp>
      <p:sp>
        <p:nvSpPr>
          <p:cNvPr id="1048950"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7" name=""/>
        <p:cNvGrpSpPr/>
        <p:nvPr/>
      </p:nvGrpSpPr>
      <p:grpSpPr>
        <a:xfrm>
          <a:off x="0" y="0"/>
          <a:ext cx="0" cy="0"/>
          <a:chOff x="0" y="0"/>
          <a:chExt cx="0" cy="0"/>
        </a:xfrm>
      </p:grpSpPr>
      <p:sp>
        <p:nvSpPr>
          <p:cNvPr id="1048959" name="Vertical Title 1"/>
          <p:cNvSpPr>
            <a:spLocks noGrp="1"/>
          </p:cNvSpPr>
          <p:nvPr>
            <p:ph type="title" orient="vert"/>
          </p:nvPr>
        </p:nvSpPr>
        <p:spPr>
          <a:xfrm>
            <a:off x="5977312" y="609600"/>
            <a:ext cx="978812" cy="5251451"/>
          </a:xfrm>
        </p:spPr>
        <p:txBody>
          <a:bodyPr anchor="ctr" vert="eaVert"/>
          <a:p>
            <a:r>
              <a:rPr lang="en-US"/>
              <a:t>Click to edit Master title style</a:t>
            </a:r>
            <a:endParaRPr dirty="0" lang="en-US"/>
          </a:p>
        </p:txBody>
      </p:sp>
      <p:sp>
        <p:nvSpPr>
          <p:cNvPr id="1048960" name="Vertical Text Placeholder 2"/>
          <p:cNvSpPr>
            <a:spLocks noGrp="1"/>
          </p:cNvSpPr>
          <p:nvPr>
            <p:ph type="body" orient="vert" idx="1"/>
          </p:nvPr>
        </p:nvSpPr>
        <p:spPr>
          <a:xfrm>
            <a:off x="609599" y="609600"/>
            <a:ext cx="5195026" cy="5251451"/>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61"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62" name="Footer Placeholder 4"/>
          <p:cNvSpPr>
            <a:spLocks noGrp="1"/>
          </p:cNvSpPr>
          <p:nvPr>
            <p:ph type="ftr" sz="quarter" idx="11"/>
          </p:nvPr>
        </p:nvSpPr>
        <p:spPr/>
        <p:txBody>
          <a:bodyPr/>
          <a:p>
            <a:endParaRPr dirty="0" lang="en-US"/>
          </a:p>
        </p:txBody>
      </p:sp>
      <p:sp>
        <p:nvSpPr>
          <p:cNvPr id="1048963"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0" name=""/>
        <p:cNvGrpSpPr/>
        <p:nvPr/>
      </p:nvGrpSpPr>
      <p:grpSpPr>
        <a:xfrm>
          <a:off x="0" y="0"/>
          <a:ext cx="0" cy="0"/>
          <a:chOff x="0" y="0"/>
          <a:chExt cx="0" cy="0"/>
        </a:xfrm>
      </p:grpSpPr>
      <p:sp>
        <p:nvSpPr>
          <p:cNvPr id="1048589" name="Title 1"/>
          <p:cNvSpPr>
            <a:spLocks noGrp="1"/>
          </p:cNvSpPr>
          <p:nvPr>
            <p:ph type="title"/>
          </p:nvPr>
        </p:nvSpPr>
        <p:spPr/>
        <p:txBody>
          <a:bodyPr/>
          <a:p>
            <a:r>
              <a:rPr lang="en-US"/>
              <a:t>Click to edit Master title style</a:t>
            </a:r>
            <a:endParaRPr dirty="0" lang="en-US"/>
          </a:p>
        </p:txBody>
      </p:sp>
      <p:sp>
        <p:nvSpPr>
          <p:cNvPr id="1048590"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1"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592" name="Footer Placeholder 4"/>
          <p:cNvSpPr>
            <a:spLocks noGrp="1"/>
          </p:cNvSpPr>
          <p:nvPr>
            <p:ph type="ftr" sz="quarter" idx="11"/>
          </p:nvPr>
        </p:nvSpPr>
        <p:spPr/>
        <p:txBody>
          <a:bodyPr/>
          <a:p>
            <a:endParaRPr dirty="0" lang="en-US"/>
          </a:p>
        </p:txBody>
      </p:sp>
      <p:sp>
        <p:nvSpPr>
          <p:cNvPr id="1048593"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81" name=""/>
        <p:cNvGrpSpPr/>
        <p:nvPr/>
      </p:nvGrpSpPr>
      <p:grpSpPr>
        <a:xfrm>
          <a:off x="0" y="0"/>
          <a:ext cx="0" cy="0"/>
          <a:chOff x="0" y="0"/>
          <a:chExt cx="0" cy="0"/>
        </a:xfrm>
      </p:grpSpPr>
      <p:sp>
        <p:nvSpPr>
          <p:cNvPr id="1048985" name="Title 1"/>
          <p:cNvSpPr>
            <a:spLocks noGrp="1"/>
          </p:cNvSpPr>
          <p:nvPr>
            <p:ph type="title"/>
          </p:nvPr>
        </p:nvSpPr>
        <p:spPr>
          <a:xfrm>
            <a:off x="609598" y="2700868"/>
            <a:ext cx="6347715" cy="1826581"/>
          </a:xfrm>
        </p:spPr>
        <p:txBody>
          <a:bodyPr anchor="b"/>
          <a:lstStyle>
            <a:lvl1pPr algn="l">
              <a:defRPr b="0" cap="none" sz="4000"/>
            </a:lvl1pPr>
          </a:lstStyle>
          <a:p>
            <a:r>
              <a:rPr lang="en-US"/>
              <a:t>Click to edit Master title style</a:t>
            </a:r>
            <a:endParaRPr dirty="0" lang="en-US"/>
          </a:p>
        </p:txBody>
      </p:sp>
      <p:sp>
        <p:nvSpPr>
          <p:cNvPr id="1048986" name="Text Placeholder 2"/>
          <p:cNvSpPr>
            <a:spLocks noGrp="1"/>
          </p:cNvSpPr>
          <p:nvPr>
            <p:ph type="body" idx="1"/>
          </p:nvPr>
        </p:nvSpPr>
        <p:spPr>
          <a:xfrm>
            <a:off x="609598" y="4527448"/>
            <a:ext cx="6347715" cy="860400"/>
          </a:xfrm>
        </p:spPr>
        <p:txBody>
          <a:bodyPr anchor="t"/>
          <a:lstStyle>
            <a:lvl1pPr algn="l" indent="0" marL="0">
              <a:buNone/>
              <a:defRPr sz="20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987" name="Date Placeholder 3"/>
          <p:cNvSpPr>
            <a:spLocks noGrp="1"/>
          </p:cNvSpPr>
          <p:nvPr>
            <p:ph type="dt" sz="half" idx="10"/>
          </p:nvPr>
        </p:nvSpPr>
        <p:spPr/>
        <p:txBody>
          <a:bodyPr/>
          <a:p>
            <a:fld id="{6D974ED1-683E-49F4-BD47-0537D0914E15}" type="datetimeFigureOut">
              <a:rPr lang="en-US" smtClean="0"/>
              <a:t>8/6/2020</a:t>
            </a:fld>
            <a:endParaRPr dirty="0" lang="en-US"/>
          </a:p>
        </p:txBody>
      </p:sp>
      <p:sp>
        <p:nvSpPr>
          <p:cNvPr id="1048988" name="Footer Placeholder 4"/>
          <p:cNvSpPr>
            <a:spLocks noGrp="1"/>
          </p:cNvSpPr>
          <p:nvPr>
            <p:ph type="ftr" sz="quarter" idx="11"/>
          </p:nvPr>
        </p:nvSpPr>
        <p:spPr/>
        <p:txBody>
          <a:bodyPr/>
          <a:p>
            <a:endParaRPr dirty="0" lang="en-US"/>
          </a:p>
        </p:txBody>
      </p:sp>
      <p:sp>
        <p:nvSpPr>
          <p:cNvPr id="1048989" name="Slide Number Placeholder 5"/>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83" name=""/>
        <p:cNvGrpSpPr/>
        <p:nvPr/>
      </p:nvGrpSpPr>
      <p:grpSpPr>
        <a:xfrm>
          <a:off x="0" y="0"/>
          <a:ext cx="0" cy="0"/>
          <a:chOff x="0" y="0"/>
          <a:chExt cx="0" cy="0"/>
        </a:xfrm>
      </p:grpSpPr>
      <p:sp>
        <p:nvSpPr>
          <p:cNvPr id="1048996" name="Title 1"/>
          <p:cNvSpPr>
            <a:spLocks noGrp="1"/>
          </p:cNvSpPr>
          <p:nvPr>
            <p:ph type="title"/>
          </p:nvPr>
        </p:nvSpPr>
        <p:spPr>
          <a:xfrm>
            <a:off x="609600" y="609600"/>
            <a:ext cx="6347714" cy="1320800"/>
          </a:xfrm>
        </p:spPr>
        <p:txBody>
          <a:bodyPr/>
          <a:p>
            <a:r>
              <a:rPr lang="en-US"/>
              <a:t>Click to edit Master title style</a:t>
            </a:r>
            <a:endParaRPr dirty="0" lang="en-US"/>
          </a:p>
        </p:txBody>
      </p:sp>
      <p:sp>
        <p:nvSpPr>
          <p:cNvPr id="1048997"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98"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99" name="Date Placeholder 4"/>
          <p:cNvSpPr>
            <a:spLocks noGrp="1"/>
          </p:cNvSpPr>
          <p:nvPr>
            <p:ph type="dt" sz="half" idx="10"/>
          </p:nvPr>
        </p:nvSpPr>
        <p:spPr/>
        <p:txBody>
          <a:bodyPr/>
          <a:p>
            <a:fld id="{6D974ED1-683E-49F4-BD47-0537D0914E15}" type="datetimeFigureOut">
              <a:rPr lang="en-US" smtClean="0"/>
              <a:t>8/6/2020</a:t>
            </a:fld>
            <a:endParaRPr dirty="0" lang="en-US"/>
          </a:p>
        </p:txBody>
      </p:sp>
      <p:sp>
        <p:nvSpPr>
          <p:cNvPr id="1049000" name="Footer Placeholder 5"/>
          <p:cNvSpPr>
            <a:spLocks noGrp="1"/>
          </p:cNvSpPr>
          <p:nvPr>
            <p:ph type="ftr" sz="quarter" idx="11"/>
          </p:nvPr>
        </p:nvSpPr>
        <p:spPr/>
        <p:txBody>
          <a:bodyPr/>
          <a:p>
            <a:endParaRPr dirty="0" lang="en-US"/>
          </a:p>
        </p:txBody>
      </p:sp>
      <p:sp>
        <p:nvSpPr>
          <p:cNvPr id="1049001" name="Slide Number Placeholder 6"/>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76" name=""/>
        <p:cNvGrpSpPr/>
        <p:nvPr/>
      </p:nvGrpSpPr>
      <p:grpSpPr>
        <a:xfrm>
          <a:off x="0" y="0"/>
          <a:ext cx="0" cy="0"/>
          <a:chOff x="0" y="0"/>
          <a:chExt cx="0" cy="0"/>
        </a:xfrm>
      </p:grpSpPr>
      <p:sp>
        <p:nvSpPr>
          <p:cNvPr id="1048951" name="Title 1"/>
          <p:cNvSpPr>
            <a:spLocks noGrp="1"/>
          </p:cNvSpPr>
          <p:nvPr>
            <p:ph type="title"/>
          </p:nvPr>
        </p:nvSpPr>
        <p:spPr>
          <a:xfrm>
            <a:off x="609599" y="609600"/>
            <a:ext cx="6347713" cy="1320800"/>
          </a:xfrm>
        </p:spPr>
        <p:txBody>
          <a:bodyPr/>
          <a:p>
            <a:r>
              <a:rPr lang="en-US"/>
              <a:t>Click to edit Master title style</a:t>
            </a:r>
            <a:endParaRPr dirty="0" lang="en-US"/>
          </a:p>
        </p:txBody>
      </p:sp>
      <p:sp>
        <p:nvSpPr>
          <p:cNvPr id="1048952" name="Text Placeholder 2"/>
          <p:cNvSpPr>
            <a:spLocks noGrp="1"/>
          </p:cNvSpPr>
          <p:nvPr>
            <p:ph type="body" idx="1"/>
          </p:nvPr>
        </p:nvSpPr>
        <p:spPr>
          <a:xfrm>
            <a:off x="609599" y="2160983"/>
            <a:ext cx="3090672"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953" name="Content Placeholder 3"/>
          <p:cNvSpPr>
            <a:spLocks noGrp="1"/>
          </p:cNvSpPr>
          <p:nvPr>
            <p:ph sz="half" idx="2"/>
          </p:nvPr>
        </p:nvSpPr>
        <p:spPr>
          <a:xfrm>
            <a:off x="609599" y="2737246"/>
            <a:ext cx="3090672" cy="330411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54" name="Text Placeholder 4"/>
          <p:cNvSpPr>
            <a:spLocks noGrp="1"/>
          </p:cNvSpPr>
          <p:nvPr>
            <p:ph type="body" sz="quarter" idx="3"/>
          </p:nvPr>
        </p:nvSpPr>
        <p:spPr>
          <a:xfrm>
            <a:off x="3866640" y="2160983"/>
            <a:ext cx="3090672"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955" name="Content Placeholder 5"/>
          <p:cNvSpPr>
            <a:spLocks noGrp="1"/>
          </p:cNvSpPr>
          <p:nvPr>
            <p:ph sz="quarter" idx="4"/>
          </p:nvPr>
        </p:nvSpPr>
        <p:spPr>
          <a:xfrm>
            <a:off x="3866640" y="2737246"/>
            <a:ext cx="3090672" cy="330411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56" name="Date Placeholder 6"/>
          <p:cNvSpPr>
            <a:spLocks noGrp="1"/>
          </p:cNvSpPr>
          <p:nvPr>
            <p:ph type="dt" sz="half" idx="10"/>
          </p:nvPr>
        </p:nvSpPr>
        <p:spPr/>
        <p:txBody>
          <a:bodyPr/>
          <a:p>
            <a:fld id="{6D974ED1-683E-49F4-BD47-0537D0914E15}" type="datetimeFigureOut">
              <a:rPr lang="en-US" smtClean="0"/>
              <a:t>8/6/2020</a:t>
            </a:fld>
            <a:endParaRPr dirty="0" lang="en-US"/>
          </a:p>
        </p:txBody>
      </p:sp>
      <p:sp>
        <p:nvSpPr>
          <p:cNvPr id="1048957" name="Footer Placeholder 7"/>
          <p:cNvSpPr>
            <a:spLocks noGrp="1"/>
          </p:cNvSpPr>
          <p:nvPr>
            <p:ph type="ftr" sz="quarter" idx="11"/>
          </p:nvPr>
        </p:nvSpPr>
        <p:spPr/>
        <p:txBody>
          <a:bodyPr/>
          <a:p>
            <a:endParaRPr dirty="0" lang="en-US"/>
          </a:p>
        </p:txBody>
      </p:sp>
      <p:sp>
        <p:nvSpPr>
          <p:cNvPr id="1048958" name="Slide Number Placeholder 8"/>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47" name=""/>
        <p:cNvGrpSpPr/>
        <p:nvPr/>
      </p:nvGrpSpPr>
      <p:grpSpPr>
        <a:xfrm>
          <a:off x="0" y="0"/>
          <a:ext cx="0" cy="0"/>
          <a:chOff x="0" y="0"/>
          <a:chExt cx="0" cy="0"/>
        </a:xfrm>
      </p:grpSpPr>
      <p:sp>
        <p:nvSpPr>
          <p:cNvPr id="1048811" name="Title 1"/>
          <p:cNvSpPr>
            <a:spLocks noGrp="1"/>
          </p:cNvSpPr>
          <p:nvPr>
            <p:ph type="title"/>
          </p:nvPr>
        </p:nvSpPr>
        <p:spPr>
          <a:xfrm>
            <a:off x="609599" y="609600"/>
            <a:ext cx="6347714" cy="1320800"/>
          </a:xfrm>
        </p:spPr>
        <p:txBody>
          <a:bodyPr/>
          <a:p>
            <a:r>
              <a:rPr lang="en-US"/>
              <a:t>Click to edit Master title style</a:t>
            </a:r>
            <a:endParaRPr dirty="0" lang="en-US"/>
          </a:p>
        </p:txBody>
      </p:sp>
      <p:sp>
        <p:nvSpPr>
          <p:cNvPr id="1048812" name="Date Placeholder 2"/>
          <p:cNvSpPr>
            <a:spLocks noGrp="1"/>
          </p:cNvSpPr>
          <p:nvPr>
            <p:ph type="dt" sz="half" idx="10"/>
          </p:nvPr>
        </p:nvSpPr>
        <p:spPr/>
        <p:txBody>
          <a:bodyPr/>
          <a:p>
            <a:fld id="{6D974ED1-683E-49F4-BD47-0537D0914E15}" type="datetimeFigureOut">
              <a:rPr lang="en-US" smtClean="0"/>
              <a:t>8/6/2020</a:t>
            </a:fld>
            <a:endParaRPr dirty="0" lang="en-US"/>
          </a:p>
        </p:txBody>
      </p:sp>
      <p:sp>
        <p:nvSpPr>
          <p:cNvPr id="1048813" name="Footer Placeholder 3"/>
          <p:cNvSpPr>
            <a:spLocks noGrp="1"/>
          </p:cNvSpPr>
          <p:nvPr>
            <p:ph type="ftr" sz="quarter" idx="11"/>
          </p:nvPr>
        </p:nvSpPr>
        <p:spPr/>
        <p:txBody>
          <a:bodyPr/>
          <a:p>
            <a:endParaRPr dirty="0" lang="en-US"/>
          </a:p>
        </p:txBody>
      </p:sp>
      <p:sp>
        <p:nvSpPr>
          <p:cNvPr id="1048814" name="Slide Number Placeholder 4"/>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4" name=""/>
        <p:cNvGrpSpPr/>
        <p:nvPr/>
      </p:nvGrpSpPr>
      <p:grpSpPr>
        <a:xfrm>
          <a:off x="0" y="0"/>
          <a:ext cx="0" cy="0"/>
          <a:chOff x="0" y="0"/>
          <a:chExt cx="0" cy="0"/>
        </a:xfrm>
      </p:grpSpPr>
      <p:sp>
        <p:nvSpPr>
          <p:cNvPr id="1048599" name="Date Placeholder 1"/>
          <p:cNvSpPr>
            <a:spLocks noGrp="1"/>
          </p:cNvSpPr>
          <p:nvPr>
            <p:ph type="dt" sz="half" idx="10"/>
          </p:nvPr>
        </p:nvSpPr>
        <p:spPr/>
        <p:txBody>
          <a:bodyPr/>
          <a:p>
            <a:fld id="{6D974ED1-683E-49F4-BD47-0537D0914E15}" type="datetimeFigureOut">
              <a:rPr lang="en-US" smtClean="0"/>
              <a:t>8/6/2020</a:t>
            </a:fld>
            <a:endParaRPr dirty="0" lang="en-US"/>
          </a:p>
        </p:txBody>
      </p:sp>
      <p:sp>
        <p:nvSpPr>
          <p:cNvPr id="1048600" name="Footer Placeholder 2"/>
          <p:cNvSpPr>
            <a:spLocks noGrp="1"/>
          </p:cNvSpPr>
          <p:nvPr>
            <p:ph type="ftr" sz="quarter" idx="11"/>
          </p:nvPr>
        </p:nvSpPr>
        <p:spPr/>
        <p:txBody>
          <a:bodyPr/>
          <a:p>
            <a:endParaRPr dirty="0" lang="en-US"/>
          </a:p>
        </p:txBody>
      </p:sp>
      <p:sp>
        <p:nvSpPr>
          <p:cNvPr id="1048601" name="Slide Number Placeholder 3"/>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82" name=""/>
        <p:cNvGrpSpPr/>
        <p:nvPr/>
      </p:nvGrpSpPr>
      <p:grpSpPr>
        <a:xfrm>
          <a:off x="0" y="0"/>
          <a:ext cx="0" cy="0"/>
          <a:chOff x="0" y="0"/>
          <a:chExt cx="0" cy="0"/>
        </a:xfrm>
      </p:grpSpPr>
      <p:sp>
        <p:nvSpPr>
          <p:cNvPr id="1048990"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dirty="0" lang="en-US"/>
          </a:p>
        </p:txBody>
      </p:sp>
      <p:sp>
        <p:nvSpPr>
          <p:cNvPr id="1048991" name="Content Placeholder 2"/>
          <p:cNvSpPr>
            <a:spLocks noGrp="1"/>
          </p:cNvSpPr>
          <p:nvPr>
            <p:ph idx="1"/>
          </p:nvPr>
        </p:nvSpPr>
        <p:spPr>
          <a:xfrm>
            <a:off x="3571275" y="514925"/>
            <a:ext cx="3386037" cy="5526437"/>
          </a:xfrm>
        </p:spPr>
        <p:txBody>
          <a:bodyPr>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992" name="Text Placeholder 3"/>
          <p:cNvSpPr>
            <a:spLocks noGrp="1"/>
          </p:cNvSpPr>
          <p:nvPr>
            <p:ph type="body" sz="half" idx="2"/>
          </p:nvPr>
        </p:nvSpPr>
        <p:spPr>
          <a:xfrm>
            <a:off x="609599" y="2777069"/>
            <a:ext cx="2790182" cy="2584449"/>
          </a:xfrm>
        </p:spPr>
        <p:txBody>
          <a:bodyPr>
            <a:normAutofit/>
          </a:bodyPr>
          <a:lstStyle>
            <a:lvl1pPr indent="0" marL="0">
              <a:buNone/>
              <a:defRPr sz="1400"/>
            </a:lvl1pPr>
            <a:lvl2pPr indent="0" marL="342900">
              <a:buNone/>
              <a:defRPr sz="1050"/>
            </a:lvl2pPr>
            <a:lvl3pPr indent="0" marL="685800">
              <a:buNone/>
              <a:defRPr sz="900"/>
            </a:lvl3pPr>
            <a:lvl4pPr indent="0" marL="1028700">
              <a:buNone/>
              <a:defRPr sz="750"/>
            </a:lvl4pPr>
            <a:lvl5pPr indent="0" marL="1371600">
              <a:buNone/>
              <a:defRPr sz="750"/>
            </a:lvl5pPr>
            <a:lvl6pPr indent="0" marL="1714500">
              <a:buNone/>
              <a:defRPr sz="750"/>
            </a:lvl6pPr>
            <a:lvl7pPr indent="0" marL="2057400">
              <a:buNone/>
              <a:defRPr sz="750"/>
            </a:lvl7pPr>
            <a:lvl8pPr indent="0" marL="2400300">
              <a:buNone/>
              <a:defRPr sz="750"/>
            </a:lvl8pPr>
            <a:lvl9pPr indent="0" marL="2743200">
              <a:buNone/>
              <a:defRPr sz="750"/>
            </a:lvl9pPr>
          </a:lstStyle>
          <a:p>
            <a:pPr lvl="0"/>
            <a:r>
              <a:rPr lang="en-US"/>
              <a:t>Click to edit Master text styles</a:t>
            </a:r>
          </a:p>
        </p:txBody>
      </p:sp>
      <p:sp>
        <p:nvSpPr>
          <p:cNvPr id="1048993" name="Date Placeholder 4"/>
          <p:cNvSpPr>
            <a:spLocks noGrp="1"/>
          </p:cNvSpPr>
          <p:nvPr>
            <p:ph type="dt" sz="half" idx="10"/>
          </p:nvPr>
        </p:nvSpPr>
        <p:spPr/>
        <p:txBody>
          <a:bodyPr/>
          <a:p>
            <a:fld id="{6D974ED1-683E-49F4-BD47-0537D0914E15}" type="datetimeFigureOut">
              <a:rPr lang="en-US" smtClean="0"/>
              <a:t>8/6/2020</a:t>
            </a:fld>
            <a:endParaRPr dirty="0" lang="en-US"/>
          </a:p>
        </p:txBody>
      </p:sp>
      <p:sp>
        <p:nvSpPr>
          <p:cNvPr id="1048994" name="Footer Placeholder 5"/>
          <p:cNvSpPr>
            <a:spLocks noGrp="1"/>
          </p:cNvSpPr>
          <p:nvPr>
            <p:ph type="ftr" sz="quarter" idx="11"/>
          </p:nvPr>
        </p:nvSpPr>
        <p:spPr/>
        <p:txBody>
          <a:bodyPr/>
          <a:p>
            <a:endParaRPr dirty="0" lang="en-US"/>
          </a:p>
        </p:txBody>
      </p:sp>
      <p:sp>
        <p:nvSpPr>
          <p:cNvPr id="1048995" name="Slide Number Placeholder 6"/>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84" name=""/>
        <p:cNvGrpSpPr/>
        <p:nvPr/>
      </p:nvGrpSpPr>
      <p:grpSpPr>
        <a:xfrm>
          <a:off x="0" y="0"/>
          <a:ext cx="0" cy="0"/>
          <a:chOff x="0" y="0"/>
          <a:chExt cx="0" cy="0"/>
        </a:xfrm>
      </p:grpSpPr>
      <p:sp>
        <p:nvSpPr>
          <p:cNvPr id="1049002" name="Title 1"/>
          <p:cNvSpPr>
            <a:spLocks noGrp="1"/>
          </p:cNvSpPr>
          <p:nvPr>
            <p:ph type="title"/>
          </p:nvPr>
        </p:nvSpPr>
        <p:spPr>
          <a:xfrm>
            <a:off x="609599" y="4800600"/>
            <a:ext cx="6347714" cy="566738"/>
          </a:xfrm>
        </p:spPr>
        <p:txBody>
          <a:bodyPr anchor="b">
            <a:normAutofit/>
          </a:bodyPr>
          <a:lstStyle>
            <a:lvl1pPr algn="l">
              <a:defRPr b="0" sz="2400"/>
            </a:lvl1pPr>
          </a:lstStyle>
          <a:p>
            <a:r>
              <a:rPr lang="en-US"/>
              <a:t>Click to edit Master title style</a:t>
            </a:r>
            <a:endParaRPr dirty="0" lang="en-US"/>
          </a:p>
        </p:txBody>
      </p:sp>
      <p:sp>
        <p:nvSpPr>
          <p:cNvPr id="1049003" name="Picture Placeholder 2"/>
          <p:cNvSpPr>
            <a:spLocks noChangeAspect="1" noGrp="1"/>
          </p:cNvSpPr>
          <p:nvPr>
            <p:ph type="pic" idx="1"/>
          </p:nvPr>
        </p:nvSpPr>
        <p:spPr>
          <a:xfrm>
            <a:off x="609599" y="609600"/>
            <a:ext cx="6347714" cy="3845718"/>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a:t>Click icon to add picture</a:t>
            </a:r>
            <a:endParaRPr dirty="0" lang="en-US"/>
          </a:p>
        </p:txBody>
      </p:sp>
      <p:sp>
        <p:nvSpPr>
          <p:cNvPr id="1049004" name="Text Placeholder 3"/>
          <p:cNvSpPr>
            <a:spLocks noGrp="1"/>
          </p:cNvSpPr>
          <p:nvPr>
            <p:ph type="body" sz="half" idx="2"/>
          </p:nvPr>
        </p:nvSpPr>
        <p:spPr>
          <a:xfrm>
            <a:off x="609599" y="5367338"/>
            <a:ext cx="6347714" cy="674024"/>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9005" name="Date Placeholder 4"/>
          <p:cNvSpPr>
            <a:spLocks noGrp="1"/>
          </p:cNvSpPr>
          <p:nvPr>
            <p:ph type="dt" sz="half" idx="10"/>
          </p:nvPr>
        </p:nvSpPr>
        <p:spPr/>
        <p:txBody>
          <a:bodyPr/>
          <a:p>
            <a:fld id="{6D974ED1-683E-49F4-BD47-0537D0914E15}" type="datetimeFigureOut">
              <a:rPr lang="en-US" smtClean="0"/>
              <a:t>8/6/2020</a:t>
            </a:fld>
            <a:endParaRPr dirty="0" lang="en-US"/>
          </a:p>
        </p:txBody>
      </p:sp>
      <p:sp>
        <p:nvSpPr>
          <p:cNvPr id="1049006" name="Footer Placeholder 5"/>
          <p:cNvSpPr>
            <a:spLocks noGrp="1"/>
          </p:cNvSpPr>
          <p:nvPr>
            <p:ph type="ftr" sz="quarter" idx="11"/>
          </p:nvPr>
        </p:nvSpPr>
        <p:spPr/>
        <p:txBody>
          <a:bodyPr/>
          <a:p>
            <a:endParaRPr dirty="0" lang="en-US"/>
          </a:p>
        </p:txBody>
      </p:sp>
      <p:sp>
        <p:nvSpPr>
          <p:cNvPr id="1049007" name="Slide Number Placeholder 6"/>
          <p:cNvSpPr>
            <a:spLocks noGrp="1"/>
          </p:cNvSpPr>
          <p:nvPr>
            <p:ph type="sldNum" sz="quarter" idx="12"/>
          </p:nvPr>
        </p:nvSpPr>
        <p:spPr/>
        <p:txBody>
          <a:bodyPr/>
          <a:p>
            <a:fld id="{E7D61305-363D-432C-A2D4-853912C87682}" type="slidenum">
              <a:rPr lang="en-US" smtClean="0"/>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grpSp>
        <p:nvGrpSpPr>
          <p:cNvPr id="13" name="Group 16"/>
          <p:cNvGrpSpPr/>
          <p:nvPr/>
        </p:nvGrpSpPr>
        <p:grpSpPr>
          <a:xfrm>
            <a:off x="-8467" y="-8468"/>
            <a:ext cx="9169805" cy="6874935"/>
            <a:chOff x="-8467" y="-8468"/>
            <a:chExt cx="9169805" cy="6874935"/>
          </a:xfrm>
        </p:grpSpPr>
        <p:sp>
          <p:nvSpPr>
            <p:cNvPr id="1048576" name="Freeform 6"/>
            <p:cNvSpPr/>
            <p:nvPr/>
          </p:nvSpPr>
          <p:spPr>
            <a:xfrm>
              <a:off x="-8467" y="4013200"/>
              <a:ext cx="457200" cy="2853267"/>
            </a:xfrm>
            <a:custGeom>
              <a:avLst/>
              <a:ah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3145728" name="Straight Connector 7"/>
            <p:cNvCxnSpPr>
              <a:cxnSpLocks/>
            </p:cNvCxnSpPr>
            <p:nvPr/>
          </p:nvCxnSpPr>
          <p:spPr>
            <a:xfrm flipV="1">
              <a:off x="5130830" y="4175605"/>
              <a:ext cx="4022475" cy="2682396"/>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8"/>
            <p:cNvCxnSpPr>
              <a:cxnSpLocks/>
            </p:cNvCxnSpPr>
            <p:nvPr/>
          </p:nvCxnSpPr>
          <p:spPr>
            <a:xfrm>
              <a:off x="7042707"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48577" name="Freeform 9"/>
            <p:cNvSpPr/>
            <p:nvPr/>
          </p:nvSpPr>
          <p:spPr>
            <a:xfrm>
              <a:off x="6891896" y="1"/>
              <a:ext cx="2269442" cy="6866466"/>
            </a:xfrm>
            <a:custGeom>
              <a:avLst/>
              <a:ah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8" name="Freeform 10"/>
            <p:cNvSpPr/>
            <p:nvPr/>
          </p:nvSpPr>
          <p:spPr>
            <a:xfrm>
              <a:off x="7205158" y="-8467"/>
              <a:ext cx="1948147" cy="6866467"/>
            </a:xfrm>
            <a:custGeom>
              <a:avLst/>
              <a:ah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9" name="Freeform 11"/>
            <p:cNvSpPr/>
            <p:nvPr/>
          </p:nvSpPr>
          <p:spPr>
            <a:xfrm>
              <a:off x="6637896" y="3920066"/>
              <a:ext cx="2513565" cy="2937933"/>
            </a:xfrm>
            <a:custGeom>
              <a:avLst/>
              <a:ah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0" name="Freeform 12"/>
            <p:cNvSpPr/>
            <p:nvPr/>
          </p:nvSpPr>
          <p:spPr>
            <a:xfrm>
              <a:off x="7010429" y="-8467"/>
              <a:ext cx="2142876" cy="6866467"/>
            </a:xfrm>
            <a:custGeom>
              <a:avLst/>
              <a:ah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1" name="Freeform 13"/>
            <p:cNvSpPr/>
            <p:nvPr/>
          </p:nvSpPr>
          <p:spPr>
            <a:xfrm>
              <a:off x="8295776" y="-8467"/>
              <a:ext cx="857530" cy="6866467"/>
            </a:xfrm>
            <a:custGeom>
              <a:avLst/>
              <a:ah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2" name="Freeform 14"/>
            <p:cNvSpPr/>
            <p:nvPr/>
          </p:nvSpPr>
          <p:spPr>
            <a:xfrm>
              <a:off x="8077231" y="-8468"/>
              <a:ext cx="1066770" cy="6866467"/>
            </a:xfrm>
            <a:custGeom>
              <a:avLst/>
              <a:ah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3" name="Freeform 15"/>
            <p:cNvSpPr/>
            <p:nvPr/>
          </p:nvSpPr>
          <p:spPr>
            <a:xfrm>
              <a:off x="8060297" y="4893733"/>
              <a:ext cx="1094086" cy="1964267"/>
            </a:xfrm>
            <a:custGeom>
              <a:avLst/>
              <a:ah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84" name="Title Placeholder 1"/>
          <p:cNvSpPr>
            <a:spLocks noGrp="1"/>
          </p:cNvSpPr>
          <p:nvPr>
            <p:ph type="title"/>
          </p:nvPr>
        </p:nvSpPr>
        <p:spPr>
          <a:xfrm>
            <a:off x="609599" y="609600"/>
            <a:ext cx="6347713" cy="1320800"/>
          </a:xfrm>
          <a:prstGeom prst="rect"/>
        </p:spPr>
        <p:txBody>
          <a:bodyPr anchor="t" bIns="45720" lIns="91440" rIns="91440" rtlCol="0" tIns="45720" vert="horz">
            <a:normAutofit/>
          </a:bodyPr>
          <a:p>
            <a:r>
              <a:rPr lang="en-US"/>
              <a:t>Click to edit Master title style</a:t>
            </a:r>
            <a:endParaRPr dirty="0" lang="en-US"/>
          </a:p>
        </p:txBody>
      </p:sp>
      <p:sp>
        <p:nvSpPr>
          <p:cNvPr id="1048585" name="Text Placeholder 2"/>
          <p:cNvSpPr>
            <a:spLocks noGrp="1"/>
          </p:cNvSpPr>
          <p:nvPr>
            <p:ph type="body" idx="1"/>
          </p:nvPr>
        </p:nvSpPr>
        <p:spPr>
          <a:xfrm>
            <a:off x="609599" y="2160590"/>
            <a:ext cx="6347714" cy="388077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86" name="Date Placeholder 3"/>
          <p:cNvSpPr>
            <a:spLocks noGrp="1"/>
          </p:cNvSpPr>
          <p:nvPr>
            <p:ph type="dt" sz="half" idx="2"/>
          </p:nvPr>
        </p:nvSpPr>
        <p:spPr>
          <a:xfrm>
            <a:off x="5405258" y="6041363"/>
            <a:ext cx="684132" cy="365125"/>
          </a:xfrm>
          <a:prstGeom prst="rect"/>
        </p:spPr>
        <p:txBody>
          <a:bodyPr anchor="ctr" bIns="45720" lIns="91440" rIns="91440" rtlCol="0" tIns="45720" vert="horz"/>
          <a:lstStyle>
            <a:lvl1pPr algn="r">
              <a:defRPr sz="900">
                <a:solidFill>
                  <a:schemeClr val="tx1">
                    <a:tint val="75000"/>
                  </a:schemeClr>
                </a:solidFill>
              </a:defRPr>
            </a:lvl1pPr>
          </a:lstStyle>
          <a:p>
            <a:fld id="{6D974ED1-683E-49F4-BD47-0537D0914E15}" type="datetimeFigureOut">
              <a:rPr lang="en-US" smtClean="0"/>
              <a:t>8/6/2020</a:t>
            </a:fld>
            <a:endParaRPr dirty="0" lang="en-US"/>
          </a:p>
        </p:txBody>
      </p:sp>
      <p:sp>
        <p:nvSpPr>
          <p:cNvPr id="1048587" name="Footer Placeholder 4"/>
          <p:cNvSpPr>
            <a:spLocks noGrp="1"/>
          </p:cNvSpPr>
          <p:nvPr>
            <p:ph type="ftr" sz="quarter" idx="3"/>
          </p:nvPr>
        </p:nvSpPr>
        <p:spPr>
          <a:xfrm>
            <a:off x="609599" y="6041363"/>
            <a:ext cx="4622973" cy="365125"/>
          </a:xfrm>
          <a:prstGeom prst="rect"/>
        </p:spPr>
        <p:txBody>
          <a:bodyPr anchor="ctr" bIns="45720" lIns="91440" rIns="91440" rtlCol="0" tIns="45720" vert="horz"/>
          <a:lstStyle>
            <a:lvl1pPr algn="l">
              <a:defRPr sz="900">
                <a:solidFill>
                  <a:schemeClr val="tx1">
                    <a:tint val="75000"/>
                  </a:schemeClr>
                </a:solidFill>
              </a:defRPr>
            </a:lvl1pPr>
          </a:lstStyle>
          <a:p>
            <a:endParaRPr dirty="0" lang="en-US"/>
          </a:p>
        </p:txBody>
      </p:sp>
      <p:sp>
        <p:nvSpPr>
          <p:cNvPr id="1048588" name="Slide Number Placeholder 5"/>
          <p:cNvSpPr>
            <a:spLocks noGrp="1"/>
          </p:cNvSpPr>
          <p:nvPr>
            <p:ph type="sldNum" sz="quarter" idx="4"/>
          </p:nvPr>
        </p:nvSpPr>
        <p:spPr>
          <a:xfrm>
            <a:off x="6444676" y="6041363"/>
            <a:ext cx="512638" cy="365125"/>
          </a:xfrm>
          <a:prstGeom prst="rect"/>
        </p:spPr>
        <p:txBody>
          <a:bodyPr anchor="ctr" bIns="45720" lIns="91440" rIns="91440" rtlCol="0" tIns="45720" vert="horz"/>
          <a:lstStyle>
            <a:lvl1pPr algn="r">
              <a:defRPr sz="900">
                <a:solidFill>
                  <a:schemeClr val="accent1"/>
                </a:solidFill>
              </a:defRPr>
            </a:lvl1pPr>
          </a:lstStyle>
          <a:p>
            <a:fld id="{E7D61305-363D-432C-A2D4-853912C87682}" type="slidenum">
              <a:rPr lang="en-US" smtClean="0"/>
              <a:t>‹#›</a:t>
            </a:fld>
            <a:endParaRPr dirty="0" lang="en-US"/>
          </a:p>
        </p:txBody>
      </p:sp>
    </p:spTree>
  </p:cSld>
  <p:clrMap accent1="accent1" accent2="accent2" accent3="accent3" accent4="accent4" accent5="accent5" accent6="accent6" bg1="lt1" bg2="lt2" tx1="dk1" tx2="dk2"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eaLnBrk="1" hangingPunct="1" latinLnBrk="0" rtl="0">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7.xml"/><Relationship Id="rId3"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40" name="Title 1"/>
          <p:cNvSpPr>
            <a:spLocks noGrp="1"/>
          </p:cNvSpPr>
          <p:nvPr>
            <p:ph type="ctrTitle"/>
          </p:nvPr>
        </p:nvSpPr>
        <p:spPr>
          <a:xfrm>
            <a:off x="900113" y="836613"/>
            <a:ext cx="7772400" cy="1143000"/>
          </a:xfrm>
        </p:spPr>
        <p:txBody>
          <a:bodyPr>
            <a:normAutofit fontScale="90000"/>
          </a:bodyPr>
          <a:p>
            <a:r>
              <a:rPr b="1" dirty="0" sz="4000" lang="en-GB">
                <a:solidFill>
                  <a:schemeClr val="bg1">
                    <a:lumMod val="10000"/>
                  </a:schemeClr>
                </a:solidFill>
              </a:rPr>
              <a:t>MANAGEMENT OF SURGICAL SHOCK</a:t>
            </a:r>
          </a:p>
        </p:txBody>
      </p:sp>
      <p:pic>
        <p:nvPicPr>
          <p:cNvPr id="2097153" name="Picture 2" descr="http://media3.picsearch.com/is?ZIuD0Y-5G6I9gybL-7UBzjTrid9BMJLpO-yuLl5eL0M&amp;height=408"/>
          <p:cNvPicPr>
            <a:picLocks noChangeAspect="1" noChangeArrowheads="1"/>
          </p:cNvPicPr>
          <p:nvPr/>
        </p:nvPicPr>
        <p:blipFill>
          <a:blip xmlns:r="http://schemas.openxmlformats.org/officeDocument/2006/relationships" r:embed="rId1" cstate="print"/>
          <a:srcRect/>
          <a:stretch>
            <a:fillRect/>
          </a:stretch>
        </p:blipFill>
        <p:spPr bwMode="auto">
          <a:xfrm>
            <a:off x="3708400" y="2133600"/>
            <a:ext cx="2190750" cy="2016125"/>
          </a:xfrm>
          <a:prstGeom prst="rect"/>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4" name="Title 1"/>
          <p:cNvSpPr>
            <a:spLocks noGrp="1"/>
          </p:cNvSpPr>
          <p:nvPr>
            <p:ph type="title"/>
          </p:nvPr>
        </p:nvSpPr>
        <p:spPr/>
        <p:txBody>
          <a:bodyPr>
            <a:normAutofit/>
          </a:bodyPr>
          <a:p>
            <a:r>
              <a:rPr dirty="0" lang="en-US"/>
              <a:t>Most common forms in surgery</a:t>
            </a:r>
          </a:p>
        </p:txBody>
      </p:sp>
      <p:sp>
        <p:nvSpPr>
          <p:cNvPr id="1048595" name="Content Placeholder 2"/>
          <p:cNvSpPr>
            <a:spLocks noGrp="1"/>
          </p:cNvSpPr>
          <p:nvPr>
            <p:ph idx="1"/>
          </p:nvPr>
        </p:nvSpPr>
        <p:spPr/>
        <p:txBody>
          <a:bodyPr>
            <a:normAutofit/>
          </a:bodyPr>
          <a:p>
            <a:r>
              <a:rPr dirty="0" sz="2400" lang="en-US"/>
              <a:t>Hypovolaemic</a:t>
            </a:r>
          </a:p>
          <a:p>
            <a:endParaRPr dirty="0" sz="2400" lang="en-US"/>
          </a:p>
          <a:p>
            <a:endParaRPr dirty="0" sz="2400" lang="en-US"/>
          </a:p>
          <a:p>
            <a:r>
              <a:rPr dirty="0" sz="2400" lang="en-US"/>
              <a:t>Septic </a:t>
            </a:r>
          </a:p>
          <a:p>
            <a:endParaRPr dirty="0" sz="2400" lang="en-US"/>
          </a:p>
          <a:p>
            <a:endParaRPr dirty="0" sz="2400" lang="en-US"/>
          </a:p>
          <a:p>
            <a:r>
              <a:rPr dirty="0" sz="2400" lang="en-US"/>
              <a:t>Cardiogenic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pic>
        <p:nvPicPr>
          <p:cNvPr id="2097152" name="Picture 2050" descr="July 19, 1999 (6)1"/>
          <p:cNvPicPr>
            <a:picLocks noChangeAspect="1" noChangeArrowheads="1"/>
          </p:cNvPicPr>
          <p:nvPr/>
        </p:nvPicPr>
        <p:blipFill>
          <a:blip xmlns:r="http://schemas.openxmlformats.org/officeDocument/2006/relationships" r:embed="rId1" cstate="print"/>
          <a:srcRect/>
          <a:stretch>
            <a:fillRect/>
          </a:stretch>
        </p:blipFill>
        <p:spPr bwMode="auto">
          <a:xfrm>
            <a:off x="1066800" y="228600"/>
            <a:ext cx="6858000" cy="5988050"/>
          </a:xfrm>
          <a:prstGeom prst="rect"/>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10" name="Rectangle 2"/>
          <p:cNvSpPr>
            <a:spLocks noGrp="1" noChangeArrowheads="1"/>
          </p:cNvSpPr>
          <p:nvPr>
            <p:ph type="title"/>
          </p:nvPr>
        </p:nvSpPr>
        <p:spPr>
          <a:xfrm>
            <a:off x="533400" y="228600"/>
            <a:ext cx="7772400" cy="1143000"/>
          </a:xfrm>
          <a:noFill/>
        </p:spPr>
        <p:txBody>
          <a:bodyPr/>
          <a:p>
            <a:r>
              <a:rPr dirty="0" lang="en-US"/>
              <a:t>Shock: Clinical Diagnosis</a:t>
            </a:r>
          </a:p>
        </p:txBody>
      </p:sp>
      <p:sp>
        <p:nvSpPr>
          <p:cNvPr id="1048611" name="Rectangle 3"/>
          <p:cNvSpPr>
            <a:spLocks noGrp="1" noChangeArrowheads="1"/>
          </p:cNvSpPr>
          <p:nvPr>
            <p:ph idx="1"/>
          </p:nvPr>
        </p:nvSpPr>
        <p:spPr>
          <a:xfrm>
            <a:off x="333022" y="2011364"/>
            <a:ext cx="8350956" cy="4160837"/>
          </a:xfrm>
          <a:noFill/>
        </p:spPr>
        <p:txBody>
          <a:bodyPr>
            <a:normAutofit/>
          </a:bodyPr>
          <a:p>
            <a:pPr>
              <a:lnSpc>
                <a:spcPct val="80000"/>
              </a:lnSpc>
              <a:buClr>
                <a:srgbClr val="FF3300"/>
              </a:buClr>
            </a:pPr>
            <a:r>
              <a:rPr dirty="0" sz="2800" lang="en-US"/>
              <a:t>CNS: Altered MS – agitated/obtunded</a:t>
            </a:r>
          </a:p>
          <a:p>
            <a:pPr>
              <a:lnSpc>
                <a:spcPct val="80000"/>
              </a:lnSpc>
              <a:buClr>
                <a:srgbClr val="FF3300"/>
              </a:buClr>
            </a:pPr>
            <a:r>
              <a:rPr dirty="0" sz="2800" lang="en-US"/>
              <a:t>CVS: Tachycardia, ↑ diastolic BP, ↓ pulse pressure</a:t>
            </a:r>
          </a:p>
          <a:p>
            <a:pPr>
              <a:lnSpc>
                <a:spcPct val="80000"/>
              </a:lnSpc>
              <a:buClr>
                <a:srgbClr val="FF3300"/>
              </a:buClr>
            </a:pPr>
            <a:r>
              <a:rPr dirty="0" sz="2800" lang="en-US"/>
              <a:t>CVS</a:t>
            </a:r>
            <a:r>
              <a:rPr baseline="30000" dirty="0" sz="2800" lang="en-US"/>
              <a:t>:</a:t>
            </a:r>
            <a:r>
              <a:rPr dirty="0" sz="2800" lang="en-US"/>
              <a:t>↓ MAP, ↓ cardiac output</a:t>
            </a:r>
          </a:p>
          <a:p>
            <a:pPr>
              <a:lnSpc>
                <a:spcPct val="80000"/>
              </a:lnSpc>
              <a:buClr>
                <a:srgbClr val="FF3300"/>
              </a:buClr>
            </a:pPr>
            <a:r>
              <a:rPr dirty="0" sz="2800" lang="en-US"/>
              <a:t>Resp: Tachypnea and ↑O</a:t>
            </a:r>
            <a:r>
              <a:rPr baseline="-25000" dirty="0" sz="2800" lang="en-US"/>
              <a:t>2</a:t>
            </a:r>
            <a:r>
              <a:rPr dirty="0" sz="2800" lang="en-US"/>
              <a:t> requirement</a:t>
            </a:r>
          </a:p>
          <a:p>
            <a:pPr>
              <a:lnSpc>
                <a:spcPct val="80000"/>
              </a:lnSpc>
              <a:buClr>
                <a:srgbClr val="FF3300"/>
              </a:buClr>
            </a:pPr>
            <a:r>
              <a:rPr dirty="0" sz="2800" lang="en-US"/>
              <a:t>GU: Decreased urine output</a:t>
            </a:r>
          </a:p>
          <a:p>
            <a:pPr>
              <a:lnSpc>
                <a:spcPct val="80000"/>
              </a:lnSpc>
              <a:buClr>
                <a:srgbClr val="FF3300"/>
              </a:buClr>
            </a:pPr>
            <a:r>
              <a:rPr dirty="0" sz="2800" lang="en-US"/>
              <a:t>Skin: Progressive vasoconstriction-cool extremities</a:t>
            </a:r>
          </a:p>
          <a:p>
            <a:pPr>
              <a:lnSpc>
                <a:spcPct val="80000"/>
              </a:lnSpc>
              <a:buClr>
                <a:srgbClr val="FF3300"/>
              </a:buClr>
            </a:pPr>
            <a:endParaRPr dirty="0" sz="2800" lang="en-US"/>
          </a:p>
          <a:p>
            <a:pPr>
              <a:lnSpc>
                <a:spcPct val="80000"/>
              </a:lnSpc>
              <a:buClr>
                <a:srgbClr val="FF3300"/>
              </a:buClr>
            </a:pPr>
            <a:r>
              <a:rPr dirty="0" sz="2800" lang="en-US"/>
              <a:t>History (for clues)</a:t>
            </a: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611">
                                            <p:txEl>
                                              <p:pRg st="0" end="0"/>
                                            </p:txEl>
                                          </p:spTgt>
                                        </p:tgtEl>
                                        <p:attrNameLst>
                                          <p:attrName>style.visibility</p:attrName>
                                        </p:attrNameLst>
                                      </p:cBhvr>
                                      <p:to>
                                        <p:strVal val="visible"/>
                                      </p:to>
                                    </p:set>
                                    <p:anim calcmode="lin" valueType="num">
                                      <p:cBhvr additive="base">
                                        <p:cTn dur="500" fill="hold" id="7"/>
                                        <p:tgtEl>
                                          <p:spTgt spid="1048611">
                                            <p:txEl>
                                              <p:pRg st="0" end="0"/>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fill="hold" id="9">
                      <p:stCondLst>
                        <p:cond delay="indefinite"/>
                      </p:stCondLst>
                      <p:childTnLst>
                        <p:par>
                          <p:cTn fill="hold" id="10">
                            <p:stCondLst>
                              <p:cond delay="0"/>
                            </p:stCondLst>
                            <p:childTnLst>
                              <p:par>
                                <p:cTn fill="hold" id="11" nodeType="clickEffect" presetClass="entr" presetID="2" presetSubtype="4">
                                  <p:stCondLst>
                                    <p:cond delay="0"/>
                                  </p:stCondLst>
                                  <p:childTnLst>
                                    <p:set>
                                      <p:cBhvr>
                                        <p:cTn dur="1" fill="hold" id="12">
                                          <p:stCondLst>
                                            <p:cond delay="0"/>
                                          </p:stCondLst>
                                        </p:cTn>
                                        <p:tgtEl>
                                          <p:spTgt spid="1048611">
                                            <p:txEl>
                                              <p:pRg st="1" end="1"/>
                                            </p:txEl>
                                          </p:spTgt>
                                        </p:tgtEl>
                                        <p:attrNameLst>
                                          <p:attrName>style.visibility</p:attrName>
                                        </p:attrNameLst>
                                      </p:cBhvr>
                                      <p:to>
                                        <p:strVal val="visible"/>
                                      </p:to>
                                    </p:set>
                                    <p:anim calcmode="lin" valueType="num">
                                      <p:cBhvr additive="base">
                                        <p:cTn dur="500" fill="hold" id="13"/>
                                        <p:tgtEl>
                                          <p:spTgt spid="1048611">
                                            <p:txEl>
                                              <p:pRg st="1" end="1"/>
                                            </p:txEl>
                                          </p:spTgt>
                                        </p:tgtEl>
                                        <p:attrNameLst>
                                          <p:attrName>ppt_x</p:attrName>
                                        </p:attrNameLst>
                                      </p:cBhvr>
                                      <p:tavLst>
                                        <p:tav tm="0">
                                          <p:val>
                                            <p:strVal val="#ppt_x"/>
                                          </p:val>
                                        </p:tav>
                                        <p:tav tm="100000">
                                          <p:val>
                                            <p:strVal val="#ppt_x"/>
                                          </p:val>
                                        </p:tav>
                                      </p:tavLst>
                                    </p:anim>
                                    <p:anim calcmode="lin" valueType="num">
                                      <p:cBhvr additive="base">
                                        <p:cTn dur="500" fill="hold" id="14"/>
                                        <p:tgtEl>
                                          <p:spTgt spid="104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fill="hold" id="15">
                      <p:stCondLst>
                        <p:cond delay="indefinite"/>
                      </p:stCondLst>
                      <p:childTnLst>
                        <p:par>
                          <p:cTn fill="hold" id="16">
                            <p:stCondLst>
                              <p:cond delay="0"/>
                            </p:stCondLst>
                            <p:childTnLst>
                              <p:par>
                                <p:cTn fill="hold" id="17" nodeType="clickEffect" presetClass="entr" presetID="2" presetSubtype="4">
                                  <p:stCondLst>
                                    <p:cond delay="0"/>
                                  </p:stCondLst>
                                  <p:childTnLst>
                                    <p:set>
                                      <p:cBhvr>
                                        <p:cTn dur="1" fill="hold" id="18">
                                          <p:stCondLst>
                                            <p:cond delay="0"/>
                                          </p:stCondLst>
                                        </p:cTn>
                                        <p:tgtEl>
                                          <p:spTgt spid="1048611">
                                            <p:txEl>
                                              <p:pRg st="2" end="2"/>
                                            </p:txEl>
                                          </p:spTgt>
                                        </p:tgtEl>
                                        <p:attrNameLst>
                                          <p:attrName>style.visibility</p:attrName>
                                        </p:attrNameLst>
                                      </p:cBhvr>
                                      <p:to>
                                        <p:strVal val="visible"/>
                                      </p:to>
                                    </p:set>
                                    <p:anim calcmode="lin" valueType="num">
                                      <p:cBhvr additive="base">
                                        <p:cTn dur="500" fill="hold" id="19"/>
                                        <p:tgtEl>
                                          <p:spTgt spid="1048611">
                                            <p:txEl>
                                              <p:pRg st="2" end="2"/>
                                            </p:txEl>
                                          </p:spTgt>
                                        </p:tgtEl>
                                        <p:attrNameLst>
                                          <p:attrName>ppt_x</p:attrName>
                                        </p:attrNameLst>
                                      </p:cBhvr>
                                      <p:tavLst>
                                        <p:tav tm="0">
                                          <p:val>
                                            <p:strVal val="#ppt_x"/>
                                          </p:val>
                                        </p:tav>
                                        <p:tav tm="100000">
                                          <p:val>
                                            <p:strVal val="#ppt_x"/>
                                          </p:val>
                                        </p:tav>
                                      </p:tavLst>
                                    </p:anim>
                                    <p:anim calcmode="lin" valueType="num">
                                      <p:cBhvr additive="base">
                                        <p:cTn dur="500" fill="hold" id="20"/>
                                        <p:tgtEl>
                                          <p:spTgt spid="104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2" presetSubtype="4">
                                  <p:stCondLst>
                                    <p:cond delay="0"/>
                                  </p:stCondLst>
                                  <p:childTnLst>
                                    <p:set>
                                      <p:cBhvr>
                                        <p:cTn dur="1" fill="hold" id="24">
                                          <p:stCondLst>
                                            <p:cond delay="0"/>
                                          </p:stCondLst>
                                        </p:cTn>
                                        <p:tgtEl>
                                          <p:spTgt spid="1048611">
                                            <p:txEl>
                                              <p:pRg st="3" end="3"/>
                                            </p:txEl>
                                          </p:spTgt>
                                        </p:tgtEl>
                                        <p:attrNameLst>
                                          <p:attrName>style.visibility</p:attrName>
                                        </p:attrNameLst>
                                      </p:cBhvr>
                                      <p:to>
                                        <p:strVal val="visible"/>
                                      </p:to>
                                    </p:set>
                                    <p:anim calcmode="lin" valueType="num">
                                      <p:cBhvr additive="base">
                                        <p:cTn dur="500" fill="hold" id="25"/>
                                        <p:tgtEl>
                                          <p:spTgt spid="1048611">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104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2" presetSubtype="4">
                                  <p:stCondLst>
                                    <p:cond delay="0"/>
                                  </p:stCondLst>
                                  <p:childTnLst>
                                    <p:set>
                                      <p:cBhvr>
                                        <p:cTn dur="1" fill="hold" id="30">
                                          <p:stCondLst>
                                            <p:cond delay="0"/>
                                          </p:stCondLst>
                                        </p:cTn>
                                        <p:tgtEl>
                                          <p:spTgt spid="1048611">
                                            <p:txEl>
                                              <p:pRg st="4" end="4"/>
                                            </p:txEl>
                                          </p:spTgt>
                                        </p:tgtEl>
                                        <p:attrNameLst>
                                          <p:attrName>style.visibility</p:attrName>
                                        </p:attrNameLst>
                                      </p:cBhvr>
                                      <p:to>
                                        <p:strVal val="visible"/>
                                      </p:to>
                                    </p:set>
                                    <p:anim calcmode="lin" valueType="num">
                                      <p:cBhvr additive="base">
                                        <p:cTn dur="500" fill="hold" id="31"/>
                                        <p:tgtEl>
                                          <p:spTgt spid="1048611">
                                            <p:txEl>
                                              <p:pRg st="4" end="4"/>
                                            </p:txEl>
                                          </p:spTgt>
                                        </p:tgtEl>
                                        <p:attrNameLst>
                                          <p:attrName>ppt_x</p:attrName>
                                        </p:attrNameLst>
                                      </p:cBhvr>
                                      <p:tavLst>
                                        <p:tav tm="0">
                                          <p:val>
                                            <p:strVal val="#ppt_x"/>
                                          </p:val>
                                        </p:tav>
                                        <p:tav tm="100000">
                                          <p:val>
                                            <p:strVal val="#ppt_x"/>
                                          </p:val>
                                        </p:tav>
                                      </p:tavLst>
                                    </p:anim>
                                    <p:anim calcmode="lin" valueType="num">
                                      <p:cBhvr additive="base">
                                        <p:cTn dur="500" fill="hold" id="32"/>
                                        <p:tgtEl>
                                          <p:spTgt spid="10486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fill="hold" id="33">
                      <p:stCondLst>
                        <p:cond delay="indefinite"/>
                      </p:stCondLst>
                      <p:childTnLst>
                        <p:par>
                          <p:cTn fill="hold" id="34">
                            <p:stCondLst>
                              <p:cond delay="0"/>
                            </p:stCondLst>
                            <p:childTnLst>
                              <p:par>
                                <p:cTn fill="hold" id="35" nodeType="clickEffect" presetClass="entr" presetID="2" presetSubtype="4">
                                  <p:stCondLst>
                                    <p:cond delay="0"/>
                                  </p:stCondLst>
                                  <p:childTnLst>
                                    <p:set>
                                      <p:cBhvr>
                                        <p:cTn dur="1" fill="hold" id="36">
                                          <p:stCondLst>
                                            <p:cond delay="0"/>
                                          </p:stCondLst>
                                        </p:cTn>
                                        <p:tgtEl>
                                          <p:spTgt spid="1048611">
                                            <p:txEl>
                                              <p:pRg st="5" end="5"/>
                                            </p:txEl>
                                          </p:spTgt>
                                        </p:tgtEl>
                                        <p:attrNameLst>
                                          <p:attrName>style.visibility</p:attrName>
                                        </p:attrNameLst>
                                      </p:cBhvr>
                                      <p:to>
                                        <p:strVal val="visible"/>
                                      </p:to>
                                    </p:set>
                                    <p:anim calcmode="lin" valueType="num">
                                      <p:cBhvr additive="base">
                                        <p:cTn dur="500" fill="hold" id="37"/>
                                        <p:tgtEl>
                                          <p:spTgt spid="1048611">
                                            <p:txEl>
                                              <p:pRg st="5" end="5"/>
                                            </p:txEl>
                                          </p:spTgt>
                                        </p:tgtEl>
                                        <p:attrNameLst>
                                          <p:attrName>ppt_x</p:attrName>
                                        </p:attrNameLst>
                                      </p:cBhvr>
                                      <p:tavLst>
                                        <p:tav tm="0">
                                          <p:val>
                                            <p:strVal val="#ppt_x"/>
                                          </p:val>
                                        </p:tav>
                                        <p:tav tm="100000">
                                          <p:val>
                                            <p:strVal val="#ppt_x"/>
                                          </p:val>
                                        </p:tav>
                                      </p:tavLst>
                                    </p:anim>
                                    <p:anim calcmode="lin" valueType="num">
                                      <p:cBhvr additive="base">
                                        <p:cTn dur="500" fill="hold" id="38"/>
                                        <p:tgtEl>
                                          <p:spTgt spid="10486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fill="hold" id="39">
                      <p:stCondLst>
                        <p:cond delay="indefinite"/>
                      </p:stCondLst>
                      <p:childTnLst>
                        <p:par>
                          <p:cTn fill="hold" id="40">
                            <p:stCondLst>
                              <p:cond delay="0"/>
                            </p:stCondLst>
                            <p:childTnLst>
                              <p:par>
                                <p:cTn fill="hold" id="41" nodeType="clickEffect" presetClass="entr" presetID="2" presetSubtype="4">
                                  <p:stCondLst>
                                    <p:cond delay="0"/>
                                  </p:stCondLst>
                                  <p:childTnLst>
                                    <p:set>
                                      <p:cBhvr>
                                        <p:cTn dur="1" fill="hold" id="42">
                                          <p:stCondLst>
                                            <p:cond delay="0"/>
                                          </p:stCondLst>
                                        </p:cTn>
                                        <p:tgtEl>
                                          <p:spTgt spid="1048611">
                                            <p:txEl>
                                              <p:pRg st="7" end="7"/>
                                            </p:txEl>
                                          </p:spTgt>
                                        </p:tgtEl>
                                        <p:attrNameLst>
                                          <p:attrName>style.visibility</p:attrName>
                                        </p:attrNameLst>
                                      </p:cBhvr>
                                      <p:to>
                                        <p:strVal val="visible"/>
                                      </p:to>
                                    </p:set>
                                    <p:anim calcmode="lin" valueType="num">
                                      <p:cBhvr additive="base">
                                        <p:cTn dur="500" fill="hold" id="43"/>
                                        <p:tgtEl>
                                          <p:spTgt spid="1048611">
                                            <p:txEl>
                                              <p:pRg st="7" end="7"/>
                                            </p:txEl>
                                          </p:spTgt>
                                        </p:tgtEl>
                                        <p:attrNameLst>
                                          <p:attrName>ppt_x</p:attrName>
                                        </p:attrNameLst>
                                      </p:cBhvr>
                                      <p:tavLst>
                                        <p:tav tm="0">
                                          <p:val>
                                            <p:strVal val="#ppt_x"/>
                                          </p:val>
                                        </p:tav>
                                        <p:tav tm="100000">
                                          <p:val>
                                            <p:strVal val="#ppt_x"/>
                                          </p:val>
                                        </p:tav>
                                      </p:tavLst>
                                    </p:anim>
                                    <p:anim calcmode="lin" valueType="num">
                                      <p:cBhvr additive="base">
                                        <p:cTn dur="500" fill="hold" id="44"/>
                                        <p:tgtEl>
                                          <p:spTgt spid="10486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20" name="Title 1"/>
          <p:cNvSpPr>
            <a:spLocks noGrp="1"/>
          </p:cNvSpPr>
          <p:nvPr>
            <p:ph type="title"/>
          </p:nvPr>
        </p:nvSpPr>
        <p:spPr/>
        <p:txBody>
          <a:bodyPr/>
          <a:p>
            <a:r>
              <a:rPr dirty="0" lang="en-US"/>
              <a:t>Caution in </a:t>
            </a:r>
            <a:r>
              <a:rPr dirty="0" lang="en-US" err="1"/>
              <a:t>beiow</a:t>
            </a:r>
            <a:r>
              <a:rPr dirty="0" lang="en-US"/>
              <a:t> patients</a:t>
            </a:r>
            <a:endParaRPr dirty="0" lang="en-KE"/>
          </a:p>
        </p:txBody>
      </p:sp>
      <p:sp>
        <p:nvSpPr>
          <p:cNvPr id="1048621" name="Content Placeholder 2"/>
          <p:cNvSpPr>
            <a:spLocks noGrp="1"/>
          </p:cNvSpPr>
          <p:nvPr>
            <p:ph idx="1"/>
          </p:nvPr>
        </p:nvSpPr>
        <p:spPr/>
        <p:txBody>
          <a:bodyPr>
            <a:normAutofit fontScale="94444" lnSpcReduction="20000"/>
          </a:bodyPr>
          <a:p>
            <a:pPr indent="0" lvl="0" marL="0">
              <a:spcBef>
                <a:spcPts val="0"/>
              </a:spcBef>
              <a:buClr>
                <a:srgbClr val="FF3300"/>
              </a:buClr>
              <a:buFontTx/>
              <a:buChar char="•"/>
            </a:pPr>
            <a:r>
              <a:rPr dirty="0" sz="2600" lang="en-US">
                <a:solidFill>
                  <a:prstClr val="black"/>
                </a:solidFill>
              </a:rPr>
              <a:t>Extremes of age</a:t>
            </a:r>
          </a:p>
          <a:p>
            <a:pPr indent="0" lvl="1" marL="457200">
              <a:spcBef>
                <a:spcPts val="0"/>
              </a:spcBef>
              <a:buClr>
                <a:srgbClr val="FF3300"/>
              </a:buClr>
              <a:buFontTx/>
              <a:buChar char="•"/>
            </a:pPr>
            <a:r>
              <a:rPr dirty="0" sz="2600" lang="en-US">
                <a:solidFill>
                  <a:prstClr val="black"/>
                </a:solidFill>
              </a:rPr>
              <a:t>Infant&gt;160; preschool 140; school age 120; adult 100</a:t>
            </a:r>
          </a:p>
          <a:p>
            <a:pPr indent="0" lvl="1" marL="457200">
              <a:spcBef>
                <a:spcPts val="0"/>
              </a:spcBef>
              <a:buClr>
                <a:srgbClr val="FF3300"/>
              </a:buClr>
              <a:buFontTx/>
              <a:buChar char="•"/>
            </a:pPr>
            <a:endParaRPr dirty="0" sz="2600" lang="en-US">
              <a:solidFill>
                <a:prstClr val="black"/>
              </a:solidFill>
            </a:endParaRPr>
          </a:p>
          <a:p>
            <a:pPr indent="0" lvl="0" marL="0">
              <a:spcBef>
                <a:spcPts val="0"/>
              </a:spcBef>
              <a:buClr>
                <a:srgbClr val="FF3300"/>
              </a:buClr>
              <a:buFontTx/>
              <a:buChar char="•"/>
            </a:pPr>
            <a:r>
              <a:rPr dirty="0" sz="2600" lang="en-US">
                <a:solidFill>
                  <a:prstClr val="black"/>
                </a:solidFill>
              </a:rPr>
              <a:t>Athletes</a:t>
            </a:r>
          </a:p>
          <a:p>
            <a:pPr indent="0" lvl="0" marL="0">
              <a:spcBef>
                <a:spcPts val="0"/>
              </a:spcBef>
              <a:buClr>
                <a:srgbClr val="FF3300"/>
              </a:buClr>
              <a:buFontTx/>
              <a:buChar char="•"/>
            </a:pPr>
            <a:endParaRPr dirty="0" sz="2600" lang="en-US">
              <a:solidFill>
                <a:prstClr val="black"/>
              </a:solidFill>
            </a:endParaRPr>
          </a:p>
          <a:p>
            <a:pPr indent="0" lvl="0" marL="0">
              <a:spcBef>
                <a:spcPts val="0"/>
              </a:spcBef>
              <a:buClr>
                <a:srgbClr val="FF3300"/>
              </a:buClr>
              <a:buFontTx/>
              <a:buChar char="•"/>
            </a:pPr>
            <a:r>
              <a:rPr dirty="0" sz="2600" lang="en-US">
                <a:solidFill>
                  <a:prstClr val="black"/>
                </a:solidFill>
              </a:rPr>
              <a:t>Pregnancy</a:t>
            </a:r>
          </a:p>
          <a:p>
            <a:pPr indent="0" lvl="0" marL="0">
              <a:spcBef>
                <a:spcPts val="0"/>
              </a:spcBef>
              <a:buClr>
                <a:srgbClr val="FF3300"/>
              </a:buClr>
              <a:buFontTx/>
              <a:buChar char="•"/>
            </a:pPr>
            <a:endParaRPr dirty="0" sz="2600" lang="en-US">
              <a:solidFill>
                <a:prstClr val="black"/>
              </a:solidFill>
            </a:endParaRPr>
          </a:p>
          <a:p>
            <a:pPr indent="0" lvl="0" marL="0">
              <a:spcBef>
                <a:spcPts val="0"/>
              </a:spcBef>
              <a:buClr>
                <a:srgbClr val="FF3300"/>
              </a:buClr>
              <a:buFontTx/>
              <a:buChar char="•"/>
            </a:pPr>
            <a:r>
              <a:rPr dirty="0" sz="2600" lang="en-US">
                <a:solidFill>
                  <a:prstClr val="black"/>
                </a:solidFill>
              </a:rPr>
              <a:t>Medications</a:t>
            </a:r>
          </a:p>
          <a:p>
            <a:pPr indent="0" lvl="1" marL="457200">
              <a:spcBef>
                <a:spcPts val="0"/>
              </a:spcBef>
              <a:buClr>
                <a:srgbClr val="FF3300"/>
              </a:buClr>
              <a:buFontTx/>
              <a:buChar char="•"/>
            </a:pPr>
            <a:r>
              <a:rPr dirty="0" sz="2600" lang="en-US">
                <a:solidFill>
                  <a:prstClr val="black"/>
                </a:solidFill>
              </a:rPr>
              <a:t>Beta blockers, pacemaker</a:t>
            </a:r>
          </a:p>
          <a:p>
            <a:pPr indent="0" lvl="1" marL="457200">
              <a:spcBef>
                <a:spcPts val="0"/>
              </a:spcBef>
              <a:buClr>
                <a:srgbClr val="FF3300"/>
              </a:buClr>
              <a:buFontTx/>
              <a:buChar char="•"/>
            </a:pPr>
            <a:endParaRPr dirty="0" sz="2600" lang="en-US">
              <a:solidFill>
                <a:prstClr val="black"/>
              </a:solidFill>
            </a:endParaRPr>
          </a:p>
          <a:p>
            <a:pPr indent="0" lvl="0" marL="0">
              <a:spcBef>
                <a:spcPts val="0"/>
              </a:spcBef>
              <a:buClr>
                <a:srgbClr val="FF3300"/>
              </a:buClr>
              <a:buFontTx/>
              <a:buChar char="•"/>
            </a:pPr>
            <a:r>
              <a:rPr dirty="0" sz="2600" lang="en-US">
                <a:solidFill>
                  <a:prstClr val="black"/>
                </a:solidFill>
              </a:rPr>
              <a:t>Hb/</a:t>
            </a:r>
            <a:r>
              <a:rPr dirty="0" sz="2600" lang="en-US" err="1">
                <a:solidFill>
                  <a:prstClr val="black"/>
                </a:solidFill>
              </a:rPr>
              <a:t>Hct</a:t>
            </a:r>
            <a:r>
              <a:rPr dirty="0" sz="2600" lang="en-US">
                <a:solidFill>
                  <a:prstClr val="black"/>
                </a:solidFill>
              </a:rPr>
              <a:t> concentration</a:t>
            </a:r>
          </a:p>
          <a:p>
            <a:pPr indent="0" lvl="1" marL="457200">
              <a:spcBef>
                <a:spcPts val="0"/>
              </a:spcBef>
              <a:buClr>
                <a:srgbClr val="FF3300"/>
              </a:buClr>
              <a:buFontTx/>
              <a:buChar char="•"/>
            </a:pPr>
            <a:r>
              <a:rPr dirty="0" sz="2600" lang="en-US">
                <a:solidFill>
                  <a:prstClr val="black"/>
                </a:solidFill>
              </a:rPr>
              <a:t>Unreliable for acute blood loss</a:t>
            </a:r>
          </a:p>
          <a:p>
            <a:endParaRPr dirty="0" lang="en-K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68" name="Title 1"/>
          <p:cNvSpPr>
            <a:spLocks noGrp="1"/>
          </p:cNvSpPr>
          <p:nvPr>
            <p:ph type="title"/>
          </p:nvPr>
        </p:nvSpPr>
        <p:spPr/>
        <p:txBody>
          <a:bodyPr/>
          <a:p>
            <a:endParaRPr lang="en-KE"/>
          </a:p>
        </p:txBody>
      </p:sp>
      <p:sp>
        <p:nvSpPr>
          <p:cNvPr id="1048669" name="Content Placeholder 2"/>
          <p:cNvSpPr>
            <a:spLocks noGrp="1"/>
          </p:cNvSpPr>
          <p:nvPr>
            <p:ph idx="1"/>
          </p:nvPr>
        </p:nvSpPr>
        <p:spPr/>
        <p:txBody>
          <a:bodyPr>
            <a:normAutofit fontScale="94444" lnSpcReduction="10000"/>
          </a:bodyPr>
          <a:p>
            <a:pPr indent="0" lvl="0" marL="0">
              <a:spcBef>
                <a:spcPts val="0"/>
              </a:spcBef>
              <a:buNone/>
            </a:pPr>
            <a:r>
              <a:rPr dirty="0" sz="2400" lang="en-US" u="sng">
                <a:solidFill>
                  <a:prstClr val="black"/>
                </a:solidFill>
              </a:rPr>
              <a:t>Urine output adequate</a:t>
            </a:r>
          </a:p>
          <a:p>
            <a:pPr indent="0" lvl="0" marL="0">
              <a:spcBef>
                <a:spcPts val="0"/>
              </a:spcBef>
              <a:buNone/>
            </a:pPr>
            <a:r>
              <a:rPr dirty="0" sz="2400" lang="en-US" u="sng">
                <a:solidFill>
                  <a:prstClr val="black"/>
                </a:solidFill>
              </a:rPr>
              <a:t>despite shock</a:t>
            </a:r>
          </a:p>
          <a:p>
            <a:pPr algn="ctr" indent="0" lvl="0" marL="0">
              <a:spcBef>
                <a:spcPts val="0"/>
              </a:spcBef>
              <a:buNone/>
            </a:pPr>
            <a:endParaRPr dirty="0" sz="2400" lang="en-US" u="sng">
              <a:solidFill>
                <a:prstClr val="black"/>
              </a:solidFill>
            </a:endParaRPr>
          </a:p>
          <a:p>
            <a:pPr indent="0" lvl="1" marL="457200">
              <a:spcBef>
                <a:spcPts val="0"/>
              </a:spcBef>
              <a:buClr>
                <a:srgbClr val="FF3300"/>
              </a:buClr>
              <a:buFontTx/>
              <a:buChar char="•"/>
            </a:pPr>
            <a:r>
              <a:rPr dirty="0" sz="2400" lang="en-US">
                <a:solidFill>
                  <a:prstClr val="black"/>
                </a:solidFill>
              </a:rPr>
              <a:t>Alcohol</a:t>
            </a:r>
          </a:p>
          <a:p>
            <a:pPr indent="0" lvl="1" marL="457200">
              <a:spcBef>
                <a:spcPts val="0"/>
              </a:spcBef>
              <a:buClr>
                <a:srgbClr val="FF3300"/>
              </a:buClr>
              <a:buFontTx/>
              <a:buChar char="•"/>
            </a:pPr>
            <a:r>
              <a:rPr dirty="0" sz="2400" lang="en-US">
                <a:solidFill>
                  <a:prstClr val="black"/>
                </a:solidFill>
              </a:rPr>
              <a:t>Hyperglycemia</a:t>
            </a:r>
          </a:p>
          <a:p>
            <a:pPr indent="0" lvl="1" marL="457200">
              <a:spcBef>
                <a:spcPts val="0"/>
              </a:spcBef>
              <a:buClr>
                <a:srgbClr val="FF3300"/>
              </a:buClr>
              <a:buFontTx/>
              <a:buChar char="•"/>
            </a:pPr>
            <a:r>
              <a:rPr dirty="0" sz="2400" lang="en-US">
                <a:solidFill>
                  <a:prstClr val="black"/>
                </a:solidFill>
              </a:rPr>
              <a:t>Home medication: diuretics..</a:t>
            </a:r>
          </a:p>
          <a:p>
            <a:pPr indent="0" lvl="1" marL="457200">
              <a:spcBef>
                <a:spcPts val="0"/>
              </a:spcBef>
              <a:buClr>
                <a:srgbClr val="FF3300"/>
              </a:buClr>
              <a:buNone/>
            </a:pPr>
            <a:r>
              <a:rPr dirty="0" sz="2400" lang="en-US">
                <a:solidFill>
                  <a:prstClr val="black"/>
                </a:solidFill>
              </a:rPr>
              <a:t>Therapeutic intervention: Mannitol</a:t>
            </a:r>
          </a:p>
          <a:p>
            <a:pPr indent="0" lvl="1" marL="457200">
              <a:spcBef>
                <a:spcPts val="0"/>
              </a:spcBef>
              <a:buClr>
                <a:srgbClr val="FF3300"/>
              </a:buClr>
              <a:buFontTx/>
              <a:buChar char="•"/>
            </a:pPr>
            <a:r>
              <a:rPr dirty="0" sz="2400" lang="en-US">
                <a:solidFill>
                  <a:prstClr val="black"/>
                </a:solidFill>
              </a:rPr>
              <a:t>IV contrast: CT, Angio</a:t>
            </a:r>
          </a:p>
          <a:p>
            <a:pPr indent="0" lvl="1" marL="457200">
              <a:spcBef>
                <a:spcPts val="0"/>
              </a:spcBef>
              <a:buClr>
                <a:srgbClr val="FF3300"/>
              </a:buClr>
              <a:buFontTx/>
              <a:buChar char="•"/>
            </a:pPr>
            <a:r>
              <a:rPr dirty="0" sz="2400" lang="en-US">
                <a:solidFill>
                  <a:prstClr val="black"/>
                </a:solidFill>
              </a:rPr>
              <a:t>Residual urine…</a:t>
            </a:r>
          </a:p>
          <a:p>
            <a:pPr indent="0" lvl="1" marL="457200">
              <a:spcBef>
                <a:spcPts val="0"/>
              </a:spcBef>
              <a:buClr>
                <a:srgbClr val="FF3300"/>
              </a:buClr>
              <a:buFontTx/>
              <a:buChar char="•"/>
            </a:pPr>
            <a:r>
              <a:rPr dirty="0" sz="2400" lang="en-US">
                <a:solidFill>
                  <a:prstClr val="black"/>
                </a:solidFill>
              </a:rPr>
              <a:t>Diabetes insipidus</a:t>
            </a:r>
          </a:p>
          <a:p>
            <a:pPr indent="0" lvl="1" marL="457200">
              <a:spcBef>
                <a:spcPts val="0"/>
              </a:spcBef>
              <a:buClr>
                <a:srgbClr val="FF3300"/>
              </a:buClr>
              <a:buNone/>
            </a:pPr>
            <a:r>
              <a:rPr dirty="0" sz="2400" lang="en-US">
                <a:solidFill>
                  <a:prstClr val="black"/>
                </a:solidFill>
              </a:rPr>
              <a:t> </a:t>
            </a:r>
          </a:p>
          <a:p>
            <a:endParaRPr dirty="0" lang="en-K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70" name="Rectangle 2"/>
          <p:cNvSpPr>
            <a:spLocks noGrp="1" noChangeArrowheads="1"/>
          </p:cNvSpPr>
          <p:nvPr>
            <p:ph type="title"/>
          </p:nvPr>
        </p:nvSpPr>
        <p:spPr>
          <a:xfrm>
            <a:off x="533400" y="228600"/>
            <a:ext cx="7772400" cy="1143000"/>
          </a:xfrm>
          <a:noFill/>
        </p:spPr>
        <p:txBody>
          <a:bodyPr/>
          <a:p>
            <a:r>
              <a:rPr dirty="0" lang="en-US"/>
              <a:t>Shock: “Laboratory Support”</a:t>
            </a:r>
          </a:p>
        </p:txBody>
      </p:sp>
      <p:sp>
        <p:nvSpPr>
          <p:cNvPr id="1048671" name="Rectangle 3"/>
          <p:cNvSpPr>
            <a:spLocks noGrp="1" noChangeArrowheads="1"/>
          </p:cNvSpPr>
          <p:nvPr>
            <p:ph idx="1"/>
          </p:nvPr>
        </p:nvSpPr>
        <p:spPr>
          <a:xfrm>
            <a:off x="333022" y="1676400"/>
            <a:ext cx="7903634" cy="4495801"/>
          </a:xfrm>
          <a:noFill/>
        </p:spPr>
        <p:txBody>
          <a:bodyPr/>
          <a:p>
            <a:pPr>
              <a:lnSpc>
                <a:spcPct val="90000"/>
              </a:lnSpc>
              <a:buClr>
                <a:srgbClr val="FF3300"/>
              </a:buClr>
            </a:pPr>
            <a:r>
              <a:rPr dirty="0" sz="2800" lang="en-US"/>
              <a:t>Metabolic acidosis</a:t>
            </a:r>
          </a:p>
          <a:p>
            <a:pPr lvl="1">
              <a:lnSpc>
                <a:spcPct val="90000"/>
              </a:lnSpc>
            </a:pPr>
            <a:r>
              <a:rPr dirty="0" sz="2400" lang="en-US"/>
              <a:t>ABG: Acidosis, BD &gt; -2, </a:t>
            </a:r>
            <a:r>
              <a:rPr dirty="0" sz="2400" lang="en-US">
                <a:cs typeface="Times New Roman" pitchFamily="18" charset="0"/>
              </a:rPr>
              <a:t>↓</a:t>
            </a:r>
            <a:r>
              <a:rPr dirty="0" sz="2400" lang="en-US"/>
              <a:t>Bicarb </a:t>
            </a:r>
          </a:p>
          <a:p>
            <a:pPr lvl="1">
              <a:lnSpc>
                <a:spcPct val="90000"/>
              </a:lnSpc>
            </a:pPr>
            <a:r>
              <a:rPr dirty="0" sz="2400" lang="en-US"/>
              <a:t>Lactate: &gt;2</a:t>
            </a:r>
          </a:p>
          <a:p>
            <a:pPr>
              <a:lnSpc>
                <a:spcPct val="90000"/>
              </a:lnSpc>
            </a:pPr>
            <a:endParaRPr dirty="0" sz="2800" lang="en-US"/>
          </a:p>
          <a:p>
            <a:pPr>
              <a:lnSpc>
                <a:spcPct val="90000"/>
              </a:lnSpc>
              <a:buClr>
                <a:srgbClr val="FF3300"/>
              </a:buClr>
            </a:pPr>
            <a:r>
              <a:rPr dirty="0" sz="2800" lang="en-US"/>
              <a:t>Metabolic acidosis due to</a:t>
            </a:r>
          </a:p>
          <a:p>
            <a:pPr lvl="1">
              <a:lnSpc>
                <a:spcPct val="90000"/>
              </a:lnSpc>
            </a:pPr>
            <a:r>
              <a:rPr dirty="0" sz="2400" lang="en-US"/>
              <a:t>Inadequate tissue perfusion</a:t>
            </a:r>
          </a:p>
          <a:p>
            <a:pPr lvl="1">
              <a:lnSpc>
                <a:spcPct val="90000"/>
              </a:lnSpc>
            </a:pPr>
            <a:r>
              <a:rPr dirty="0" sz="2400" lang="en-US"/>
              <a:t>Shift to anaerobic metabolism</a:t>
            </a:r>
          </a:p>
          <a:p>
            <a:pPr lvl="1">
              <a:lnSpc>
                <a:spcPct val="90000"/>
              </a:lnSpc>
            </a:pPr>
            <a:r>
              <a:rPr dirty="0" sz="2400" lang="en-US"/>
              <a:t>Production of lactic acid</a:t>
            </a:r>
          </a:p>
          <a:p>
            <a:pPr>
              <a:lnSpc>
                <a:spcPct val="90000"/>
              </a:lnSpc>
            </a:pPr>
            <a:endParaRPr dirty="0" i="1" lang="en-US">
              <a:solidFill>
                <a:schemeClr val="bg1"/>
              </a:solidFill>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671">
                                            <p:txEl>
                                              <p:pRg st="0" end="0"/>
                                            </p:txEl>
                                          </p:spTgt>
                                        </p:tgtEl>
                                        <p:attrNameLst>
                                          <p:attrName>style.visibility</p:attrName>
                                        </p:attrNameLst>
                                      </p:cBhvr>
                                      <p:to>
                                        <p:strVal val="visible"/>
                                      </p:to>
                                    </p:set>
                                    <p:anim calcmode="lin" valueType="num">
                                      <p:cBhvr additive="base">
                                        <p:cTn dur="500" fill="hold" id="7"/>
                                        <p:tgtEl>
                                          <p:spTgt spid="1048671">
                                            <p:txEl>
                                              <p:pRg st="0" end="0"/>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671">
                                            <p:txEl>
                                              <p:pRg st="0" end="0"/>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048671">
                                            <p:txEl>
                                              <p:pRg st="1" end="1"/>
                                            </p:txEl>
                                          </p:spTgt>
                                        </p:tgtEl>
                                        <p:attrNameLst>
                                          <p:attrName>style.visibility</p:attrName>
                                        </p:attrNameLst>
                                      </p:cBhvr>
                                      <p:to>
                                        <p:strVal val="visible"/>
                                      </p:to>
                                    </p:set>
                                    <p:anim calcmode="lin" valueType="num">
                                      <p:cBhvr additive="base">
                                        <p:cTn dur="500" fill="hold" id="11"/>
                                        <p:tgtEl>
                                          <p:spTgt spid="1048671">
                                            <p:txEl>
                                              <p:pRg st="1" end="1"/>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1048671">
                                            <p:txEl>
                                              <p:pRg st="1" end="1"/>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048671">
                                            <p:txEl>
                                              <p:pRg st="2" end="2"/>
                                            </p:txEl>
                                          </p:spTgt>
                                        </p:tgtEl>
                                        <p:attrNameLst>
                                          <p:attrName>style.visibility</p:attrName>
                                        </p:attrNameLst>
                                      </p:cBhvr>
                                      <p:to>
                                        <p:strVal val="visible"/>
                                      </p:to>
                                    </p:set>
                                    <p:anim calcmode="lin" valueType="num">
                                      <p:cBhvr additive="base">
                                        <p:cTn dur="500" fill="hold" id="15"/>
                                        <p:tgtEl>
                                          <p:spTgt spid="1048671">
                                            <p:txEl>
                                              <p:pRg st="2" end="2"/>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10486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fill="hold" id="17">
                      <p:stCondLst>
                        <p:cond delay="indefinite"/>
                      </p:stCondLst>
                      <p:childTnLst>
                        <p:par>
                          <p:cTn fill="hold" id="18">
                            <p:stCondLst>
                              <p:cond delay="0"/>
                            </p:stCondLst>
                            <p:childTnLst>
                              <p:par>
                                <p:cTn fill="hold" id="19" nodeType="clickEffect" presetClass="entr" presetID="2" presetSubtype="4">
                                  <p:stCondLst>
                                    <p:cond delay="0"/>
                                  </p:stCondLst>
                                  <p:childTnLst>
                                    <p:set>
                                      <p:cBhvr>
                                        <p:cTn dur="1" fill="hold" id="20">
                                          <p:stCondLst>
                                            <p:cond delay="0"/>
                                          </p:stCondLst>
                                        </p:cTn>
                                        <p:tgtEl>
                                          <p:spTgt spid="1048671">
                                            <p:txEl>
                                              <p:pRg st="4" end="4"/>
                                            </p:txEl>
                                          </p:spTgt>
                                        </p:tgtEl>
                                        <p:attrNameLst>
                                          <p:attrName>style.visibility</p:attrName>
                                        </p:attrNameLst>
                                      </p:cBhvr>
                                      <p:to>
                                        <p:strVal val="visible"/>
                                      </p:to>
                                    </p:set>
                                    <p:anim calcmode="lin" valueType="num">
                                      <p:cBhvr additive="base">
                                        <p:cTn dur="500" fill="hold" id="21"/>
                                        <p:tgtEl>
                                          <p:spTgt spid="1048671">
                                            <p:txEl>
                                              <p:pRg st="4" end="4"/>
                                            </p:txEl>
                                          </p:spTgt>
                                        </p:tgtEl>
                                        <p:attrNameLst>
                                          <p:attrName>ppt_x</p:attrName>
                                        </p:attrNameLst>
                                      </p:cBhvr>
                                      <p:tavLst>
                                        <p:tav tm="0">
                                          <p:val>
                                            <p:strVal val="#ppt_x"/>
                                          </p:val>
                                        </p:tav>
                                        <p:tav tm="100000">
                                          <p:val>
                                            <p:strVal val="#ppt_x"/>
                                          </p:val>
                                        </p:tav>
                                      </p:tavLst>
                                    </p:anim>
                                    <p:anim calcmode="lin" valueType="num">
                                      <p:cBhvr additive="base">
                                        <p:cTn dur="500" fill="hold" id="22"/>
                                        <p:tgtEl>
                                          <p:spTgt spid="1048671">
                                            <p:txEl>
                                              <p:pRg st="4" end="4"/>
                                            </p:txEl>
                                          </p:spTgt>
                                        </p:tgtEl>
                                        <p:attrNameLst>
                                          <p:attrName>ppt_y</p:attrName>
                                        </p:attrNameLst>
                                      </p:cBhvr>
                                      <p:tavLst>
                                        <p:tav tm="0">
                                          <p:val>
                                            <p:strVal val="1+#ppt_h/2"/>
                                          </p:val>
                                        </p:tav>
                                        <p:tav tm="100000">
                                          <p:val>
                                            <p:strVal val="#ppt_y"/>
                                          </p:val>
                                        </p:tav>
                                      </p:tavLst>
                                    </p:anim>
                                  </p:childTnLst>
                                </p:cTn>
                              </p:par>
                              <p:par>
                                <p:cTn fill="hold" id="23" nodeType="withEffect" presetClass="entr" presetID="2" presetSubtype="4">
                                  <p:stCondLst>
                                    <p:cond delay="0"/>
                                  </p:stCondLst>
                                  <p:childTnLst>
                                    <p:set>
                                      <p:cBhvr>
                                        <p:cTn dur="1" fill="hold" id="24">
                                          <p:stCondLst>
                                            <p:cond delay="0"/>
                                          </p:stCondLst>
                                        </p:cTn>
                                        <p:tgtEl>
                                          <p:spTgt spid="1048671">
                                            <p:txEl>
                                              <p:pRg st="5" end="5"/>
                                            </p:txEl>
                                          </p:spTgt>
                                        </p:tgtEl>
                                        <p:attrNameLst>
                                          <p:attrName>style.visibility</p:attrName>
                                        </p:attrNameLst>
                                      </p:cBhvr>
                                      <p:to>
                                        <p:strVal val="visible"/>
                                      </p:to>
                                    </p:set>
                                    <p:anim calcmode="lin" valueType="num">
                                      <p:cBhvr additive="base">
                                        <p:cTn dur="500" fill="hold" id="25"/>
                                        <p:tgtEl>
                                          <p:spTgt spid="1048671">
                                            <p:txEl>
                                              <p:pRg st="5" end="5"/>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1048671">
                                            <p:txEl>
                                              <p:pRg st="5" end="5"/>
                                            </p:txEl>
                                          </p:spTgt>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1048671">
                                            <p:txEl>
                                              <p:pRg st="6" end="6"/>
                                            </p:txEl>
                                          </p:spTgt>
                                        </p:tgtEl>
                                        <p:attrNameLst>
                                          <p:attrName>style.visibility</p:attrName>
                                        </p:attrNameLst>
                                      </p:cBhvr>
                                      <p:to>
                                        <p:strVal val="visible"/>
                                      </p:to>
                                    </p:set>
                                    <p:anim calcmode="lin" valueType="num">
                                      <p:cBhvr additive="base">
                                        <p:cTn dur="500" fill="hold" id="29"/>
                                        <p:tgtEl>
                                          <p:spTgt spid="1048671">
                                            <p:txEl>
                                              <p:pRg st="6" end="6"/>
                                            </p:txEl>
                                          </p:spTgt>
                                        </p:tgtEl>
                                        <p:attrNameLst>
                                          <p:attrName>ppt_x</p:attrName>
                                        </p:attrNameLst>
                                      </p:cBhvr>
                                      <p:tavLst>
                                        <p:tav tm="0">
                                          <p:val>
                                            <p:strVal val="#ppt_x"/>
                                          </p:val>
                                        </p:tav>
                                        <p:tav tm="100000">
                                          <p:val>
                                            <p:strVal val="#ppt_x"/>
                                          </p:val>
                                        </p:tav>
                                      </p:tavLst>
                                    </p:anim>
                                    <p:anim calcmode="lin" valueType="num">
                                      <p:cBhvr additive="base">
                                        <p:cTn dur="500" fill="hold" id="30"/>
                                        <p:tgtEl>
                                          <p:spTgt spid="1048671">
                                            <p:txEl>
                                              <p:pRg st="6" end="6"/>
                                            </p:txEl>
                                          </p:spTgt>
                                        </p:tgtEl>
                                        <p:attrNameLst>
                                          <p:attrName>ppt_y</p:attrName>
                                        </p:attrNameLst>
                                      </p:cBhvr>
                                      <p:tavLst>
                                        <p:tav tm="0">
                                          <p:val>
                                            <p:strVal val="1+#ppt_h/2"/>
                                          </p:val>
                                        </p:tav>
                                        <p:tav tm="100000">
                                          <p:val>
                                            <p:strVal val="#ppt_y"/>
                                          </p:val>
                                        </p:tav>
                                      </p:tavLst>
                                    </p:anim>
                                  </p:childTnLst>
                                </p:cTn>
                              </p:par>
                              <p:par>
                                <p:cTn fill="hold" id="31" nodeType="withEffect" presetClass="entr" presetID="2" presetSubtype="4">
                                  <p:stCondLst>
                                    <p:cond delay="0"/>
                                  </p:stCondLst>
                                  <p:childTnLst>
                                    <p:set>
                                      <p:cBhvr>
                                        <p:cTn dur="1" fill="hold" id="32">
                                          <p:stCondLst>
                                            <p:cond delay="0"/>
                                          </p:stCondLst>
                                        </p:cTn>
                                        <p:tgtEl>
                                          <p:spTgt spid="1048671">
                                            <p:txEl>
                                              <p:pRg st="7" end="7"/>
                                            </p:txEl>
                                          </p:spTgt>
                                        </p:tgtEl>
                                        <p:attrNameLst>
                                          <p:attrName>style.visibility</p:attrName>
                                        </p:attrNameLst>
                                      </p:cBhvr>
                                      <p:to>
                                        <p:strVal val="visible"/>
                                      </p:to>
                                    </p:set>
                                    <p:anim calcmode="lin" valueType="num">
                                      <p:cBhvr additive="base">
                                        <p:cTn dur="500" fill="hold" id="33"/>
                                        <p:tgtEl>
                                          <p:spTgt spid="1048671">
                                            <p:txEl>
                                              <p:pRg st="7" end="7"/>
                                            </p:txEl>
                                          </p:spTgt>
                                        </p:tgtEl>
                                        <p:attrNameLst>
                                          <p:attrName>ppt_x</p:attrName>
                                        </p:attrNameLst>
                                      </p:cBhvr>
                                      <p:tavLst>
                                        <p:tav tm="0">
                                          <p:val>
                                            <p:strVal val="#ppt_x"/>
                                          </p:val>
                                        </p:tav>
                                        <p:tav tm="100000">
                                          <p:val>
                                            <p:strVal val="#ppt_x"/>
                                          </p:val>
                                        </p:tav>
                                      </p:tavLst>
                                    </p:anim>
                                    <p:anim calcmode="lin" valueType="num">
                                      <p:cBhvr additive="base">
                                        <p:cTn dur="500" fill="hold" id="34"/>
                                        <p:tgtEl>
                                          <p:spTgt spid="104867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75" name="Rectangle 3"/>
          <p:cNvSpPr>
            <a:spLocks noGrp="1" noChangeArrowheads="1"/>
          </p:cNvSpPr>
          <p:nvPr>
            <p:ph type="title"/>
          </p:nvPr>
        </p:nvSpPr>
        <p:spPr/>
        <p:txBody>
          <a:bodyPr/>
          <a:p>
            <a:r>
              <a:rPr dirty="0" lang="en-US"/>
              <a:t>Hypovolaemic Shock</a:t>
            </a:r>
          </a:p>
        </p:txBody>
      </p:sp>
      <p:sp>
        <p:nvSpPr>
          <p:cNvPr id="1048676" name="Rectangle 2"/>
          <p:cNvSpPr>
            <a:spLocks noGrp="1" noChangeArrowheads="1"/>
          </p:cNvSpPr>
          <p:nvPr>
            <p:ph idx="1"/>
          </p:nvPr>
        </p:nvSpPr>
        <p:spPr/>
        <p:txBody>
          <a:bodyPr>
            <a:normAutofit/>
          </a:bodyPr>
          <a:p>
            <a:r>
              <a:rPr dirty="0" sz="2400" lang="en-US"/>
              <a:t>Reduced circulating blood volume  resulting in decreased cardiac output</a:t>
            </a:r>
          </a:p>
          <a:p>
            <a:pPr lvl="1"/>
            <a:r>
              <a:rPr dirty="0" sz="2400" lang="en-US"/>
              <a:t>Acute hemorrhage</a:t>
            </a:r>
          </a:p>
          <a:p>
            <a:pPr lvl="1"/>
            <a:r>
              <a:rPr dirty="0" sz="2400" lang="en-US"/>
              <a:t>Vomiting/Diarrhea</a:t>
            </a:r>
          </a:p>
          <a:p>
            <a:pPr lvl="1"/>
            <a:r>
              <a:rPr dirty="0" sz="2400" lang="en-US"/>
              <a:t>Dehydration</a:t>
            </a:r>
          </a:p>
          <a:p>
            <a:pPr lvl="1"/>
            <a:r>
              <a:rPr dirty="0" sz="2400" lang="en-US"/>
              <a:t>Burns</a:t>
            </a:r>
          </a:p>
          <a:p>
            <a:pPr lvl="1"/>
            <a:r>
              <a:rPr dirty="0" sz="2400" lang="en-US"/>
              <a:t>Peritonitis/Pancreatitis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80" name="Rectangle 1026"/>
          <p:cNvSpPr>
            <a:spLocks noGrp="1" noChangeArrowheads="1"/>
          </p:cNvSpPr>
          <p:nvPr>
            <p:ph type="title"/>
          </p:nvPr>
        </p:nvSpPr>
        <p:spPr/>
        <p:txBody>
          <a:bodyPr>
            <a:normAutofit/>
          </a:bodyPr>
          <a:p>
            <a:r>
              <a:rPr dirty="0" lang="en-US"/>
              <a:t>Presentation of Hypovolaemic Shock</a:t>
            </a:r>
          </a:p>
        </p:txBody>
      </p:sp>
      <p:sp>
        <p:nvSpPr>
          <p:cNvPr id="1048681" name="Rectangle 1027"/>
          <p:cNvSpPr>
            <a:spLocks noGrp="1" noChangeArrowheads="1"/>
          </p:cNvSpPr>
          <p:nvPr>
            <p:ph idx="1"/>
          </p:nvPr>
        </p:nvSpPr>
        <p:spPr/>
        <p:txBody>
          <a:bodyPr>
            <a:noAutofit/>
          </a:bodyPr>
          <a:p>
            <a:r>
              <a:rPr dirty="0" sz="2400" lang="en-US"/>
              <a:t>Hypotensive</a:t>
            </a:r>
          </a:p>
          <a:p>
            <a:r>
              <a:rPr dirty="0" sz="2400" lang="en-US"/>
              <a:t>flat neck veins</a:t>
            </a:r>
          </a:p>
          <a:p>
            <a:r>
              <a:rPr dirty="0" sz="2400" lang="en-US"/>
              <a:t>Reduced capillary return &gt;2 sec</a:t>
            </a:r>
          </a:p>
          <a:p>
            <a:r>
              <a:rPr dirty="0" sz="2400" lang="en-US"/>
              <a:t>cold, sweaty and cyanotic extremities</a:t>
            </a:r>
          </a:p>
          <a:p>
            <a:r>
              <a:rPr dirty="0" sz="2400" lang="en-US"/>
              <a:t>evidence of bleeding?</a:t>
            </a:r>
          </a:p>
          <a:p>
            <a:pPr lvl="1"/>
            <a:r>
              <a:rPr dirty="0" sz="2400" lang="en-US"/>
              <a:t>Anticoagulant use</a:t>
            </a:r>
          </a:p>
          <a:p>
            <a:pPr lvl="1"/>
            <a:r>
              <a:rPr dirty="0" sz="2400" lang="en-US"/>
              <a:t>trauma, bruising</a:t>
            </a:r>
          </a:p>
          <a:p>
            <a:r>
              <a:rPr dirty="0" sz="2400" lang="en-US"/>
              <a:t>oliguria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85" name="Rectangle 2"/>
          <p:cNvSpPr>
            <a:spLocks noGrp="1" noChangeArrowheads="1"/>
          </p:cNvSpPr>
          <p:nvPr>
            <p:ph type="title"/>
          </p:nvPr>
        </p:nvSpPr>
        <p:spPr/>
        <p:txBody>
          <a:bodyPr>
            <a:normAutofit/>
          </a:bodyPr>
          <a:p>
            <a:pPr eaLnBrk="1" hangingPunct="1"/>
            <a:r>
              <a:rPr dirty="0" lang="en-US">
                <a:ea typeface="ＭＳ Ｐゴシック" pitchFamily="34" charset="-128"/>
              </a:rPr>
              <a:t>Stages of Hypovolaemic shock</a:t>
            </a:r>
          </a:p>
        </p:txBody>
      </p:sp>
      <p:sp>
        <p:nvSpPr>
          <p:cNvPr id="1048686" name="Rectangle 3"/>
          <p:cNvSpPr>
            <a:spLocks noGrp="1" noChangeArrowheads="1"/>
          </p:cNvSpPr>
          <p:nvPr>
            <p:ph idx="1"/>
          </p:nvPr>
        </p:nvSpPr>
        <p:spPr/>
        <p:txBody>
          <a:bodyPr>
            <a:normAutofit fontScale="94444" lnSpcReduction="10000"/>
          </a:bodyPr>
          <a:p>
            <a:pPr eaLnBrk="1" hangingPunct="1" indent="-514350" marL="514350">
              <a:buFont typeface="Wingdings" pitchFamily="2" charset="2"/>
              <a:buNone/>
            </a:pPr>
            <a:r>
              <a:rPr dirty="0" lang="en-US">
                <a:ea typeface="ＭＳ Ｐゴシック" pitchFamily="34" charset="-128"/>
              </a:rPr>
              <a:t>1. </a:t>
            </a:r>
            <a:r>
              <a:rPr dirty="0" sz="2600" lang="en-US">
                <a:ea typeface="ＭＳ Ｐゴシック" pitchFamily="34" charset="-128"/>
              </a:rPr>
              <a:t>Initial</a:t>
            </a:r>
            <a:r>
              <a:rPr dirty="0" lang="en-US">
                <a:ea typeface="ＭＳ Ｐゴシック" pitchFamily="34" charset="-128"/>
              </a:rPr>
              <a:t> –</a:t>
            </a:r>
            <a:r>
              <a:rPr dirty="0" sz="2800" lang="en-US">
                <a:ea typeface="ＭＳ Ｐゴシック" pitchFamily="34" charset="-128"/>
              </a:rPr>
              <a:t> MAP decreased less than 10mm Hg. Compensation is effective. No visible changes</a:t>
            </a:r>
          </a:p>
          <a:p>
            <a:pPr eaLnBrk="1" hangingPunct="1" indent="-514350" marL="514350">
              <a:buFont typeface="Wingdings" pitchFamily="2" charset="2"/>
              <a:buNone/>
            </a:pPr>
            <a:r>
              <a:rPr dirty="0" sz="2800" lang="en-US">
                <a:ea typeface="ＭＳ Ｐゴシック" pitchFamily="34" charset="-128"/>
              </a:rPr>
              <a:t>2. Compensatory –body’s primary goal is to maintain blood flow to heart &amp; brain through vasoconstriction ( epinephrine ) &amp; shunting to vital organs. Anaerobic metabolism occurs.</a:t>
            </a:r>
          </a:p>
          <a:p>
            <a:pPr eaLnBrk="1" hangingPunct="1" indent="-514350" marL="514350">
              <a:buFont typeface="Wingdings" pitchFamily="2" charset="2"/>
              <a:buNone/>
            </a:pPr>
            <a:r>
              <a:rPr dirty="0" sz="2800" lang="en-US">
                <a:ea typeface="ＭＳ Ｐゴシック" pitchFamily="34" charset="-128"/>
              </a:rPr>
              <a:t>3. Decompensated </a:t>
            </a:r>
            <a:endParaRPr dirty="0" lang="en-US">
              <a:ea typeface="ＭＳ Ｐゴシック"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90" name="Title 1"/>
          <p:cNvSpPr>
            <a:spLocks noGrp="1"/>
          </p:cNvSpPr>
          <p:nvPr>
            <p:ph type="title"/>
          </p:nvPr>
        </p:nvSpPr>
        <p:spPr/>
        <p:txBody>
          <a:bodyPr>
            <a:normAutofit/>
          </a:bodyPr>
          <a:p>
            <a:r>
              <a:rPr dirty="0" sz="4400" lang="en-US"/>
              <a:t>Haemorrhagic shock</a:t>
            </a:r>
          </a:p>
        </p:txBody>
      </p:sp>
      <p:sp>
        <p:nvSpPr>
          <p:cNvPr id="1048691" name="Content Placeholder 2"/>
          <p:cNvSpPr>
            <a:spLocks noGrp="1"/>
          </p:cNvSpPr>
          <p:nvPr>
            <p:ph idx="1"/>
          </p:nvPr>
        </p:nvSpPr>
        <p:spPr/>
        <p:txBody>
          <a:bodyPr>
            <a:normAutofit/>
          </a:bodyPr>
          <a:p>
            <a:pPr>
              <a:buNone/>
            </a:pPr>
            <a:r>
              <a:rPr dirty="0" sz="4000" lang="en-US"/>
              <a:t>Hypovolaemic shock due to massive blood loss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45" name="Title 1"/>
          <p:cNvSpPr>
            <a:spLocks noGrp="1"/>
          </p:cNvSpPr>
          <p:nvPr>
            <p:ph type="title"/>
          </p:nvPr>
        </p:nvSpPr>
        <p:spPr/>
        <p:txBody>
          <a:bodyPr/>
          <a:p>
            <a:r>
              <a:rPr dirty="0" lang="en-US"/>
              <a:t>Objectives </a:t>
            </a:r>
          </a:p>
        </p:txBody>
      </p:sp>
      <p:sp>
        <p:nvSpPr>
          <p:cNvPr id="1048646" name="Content Placeholder 2"/>
          <p:cNvSpPr>
            <a:spLocks noGrp="1"/>
          </p:cNvSpPr>
          <p:nvPr>
            <p:ph idx="1"/>
          </p:nvPr>
        </p:nvSpPr>
        <p:spPr/>
        <p:txBody>
          <a:bodyPr/>
          <a:p>
            <a:r>
              <a:rPr dirty="0" lang="en-US"/>
              <a:t>Definition of shock</a:t>
            </a:r>
          </a:p>
          <a:p>
            <a:r>
              <a:rPr dirty="0" lang="en-US"/>
              <a:t>Types of shock</a:t>
            </a:r>
          </a:p>
          <a:p>
            <a:r>
              <a:rPr dirty="0" lang="en-US"/>
              <a:t>Grading of haemorrhagic shock</a:t>
            </a:r>
          </a:p>
          <a:p>
            <a:r>
              <a:rPr dirty="0" lang="en-US"/>
              <a:t>Overview of management of </a:t>
            </a:r>
            <a:r>
              <a:rPr dirty="0" lang="en-US" err="1"/>
              <a:t>haemorrhagic</a:t>
            </a:r>
            <a:r>
              <a:rPr dirty="0" lang="en-US"/>
              <a:t> shock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95" name="Rectangle 2"/>
          <p:cNvSpPr>
            <a:spLocks noGrp="1" noChangeArrowheads="1"/>
          </p:cNvSpPr>
          <p:nvPr>
            <p:ph type="title"/>
          </p:nvPr>
        </p:nvSpPr>
        <p:spPr>
          <a:xfrm>
            <a:off x="533400" y="228600"/>
            <a:ext cx="7772400" cy="1143000"/>
          </a:xfrm>
          <a:noFill/>
        </p:spPr>
        <p:txBody>
          <a:bodyPr/>
          <a:p>
            <a:r>
              <a:rPr dirty="0" lang="en-US"/>
              <a:t>Hemorrhage &amp; Trauma</a:t>
            </a:r>
          </a:p>
        </p:txBody>
      </p:sp>
      <p:sp>
        <p:nvSpPr>
          <p:cNvPr id="1048696" name="Rectangle 3"/>
          <p:cNvSpPr>
            <a:spLocks noGrp="1" noChangeArrowheads="1"/>
          </p:cNvSpPr>
          <p:nvPr>
            <p:ph idx="1"/>
          </p:nvPr>
        </p:nvSpPr>
        <p:spPr>
          <a:xfrm>
            <a:off x="333022" y="1725614"/>
            <a:ext cx="7903634" cy="4160837"/>
          </a:xfrm>
          <a:noFill/>
        </p:spPr>
        <p:txBody>
          <a:bodyPr>
            <a:normAutofit fontScale="94444" lnSpcReduction="10000"/>
          </a:bodyPr>
          <a:p>
            <a:pPr>
              <a:buClr>
                <a:srgbClr val="FF3300"/>
              </a:buClr>
            </a:pPr>
            <a:r>
              <a:rPr dirty="0" sz="2800" lang="en-US"/>
              <a:t>Normal blood volume</a:t>
            </a:r>
          </a:p>
          <a:p>
            <a:pPr lvl="1"/>
            <a:r>
              <a:rPr dirty="0" sz="2400" lang="en-US"/>
              <a:t>Adults: 7% of ideal body weight</a:t>
            </a:r>
          </a:p>
          <a:p>
            <a:pPr lvl="2"/>
            <a:r>
              <a:rPr dirty="0" sz="2000" lang="en-US"/>
              <a:t>70 kg man has blood volume of 5 liters</a:t>
            </a:r>
          </a:p>
          <a:p>
            <a:pPr lvl="1"/>
            <a:r>
              <a:rPr dirty="0" sz="2400" lang="en-US"/>
              <a:t>Child: 9% of ideal body weight</a:t>
            </a:r>
          </a:p>
          <a:p>
            <a:pPr eaLnBrk="0" hangingPunct="0" lvl="3">
              <a:spcBef>
                <a:spcPct val="50000"/>
              </a:spcBef>
              <a:buFont typeface="Symbol" pitchFamily="18" charset="2"/>
              <a:buChar char="·"/>
            </a:pPr>
            <a:endParaRPr dirty="0" sz="1800" lang="en-US"/>
          </a:p>
          <a:p>
            <a:pPr>
              <a:buClr>
                <a:srgbClr val="FF3300"/>
              </a:buClr>
            </a:pPr>
            <a:r>
              <a:rPr dirty="0" sz="2800" lang="en-US"/>
              <a:t>Hemorrhage </a:t>
            </a:r>
          </a:p>
          <a:p>
            <a:pPr lvl="1"/>
            <a:r>
              <a:rPr dirty="0" sz="2400" lang="en-US"/>
              <a:t>Loss of circulating blood volume</a:t>
            </a:r>
          </a:p>
          <a:p>
            <a:pPr lvl="1"/>
            <a:r>
              <a:rPr dirty="0" sz="2400" lang="en-US"/>
              <a:t>How much volume loss to cause shock?</a:t>
            </a:r>
          </a:p>
          <a:p>
            <a:pPr lvl="1"/>
            <a:r>
              <a:rPr dirty="0" sz="2400" lang="en-US"/>
              <a:t>Classes of hemorrhage I-IV</a:t>
            </a:r>
          </a:p>
          <a:p>
            <a:pPr>
              <a:lnSpc>
                <a:spcPct val="120000"/>
              </a:lnSpc>
              <a:buClr>
                <a:srgbClr val="FF3300"/>
              </a:buClr>
            </a:pPr>
            <a:endParaRPr dirty="0" i="1" lang="en-US">
              <a:solidFill>
                <a:schemeClr val="bg1"/>
              </a:solidFill>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696">
                                            <p:txEl>
                                              <p:pRg st="1" end="1"/>
                                            </p:txEl>
                                          </p:spTgt>
                                        </p:tgtEl>
                                        <p:attrNameLst>
                                          <p:attrName>style.visibility</p:attrName>
                                        </p:attrNameLst>
                                      </p:cBhvr>
                                      <p:to>
                                        <p:strVal val="visible"/>
                                      </p:to>
                                    </p:set>
                                    <p:anim calcmode="lin" valueType="num">
                                      <p:cBhvr additive="base">
                                        <p:cTn dur="500" fill="hold" id="7"/>
                                        <p:tgtEl>
                                          <p:spTgt spid="1048696">
                                            <p:txEl>
                                              <p:pRg st="1" end="1"/>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696">
                                            <p:txEl>
                                              <p:pRg st="1" end="1"/>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048696">
                                            <p:txEl>
                                              <p:pRg st="2" end="2"/>
                                            </p:txEl>
                                          </p:spTgt>
                                        </p:tgtEl>
                                        <p:attrNameLst>
                                          <p:attrName>style.visibility</p:attrName>
                                        </p:attrNameLst>
                                      </p:cBhvr>
                                      <p:to>
                                        <p:strVal val="visible"/>
                                      </p:to>
                                    </p:set>
                                    <p:anim calcmode="lin" valueType="num">
                                      <p:cBhvr additive="base">
                                        <p:cTn dur="500" fill="hold" id="11"/>
                                        <p:tgtEl>
                                          <p:spTgt spid="1048696">
                                            <p:txEl>
                                              <p:pRg st="2" end="2"/>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1048696">
                                            <p:txEl>
                                              <p:pRg st="2" end="2"/>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048696">
                                            <p:txEl>
                                              <p:pRg st="3" end="3"/>
                                            </p:txEl>
                                          </p:spTgt>
                                        </p:tgtEl>
                                        <p:attrNameLst>
                                          <p:attrName>style.visibility</p:attrName>
                                        </p:attrNameLst>
                                      </p:cBhvr>
                                      <p:to>
                                        <p:strVal val="visible"/>
                                      </p:to>
                                    </p:set>
                                    <p:anim calcmode="lin" valueType="num">
                                      <p:cBhvr additive="base">
                                        <p:cTn dur="500" fill="hold" id="15"/>
                                        <p:tgtEl>
                                          <p:spTgt spid="1048696">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104869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fill="hold" id="17">
                      <p:stCondLst>
                        <p:cond delay="indefinite"/>
                      </p:stCondLst>
                      <p:childTnLst>
                        <p:par>
                          <p:cTn fill="hold" id="18">
                            <p:stCondLst>
                              <p:cond delay="0"/>
                            </p:stCondLst>
                            <p:childTnLst>
                              <p:par>
                                <p:cTn fill="hold" id="19" nodeType="clickEffect" presetClass="entr" presetID="1" presetSubtype="0">
                                  <p:stCondLst>
                                    <p:cond delay="0"/>
                                  </p:stCondLst>
                                  <p:childTnLst>
                                    <p:set>
                                      <p:cBhvr>
                                        <p:cTn dur="1" fill="hold" id="20">
                                          <p:stCondLst>
                                            <p:cond delay="0"/>
                                          </p:stCondLst>
                                        </p:cTn>
                                        <p:tgtEl>
                                          <p:spTgt spid="1048696">
                                            <p:txEl>
                                              <p:pRg st="6" end="6"/>
                                            </p:txEl>
                                          </p:spTgt>
                                        </p:tgtEl>
                                        <p:attrNameLst>
                                          <p:attrName>style.visibility</p:attrName>
                                        </p:attrNameLst>
                                      </p:cBhvr>
                                      <p:to>
                                        <p:strVal val="visible"/>
                                      </p:to>
                                    </p:se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1" presetSubtype="0">
                                  <p:stCondLst>
                                    <p:cond delay="0"/>
                                  </p:stCondLst>
                                  <p:childTnLst>
                                    <p:set>
                                      <p:cBhvr>
                                        <p:cTn dur="1" fill="hold" id="24">
                                          <p:stCondLst>
                                            <p:cond delay="0"/>
                                          </p:stCondLst>
                                        </p:cTn>
                                        <p:tgtEl>
                                          <p:spTgt spid="1048696">
                                            <p:txEl>
                                              <p:pRg st="7" end="7"/>
                                            </p:txEl>
                                          </p:spTgt>
                                        </p:tgtEl>
                                        <p:attrNameLst>
                                          <p:attrName>style.visibility</p:attrName>
                                        </p:attrNameLst>
                                      </p:cBhvr>
                                      <p:to>
                                        <p:strVal val="visible"/>
                                      </p:to>
                                    </p:set>
                                  </p:childTnLst>
                                </p:cTn>
                              </p:par>
                            </p:childTnLst>
                          </p:cTn>
                        </p:par>
                      </p:childTnLst>
                    </p:cTn>
                  </p:par>
                  <p:par>
                    <p:cTn fill="hold" id="25">
                      <p:stCondLst>
                        <p:cond delay="indefinite"/>
                      </p:stCondLst>
                      <p:childTnLst>
                        <p:par>
                          <p:cTn fill="hold" id="26">
                            <p:stCondLst>
                              <p:cond delay="0"/>
                            </p:stCondLst>
                            <p:childTnLst>
                              <p:par>
                                <p:cTn fill="hold" id="27" nodeType="clickEffect" presetClass="entr" presetID="1" presetSubtype="0">
                                  <p:stCondLst>
                                    <p:cond delay="0"/>
                                  </p:stCondLst>
                                  <p:childTnLst>
                                    <p:set>
                                      <p:cBhvr>
                                        <p:cTn dur="1" fill="hold" id="28">
                                          <p:stCondLst>
                                            <p:cond delay="0"/>
                                          </p:stCondLst>
                                        </p:cTn>
                                        <p:tgtEl>
                                          <p:spTgt spid="104869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700" name="Rectangle 2"/>
          <p:cNvSpPr>
            <a:spLocks noChangeArrowheads="1"/>
          </p:cNvSpPr>
          <p:nvPr/>
        </p:nvSpPr>
        <p:spPr bwMode="auto">
          <a:xfrm>
            <a:off x="2667000" y="228600"/>
            <a:ext cx="3429000" cy="838200"/>
          </a:xfrm>
          <a:prstGeom prst="rect"/>
          <a:noFill/>
          <a:ln w="9525">
            <a:noFill/>
            <a:miter lim="800000"/>
            <a:headEnd/>
            <a:tailEnd/>
          </a:ln>
          <a:effectLst/>
        </p:spPr>
        <p:txBody>
          <a:bodyPr anchor="ctr" wrap="none"/>
          <a:p>
            <a:pPr algn="ctr"/>
            <a:r>
              <a:rPr b="0" dirty="0" lang="en-US" u="sng">
                <a:latin typeface="Arial" pitchFamily="34" charset="0"/>
              </a:rPr>
              <a:t>Hemorrhagic Shock: “The Classes”</a:t>
            </a:r>
          </a:p>
        </p:txBody>
      </p:sp>
      <p:sp>
        <p:nvSpPr>
          <p:cNvPr id="1048701" name="Rectangle 3"/>
          <p:cNvSpPr>
            <a:spLocks noChangeArrowheads="1"/>
          </p:cNvSpPr>
          <p:nvPr/>
        </p:nvSpPr>
        <p:spPr bwMode="auto">
          <a:xfrm>
            <a:off x="457200" y="1735139"/>
            <a:ext cx="1524000" cy="685800"/>
          </a:xfrm>
          <a:prstGeom prst="rect"/>
          <a:solidFill>
            <a:srgbClr val="FFFFFF"/>
          </a:solidFill>
          <a:ln w="9525">
            <a:solidFill>
              <a:schemeClr val="tx1"/>
            </a:solidFill>
            <a:miter lim="800000"/>
            <a:headEnd/>
            <a:tailEnd/>
          </a:ln>
          <a:effectLst/>
        </p:spPr>
        <p:txBody>
          <a:bodyPr anchor="ctr" wrap="none"/>
          <a:p>
            <a:pPr algn="ctr"/>
            <a:r>
              <a:rPr dirty="0" sz="1200" lang="en-US">
                <a:latin typeface="Arial" pitchFamily="34" charset="0"/>
              </a:rPr>
              <a:t>“Class I”</a:t>
            </a:r>
          </a:p>
        </p:txBody>
      </p:sp>
      <p:sp>
        <p:nvSpPr>
          <p:cNvPr id="1048702" name="Rectangle 4"/>
          <p:cNvSpPr>
            <a:spLocks noChangeArrowheads="1"/>
          </p:cNvSpPr>
          <p:nvPr/>
        </p:nvSpPr>
        <p:spPr bwMode="auto">
          <a:xfrm>
            <a:off x="2514600" y="1686003"/>
            <a:ext cx="1676400" cy="685800"/>
          </a:xfrm>
          <a:prstGeom prst="rect"/>
          <a:solidFill>
            <a:srgbClr val="FFFF00"/>
          </a:solidFill>
          <a:ln w="9525">
            <a:solidFill>
              <a:schemeClr val="tx1"/>
            </a:solidFill>
            <a:miter lim="800000"/>
            <a:headEnd/>
            <a:tailEnd/>
          </a:ln>
          <a:effectLst/>
        </p:spPr>
        <p:txBody>
          <a:bodyPr anchor="ctr" wrap="none"/>
          <a:p>
            <a:pPr algn="ctr"/>
            <a:r>
              <a:rPr dirty="0" sz="1200" lang="en-US">
                <a:latin typeface="Arial" pitchFamily="34" charset="0"/>
              </a:rPr>
              <a:t>“</a:t>
            </a:r>
            <a:r>
              <a:rPr b="1" dirty="0" sz="1400" lang="en-US">
                <a:latin typeface="Arial" pitchFamily="34" charset="0"/>
              </a:rPr>
              <a:t>Class</a:t>
            </a:r>
            <a:r>
              <a:rPr dirty="0" sz="1200" lang="en-US">
                <a:latin typeface="Arial" pitchFamily="34" charset="0"/>
              </a:rPr>
              <a:t> II”</a:t>
            </a:r>
          </a:p>
        </p:txBody>
      </p:sp>
      <p:sp>
        <p:nvSpPr>
          <p:cNvPr id="1048703" name="Rectangle 5"/>
          <p:cNvSpPr>
            <a:spLocks noChangeArrowheads="1"/>
          </p:cNvSpPr>
          <p:nvPr/>
        </p:nvSpPr>
        <p:spPr bwMode="auto">
          <a:xfrm>
            <a:off x="4572000" y="1676400"/>
            <a:ext cx="1828800" cy="685800"/>
          </a:xfrm>
          <a:prstGeom prst="rect"/>
          <a:solidFill>
            <a:srgbClr val="FF6600"/>
          </a:solidFill>
          <a:ln w="9525">
            <a:solidFill>
              <a:schemeClr val="tx1"/>
            </a:solidFill>
            <a:miter lim="800000"/>
            <a:headEnd/>
            <a:tailEnd/>
          </a:ln>
          <a:effectLst/>
        </p:spPr>
        <p:txBody>
          <a:bodyPr anchor="ctr" wrap="none"/>
          <a:p>
            <a:pPr algn="ctr"/>
            <a:r>
              <a:rPr b="0" dirty="0" sz="1000" lang="en-US">
                <a:latin typeface="Arial" pitchFamily="34" charset="0"/>
              </a:rPr>
              <a:t>“</a:t>
            </a:r>
            <a:r>
              <a:rPr b="1" dirty="0" sz="1600" lang="en-US">
                <a:latin typeface="Arial" pitchFamily="34" charset="0"/>
              </a:rPr>
              <a:t>Class</a:t>
            </a:r>
            <a:r>
              <a:rPr b="0" dirty="0" sz="1000" lang="en-US">
                <a:latin typeface="Arial" pitchFamily="34" charset="0"/>
              </a:rPr>
              <a:t> </a:t>
            </a:r>
            <a:r>
              <a:rPr dirty="0" sz="1000" lang="en-US">
                <a:latin typeface="Arial" pitchFamily="34" charset="0"/>
              </a:rPr>
              <a:t>III</a:t>
            </a:r>
            <a:r>
              <a:rPr b="0" dirty="0" sz="1000" lang="en-US">
                <a:latin typeface="Arial" pitchFamily="34" charset="0"/>
              </a:rPr>
              <a:t>”</a:t>
            </a:r>
          </a:p>
        </p:txBody>
      </p:sp>
      <p:sp>
        <p:nvSpPr>
          <p:cNvPr id="1048704" name="Rectangle 6"/>
          <p:cNvSpPr>
            <a:spLocks noChangeArrowheads="1"/>
          </p:cNvSpPr>
          <p:nvPr/>
        </p:nvSpPr>
        <p:spPr bwMode="auto">
          <a:xfrm>
            <a:off x="6705600" y="1676400"/>
            <a:ext cx="1828800" cy="685800"/>
          </a:xfrm>
          <a:prstGeom prst="rect"/>
          <a:solidFill>
            <a:srgbClr val="FF0000"/>
          </a:solidFill>
          <a:ln w="9525">
            <a:solidFill>
              <a:schemeClr val="tx1"/>
            </a:solidFill>
            <a:miter lim="800000"/>
            <a:headEnd/>
            <a:tailEnd/>
          </a:ln>
          <a:effectLst/>
        </p:spPr>
        <p:txBody>
          <a:bodyPr anchor="ctr" wrap="none"/>
          <a:p>
            <a:pPr algn="ctr"/>
            <a:r>
              <a:rPr dirty="0" sz="1200" lang="en-US">
                <a:latin typeface="Arial" pitchFamily="34" charset="0"/>
              </a:rPr>
              <a:t>“</a:t>
            </a:r>
            <a:r>
              <a:rPr b="1" dirty="0" sz="1600" lang="en-US">
                <a:latin typeface="Arial" pitchFamily="34" charset="0"/>
              </a:rPr>
              <a:t>Class</a:t>
            </a:r>
            <a:r>
              <a:rPr dirty="0" sz="1200" lang="en-US">
                <a:latin typeface="Arial" pitchFamily="34" charset="0"/>
              </a:rPr>
              <a:t> IV”</a:t>
            </a:r>
          </a:p>
        </p:txBody>
      </p:sp>
      <p:sp>
        <p:nvSpPr>
          <p:cNvPr id="1048705" name="Rectangle 7"/>
          <p:cNvSpPr>
            <a:spLocks noChangeArrowheads="1"/>
          </p:cNvSpPr>
          <p:nvPr/>
        </p:nvSpPr>
        <p:spPr bwMode="auto">
          <a:xfrm>
            <a:off x="457200" y="2684622"/>
            <a:ext cx="1524000" cy="685800"/>
          </a:xfrm>
          <a:prstGeom prst="rect"/>
          <a:solidFill>
            <a:schemeClr val="bg1"/>
          </a:solidFill>
          <a:ln w="9525">
            <a:solidFill>
              <a:schemeClr val="tx1"/>
            </a:solidFill>
            <a:miter lim="800000"/>
            <a:headEnd/>
            <a:tailEnd/>
          </a:ln>
          <a:effectLst/>
        </p:spPr>
        <p:txBody>
          <a:bodyPr anchor="ctr" wrap="none"/>
          <a:p>
            <a:r>
              <a:rPr b="0" dirty="0" sz="1000" lang="en-US">
                <a:latin typeface="Arial" pitchFamily="34" charset="0"/>
              </a:rPr>
              <a:t>&lt;750cc</a:t>
            </a:r>
          </a:p>
          <a:p>
            <a:r>
              <a:rPr b="0" dirty="0" sz="1000" lang="en-US">
                <a:latin typeface="Arial" pitchFamily="34" charset="0"/>
              </a:rPr>
              <a:t>&lt;15% of </a:t>
            </a:r>
            <a:r>
              <a:rPr b="1" dirty="0" sz="1600" lang="en-US">
                <a:latin typeface="Arial" pitchFamily="34" charset="0"/>
              </a:rPr>
              <a:t>TBV</a:t>
            </a:r>
          </a:p>
        </p:txBody>
      </p:sp>
      <p:sp>
        <p:nvSpPr>
          <p:cNvPr id="1048706" name="Rectangle 8"/>
          <p:cNvSpPr>
            <a:spLocks noChangeArrowheads="1"/>
          </p:cNvSpPr>
          <p:nvPr/>
        </p:nvSpPr>
        <p:spPr bwMode="auto">
          <a:xfrm>
            <a:off x="457200" y="3733800"/>
            <a:ext cx="1524000" cy="685800"/>
          </a:xfrm>
          <a:prstGeom prst="rect"/>
          <a:solidFill>
            <a:schemeClr val="bg1"/>
          </a:solidFill>
          <a:ln w="9525">
            <a:solidFill>
              <a:schemeClr val="tx1"/>
            </a:solidFill>
            <a:miter lim="800000"/>
            <a:headEnd/>
            <a:tailEnd/>
          </a:ln>
          <a:effectLst/>
        </p:spPr>
        <p:txBody>
          <a:bodyPr anchor="ctr" wrap="none"/>
          <a:p>
            <a:pPr algn="ctr"/>
            <a:r>
              <a:rPr b="0" dirty="0" sz="1000" lang="en-US">
                <a:latin typeface="Arial" pitchFamily="34" charset="0"/>
              </a:rPr>
              <a:t>None/</a:t>
            </a:r>
            <a:r>
              <a:rPr b="1" dirty="0" sz="1600" lang="en-US">
                <a:latin typeface="Arial" pitchFamily="34" charset="0"/>
              </a:rPr>
              <a:t>minimal</a:t>
            </a:r>
          </a:p>
        </p:txBody>
      </p:sp>
      <p:sp>
        <p:nvSpPr>
          <p:cNvPr id="1048707" name="Rectangle 9"/>
          <p:cNvSpPr>
            <a:spLocks noChangeArrowheads="1"/>
          </p:cNvSpPr>
          <p:nvPr/>
        </p:nvSpPr>
        <p:spPr bwMode="auto">
          <a:xfrm>
            <a:off x="457200" y="4648200"/>
            <a:ext cx="1524000" cy="838200"/>
          </a:xfrm>
          <a:prstGeom prst="rect"/>
          <a:solidFill>
            <a:schemeClr val="bg1"/>
          </a:solidFill>
          <a:ln w="9525">
            <a:solidFill>
              <a:schemeClr val="tx1"/>
            </a:solidFill>
            <a:miter lim="800000"/>
            <a:headEnd/>
            <a:tailEnd/>
          </a:ln>
          <a:effectLst/>
        </p:spPr>
        <p:txBody>
          <a:bodyPr anchor="ctr" wrap="none"/>
          <a:p>
            <a:pPr algn="ctr"/>
            <a:r>
              <a:rPr b="1" dirty="0" sz="1400" lang="en-US">
                <a:latin typeface="Arial" pitchFamily="34" charset="0"/>
              </a:rPr>
              <a:t>Crystalloids</a:t>
            </a:r>
          </a:p>
        </p:txBody>
      </p:sp>
      <p:sp>
        <p:nvSpPr>
          <p:cNvPr id="1048708" name="Rectangle 10"/>
          <p:cNvSpPr>
            <a:spLocks noChangeArrowheads="1"/>
          </p:cNvSpPr>
          <p:nvPr/>
        </p:nvSpPr>
        <p:spPr bwMode="auto">
          <a:xfrm>
            <a:off x="2514600" y="2667000"/>
            <a:ext cx="1676400" cy="685800"/>
          </a:xfrm>
          <a:prstGeom prst="rect"/>
          <a:solidFill>
            <a:srgbClr val="FFFF00"/>
          </a:solidFill>
          <a:ln w="9525">
            <a:solidFill>
              <a:schemeClr val="tx1"/>
            </a:solidFill>
            <a:miter lim="800000"/>
            <a:headEnd/>
            <a:tailEnd/>
          </a:ln>
          <a:effectLst/>
        </p:spPr>
        <p:txBody>
          <a:bodyPr anchor="ctr" wrap="none"/>
          <a:p>
            <a:r>
              <a:rPr b="0" dirty="0" sz="1000" lang="en-US">
                <a:latin typeface="Arial" pitchFamily="34" charset="0"/>
              </a:rPr>
              <a:t>750cc – 1500cc</a:t>
            </a:r>
          </a:p>
          <a:p>
            <a:r>
              <a:rPr b="0" dirty="0" sz="1000" lang="en-US">
                <a:latin typeface="Arial" pitchFamily="34" charset="0"/>
              </a:rPr>
              <a:t>15 – 30% of TBV</a:t>
            </a:r>
          </a:p>
        </p:txBody>
      </p:sp>
      <p:sp>
        <p:nvSpPr>
          <p:cNvPr id="1048709" name="Rectangle 11"/>
          <p:cNvSpPr>
            <a:spLocks noChangeArrowheads="1"/>
          </p:cNvSpPr>
          <p:nvPr/>
        </p:nvSpPr>
        <p:spPr bwMode="auto">
          <a:xfrm>
            <a:off x="2514600" y="3657600"/>
            <a:ext cx="1676400" cy="762000"/>
          </a:xfrm>
          <a:prstGeom prst="rect"/>
          <a:solidFill>
            <a:srgbClr val="FFFF00"/>
          </a:solidFill>
          <a:ln w="9525">
            <a:solidFill>
              <a:schemeClr val="tx1"/>
            </a:solidFill>
            <a:miter lim="800000"/>
            <a:headEnd/>
            <a:tailEnd/>
          </a:ln>
          <a:effectLst/>
        </p:spPr>
        <p:txBody>
          <a:bodyPr anchor="ctr" wrap="none"/>
          <a:p>
            <a:r>
              <a:rPr b="0" dirty="0" sz="1000" lang="en-US">
                <a:latin typeface="Arial" pitchFamily="34" charset="0"/>
              </a:rPr>
              <a:t>HR: increased</a:t>
            </a:r>
          </a:p>
          <a:p>
            <a:r>
              <a:rPr b="0" dirty="0" sz="1000" lang="en-US">
                <a:latin typeface="Arial" pitchFamily="34" charset="0"/>
              </a:rPr>
              <a:t>Pulse Pressure:  decreased</a:t>
            </a:r>
          </a:p>
          <a:p>
            <a:r>
              <a:rPr b="0" dirty="0" sz="1000" lang="en-US">
                <a:latin typeface="Arial" pitchFamily="34" charset="0"/>
              </a:rPr>
              <a:t>BP:  no </a:t>
            </a:r>
            <a:r>
              <a:rPr b="1" dirty="0" sz="1600" lang="en-US">
                <a:latin typeface="Arial" pitchFamily="34" charset="0"/>
              </a:rPr>
              <a:t>change</a:t>
            </a:r>
          </a:p>
        </p:txBody>
      </p:sp>
      <p:sp>
        <p:nvSpPr>
          <p:cNvPr id="1048710" name="Rectangle 12"/>
          <p:cNvSpPr>
            <a:spLocks noChangeArrowheads="1"/>
          </p:cNvSpPr>
          <p:nvPr/>
        </p:nvSpPr>
        <p:spPr bwMode="auto">
          <a:xfrm>
            <a:off x="2526632" y="4752897"/>
            <a:ext cx="1676400" cy="838200"/>
          </a:xfrm>
          <a:prstGeom prst="rect"/>
          <a:solidFill>
            <a:srgbClr val="FFFF00"/>
          </a:solidFill>
          <a:ln w="9525">
            <a:solidFill>
              <a:schemeClr val="tx1"/>
            </a:solidFill>
            <a:miter lim="800000"/>
            <a:headEnd/>
            <a:tailEnd/>
          </a:ln>
          <a:effectLst/>
        </p:spPr>
        <p:txBody>
          <a:bodyPr anchor="ctr" wrap="none"/>
          <a:p>
            <a:pPr algn="ctr"/>
            <a:r>
              <a:rPr b="1" dirty="0" sz="1600" lang="en-US">
                <a:latin typeface="Arial" pitchFamily="34" charset="0"/>
              </a:rPr>
              <a:t>Crystalloids</a:t>
            </a:r>
          </a:p>
        </p:txBody>
      </p:sp>
      <p:sp>
        <p:nvSpPr>
          <p:cNvPr id="1048711" name="Rectangle 13"/>
          <p:cNvSpPr>
            <a:spLocks noChangeArrowheads="1"/>
          </p:cNvSpPr>
          <p:nvPr/>
        </p:nvSpPr>
        <p:spPr bwMode="auto">
          <a:xfrm>
            <a:off x="4572000" y="2667000"/>
            <a:ext cx="1828800" cy="685800"/>
          </a:xfrm>
          <a:prstGeom prst="rect"/>
          <a:solidFill>
            <a:srgbClr val="FF6600"/>
          </a:solidFill>
          <a:ln w="9525">
            <a:solidFill>
              <a:schemeClr val="tx1"/>
            </a:solidFill>
            <a:miter lim="800000"/>
            <a:headEnd/>
            <a:tailEnd/>
          </a:ln>
          <a:effectLst/>
        </p:spPr>
        <p:txBody>
          <a:bodyPr anchor="ctr" wrap="none"/>
          <a:p>
            <a:r>
              <a:rPr b="0" dirty="0" sz="1000" lang="en-US">
                <a:latin typeface="Arial" pitchFamily="34" charset="0"/>
              </a:rPr>
              <a:t>1.5L – 2L</a:t>
            </a:r>
          </a:p>
          <a:p>
            <a:r>
              <a:rPr b="0" dirty="0" sz="1000" lang="en-US">
                <a:latin typeface="Arial" pitchFamily="34" charset="0"/>
              </a:rPr>
              <a:t>30 – 40% </a:t>
            </a:r>
            <a:r>
              <a:rPr b="1" dirty="0" sz="1600" lang="en-US">
                <a:latin typeface="Arial" pitchFamily="34" charset="0"/>
              </a:rPr>
              <a:t>of</a:t>
            </a:r>
            <a:r>
              <a:rPr b="0" dirty="0" sz="1000" lang="en-US">
                <a:latin typeface="Arial" pitchFamily="34" charset="0"/>
              </a:rPr>
              <a:t> TBV</a:t>
            </a:r>
          </a:p>
        </p:txBody>
      </p:sp>
      <p:sp>
        <p:nvSpPr>
          <p:cNvPr id="1048712" name="Rectangle 14"/>
          <p:cNvSpPr>
            <a:spLocks noChangeArrowheads="1"/>
          </p:cNvSpPr>
          <p:nvPr/>
        </p:nvSpPr>
        <p:spPr bwMode="auto">
          <a:xfrm>
            <a:off x="4572000" y="3657600"/>
            <a:ext cx="1828800" cy="762000"/>
          </a:xfrm>
          <a:prstGeom prst="rect"/>
          <a:solidFill>
            <a:srgbClr val="FF6600"/>
          </a:solidFill>
          <a:ln w="9525">
            <a:solidFill>
              <a:schemeClr val="tx1"/>
            </a:solidFill>
            <a:miter lim="800000"/>
            <a:headEnd/>
            <a:tailEnd/>
          </a:ln>
          <a:effectLst/>
        </p:spPr>
        <p:txBody>
          <a:bodyPr anchor="ctr" wrap="none"/>
          <a:p>
            <a:r>
              <a:rPr b="0" dirty="0" sz="1000" lang="en-US">
                <a:latin typeface="Arial" pitchFamily="34" charset="0"/>
              </a:rPr>
              <a:t>HR:  increased</a:t>
            </a:r>
          </a:p>
          <a:p>
            <a:r>
              <a:rPr b="0" dirty="0" sz="1000" lang="en-US">
                <a:latin typeface="Arial" pitchFamily="34" charset="0"/>
              </a:rPr>
              <a:t>BP:  </a:t>
            </a:r>
            <a:r>
              <a:rPr b="1" dirty="0" sz="1600" lang="en-US">
                <a:latin typeface="Arial" pitchFamily="34" charset="0"/>
              </a:rPr>
              <a:t>decreased</a:t>
            </a:r>
          </a:p>
          <a:p>
            <a:r>
              <a:rPr b="0" dirty="0" sz="1000" lang="en-US">
                <a:latin typeface="Arial" pitchFamily="34" charset="0"/>
              </a:rPr>
              <a:t>MS:  agitated</a:t>
            </a:r>
          </a:p>
          <a:p>
            <a:r>
              <a:rPr b="0" dirty="0" sz="1000" lang="en-US">
                <a:latin typeface="Arial" pitchFamily="34" charset="0"/>
              </a:rPr>
              <a:t>Urine Output:  decreased  </a:t>
            </a:r>
          </a:p>
        </p:txBody>
      </p:sp>
      <p:sp>
        <p:nvSpPr>
          <p:cNvPr id="1048713" name="Rectangle 15"/>
          <p:cNvSpPr>
            <a:spLocks noChangeArrowheads="1"/>
          </p:cNvSpPr>
          <p:nvPr/>
        </p:nvSpPr>
        <p:spPr bwMode="auto">
          <a:xfrm>
            <a:off x="4572000" y="4648200"/>
            <a:ext cx="1828800" cy="838200"/>
          </a:xfrm>
          <a:prstGeom prst="rect"/>
          <a:solidFill>
            <a:srgbClr val="FF6600"/>
          </a:solidFill>
          <a:ln w="9525">
            <a:solidFill>
              <a:schemeClr val="tx1"/>
            </a:solidFill>
            <a:miter lim="800000"/>
            <a:headEnd/>
            <a:tailEnd/>
          </a:ln>
          <a:effectLst/>
        </p:spPr>
        <p:txBody>
          <a:bodyPr anchor="ctr" wrap="none"/>
          <a:p>
            <a:pPr indent="-342900" marL="342900"/>
            <a:r>
              <a:rPr b="0" dirty="0" sz="1000" lang="en-US">
                <a:latin typeface="Arial" pitchFamily="34" charset="0"/>
              </a:rPr>
              <a:t>1.  Crystalloid (1 – 2L)</a:t>
            </a:r>
          </a:p>
          <a:p>
            <a:pPr indent="-342900" marL="342900"/>
            <a:r>
              <a:rPr b="0" dirty="0" sz="1000" lang="en-US">
                <a:latin typeface="Arial" pitchFamily="34" charset="0"/>
              </a:rPr>
              <a:t>2.  Transfusion (1 – 2units)</a:t>
            </a:r>
          </a:p>
          <a:p>
            <a:pPr indent="-342900" marL="342900"/>
            <a:r>
              <a:rPr b="0" dirty="0" sz="1000" lang="en-US">
                <a:latin typeface="Arial" pitchFamily="34" charset="0"/>
              </a:rPr>
              <a:t>3.  </a:t>
            </a:r>
            <a:r>
              <a:rPr b="1" dirty="0" sz="1600" lang="en-US">
                <a:latin typeface="Arial" pitchFamily="34" charset="0"/>
              </a:rPr>
              <a:t>Identify</a:t>
            </a:r>
            <a:r>
              <a:rPr b="0" dirty="0" sz="1000" lang="en-US">
                <a:latin typeface="Arial" pitchFamily="34" charset="0"/>
              </a:rPr>
              <a:t> source of Bleed(*5)</a:t>
            </a:r>
          </a:p>
        </p:txBody>
      </p:sp>
      <p:sp>
        <p:nvSpPr>
          <p:cNvPr id="1048714" name="Rectangle 16"/>
          <p:cNvSpPr>
            <a:spLocks noChangeArrowheads="1"/>
          </p:cNvSpPr>
          <p:nvPr/>
        </p:nvSpPr>
        <p:spPr bwMode="auto">
          <a:xfrm>
            <a:off x="6705600" y="2667000"/>
            <a:ext cx="1828800" cy="685800"/>
          </a:xfrm>
          <a:prstGeom prst="rect"/>
          <a:solidFill>
            <a:srgbClr val="FF0000"/>
          </a:solidFill>
          <a:ln w="9525">
            <a:solidFill>
              <a:schemeClr val="tx1"/>
            </a:solidFill>
            <a:miter lim="800000"/>
            <a:headEnd/>
            <a:tailEnd/>
          </a:ln>
          <a:effectLst/>
        </p:spPr>
        <p:txBody>
          <a:bodyPr anchor="ctr" wrap="none"/>
          <a:p>
            <a:r>
              <a:rPr b="0" dirty="0" sz="1000" lang="en-US">
                <a:latin typeface="Arial" pitchFamily="34" charset="0"/>
              </a:rPr>
              <a:t>&gt;2L</a:t>
            </a:r>
          </a:p>
          <a:p>
            <a:r>
              <a:rPr b="0" dirty="0" sz="1000" lang="en-US">
                <a:latin typeface="Arial" pitchFamily="34" charset="0"/>
              </a:rPr>
              <a:t>&gt;40% of </a:t>
            </a:r>
            <a:r>
              <a:rPr b="1" dirty="0" sz="1600" lang="en-US">
                <a:latin typeface="Arial" pitchFamily="34" charset="0"/>
              </a:rPr>
              <a:t>TBV</a:t>
            </a:r>
          </a:p>
        </p:txBody>
      </p:sp>
      <p:sp>
        <p:nvSpPr>
          <p:cNvPr id="1048715" name="Rectangle 17"/>
          <p:cNvSpPr>
            <a:spLocks noChangeArrowheads="1"/>
          </p:cNvSpPr>
          <p:nvPr/>
        </p:nvSpPr>
        <p:spPr bwMode="auto">
          <a:xfrm>
            <a:off x="6705600" y="3733800"/>
            <a:ext cx="1828800" cy="685800"/>
          </a:xfrm>
          <a:prstGeom prst="rect"/>
          <a:solidFill>
            <a:srgbClr val="FF0000"/>
          </a:solidFill>
          <a:ln w="9525">
            <a:solidFill>
              <a:schemeClr val="tx1"/>
            </a:solidFill>
            <a:miter lim="800000"/>
            <a:headEnd/>
            <a:tailEnd/>
          </a:ln>
          <a:effectLst/>
        </p:spPr>
        <p:txBody>
          <a:bodyPr anchor="ctr" wrap="none"/>
          <a:p>
            <a:r>
              <a:rPr b="0" dirty="0" sz="1000" lang="en-US">
                <a:latin typeface="Arial" pitchFamily="34" charset="0"/>
              </a:rPr>
              <a:t>HR:  increased</a:t>
            </a:r>
          </a:p>
          <a:p>
            <a:r>
              <a:rPr b="0" dirty="0" sz="1000" lang="en-US">
                <a:latin typeface="Arial" pitchFamily="34" charset="0"/>
              </a:rPr>
              <a:t>BP:   </a:t>
            </a:r>
            <a:r>
              <a:rPr b="1" dirty="0" sz="1600" lang="en-US">
                <a:latin typeface="Arial" pitchFamily="34" charset="0"/>
              </a:rPr>
              <a:t>decreased</a:t>
            </a:r>
            <a:r>
              <a:rPr b="0" dirty="0" sz="1000" lang="en-US">
                <a:latin typeface="Arial" pitchFamily="34" charset="0"/>
              </a:rPr>
              <a:t> (&lt;60)</a:t>
            </a:r>
          </a:p>
          <a:p>
            <a:r>
              <a:rPr b="0" dirty="0" sz="1000" lang="en-US">
                <a:latin typeface="Arial" pitchFamily="34" charset="0"/>
              </a:rPr>
              <a:t>MS:  decreased</a:t>
            </a:r>
          </a:p>
        </p:txBody>
      </p:sp>
      <p:sp>
        <p:nvSpPr>
          <p:cNvPr id="1048716" name="Rectangle 18"/>
          <p:cNvSpPr>
            <a:spLocks noChangeArrowheads="1"/>
          </p:cNvSpPr>
          <p:nvPr/>
        </p:nvSpPr>
        <p:spPr bwMode="auto">
          <a:xfrm>
            <a:off x="6705600" y="4648201"/>
            <a:ext cx="1828800" cy="874713"/>
          </a:xfrm>
          <a:prstGeom prst="rect"/>
          <a:solidFill>
            <a:srgbClr val="FF0000"/>
          </a:solidFill>
          <a:ln w="9525">
            <a:solidFill>
              <a:schemeClr val="tx1"/>
            </a:solidFill>
            <a:miter lim="800000"/>
            <a:headEnd/>
            <a:tailEnd/>
          </a:ln>
          <a:effectLst/>
        </p:spPr>
        <p:txBody>
          <a:bodyPr anchor="ctr" wrap="none"/>
          <a:p>
            <a:pPr indent="-342900" marL="342900"/>
            <a:r>
              <a:rPr b="0" dirty="0" sz="1000" lang="en-US">
                <a:latin typeface="Arial" pitchFamily="34" charset="0"/>
              </a:rPr>
              <a:t>1.  Crystalloid (2L)</a:t>
            </a:r>
          </a:p>
          <a:p>
            <a:pPr indent="-342900" marL="342900"/>
            <a:r>
              <a:rPr b="0" dirty="0" sz="1000" lang="en-US">
                <a:latin typeface="Arial" pitchFamily="34" charset="0"/>
              </a:rPr>
              <a:t>2.  </a:t>
            </a:r>
            <a:r>
              <a:rPr b="1" dirty="0" sz="1600" lang="en-US">
                <a:latin typeface="Arial" pitchFamily="34" charset="0"/>
              </a:rPr>
              <a:t>Transfusion</a:t>
            </a:r>
            <a:r>
              <a:rPr b="0" dirty="0" sz="1000" lang="en-US">
                <a:latin typeface="Arial" pitchFamily="34" charset="0"/>
              </a:rPr>
              <a:t> (2 – 4 units)</a:t>
            </a:r>
          </a:p>
          <a:p>
            <a:pPr indent="-342900" marL="342900"/>
            <a:r>
              <a:rPr b="0" dirty="0" sz="1000" lang="en-US">
                <a:latin typeface="Arial" pitchFamily="34" charset="0"/>
              </a:rPr>
              <a:t>3.  Identify source of Bleed(*5)</a:t>
            </a:r>
          </a:p>
          <a:p>
            <a:pPr indent="-342900" marL="342900"/>
            <a:r>
              <a:rPr b="0" dirty="0" sz="1000" lang="en-US">
                <a:latin typeface="Arial" pitchFamily="34" charset="0"/>
              </a:rPr>
              <a:t>4.  OR</a:t>
            </a:r>
          </a:p>
        </p:txBody>
      </p:sp>
      <p:sp>
        <p:nvSpPr>
          <p:cNvPr id="1048717" name="Line 19"/>
          <p:cNvSpPr>
            <a:spLocks noChangeShapeType="1"/>
          </p:cNvSpPr>
          <p:nvPr/>
        </p:nvSpPr>
        <p:spPr bwMode="auto">
          <a:xfrm>
            <a:off x="4343400" y="838200"/>
            <a:ext cx="0" cy="609600"/>
          </a:xfrm>
          <a:prstGeom prst="line"/>
          <a:noFill/>
          <a:ln w="9525">
            <a:solidFill>
              <a:schemeClr val="tx1"/>
            </a:solidFill>
            <a:round/>
            <a:headEnd/>
            <a:tailEnd/>
          </a:ln>
          <a:effectLst/>
        </p:spPr>
        <p:txBody>
          <a:bodyPr/>
          <a:p>
            <a:endParaRPr dirty="0" lang="en-US"/>
          </a:p>
        </p:txBody>
      </p:sp>
      <p:sp>
        <p:nvSpPr>
          <p:cNvPr id="1048718" name="Line 20"/>
          <p:cNvSpPr>
            <a:spLocks noChangeShapeType="1"/>
          </p:cNvSpPr>
          <p:nvPr/>
        </p:nvSpPr>
        <p:spPr bwMode="auto">
          <a:xfrm>
            <a:off x="1219200" y="1447800"/>
            <a:ext cx="6248400" cy="0"/>
          </a:xfrm>
          <a:prstGeom prst="line"/>
          <a:noFill/>
          <a:ln w="9525">
            <a:solidFill>
              <a:schemeClr val="tx1"/>
            </a:solidFill>
            <a:round/>
            <a:headEnd/>
            <a:tailEnd/>
          </a:ln>
          <a:effectLst/>
        </p:spPr>
        <p:txBody>
          <a:bodyPr/>
          <a:p>
            <a:endParaRPr dirty="0" lang="en-US"/>
          </a:p>
        </p:txBody>
      </p:sp>
      <p:sp>
        <p:nvSpPr>
          <p:cNvPr id="1048719" name="Line 21"/>
          <p:cNvSpPr>
            <a:spLocks noChangeShapeType="1"/>
          </p:cNvSpPr>
          <p:nvPr/>
        </p:nvSpPr>
        <p:spPr bwMode="auto">
          <a:xfrm>
            <a:off x="1219200" y="1447800"/>
            <a:ext cx="0" cy="228600"/>
          </a:xfrm>
          <a:prstGeom prst="line"/>
          <a:noFill/>
          <a:ln w="9525">
            <a:solidFill>
              <a:schemeClr val="tx1"/>
            </a:solidFill>
            <a:round/>
            <a:headEnd/>
            <a:tailEnd type="triangle" w="med" len="med"/>
          </a:ln>
          <a:effectLst/>
        </p:spPr>
        <p:txBody>
          <a:bodyPr/>
          <a:p>
            <a:endParaRPr dirty="0" lang="en-US"/>
          </a:p>
        </p:txBody>
      </p:sp>
      <p:sp>
        <p:nvSpPr>
          <p:cNvPr id="1048720" name="Line 22"/>
          <p:cNvSpPr>
            <a:spLocks noChangeShapeType="1"/>
          </p:cNvSpPr>
          <p:nvPr/>
        </p:nvSpPr>
        <p:spPr bwMode="auto">
          <a:xfrm>
            <a:off x="1219200" y="2362200"/>
            <a:ext cx="0" cy="304800"/>
          </a:xfrm>
          <a:prstGeom prst="line"/>
          <a:noFill/>
          <a:ln w="9525">
            <a:solidFill>
              <a:schemeClr val="tx1"/>
            </a:solidFill>
            <a:round/>
            <a:headEnd/>
            <a:tailEnd type="triangle" w="med" len="med"/>
          </a:ln>
          <a:effectLst/>
        </p:spPr>
        <p:txBody>
          <a:bodyPr/>
          <a:p>
            <a:endParaRPr dirty="0" lang="en-US"/>
          </a:p>
        </p:txBody>
      </p:sp>
      <p:sp>
        <p:nvSpPr>
          <p:cNvPr id="1048721" name="Line 23"/>
          <p:cNvSpPr>
            <a:spLocks noChangeShapeType="1"/>
          </p:cNvSpPr>
          <p:nvPr/>
        </p:nvSpPr>
        <p:spPr bwMode="auto">
          <a:xfrm>
            <a:off x="1219200" y="3352800"/>
            <a:ext cx="0" cy="381000"/>
          </a:xfrm>
          <a:prstGeom prst="line"/>
          <a:noFill/>
          <a:ln w="9525">
            <a:solidFill>
              <a:schemeClr val="tx1"/>
            </a:solidFill>
            <a:round/>
            <a:headEnd/>
            <a:tailEnd type="triangle" w="med" len="med"/>
          </a:ln>
          <a:effectLst/>
        </p:spPr>
        <p:txBody>
          <a:bodyPr/>
          <a:p>
            <a:endParaRPr dirty="0" lang="en-US"/>
          </a:p>
        </p:txBody>
      </p:sp>
      <p:sp>
        <p:nvSpPr>
          <p:cNvPr id="1048722" name="Line 24"/>
          <p:cNvSpPr>
            <a:spLocks noChangeShapeType="1"/>
          </p:cNvSpPr>
          <p:nvPr/>
        </p:nvSpPr>
        <p:spPr bwMode="auto">
          <a:xfrm>
            <a:off x="1219200" y="4419600"/>
            <a:ext cx="0" cy="228600"/>
          </a:xfrm>
          <a:prstGeom prst="line"/>
          <a:noFill/>
          <a:ln w="9525">
            <a:solidFill>
              <a:schemeClr val="tx1"/>
            </a:solidFill>
            <a:round/>
            <a:headEnd/>
            <a:tailEnd type="triangle" w="med" len="med"/>
          </a:ln>
          <a:effectLst/>
        </p:spPr>
        <p:txBody>
          <a:bodyPr/>
          <a:p>
            <a:endParaRPr dirty="0" lang="en-US"/>
          </a:p>
        </p:txBody>
      </p:sp>
      <p:sp>
        <p:nvSpPr>
          <p:cNvPr id="1048723" name="Line 25"/>
          <p:cNvSpPr>
            <a:spLocks noChangeShapeType="1"/>
          </p:cNvSpPr>
          <p:nvPr/>
        </p:nvSpPr>
        <p:spPr bwMode="auto">
          <a:xfrm>
            <a:off x="3276600" y="1447800"/>
            <a:ext cx="0" cy="228600"/>
          </a:xfrm>
          <a:prstGeom prst="line"/>
          <a:noFill/>
          <a:ln w="9525">
            <a:solidFill>
              <a:schemeClr val="tx1"/>
            </a:solidFill>
            <a:round/>
            <a:headEnd/>
            <a:tailEnd type="triangle" w="med" len="med"/>
          </a:ln>
          <a:effectLst/>
        </p:spPr>
        <p:txBody>
          <a:bodyPr/>
          <a:p>
            <a:endParaRPr dirty="0" lang="en-US"/>
          </a:p>
        </p:txBody>
      </p:sp>
      <p:sp>
        <p:nvSpPr>
          <p:cNvPr id="1048724" name="Line 26"/>
          <p:cNvSpPr>
            <a:spLocks noChangeShapeType="1"/>
          </p:cNvSpPr>
          <p:nvPr/>
        </p:nvSpPr>
        <p:spPr bwMode="auto">
          <a:xfrm>
            <a:off x="3276600" y="2362200"/>
            <a:ext cx="0" cy="304800"/>
          </a:xfrm>
          <a:prstGeom prst="line"/>
          <a:noFill/>
          <a:ln w="9525">
            <a:solidFill>
              <a:schemeClr val="tx1"/>
            </a:solidFill>
            <a:round/>
            <a:headEnd/>
            <a:tailEnd type="triangle" w="med" len="med"/>
          </a:ln>
          <a:effectLst/>
        </p:spPr>
        <p:txBody>
          <a:bodyPr/>
          <a:p>
            <a:endParaRPr dirty="0" lang="en-US"/>
          </a:p>
        </p:txBody>
      </p:sp>
      <p:sp>
        <p:nvSpPr>
          <p:cNvPr id="1048725" name="Line 27"/>
          <p:cNvSpPr>
            <a:spLocks noChangeShapeType="1"/>
          </p:cNvSpPr>
          <p:nvPr/>
        </p:nvSpPr>
        <p:spPr bwMode="auto">
          <a:xfrm>
            <a:off x="3276600" y="3352800"/>
            <a:ext cx="0" cy="309563"/>
          </a:xfrm>
          <a:prstGeom prst="line"/>
          <a:noFill/>
          <a:ln w="9525">
            <a:solidFill>
              <a:schemeClr val="tx1"/>
            </a:solidFill>
            <a:round/>
            <a:headEnd/>
            <a:tailEnd type="triangle" w="med" len="med"/>
          </a:ln>
          <a:effectLst/>
        </p:spPr>
        <p:txBody>
          <a:bodyPr/>
          <a:p>
            <a:endParaRPr dirty="0" lang="en-US"/>
          </a:p>
        </p:txBody>
      </p:sp>
      <p:sp>
        <p:nvSpPr>
          <p:cNvPr id="1048726" name="Line 28"/>
          <p:cNvSpPr>
            <a:spLocks noChangeShapeType="1"/>
          </p:cNvSpPr>
          <p:nvPr/>
        </p:nvSpPr>
        <p:spPr bwMode="auto">
          <a:xfrm>
            <a:off x="3276600" y="4419600"/>
            <a:ext cx="0" cy="228600"/>
          </a:xfrm>
          <a:prstGeom prst="line"/>
          <a:noFill/>
          <a:ln w="9525">
            <a:solidFill>
              <a:schemeClr val="tx1"/>
            </a:solidFill>
            <a:round/>
            <a:headEnd/>
            <a:tailEnd type="triangle" w="med" len="med"/>
          </a:ln>
          <a:effectLst/>
        </p:spPr>
        <p:txBody>
          <a:bodyPr/>
          <a:p>
            <a:endParaRPr dirty="0" lang="en-US"/>
          </a:p>
        </p:txBody>
      </p:sp>
      <p:sp>
        <p:nvSpPr>
          <p:cNvPr id="1048727" name="Line 29"/>
          <p:cNvSpPr>
            <a:spLocks noChangeShapeType="1"/>
          </p:cNvSpPr>
          <p:nvPr/>
        </p:nvSpPr>
        <p:spPr bwMode="auto">
          <a:xfrm>
            <a:off x="5334000" y="1447800"/>
            <a:ext cx="0" cy="228600"/>
          </a:xfrm>
          <a:prstGeom prst="line"/>
          <a:noFill/>
          <a:ln w="9525">
            <a:solidFill>
              <a:schemeClr val="tx1"/>
            </a:solidFill>
            <a:round/>
            <a:headEnd/>
            <a:tailEnd type="triangle" w="med" len="med"/>
          </a:ln>
          <a:effectLst/>
        </p:spPr>
        <p:txBody>
          <a:bodyPr/>
          <a:p>
            <a:endParaRPr dirty="0" lang="en-US"/>
          </a:p>
        </p:txBody>
      </p:sp>
      <p:sp>
        <p:nvSpPr>
          <p:cNvPr id="1048728" name="Line 30"/>
          <p:cNvSpPr>
            <a:spLocks noChangeShapeType="1"/>
          </p:cNvSpPr>
          <p:nvPr/>
        </p:nvSpPr>
        <p:spPr bwMode="auto">
          <a:xfrm flipH="1">
            <a:off x="5334000" y="2362200"/>
            <a:ext cx="0" cy="304800"/>
          </a:xfrm>
          <a:prstGeom prst="line"/>
          <a:noFill/>
          <a:ln w="9525">
            <a:solidFill>
              <a:schemeClr val="tx1"/>
            </a:solidFill>
            <a:round/>
            <a:headEnd/>
            <a:tailEnd type="triangle" w="med" len="med"/>
          </a:ln>
          <a:effectLst/>
        </p:spPr>
        <p:txBody>
          <a:bodyPr/>
          <a:p>
            <a:endParaRPr dirty="0" lang="en-US"/>
          </a:p>
        </p:txBody>
      </p:sp>
      <p:sp>
        <p:nvSpPr>
          <p:cNvPr id="1048729" name="Line 31"/>
          <p:cNvSpPr>
            <a:spLocks noChangeShapeType="1"/>
          </p:cNvSpPr>
          <p:nvPr/>
        </p:nvSpPr>
        <p:spPr bwMode="auto">
          <a:xfrm>
            <a:off x="5334000" y="3352801"/>
            <a:ext cx="0" cy="288925"/>
          </a:xfrm>
          <a:prstGeom prst="line"/>
          <a:noFill/>
          <a:ln w="9525">
            <a:solidFill>
              <a:schemeClr val="tx1"/>
            </a:solidFill>
            <a:round/>
            <a:headEnd/>
            <a:tailEnd type="triangle" w="med" len="med"/>
          </a:ln>
          <a:effectLst/>
        </p:spPr>
        <p:txBody>
          <a:bodyPr/>
          <a:p>
            <a:endParaRPr dirty="0" lang="en-US"/>
          </a:p>
        </p:txBody>
      </p:sp>
      <p:sp>
        <p:nvSpPr>
          <p:cNvPr id="1048730" name="Line 32"/>
          <p:cNvSpPr>
            <a:spLocks noChangeShapeType="1"/>
          </p:cNvSpPr>
          <p:nvPr/>
        </p:nvSpPr>
        <p:spPr bwMode="auto">
          <a:xfrm>
            <a:off x="5334000" y="4419600"/>
            <a:ext cx="0" cy="228600"/>
          </a:xfrm>
          <a:prstGeom prst="line"/>
          <a:noFill/>
          <a:ln w="9525">
            <a:solidFill>
              <a:schemeClr val="tx1"/>
            </a:solidFill>
            <a:round/>
            <a:headEnd/>
            <a:tailEnd type="triangle" w="med" len="med"/>
          </a:ln>
          <a:effectLst/>
        </p:spPr>
        <p:txBody>
          <a:bodyPr/>
          <a:p>
            <a:endParaRPr dirty="0" lang="en-US"/>
          </a:p>
        </p:txBody>
      </p:sp>
      <p:sp>
        <p:nvSpPr>
          <p:cNvPr id="1048731" name="Line 33"/>
          <p:cNvSpPr>
            <a:spLocks noChangeShapeType="1"/>
          </p:cNvSpPr>
          <p:nvPr/>
        </p:nvSpPr>
        <p:spPr bwMode="auto">
          <a:xfrm>
            <a:off x="7467600" y="1447800"/>
            <a:ext cx="0" cy="228600"/>
          </a:xfrm>
          <a:prstGeom prst="line"/>
          <a:noFill/>
          <a:ln w="9525">
            <a:solidFill>
              <a:schemeClr val="tx1"/>
            </a:solidFill>
            <a:round/>
            <a:headEnd/>
            <a:tailEnd type="triangle" w="med" len="med"/>
          </a:ln>
          <a:effectLst/>
        </p:spPr>
        <p:txBody>
          <a:bodyPr/>
          <a:p>
            <a:endParaRPr dirty="0" lang="en-US"/>
          </a:p>
        </p:txBody>
      </p:sp>
      <p:sp>
        <p:nvSpPr>
          <p:cNvPr id="1048732" name="Line 34"/>
          <p:cNvSpPr>
            <a:spLocks noChangeShapeType="1"/>
          </p:cNvSpPr>
          <p:nvPr/>
        </p:nvSpPr>
        <p:spPr bwMode="auto">
          <a:xfrm>
            <a:off x="7467600" y="2362200"/>
            <a:ext cx="0" cy="304800"/>
          </a:xfrm>
          <a:prstGeom prst="line"/>
          <a:noFill/>
          <a:ln w="9525">
            <a:solidFill>
              <a:schemeClr val="tx1"/>
            </a:solidFill>
            <a:round/>
            <a:headEnd/>
            <a:tailEnd type="triangle" w="med" len="med"/>
          </a:ln>
          <a:effectLst/>
        </p:spPr>
        <p:txBody>
          <a:bodyPr/>
          <a:p>
            <a:endParaRPr dirty="0" lang="en-US"/>
          </a:p>
        </p:txBody>
      </p:sp>
      <p:sp>
        <p:nvSpPr>
          <p:cNvPr id="1048733" name="Line 35"/>
          <p:cNvSpPr>
            <a:spLocks noChangeShapeType="1"/>
          </p:cNvSpPr>
          <p:nvPr/>
        </p:nvSpPr>
        <p:spPr bwMode="auto">
          <a:xfrm>
            <a:off x="7467600" y="3352800"/>
            <a:ext cx="0" cy="381000"/>
          </a:xfrm>
          <a:prstGeom prst="line"/>
          <a:noFill/>
          <a:ln w="9525">
            <a:solidFill>
              <a:schemeClr val="tx1"/>
            </a:solidFill>
            <a:round/>
            <a:headEnd/>
            <a:tailEnd type="triangle" w="med" len="med"/>
          </a:ln>
          <a:effectLst/>
        </p:spPr>
        <p:txBody>
          <a:bodyPr/>
          <a:p>
            <a:endParaRPr dirty="0" lang="en-US"/>
          </a:p>
        </p:txBody>
      </p:sp>
      <p:sp>
        <p:nvSpPr>
          <p:cNvPr id="1048734" name="Line 36"/>
          <p:cNvSpPr>
            <a:spLocks noChangeShapeType="1"/>
          </p:cNvSpPr>
          <p:nvPr/>
        </p:nvSpPr>
        <p:spPr bwMode="auto">
          <a:xfrm>
            <a:off x="7467600" y="4419600"/>
            <a:ext cx="0" cy="228600"/>
          </a:xfrm>
          <a:prstGeom prst="line"/>
          <a:noFill/>
          <a:ln w="9525">
            <a:solidFill>
              <a:schemeClr val="tx1"/>
            </a:solidFill>
            <a:round/>
            <a:headEnd/>
            <a:tailEnd type="triangle" w="med" len="med"/>
          </a:ln>
          <a:effectLst/>
        </p:spPr>
        <p:txBody>
          <a:bodyPr/>
          <a:p>
            <a:endParaRPr dirty="0" lang="en-US"/>
          </a:p>
        </p:txBody>
      </p:sp>
      <p:sp>
        <p:nvSpPr>
          <p:cNvPr id="1048735" name="Text Box 37"/>
          <p:cNvSpPr txBox="1">
            <a:spLocks noChangeArrowheads="1"/>
          </p:cNvSpPr>
          <p:nvPr/>
        </p:nvSpPr>
        <p:spPr bwMode="auto">
          <a:xfrm>
            <a:off x="365479" y="4402139"/>
            <a:ext cx="32733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Tx</a:t>
            </a:r>
          </a:p>
        </p:txBody>
      </p:sp>
      <p:sp>
        <p:nvSpPr>
          <p:cNvPr id="1048736" name="Text Box 38"/>
          <p:cNvSpPr txBox="1">
            <a:spLocks noChangeArrowheads="1"/>
          </p:cNvSpPr>
          <p:nvPr/>
        </p:nvSpPr>
        <p:spPr bwMode="auto">
          <a:xfrm>
            <a:off x="2514600" y="4419601"/>
            <a:ext cx="32733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Tx</a:t>
            </a:r>
          </a:p>
        </p:txBody>
      </p:sp>
      <p:sp>
        <p:nvSpPr>
          <p:cNvPr id="1048737" name="Text Box 39"/>
          <p:cNvSpPr txBox="1">
            <a:spLocks noChangeArrowheads="1"/>
          </p:cNvSpPr>
          <p:nvPr/>
        </p:nvSpPr>
        <p:spPr bwMode="auto">
          <a:xfrm>
            <a:off x="4572000" y="4419601"/>
            <a:ext cx="32733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Tx</a:t>
            </a:r>
          </a:p>
        </p:txBody>
      </p:sp>
      <p:sp>
        <p:nvSpPr>
          <p:cNvPr id="1048738" name="Text Box 40"/>
          <p:cNvSpPr txBox="1">
            <a:spLocks noChangeArrowheads="1"/>
          </p:cNvSpPr>
          <p:nvPr/>
        </p:nvSpPr>
        <p:spPr bwMode="auto">
          <a:xfrm>
            <a:off x="6629400" y="4419601"/>
            <a:ext cx="32733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Tx</a:t>
            </a:r>
          </a:p>
        </p:txBody>
      </p:sp>
      <p:sp>
        <p:nvSpPr>
          <p:cNvPr id="1048739" name="Text Box 41"/>
          <p:cNvSpPr txBox="1">
            <a:spLocks noChangeArrowheads="1"/>
          </p:cNvSpPr>
          <p:nvPr/>
        </p:nvSpPr>
        <p:spPr bwMode="auto">
          <a:xfrm>
            <a:off x="365478" y="3487739"/>
            <a:ext cx="43954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S&amp;S</a:t>
            </a:r>
          </a:p>
        </p:txBody>
      </p:sp>
      <p:sp>
        <p:nvSpPr>
          <p:cNvPr id="1048740" name="Text Box 42"/>
          <p:cNvSpPr txBox="1">
            <a:spLocks noChangeArrowheads="1"/>
          </p:cNvSpPr>
          <p:nvPr/>
        </p:nvSpPr>
        <p:spPr bwMode="auto">
          <a:xfrm>
            <a:off x="6705600" y="3505201"/>
            <a:ext cx="43954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S&amp;S</a:t>
            </a:r>
          </a:p>
        </p:txBody>
      </p:sp>
      <p:sp>
        <p:nvSpPr>
          <p:cNvPr id="1048741" name="Text Box 43"/>
          <p:cNvSpPr txBox="1">
            <a:spLocks noChangeArrowheads="1"/>
          </p:cNvSpPr>
          <p:nvPr/>
        </p:nvSpPr>
        <p:spPr bwMode="auto">
          <a:xfrm>
            <a:off x="4572000" y="3429001"/>
            <a:ext cx="43954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S&amp;S</a:t>
            </a:r>
          </a:p>
        </p:txBody>
      </p:sp>
      <p:sp>
        <p:nvSpPr>
          <p:cNvPr id="1048742" name="Text Box 44"/>
          <p:cNvSpPr txBox="1">
            <a:spLocks noChangeArrowheads="1"/>
          </p:cNvSpPr>
          <p:nvPr/>
        </p:nvSpPr>
        <p:spPr bwMode="auto">
          <a:xfrm>
            <a:off x="2514600" y="3429001"/>
            <a:ext cx="43954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S&amp;S</a:t>
            </a:r>
          </a:p>
        </p:txBody>
      </p:sp>
      <p:sp>
        <p:nvSpPr>
          <p:cNvPr id="1048743" name="Text Box 45"/>
          <p:cNvSpPr txBox="1">
            <a:spLocks noChangeArrowheads="1"/>
          </p:cNvSpPr>
          <p:nvPr/>
        </p:nvSpPr>
        <p:spPr bwMode="auto">
          <a:xfrm>
            <a:off x="441678" y="2420939"/>
            <a:ext cx="425116"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EBL</a:t>
            </a:r>
          </a:p>
        </p:txBody>
      </p:sp>
      <p:sp>
        <p:nvSpPr>
          <p:cNvPr id="1048744" name="Text Box 46"/>
          <p:cNvSpPr txBox="1">
            <a:spLocks noChangeArrowheads="1"/>
          </p:cNvSpPr>
          <p:nvPr/>
        </p:nvSpPr>
        <p:spPr bwMode="auto">
          <a:xfrm>
            <a:off x="4572000" y="2438401"/>
            <a:ext cx="425116"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EBL</a:t>
            </a:r>
          </a:p>
        </p:txBody>
      </p:sp>
      <p:sp>
        <p:nvSpPr>
          <p:cNvPr id="1048745" name="Text Box 47"/>
          <p:cNvSpPr txBox="1">
            <a:spLocks noChangeArrowheads="1"/>
          </p:cNvSpPr>
          <p:nvPr/>
        </p:nvSpPr>
        <p:spPr bwMode="auto">
          <a:xfrm>
            <a:off x="2514600" y="2438401"/>
            <a:ext cx="425116"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EBL</a:t>
            </a:r>
          </a:p>
        </p:txBody>
      </p:sp>
      <p:sp>
        <p:nvSpPr>
          <p:cNvPr id="1048746" name="Text Box 48"/>
          <p:cNvSpPr txBox="1">
            <a:spLocks noChangeArrowheads="1"/>
          </p:cNvSpPr>
          <p:nvPr/>
        </p:nvSpPr>
        <p:spPr bwMode="auto">
          <a:xfrm>
            <a:off x="6705600" y="2438401"/>
            <a:ext cx="425116"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EBL</a:t>
            </a: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1048700"/>
                                        </p:tgtEl>
                                        <p:attrNameLst>
                                          <p:attrName>style.visibility</p:attrName>
                                        </p:attrNameLst>
                                      </p:cBhvr>
                                      <p:to>
                                        <p:strVal val="visible"/>
                                      </p:to>
                                    </p:set>
                                  </p:childTnLst>
                                </p:cTn>
                              </p:par>
                              <p:par>
                                <p:cTn fill="hold" grpId="0" id="7" nodeType="withEffect" presetClass="entr" presetID="20" presetSubtype="0">
                                  <p:stCondLst>
                                    <p:cond delay="0"/>
                                  </p:stCondLst>
                                  <p:childTnLst>
                                    <p:set>
                                      <p:cBhvr>
                                        <p:cTn dur="1" fill="hold" id="8">
                                          <p:stCondLst>
                                            <p:cond delay="0"/>
                                          </p:stCondLst>
                                        </p:cTn>
                                        <p:tgtEl>
                                          <p:spTgt spid="1048723"/>
                                        </p:tgtEl>
                                        <p:attrNameLst>
                                          <p:attrName>style.visibility</p:attrName>
                                        </p:attrNameLst>
                                      </p:cBhvr>
                                      <p:to>
                                        <p:strVal val="visible"/>
                                      </p:to>
                                    </p:set>
                                    <p:animEffect transition="in" filter="wedge">
                                      <p:cBhvr>
                                        <p:cTn dur="500" id="9"/>
                                        <p:tgtEl>
                                          <p:spTgt spid="1048723"/>
                                        </p:tgtEl>
                                      </p:cBhvr>
                                    </p:animEffect>
                                  </p:childTnLst>
                                </p:cTn>
                              </p:par>
                              <p:par>
                                <p:cTn fill="hold" grpId="0" id="10" nodeType="withEffect" presetClass="entr" presetID="20" presetSubtype="0">
                                  <p:stCondLst>
                                    <p:cond delay="0"/>
                                  </p:stCondLst>
                                  <p:childTnLst>
                                    <p:set>
                                      <p:cBhvr>
                                        <p:cTn dur="1" fill="hold" id="11">
                                          <p:stCondLst>
                                            <p:cond delay="0"/>
                                          </p:stCondLst>
                                        </p:cTn>
                                        <p:tgtEl>
                                          <p:spTgt spid="1048727"/>
                                        </p:tgtEl>
                                        <p:attrNameLst>
                                          <p:attrName>style.visibility</p:attrName>
                                        </p:attrNameLst>
                                      </p:cBhvr>
                                      <p:to>
                                        <p:strVal val="visible"/>
                                      </p:to>
                                    </p:set>
                                    <p:animEffect transition="in" filter="wedge">
                                      <p:cBhvr>
                                        <p:cTn dur="500" id="12"/>
                                        <p:tgtEl>
                                          <p:spTgt spid="1048727"/>
                                        </p:tgtEl>
                                      </p:cBhvr>
                                    </p:animEffect>
                                  </p:childTnLst>
                                </p:cTn>
                              </p:par>
                              <p:par>
                                <p:cTn fill="hold" grpId="0" id="13" nodeType="withEffect" presetClass="entr" presetID="20" presetSubtype="0">
                                  <p:stCondLst>
                                    <p:cond delay="0"/>
                                  </p:stCondLst>
                                  <p:childTnLst>
                                    <p:set>
                                      <p:cBhvr>
                                        <p:cTn dur="1" fill="hold" id="14">
                                          <p:stCondLst>
                                            <p:cond delay="0"/>
                                          </p:stCondLst>
                                        </p:cTn>
                                        <p:tgtEl>
                                          <p:spTgt spid="1048731"/>
                                        </p:tgtEl>
                                        <p:attrNameLst>
                                          <p:attrName>style.visibility</p:attrName>
                                        </p:attrNameLst>
                                      </p:cBhvr>
                                      <p:to>
                                        <p:strVal val="visible"/>
                                      </p:to>
                                    </p:set>
                                    <p:animEffect transition="in" filter="wedge">
                                      <p:cBhvr>
                                        <p:cTn dur="500" id="15"/>
                                        <p:tgtEl>
                                          <p:spTgt spid="1048731"/>
                                        </p:tgtEl>
                                      </p:cBhvr>
                                    </p:animEffect>
                                  </p:childTnLst>
                                </p:cTn>
                              </p:par>
                              <p:par>
                                <p:cTn fill="hold" grpId="0" id="16" nodeType="withEffect" presetClass="entr" presetID="20" presetSubtype="0">
                                  <p:stCondLst>
                                    <p:cond delay="0"/>
                                  </p:stCondLst>
                                  <p:childTnLst>
                                    <p:set>
                                      <p:cBhvr>
                                        <p:cTn dur="1" fill="hold" id="17">
                                          <p:stCondLst>
                                            <p:cond delay="0"/>
                                          </p:stCondLst>
                                        </p:cTn>
                                        <p:tgtEl>
                                          <p:spTgt spid="1048717"/>
                                        </p:tgtEl>
                                        <p:attrNameLst>
                                          <p:attrName>style.visibility</p:attrName>
                                        </p:attrNameLst>
                                      </p:cBhvr>
                                      <p:to>
                                        <p:strVal val="visible"/>
                                      </p:to>
                                    </p:set>
                                    <p:animEffect transition="in" filter="wedge">
                                      <p:cBhvr>
                                        <p:cTn dur="500" id="18"/>
                                        <p:tgtEl>
                                          <p:spTgt spid="1048717"/>
                                        </p:tgtEl>
                                      </p:cBhvr>
                                    </p:animEffect>
                                  </p:childTnLst>
                                </p:cTn>
                              </p:par>
                              <p:par>
                                <p:cTn fill="hold" grpId="0" id="19" nodeType="withEffect" presetClass="entr" presetID="20" presetSubtype="0">
                                  <p:stCondLst>
                                    <p:cond delay="0"/>
                                  </p:stCondLst>
                                  <p:childTnLst>
                                    <p:set>
                                      <p:cBhvr>
                                        <p:cTn dur="1" fill="hold" id="20">
                                          <p:stCondLst>
                                            <p:cond delay="0"/>
                                          </p:stCondLst>
                                        </p:cTn>
                                        <p:tgtEl>
                                          <p:spTgt spid="1048718"/>
                                        </p:tgtEl>
                                        <p:attrNameLst>
                                          <p:attrName>style.visibility</p:attrName>
                                        </p:attrNameLst>
                                      </p:cBhvr>
                                      <p:to>
                                        <p:strVal val="visible"/>
                                      </p:to>
                                    </p:set>
                                    <p:animEffect transition="in" filter="wedge">
                                      <p:cBhvr>
                                        <p:cTn dur="500" id="21"/>
                                        <p:tgtEl>
                                          <p:spTgt spid="1048718"/>
                                        </p:tgtEl>
                                      </p:cBhvr>
                                    </p:animEffect>
                                  </p:childTnLst>
                                </p:cTn>
                              </p:par>
                              <p:par>
                                <p:cTn fill="hold" grpId="0" id="22" nodeType="withEffect" presetClass="entr" presetID="20" presetSubtype="0">
                                  <p:stCondLst>
                                    <p:cond delay="0"/>
                                  </p:stCondLst>
                                  <p:childTnLst>
                                    <p:set>
                                      <p:cBhvr>
                                        <p:cTn dur="1" fill="hold" id="23">
                                          <p:stCondLst>
                                            <p:cond delay="0"/>
                                          </p:stCondLst>
                                        </p:cTn>
                                        <p:tgtEl>
                                          <p:spTgt spid="1048719"/>
                                        </p:tgtEl>
                                        <p:attrNameLst>
                                          <p:attrName>style.visibility</p:attrName>
                                        </p:attrNameLst>
                                      </p:cBhvr>
                                      <p:to>
                                        <p:strVal val="visible"/>
                                      </p:to>
                                    </p:set>
                                    <p:animEffect transition="in" filter="wedge">
                                      <p:cBhvr>
                                        <p:cTn dur="500" id="24"/>
                                        <p:tgtEl>
                                          <p:spTgt spid="1048719"/>
                                        </p:tgtEl>
                                      </p:cBhvr>
                                    </p:animEffec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 presetSubtype="0">
                                  <p:stCondLst>
                                    <p:cond delay="0"/>
                                  </p:stCondLst>
                                  <p:childTnLst>
                                    <p:set>
                                      <p:cBhvr>
                                        <p:cTn dur="1" fill="hold" id="28">
                                          <p:stCondLst>
                                            <p:cond delay="0"/>
                                          </p:stCondLst>
                                        </p:cTn>
                                        <p:tgtEl>
                                          <p:spTgt spid="1048701"/>
                                        </p:tgtEl>
                                        <p:attrNameLst>
                                          <p:attrName>style.visibility</p:attrName>
                                        </p:attrNameLst>
                                      </p:cBhvr>
                                      <p:to>
                                        <p:strVal val="visible"/>
                                      </p:to>
                                    </p:set>
                                  </p:childTnLst>
                                </p:cTn>
                              </p:par>
                              <p:par>
                                <p:cTn fill="hold" grpId="0" id="29" nodeType="withEffect" presetClass="entr" presetID="20" presetSubtype="0">
                                  <p:stCondLst>
                                    <p:cond delay="0"/>
                                  </p:stCondLst>
                                  <p:childTnLst>
                                    <p:set>
                                      <p:cBhvr>
                                        <p:cTn dur="1" fill="hold" id="30">
                                          <p:stCondLst>
                                            <p:cond delay="0"/>
                                          </p:stCondLst>
                                        </p:cTn>
                                        <p:tgtEl>
                                          <p:spTgt spid="1048720"/>
                                        </p:tgtEl>
                                        <p:attrNameLst>
                                          <p:attrName>style.visibility</p:attrName>
                                        </p:attrNameLst>
                                      </p:cBhvr>
                                      <p:to>
                                        <p:strVal val="visible"/>
                                      </p:to>
                                    </p:set>
                                    <p:animEffect transition="in" filter="wedge">
                                      <p:cBhvr>
                                        <p:cTn dur="500" id="31"/>
                                        <p:tgtEl>
                                          <p:spTgt spid="1048720"/>
                                        </p:tgtEl>
                                      </p:cBhvr>
                                    </p:animEffect>
                                  </p:childTnLst>
                                </p:cTn>
                              </p:par>
                            </p:childTnLst>
                          </p:cTn>
                        </p:par>
                      </p:childTnLst>
                    </p:cTn>
                  </p:par>
                  <p:par>
                    <p:cTn fill="hold" id="32">
                      <p:stCondLst>
                        <p:cond delay="indefinite"/>
                      </p:stCondLst>
                      <p:childTnLst>
                        <p:par>
                          <p:cTn fill="hold" id="33">
                            <p:stCondLst>
                              <p:cond delay="0"/>
                            </p:stCondLst>
                            <p:childTnLst>
                              <p:par>
                                <p:cTn fill="hold" grpId="0" id="34" nodeType="clickEffect" presetClass="entr" presetID="1" presetSubtype="0">
                                  <p:stCondLst>
                                    <p:cond delay="0"/>
                                  </p:stCondLst>
                                  <p:childTnLst>
                                    <p:set>
                                      <p:cBhvr>
                                        <p:cTn dur="1" fill="hold" id="35">
                                          <p:stCondLst>
                                            <p:cond delay="0"/>
                                          </p:stCondLst>
                                        </p:cTn>
                                        <p:tgtEl>
                                          <p:spTgt spid="1048705"/>
                                        </p:tgtEl>
                                        <p:attrNameLst>
                                          <p:attrName>style.visibility</p:attrName>
                                        </p:attrNameLst>
                                      </p:cBhvr>
                                      <p:to>
                                        <p:strVal val="visible"/>
                                      </p:to>
                                    </p:set>
                                  </p:childTnLst>
                                </p:cTn>
                              </p:par>
                              <p:par>
                                <p:cTn fill="hold" grpId="0" id="36" nodeType="withEffect" presetClass="entr" presetID="20" presetSubtype="0">
                                  <p:stCondLst>
                                    <p:cond delay="0"/>
                                  </p:stCondLst>
                                  <p:childTnLst>
                                    <p:set>
                                      <p:cBhvr>
                                        <p:cTn dur="1" fill="hold" id="37">
                                          <p:stCondLst>
                                            <p:cond delay="0"/>
                                          </p:stCondLst>
                                        </p:cTn>
                                        <p:tgtEl>
                                          <p:spTgt spid="1048721"/>
                                        </p:tgtEl>
                                        <p:attrNameLst>
                                          <p:attrName>style.visibility</p:attrName>
                                        </p:attrNameLst>
                                      </p:cBhvr>
                                      <p:to>
                                        <p:strVal val="visible"/>
                                      </p:to>
                                    </p:set>
                                    <p:animEffect transition="in" filter="wedge">
                                      <p:cBhvr>
                                        <p:cTn dur="500" id="38"/>
                                        <p:tgtEl>
                                          <p:spTgt spid="1048721"/>
                                        </p:tgtEl>
                                      </p:cBhvr>
                                    </p:animEffect>
                                  </p:childTnLst>
                                </p:cTn>
                              </p:par>
                            </p:childTnLst>
                          </p:cTn>
                        </p:par>
                      </p:childTnLst>
                    </p:cTn>
                  </p:par>
                  <p:par>
                    <p:cTn fill="hold" id="39">
                      <p:stCondLst>
                        <p:cond delay="indefinite"/>
                      </p:stCondLst>
                      <p:childTnLst>
                        <p:par>
                          <p:cTn fill="hold" id="40">
                            <p:stCondLst>
                              <p:cond delay="0"/>
                            </p:stCondLst>
                            <p:childTnLst>
                              <p:par>
                                <p:cTn fill="hold" grpId="0" id="41" nodeType="clickEffect" presetClass="entr" presetID="1" presetSubtype="0">
                                  <p:stCondLst>
                                    <p:cond delay="0"/>
                                  </p:stCondLst>
                                  <p:childTnLst>
                                    <p:set>
                                      <p:cBhvr>
                                        <p:cTn dur="1" fill="hold" id="42">
                                          <p:stCondLst>
                                            <p:cond delay="0"/>
                                          </p:stCondLst>
                                        </p:cTn>
                                        <p:tgtEl>
                                          <p:spTgt spid="1048706"/>
                                        </p:tgtEl>
                                        <p:attrNameLst>
                                          <p:attrName>style.visibility</p:attrName>
                                        </p:attrNameLst>
                                      </p:cBhvr>
                                      <p:to>
                                        <p:strVal val="visible"/>
                                      </p:to>
                                    </p:set>
                                  </p:childTnLst>
                                </p:cTn>
                              </p:par>
                              <p:par>
                                <p:cTn fill="hold" grpId="0" id="43" nodeType="withEffect" presetClass="entr" presetID="20" presetSubtype="0">
                                  <p:stCondLst>
                                    <p:cond delay="0"/>
                                  </p:stCondLst>
                                  <p:childTnLst>
                                    <p:set>
                                      <p:cBhvr>
                                        <p:cTn dur="1" fill="hold" id="44">
                                          <p:stCondLst>
                                            <p:cond delay="0"/>
                                          </p:stCondLst>
                                        </p:cTn>
                                        <p:tgtEl>
                                          <p:spTgt spid="1048722"/>
                                        </p:tgtEl>
                                        <p:attrNameLst>
                                          <p:attrName>style.visibility</p:attrName>
                                        </p:attrNameLst>
                                      </p:cBhvr>
                                      <p:to>
                                        <p:strVal val="visible"/>
                                      </p:to>
                                    </p:set>
                                    <p:animEffect transition="in" filter="wedge">
                                      <p:cBhvr>
                                        <p:cTn dur="500" id="45"/>
                                        <p:tgtEl>
                                          <p:spTgt spid="1048722"/>
                                        </p:tgtEl>
                                      </p:cBhvr>
                                    </p:animEffect>
                                  </p:childTnLst>
                                </p:cTn>
                              </p:par>
                            </p:childTnLst>
                          </p:cTn>
                        </p:par>
                      </p:childTnLst>
                    </p:cTn>
                  </p:par>
                  <p:par>
                    <p:cTn fill="hold" id="46">
                      <p:stCondLst>
                        <p:cond delay="indefinite"/>
                      </p:stCondLst>
                      <p:childTnLst>
                        <p:par>
                          <p:cTn fill="hold" id="47">
                            <p:stCondLst>
                              <p:cond delay="0"/>
                            </p:stCondLst>
                            <p:childTnLst>
                              <p:par>
                                <p:cTn fill="hold" grpId="0" id="48" nodeType="clickEffect" presetClass="entr" presetID="1" presetSubtype="0">
                                  <p:stCondLst>
                                    <p:cond delay="0"/>
                                  </p:stCondLst>
                                  <p:childTnLst>
                                    <p:set>
                                      <p:cBhvr>
                                        <p:cTn dur="1" fill="hold" id="49">
                                          <p:stCondLst>
                                            <p:cond delay="0"/>
                                          </p:stCondLst>
                                        </p:cTn>
                                        <p:tgtEl>
                                          <p:spTgt spid="1048707"/>
                                        </p:tgtEl>
                                        <p:attrNameLst>
                                          <p:attrName>style.visibility</p:attrName>
                                        </p:attrNameLst>
                                      </p:cBhvr>
                                      <p:to>
                                        <p:strVal val="visible"/>
                                      </p:to>
                                    </p:set>
                                  </p:childTnLst>
                                </p:cTn>
                              </p:par>
                            </p:childTnLst>
                          </p:cTn>
                        </p:par>
                      </p:childTnLst>
                    </p:cTn>
                  </p:par>
                  <p:par>
                    <p:cTn fill="hold" id="50">
                      <p:stCondLst>
                        <p:cond delay="indefinite"/>
                      </p:stCondLst>
                      <p:childTnLst>
                        <p:par>
                          <p:cTn fill="hold" id="51">
                            <p:stCondLst>
                              <p:cond delay="0"/>
                            </p:stCondLst>
                            <p:childTnLst>
                              <p:par>
                                <p:cTn fill="hold" grpId="0" id="52" nodeType="clickEffect" presetClass="entr" presetID="1" presetSubtype="0">
                                  <p:stCondLst>
                                    <p:cond delay="0"/>
                                  </p:stCondLst>
                                  <p:childTnLst>
                                    <p:set>
                                      <p:cBhvr>
                                        <p:cTn dur="1" fill="hold" id="53">
                                          <p:stCondLst>
                                            <p:cond delay="0"/>
                                          </p:stCondLst>
                                        </p:cTn>
                                        <p:tgtEl>
                                          <p:spTgt spid="1048702"/>
                                        </p:tgtEl>
                                        <p:attrNameLst>
                                          <p:attrName>style.visibility</p:attrName>
                                        </p:attrNameLst>
                                      </p:cBhvr>
                                      <p:to>
                                        <p:strVal val="visible"/>
                                      </p:to>
                                    </p:set>
                                  </p:childTnLst>
                                </p:cTn>
                              </p:par>
                              <p:par>
                                <p:cTn fill="hold" grpId="0" id="54" nodeType="withEffect" presetClass="entr" presetID="20" presetSubtype="0">
                                  <p:stCondLst>
                                    <p:cond delay="0"/>
                                  </p:stCondLst>
                                  <p:childTnLst>
                                    <p:set>
                                      <p:cBhvr>
                                        <p:cTn dur="1" fill="hold" id="55">
                                          <p:stCondLst>
                                            <p:cond delay="0"/>
                                          </p:stCondLst>
                                        </p:cTn>
                                        <p:tgtEl>
                                          <p:spTgt spid="1048724"/>
                                        </p:tgtEl>
                                        <p:attrNameLst>
                                          <p:attrName>style.visibility</p:attrName>
                                        </p:attrNameLst>
                                      </p:cBhvr>
                                      <p:to>
                                        <p:strVal val="visible"/>
                                      </p:to>
                                    </p:set>
                                    <p:animEffect transition="in" filter="wedge">
                                      <p:cBhvr>
                                        <p:cTn dur="500" id="56"/>
                                        <p:tgtEl>
                                          <p:spTgt spid="1048724"/>
                                        </p:tgtEl>
                                      </p:cBhvr>
                                    </p:animEffect>
                                  </p:childTnLst>
                                </p:cTn>
                              </p:par>
                            </p:childTnLst>
                          </p:cTn>
                        </p:par>
                      </p:childTnLst>
                    </p:cTn>
                  </p:par>
                  <p:par>
                    <p:cTn fill="hold" id="57">
                      <p:stCondLst>
                        <p:cond delay="indefinite"/>
                      </p:stCondLst>
                      <p:childTnLst>
                        <p:par>
                          <p:cTn fill="hold" id="58">
                            <p:stCondLst>
                              <p:cond delay="0"/>
                            </p:stCondLst>
                            <p:childTnLst>
                              <p:par>
                                <p:cTn fill="hold" grpId="0" id="59" nodeType="clickEffect" presetClass="entr" presetID="1" presetSubtype="0">
                                  <p:stCondLst>
                                    <p:cond delay="0"/>
                                  </p:stCondLst>
                                  <p:childTnLst>
                                    <p:set>
                                      <p:cBhvr>
                                        <p:cTn dur="1" fill="hold" id="60">
                                          <p:stCondLst>
                                            <p:cond delay="0"/>
                                          </p:stCondLst>
                                        </p:cTn>
                                        <p:tgtEl>
                                          <p:spTgt spid="1048708"/>
                                        </p:tgtEl>
                                        <p:attrNameLst>
                                          <p:attrName>style.visibility</p:attrName>
                                        </p:attrNameLst>
                                      </p:cBhvr>
                                      <p:to>
                                        <p:strVal val="visible"/>
                                      </p:to>
                                    </p:set>
                                  </p:childTnLst>
                                </p:cTn>
                              </p:par>
                              <p:par>
                                <p:cTn fill="hold" grpId="0" id="61" nodeType="withEffect" presetClass="entr" presetID="20" presetSubtype="0">
                                  <p:stCondLst>
                                    <p:cond delay="0"/>
                                  </p:stCondLst>
                                  <p:childTnLst>
                                    <p:set>
                                      <p:cBhvr>
                                        <p:cTn dur="1" fill="hold" id="62">
                                          <p:stCondLst>
                                            <p:cond delay="0"/>
                                          </p:stCondLst>
                                        </p:cTn>
                                        <p:tgtEl>
                                          <p:spTgt spid="1048725"/>
                                        </p:tgtEl>
                                        <p:attrNameLst>
                                          <p:attrName>style.visibility</p:attrName>
                                        </p:attrNameLst>
                                      </p:cBhvr>
                                      <p:to>
                                        <p:strVal val="visible"/>
                                      </p:to>
                                    </p:set>
                                    <p:animEffect transition="in" filter="wedge">
                                      <p:cBhvr>
                                        <p:cTn dur="500" id="63"/>
                                        <p:tgtEl>
                                          <p:spTgt spid="1048725"/>
                                        </p:tgtEl>
                                      </p:cBhvr>
                                    </p:animEffect>
                                  </p:childTnLst>
                                </p:cTn>
                              </p:par>
                            </p:childTnLst>
                          </p:cTn>
                        </p:par>
                      </p:childTnLst>
                    </p:cTn>
                  </p:par>
                  <p:par>
                    <p:cTn fill="hold" id="64">
                      <p:stCondLst>
                        <p:cond delay="indefinite"/>
                      </p:stCondLst>
                      <p:childTnLst>
                        <p:par>
                          <p:cTn fill="hold" id="65">
                            <p:stCondLst>
                              <p:cond delay="0"/>
                            </p:stCondLst>
                            <p:childTnLst>
                              <p:par>
                                <p:cTn fill="hold" grpId="0" id="66" nodeType="clickEffect" presetClass="entr" presetID="1" presetSubtype="0">
                                  <p:stCondLst>
                                    <p:cond delay="0"/>
                                  </p:stCondLst>
                                  <p:childTnLst>
                                    <p:set>
                                      <p:cBhvr>
                                        <p:cTn dur="1" fill="hold" id="67">
                                          <p:stCondLst>
                                            <p:cond delay="0"/>
                                          </p:stCondLst>
                                        </p:cTn>
                                        <p:tgtEl>
                                          <p:spTgt spid="1048709"/>
                                        </p:tgtEl>
                                        <p:attrNameLst>
                                          <p:attrName>style.visibility</p:attrName>
                                        </p:attrNameLst>
                                      </p:cBhvr>
                                      <p:to>
                                        <p:strVal val="visible"/>
                                      </p:to>
                                    </p:set>
                                  </p:childTnLst>
                                </p:cTn>
                              </p:par>
                              <p:par>
                                <p:cTn fill="hold" grpId="0" id="68" nodeType="withEffect" presetClass="entr" presetID="20" presetSubtype="0">
                                  <p:stCondLst>
                                    <p:cond delay="0"/>
                                  </p:stCondLst>
                                  <p:childTnLst>
                                    <p:set>
                                      <p:cBhvr>
                                        <p:cTn dur="1" fill="hold" id="69">
                                          <p:stCondLst>
                                            <p:cond delay="0"/>
                                          </p:stCondLst>
                                        </p:cTn>
                                        <p:tgtEl>
                                          <p:spTgt spid="1048726"/>
                                        </p:tgtEl>
                                        <p:attrNameLst>
                                          <p:attrName>style.visibility</p:attrName>
                                        </p:attrNameLst>
                                      </p:cBhvr>
                                      <p:to>
                                        <p:strVal val="visible"/>
                                      </p:to>
                                    </p:set>
                                    <p:animEffect transition="in" filter="wedge">
                                      <p:cBhvr>
                                        <p:cTn dur="500" id="70"/>
                                        <p:tgtEl>
                                          <p:spTgt spid="1048726"/>
                                        </p:tgtEl>
                                      </p:cBhvr>
                                    </p:animEffect>
                                  </p:childTnLst>
                                </p:cTn>
                              </p:par>
                            </p:childTnLst>
                          </p:cTn>
                        </p:par>
                      </p:childTnLst>
                    </p:cTn>
                  </p:par>
                  <p:par>
                    <p:cTn fill="hold" id="71">
                      <p:stCondLst>
                        <p:cond delay="indefinite"/>
                      </p:stCondLst>
                      <p:childTnLst>
                        <p:par>
                          <p:cTn fill="hold" id="72">
                            <p:stCondLst>
                              <p:cond delay="0"/>
                            </p:stCondLst>
                            <p:childTnLst>
                              <p:par>
                                <p:cTn fill="hold" grpId="0" id="73" nodeType="clickEffect" presetClass="entr" presetID="1" presetSubtype="0">
                                  <p:stCondLst>
                                    <p:cond delay="0"/>
                                  </p:stCondLst>
                                  <p:childTnLst>
                                    <p:set>
                                      <p:cBhvr>
                                        <p:cTn dur="1" fill="hold" id="74">
                                          <p:stCondLst>
                                            <p:cond delay="0"/>
                                          </p:stCondLst>
                                        </p:cTn>
                                        <p:tgtEl>
                                          <p:spTgt spid="1048710"/>
                                        </p:tgtEl>
                                        <p:attrNameLst>
                                          <p:attrName>style.visibility</p:attrName>
                                        </p:attrNameLst>
                                      </p:cBhvr>
                                      <p:to>
                                        <p:strVal val="visible"/>
                                      </p:to>
                                    </p:set>
                                  </p:childTnLst>
                                </p:cTn>
                              </p:par>
                            </p:childTnLst>
                          </p:cTn>
                        </p:par>
                      </p:childTnLst>
                    </p:cTn>
                  </p:par>
                  <p:par>
                    <p:cTn fill="hold" id="75">
                      <p:stCondLst>
                        <p:cond delay="indefinite"/>
                      </p:stCondLst>
                      <p:childTnLst>
                        <p:par>
                          <p:cTn fill="hold" id="76">
                            <p:stCondLst>
                              <p:cond delay="0"/>
                            </p:stCondLst>
                            <p:childTnLst>
                              <p:par>
                                <p:cTn fill="hold" grpId="0" id="77" nodeType="clickEffect" presetClass="entr" presetID="1" presetSubtype="0">
                                  <p:stCondLst>
                                    <p:cond delay="0"/>
                                  </p:stCondLst>
                                  <p:childTnLst>
                                    <p:set>
                                      <p:cBhvr>
                                        <p:cTn dur="1" fill="hold" id="78">
                                          <p:stCondLst>
                                            <p:cond delay="0"/>
                                          </p:stCondLst>
                                        </p:cTn>
                                        <p:tgtEl>
                                          <p:spTgt spid="1048703"/>
                                        </p:tgtEl>
                                        <p:attrNameLst>
                                          <p:attrName>style.visibility</p:attrName>
                                        </p:attrNameLst>
                                      </p:cBhvr>
                                      <p:to>
                                        <p:strVal val="visible"/>
                                      </p:to>
                                    </p:set>
                                  </p:childTnLst>
                                </p:cTn>
                              </p:par>
                              <p:par>
                                <p:cTn fill="hold" grpId="0" id="79" nodeType="withEffect" presetClass="entr" presetID="20" presetSubtype="0">
                                  <p:stCondLst>
                                    <p:cond delay="0"/>
                                  </p:stCondLst>
                                  <p:childTnLst>
                                    <p:set>
                                      <p:cBhvr>
                                        <p:cTn dur="1" fill="hold" id="80">
                                          <p:stCondLst>
                                            <p:cond delay="0"/>
                                          </p:stCondLst>
                                        </p:cTn>
                                        <p:tgtEl>
                                          <p:spTgt spid="1048728"/>
                                        </p:tgtEl>
                                        <p:attrNameLst>
                                          <p:attrName>style.visibility</p:attrName>
                                        </p:attrNameLst>
                                      </p:cBhvr>
                                      <p:to>
                                        <p:strVal val="visible"/>
                                      </p:to>
                                    </p:set>
                                    <p:animEffect transition="in" filter="wedge">
                                      <p:cBhvr>
                                        <p:cTn dur="500" id="81"/>
                                        <p:tgtEl>
                                          <p:spTgt spid="1048728"/>
                                        </p:tgtEl>
                                      </p:cBhvr>
                                    </p:animEffect>
                                  </p:childTnLst>
                                </p:cTn>
                              </p:par>
                            </p:childTnLst>
                          </p:cTn>
                        </p:par>
                      </p:childTnLst>
                    </p:cTn>
                  </p:par>
                  <p:par>
                    <p:cTn fill="hold" id="82">
                      <p:stCondLst>
                        <p:cond delay="indefinite"/>
                      </p:stCondLst>
                      <p:childTnLst>
                        <p:par>
                          <p:cTn fill="hold" id="83">
                            <p:stCondLst>
                              <p:cond delay="0"/>
                            </p:stCondLst>
                            <p:childTnLst>
                              <p:par>
                                <p:cTn fill="hold" grpId="0" id="84" nodeType="clickEffect" presetClass="entr" presetID="1" presetSubtype="0">
                                  <p:stCondLst>
                                    <p:cond delay="0"/>
                                  </p:stCondLst>
                                  <p:childTnLst>
                                    <p:set>
                                      <p:cBhvr>
                                        <p:cTn dur="1" fill="hold" id="85">
                                          <p:stCondLst>
                                            <p:cond delay="0"/>
                                          </p:stCondLst>
                                        </p:cTn>
                                        <p:tgtEl>
                                          <p:spTgt spid="1048711"/>
                                        </p:tgtEl>
                                        <p:attrNameLst>
                                          <p:attrName>style.visibility</p:attrName>
                                        </p:attrNameLst>
                                      </p:cBhvr>
                                      <p:to>
                                        <p:strVal val="visible"/>
                                      </p:to>
                                    </p:set>
                                  </p:childTnLst>
                                </p:cTn>
                              </p:par>
                              <p:par>
                                <p:cTn fill="hold" grpId="0" id="86" nodeType="withEffect" presetClass="entr" presetID="20" presetSubtype="0">
                                  <p:stCondLst>
                                    <p:cond delay="0"/>
                                  </p:stCondLst>
                                  <p:childTnLst>
                                    <p:set>
                                      <p:cBhvr>
                                        <p:cTn dur="1" fill="hold" id="87">
                                          <p:stCondLst>
                                            <p:cond delay="0"/>
                                          </p:stCondLst>
                                        </p:cTn>
                                        <p:tgtEl>
                                          <p:spTgt spid="1048729"/>
                                        </p:tgtEl>
                                        <p:attrNameLst>
                                          <p:attrName>style.visibility</p:attrName>
                                        </p:attrNameLst>
                                      </p:cBhvr>
                                      <p:to>
                                        <p:strVal val="visible"/>
                                      </p:to>
                                    </p:set>
                                    <p:animEffect transition="in" filter="wedge">
                                      <p:cBhvr>
                                        <p:cTn dur="500" id="88"/>
                                        <p:tgtEl>
                                          <p:spTgt spid="1048729"/>
                                        </p:tgtEl>
                                      </p:cBhvr>
                                    </p:animEffect>
                                  </p:childTnLst>
                                </p:cTn>
                              </p:par>
                            </p:childTnLst>
                          </p:cTn>
                        </p:par>
                      </p:childTnLst>
                    </p:cTn>
                  </p:par>
                  <p:par>
                    <p:cTn fill="hold" id="89">
                      <p:stCondLst>
                        <p:cond delay="indefinite"/>
                      </p:stCondLst>
                      <p:childTnLst>
                        <p:par>
                          <p:cTn fill="hold" id="90">
                            <p:stCondLst>
                              <p:cond delay="0"/>
                            </p:stCondLst>
                            <p:childTnLst>
                              <p:par>
                                <p:cTn fill="hold" grpId="0" id="91" nodeType="clickEffect" presetClass="entr" presetID="1" presetSubtype="0">
                                  <p:stCondLst>
                                    <p:cond delay="0"/>
                                  </p:stCondLst>
                                  <p:childTnLst>
                                    <p:set>
                                      <p:cBhvr>
                                        <p:cTn dur="1" fill="hold" id="92">
                                          <p:stCondLst>
                                            <p:cond delay="0"/>
                                          </p:stCondLst>
                                        </p:cTn>
                                        <p:tgtEl>
                                          <p:spTgt spid="1048712"/>
                                        </p:tgtEl>
                                        <p:attrNameLst>
                                          <p:attrName>style.visibility</p:attrName>
                                        </p:attrNameLst>
                                      </p:cBhvr>
                                      <p:to>
                                        <p:strVal val="visible"/>
                                      </p:to>
                                    </p:set>
                                  </p:childTnLst>
                                </p:cTn>
                              </p:par>
                              <p:par>
                                <p:cTn fill="hold" grpId="0" id="93" nodeType="withEffect" presetClass="entr" presetID="20" presetSubtype="0">
                                  <p:stCondLst>
                                    <p:cond delay="0"/>
                                  </p:stCondLst>
                                  <p:childTnLst>
                                    <p:set>
                                      <p:cBhvr>
                                        <p:cTn dur="1" fill="hold" id="94">
                                          <p:stCondLst>
                                            <p:cond delay="0"/>
                                          </p:stCondLst>
                                        </p:cTn>
                                        <p:tgtEl>
                                          <p:spTgt spid="1048730"/>
                                        </p:tgtEl>
                                        <p:attrNameLst>
                                          <p:attrName>style.visibility</p:attrName>
                                        </p:attrNameLst>
                                      </p:cBhvr>
                                      <p:to>
                                        <p:strVal val="visible"/>
                                      </p:to>
                                    </p:set>
                                    <p:animEffect transition="in" filter="wedge">
                                      <p:cBhvr>
                                        <p:cTn dur="500" id="95"/>
                                        <p:tgtEl>
                                          <p:spTgt spid="1048730"/>
                                        </p:tgtEl>
                                      </p:cBhvr>
                                    </p:animEffect>
                                  </p:childTnLst>
                                </p:cTn>
                              </p:par>
                            </p:childTnLst>
                          </p:cTn>
                        </p:par>
                      </p:childTnLst>
                    </p:cTn>
                  </p:par>
                  <p:par>
                    <p:cTn fill="hold" id="96">
                      <p:stCondLst>
                        <p:cond delay="indefinite"/>
                      </p:stCondLst>
                      <p:childTnLst>
                        <p:par>
                          <p:cTn fill="hold" id="97">
                            <p:stCondLst>
                              <p:cond delay="0"/>
                            </p:stCondLst>
                            <p:childTnLst>
                              <p:par>
                                <p:cTn fill="hold" grpId="0" id="98" nodeType="clickEffect" presetClass="entr" presetID="1" presetSubtype="0">
                                  <p:stCondLst>
                                    <p:cond delay="0"/>
                                  </p:stCondLst>
                                  <p:childTnLst>
                                    <p:set>
                                      <p:cBhvr>
                                        <p:cTn dur="1" fill="hold" id="99">
                                          <p:stCondLst>
                                            <p:cond delay="0"/>
                                          </p:stCondLst>
                                        </p:cTn>
                                        <p:tgtEl>
                                          <p:spTgt spid="1048713"/>
                                        </p:tgtEl>
                                        <p:attrNameLst>
                                          <p:attrName>style.visibility</p:attrName>
                                        </p:attrNameLst>
                                      </p:cBhvr>
                                      <p:to>
                                        <p:strVal val="visible"/>
                                      </p:to>
                                    </p:set>
                                  </p:childTnLst>
                                </p:cTn>
                              </p:par>
                            </p:childTnLst>
                          </p:cTn>
                        </p:par>
                      </p:childTnLst>
                    </p:cTn>
                  </p:par>
                  <p:par>
                    <p:cTn fill="hold" id="100">
                      <p:stCondLst>
                        <p:cond delay="indefinite"/>
                      </p:stCondLst>
                      <p:childTnLst>
                        <p:par>
                          <p:cTn fill="hold" id="101">
                            <p:stCondLst>
                              <p:cond delay="0"/>
                            </p:stCondLst>
                            <p:childTnLst>
                              <p:par>
                                <p:cTn fill="hold" grpId="0" id="102" nodeType="clickEffect" presetClass="entr" presetID="1" presetSubtype="0">
                                  <p:stCondLst>
                                    <p:cond delay="0"/>
                                  </p:stCondLst>
                                  <p:childTnLst>
                                    <p:set>
                                      <p:cBhvr>
                                        <p:cTn dur="1" fill="hold" id="103">
                                          <p:stCondLst>
                                            <p:cond delay="0"/>
                                          </p:stCondLst>
                                        </p:cTn>
                                        <p:tgtEl>
                                          <p:spTgt spid="1048704"/>
                                        </p:tgtEl>
                                        <p:attrNameLst>
                                          <p:attrName>style.visibility</p:attrName>
                                        </p:attrNameLst>
                                      </p:cBhvr>
                                      <p:to>
                                        <p:strVal val="visible"/>
                                      </p:to>
                                    </p:set>
                                  </p:childTnLst>
                                </p:cTn>
                              </p:par>
                              <p:par>
                                <p:cTn fill="hold" grpId="0" id="104" nodeType="withEffect" presetClass="entr" presetID="20" presetSubtype="0">
                                  <p:stCondLst>
                                    <p:cond delay="0"/>
                                  </p:stCondLst>
                                  <p:childTnLst>
                                    <p:set>
                                      <p:cBhvr>
                                        <p:cTn dur="1" fill="hold" id="105">
                                          <p:stCondLst>
                                            <p:cond delay="0"/>
                                          </p:stCondLst>
                                        </p:cTn>
                                        <p:tgtEl>
                                          <p:spTgt spid="1048732"/>
                                        </p:tgtEl>
                                        <p:attrNameLst>
                                          <p:attrName>style.visibility</p:attrName>
                                        </p:attrNameLst>
                                      </p:cBhvr>
                                      <p:to>
                                        <p:strVal val="visible"/>
                                      </p:to>
                                    </p:set>
                                    <p:animEffect transition="in" filter="wedge">
                                      <p:cBhvr>
                                        <p:cTn dur="500" id="106"/>
                                        <p:tgtEl>
                                          <p:spTgt spid="1048732"/>
                                        </p:tgtEl>
                                      </p:cBhvr>
                                    </p:animEffect>
                                  </p:childTnLst>
                                </p:cTn>
                              </p:par>
                            </p:childTnLst>
                          </p:cTn>
                        </p:par>
                      </p:childTnLst>
                    </p:cTn>
                  </p:par>
                  <p:par>
                    <p:cTn fill="hold" id="107">
                      <p:stCondLst>
                        <p:cond delay="indefinite"/>
                      </p:stCondLst>
                      <p:childTnLst>
                        <p:par>
                          <p:cTn fill="hold" id="108">
                            <p:stCondLst>
                              <p:cond delay="0"/>
                            </p:stCondLst>
                            <p:childTnLst>
                              <p:par>
                                <p:cTn fill="hold" grpId="0" id="109" nodeType="clickEffect" presetClass="entr" presetID="1" presetSubtype="0">
                                  <p:stCondLst>
                                    <p:cond delay="0"/>
                                  </p:stCondLst>
                                  <p:childTnLst>
                                    <p:set>
                                      <p:cBhvr>
                                        <p:cTn dur="1" fill="hold" id="110">
                                          <p:stCondLst>
                                            <p:cond delay="0"/>
                                          </p:stCondLst>
                                        </p:cTn>
                                        <p:tgtEl>
                                          <p:spTgt spid="1048714"/>
                                        </p:tgtEl>
                                        <p:attrNameLst>
                                          <p:attrName>style.visibility</p:attrName>
                                        </p:attrNameLst>
                                      </p:cBhvr>
                                      <p:to>
                                        <p:strVal val="visible"/>
                                      </p:to>
                                    </p:set>
                                  </p:childTnLst>
                                </p:cTn>
                              </p:par>
                              <p:par>
                                <p:cTn fill="hold" grpId="0" id="111" nodeType="withEffect" presetClass="entr" presetID="20" presetSubtype="0">
                                  <p:stCondLst>
                                    <p:cond delay="0"/>
                                  </p:stCondLst>
                                  <p:childTnLst>
                                    <p:set>
                                      <p:cBhvr>
                                        <p:cTn dur="1" fill="hold" id="112">
                                          <p:stCondLst>
                                            <p:cond delay="0"/>
                                          </p:stCondLst>
                                        </p:cTn>
                                        <p:tgtEl>
                                          <p:spTgt spid="1048733"/>
                                        </p:tgtEl>
                                        <p:attrNameLst>
                                          <p:attrName>style.visibility</p:attrName>
                                        </p:attrNameLst>
                                      </p:cBhvr>
                                      <p:to>
                                        <p:strVal val="visible"/>
                                      </p:to>
                                    </p:set>
                                    <p:animEffect transition="in" filter="wedge">
                                      <p:cBhvr>
                                        <p:cTn dur="500" id="113"/>
                                        <p:tgtEl>
                                          <p:spTgt spid="1048733"/>
                                        </p:tgtEl>
                                      </p:cBhvr>
                                    </p:animEffect>
                                  </p:childTnLst>
                                </p:cTn>
                              </p:par>
                            </p:childTnLst>
                          </p:cTn>
                        </p:par>
                      </p:childTnLst>
                    </p:cTn>
                  </p:par>
                  <p:par>
                    <p:cTn fill="hold" id="114">
                      <p:stCondLst>
                        <p:cond delay="indefinite"/>
                      </p:stCondLst>
                      <p:childTnLst>
                        <p:par>
                          <p:cTn fill="hold" id="115">
                            <p:stCondLst>
                              <p:cond delay="0"/>
                            </p:stCondLst>
                            <p:childTnLst>
                              <p:par>
                                <p:cTn fill="hold" grpId="0" id="116" nodeType="clickEffect" presetClass="entr" presetID="1" presetSubtype="0">
                                  <p:stCondLst>
                                    <p:cond delay="0"/>
                                  </p:stCondLst>
                                  <p:childTnLst>
                                    <p:set>
                                      <p:cBhvr>
                                        <p:cTn dur="1" fill="hold" id="117">
                                          <p:stCondLst>
                                            <p:cond delay="0"/>
                                          </p:stCondLst>
                                        </p:cTn>
                                        <p:tgtEl>
                                          <p:spTgt spid="1048715"/>
                                        </p:tgtEl>
                                        <p:attrNameLst>
                                          <p:attrName>style.visibility</p:attrName>
                                        </p:attrNameLst>
                                      </p:cBhvr>
                                      <p:to>
                                        <p:strVal val="visible"/>
                                      </p:to>
                                    </p:set>
                                  </p:childTnLst>
                                </p:cTn>
                              </p:par>
                              <p:par>
                                <p:cTn fill="hold" grpId="0" id="118" nodeType="withEffect" presetClass="entr" presetID="20" presetSubtype="0">
                                  <p:stCondLst>
                                    <p:cond delay="0"/>
                                  </p:stCondLst>
                                  <p:childTnLst>
                                    <p:set>
                                      <p:cBhvr>
                                        <p:cTn dur="1" fill="hold" id="119">
                                          <p:stCondLst>
                                            <p:cond delay="0"/>
                                          </p:stCondLst>
                                        </p:cTn>
                                        <p:tgtEl>
                                          <p:spTgt spid="1048734"/>
                                        </p:tgtEl>
                                        <p:attrNameLst>
                                          <p:attrName>style.visibility</p:attrName>
                                        </p:attrNameLst>
                                      </p:cBhvr>
                                      <p:to>
                                        <p:strVal val="visible"/>
                                      </p:to>
                                    </p:set>
                                    <p:animEffect transition="in" filter="wedge">
                                      <p:cBhvr>
                                        <p:cTn dur="500" id="120"/>
                                        <p:tgtEl>
                                          <p:spTgt spid="1048734"/>
                                        </p:tgtEl>
                                      </p:cBhvr>
                                    </p:animEffect>
                                  </p:childTnLst>
                                </p:cTn>
                              </p:par>
                            </p:childTnLst>
                          </p:cTn>
                        </p:par>
                      </p:childTnLst>
                    </p:cTn>
                  </p:par>
                  <p:par>
                    <p:cTn fill="hold" id="121">
                      <p:stCondLst>
                        <p:cond delay="indefinite"/>
                      </p:stCondLst>
                      <p:childTnLst>
                        <p:par>
                          <p:cTn fill="hold" id="122">
                            <p:stCondLst>
                              <p:cond delay="0"/>
                            </p:stCondLst>
                            <p:childTnLst>
                              <p:par>
                                <p:cTn fill="hold" grpId="0" id="123" nodeType="clickEffect" presetClass="entr" presetID="1" presetSubtype="0">
                                  <p:stCondLst>
                                    <p:cond delay="0"/>
                                  </p:stCondLst>
                                  <p:childTnLst>
                                    <p:set>
                                      <p:cBhvr>
                                        <p:cTn dur="1" fill="hold" id="124">
                                          <p:stCondLst>
                                            <p:cond delay="0"/>
                                          </p:stCondLst>
                                        </p:cTn>
                                        <p:tgtEl>
                                          <p:spTgt spid="10487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00" grpId="0"/>
      <p:bldP spid="1048701" grpId="0" animBg="1"/>
      <p:bldP spid="1048702" grpId="0" animBg="1"/>
      <p:bldP spid="1048703" grpId="0" animBg="1"/>
      <p:bldP spid="1048704" grpId="0" animBg="1"/>
      <p:bldP spid="1048705" grpId="0" animBg="1"/>
      <p:bldP spid="1048706" grpId="0" animBg="1"/>
      <p:bldP spid="1048707" grpId="0" animBg="1"/>
      <p:bldP spid="1048708" grpId="0" animBg="1"/>
      <p:bldP spid="1048709" grpId="0" animBg="1"/>
      <p:bldP spid="1048710" grpId="0" animBg="1"/>
      <p:bldP spid="1048711" grpId="0" animBg="1"/>
      <p:bldP spid="1048712" grpId="0" animBg="1"/>
      <p:bldP spid="1048713" grpId="0" animBg="1"/>
      <p:bldP spid="1048714" grpId="0" animBg="1"/>
      <p:bldP spid="1048715" grpId="0" animBg="1"/>
      <p:bldP spid="1048716" grpId="0" animBg="1"/>
      <p:bldP spid="1048717" grpId="0" animBg="1"/>
      <p:bldP spid="1048718" grpId="0" animBg="1"/>
      <p:bldP spid="1048719" grpId="0" animBg="1"/>
      <p:bldP spid="1048720" grpId="0" animBg="1"/>
      <p:bldP spid="1048721" grpId="0" animBg="1"/>
      <p:bldP spid="1048722" grpId="0" animBg="1"/>
      <p:bldP spid="1048723" grpId="0" animBg="1"/>
      <p:bldP spid="1048724" grpId="0" animBg="1"/>
      <p:bldP spid="1048725" grpId="0" animBg="1"/>
      <p:bldP spid="1048726" grpId="0" animBg="1"/>
      <p:bldP spid="1048727" grpId="0" animBg="1"/>
      <p:bldP spid="1048728" grpId="0" animBg="1"/>
      <p:bldP spid="1048729" grpId="0" animBg="1"/>
      <p:bldP spid="1048730" grpId="0" animBg="1"/>
      <p:bldP spid="1048731" grpId="0" animBg="1"/>
      <p:bldP spid="1048732" grpId="0" animBg="1"/>
      <p:bldP spid="1048733" grpId="0" animBg="1"/>
      <p:bldP spid="104873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750" name="Title 1"/>
          <p:cNvSpPr>
            <a:spLocks noGrp="1"/>
          </p:cNvSpPr>
          <p:nvPr>
            <p:ph type="title"/>
          </p:nvPr>
        </p:nvSpPr>
        <p:spPr/>
        <p:txBody>
          <a:bodyPr/>
          <a:p>
            <a:r>
              <a:rPr dirty="0" lang="en-US"/>
              <a:t>Approach  to the patient </a:t>
            </a:r>
          </a:p>
        </p:txBody>
      </p:sp>
      <p:sp>
        <p:nvSpPr>
          <p:cNvPr id="1048751" name="Content Placeholder 2"/>
          <p:cNvSpPr>
            <a:spLocks noGrp="1"/>
          </p:cNvSpPr>
          <p:nvPr>
            <p:ph idx="1"/>
          </p:nvPr>
        </p:nvSpPr>
        <p:spPr/>
        <p:txBody>
          <a:bodyPr>
            <a:normAutofit/>
          </a:bodyPr>
          <a:p>
            <a:r>
              <a:rPr dirty="0" sz="2800" lang="en-US"/>
              <a:t> Short Accurate history</a:t>
            </a:r>
          </a:p>
          <a:p>
            <a:endParaRPr dirty="0" sz="2800" lang="en-US"/>
          </a:p>
          <a:p>
            <a:r>
              <a:rPr b="1" dirty="0" sz="2800" lang="en-US"/>
              <a:t>ABCDE</a:t>
            </a:r>
            <a:r>
              <a:rPr dirty="0" sz="2800" lang="en-US"/>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755" name="Title 1"/>
          <p:cNvSpPr>
            <a:spLocks noGrp="1"/>
          </p:cNvSpPr>
          <p:nvPr>
            <p:ph type="title"/>
          </p:nvPr>
        </p:nvSpPr>
        <p:spPr/>
        <p:txBody>
          <a:bodyPr/>
          <a:p>
            <a:r>
              <a:rPr dirty="0" lang="en-US"/>
              <a:t>ABCDE</a:t>
            </a:r>
          </a:p>
        </p:txBody>
      </p:sp>
      <p:sp>
        <p:nvSpPr>
          <p:cNvPr id="1048756" name="Content Placeholder 2"/>
          <p:cNvSpPr>
            <a:spLocks noGrp="1"/>
          </p:cNvSpPr>
          <p:nvPr>
            <p:ph idx="1"/>
          </p:nvPr>
        </p:nvSpPr>
        <p:spPr/>
        <p:txBody>
          <a:bodyPr>
            <a:normAutofit/>
          </a:bodyPr>
          <a:p>
            <a:r>
              <a:rPr b="1" dirty="0" sz="2800" lang="en-GB">
                <a:solidFill>
                  <a:srgbClr val="C00000"/>
                </a:solidFill>
              </a:rPr>
              <a:t>A</a:t>
            </a:r>
            <a:r>
              <a:rPr dirty="0" sz="2800" lang="en-GB"/>
              <a:t>irway</a:t>
            </a:r>
          </a:p>
          <a:p>
            <a:r>
              <a:rPr b="1" dirty="0" sz="2800" lang="en-GB">
                <a:solidFill>
                  <a:srgbClr val="C00000"/>
                </a:solidFill>
              </a:rPr>
              <a:t>B</a:t>
            </a:r>
            <a:r>
              <a:rPr dirty="0" sz="2800" lang="en-GB"/>
              <a:t>reathing</a:t>
            </a:r>
          </a:p>
          <a:p>
            <a:r>
              <a:rPr b="1" dirty="0" sz="2800" lang="en-GB">
                <a:solidFill>
                  <a:srgbClr val="C00000"/>
                </a:solidFill>
              </a:rPr>
              <a:t>C</a:t>
            </a:r>
            <a:r>
              <a:rPr dirty="0" sz="2800" lang="en-GB"/>
              <a:t>irculation</a:t>
            </a:r>
          </a:p>
          <a:p>
            <a:r>
              <a:rPr b="1" dirty="0" sz="2800" lang="en-GB">
                <a:solidFill>
                  <a:srgbClr val="C00000"/>
                </a:solidFill>
              </a:rPr>
              <a:t>D</a:t>
            </a:r>
            <a:r>
              <a:rPr dirty="0" sz="2800" lang="en-GB"/>
              <a:t>isability (A-V-P-U)</a:t>
            </a:r>
          </a:p>
          <a:p>
            <a:r>
              <a:rPr b="1" dirty="0" sz="2800" lang="en-GB">
                <a:solidFill>
                  <a:srgbClr val="C00000"/>
                </a:solidFill>
              </a:rPr>
              <a:t>E</a:t>
            </a:r>
            <a:r>
              <a:rPr dirty="0" sz="2800" lang="en-GB"/>
              <a:t>xposure </a:t>
            </a:r>
            <a:endParaRPr dirty="0" sz="280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760" name="Title 1"/>
          <p:cNvSpPr>
            <a:spLocks noGrp="1"/>
          </p:cNvSpPr>
          <p:nvPr>
            <p:ph type="title"/>
          </p:nvPr>
        </p:nvSpPr>
        <p:spPr/>
        <p:txBody>
          <a:bodyPr/>
          <a:p>
            <a:r>
              <a:rPr dirty="0" lang="en-US"/>
              <a:t>Breathing assessment</a:t>
            </a:r>
          </a:p>
        </p:txBody>
      </p:sp>
      <p:sp>
        <p:nvSpPr>
          <p:cNvPr id="1048761" name="Content Placeholder 2"/>
          <p:cNvSpPr>
            <a:spLocks noGrp="1"/>
          </p:cNvSpPr>
          <p:nvPr>
            <p:ph idx="1"/>
          </p:nvPr>
        </p:nvSpPr>
        <p:spPr/>
        <p:txBody>
          <a:bodyPr>
            <a:normAutofit fontScale="94444" lnSpcReduction="20000"/>
          </a:bodyPr>
          <a:p>
            <a:pPr lvl="1">
              <a:buNone/>
            </a:pPr>
            <a:r>
              <a:rPr dirty="0" sz="3200" lang="en-GB"/>
              <a:t>Respiratory distress</a:t>
            </a:r>
          </a:p>
          <a:p>
            <a:pPr lvl="1">
              <a:buFont typeface="Arial" pitchFamily="34" charset="0"/>
              <a:buChar char="•"/>
            </a:pPr>
            <a:r>
              <a:rPr dirty="0" sz="3200" lang="en-GB"/>
              <a:t>Increased respiratory rate</a:t>
            </a:r>
          </a:p>
          <a:p>
            <a:pPr lvl="1">
              <a:buFont typeface="Arial" pitchFamily="34" charset="0"/>
              <a:buChar char="•"/>
            </a:pPr>
            <a:r>
              <a:rPr dirty="0" sz="3200" lang="en-GB"/>
              <a:t>Diaphoresis</a:t>
            </a:r>
          </a:p>
          <a:p>
            <a:pPr lvl="1">
              <a:buFont typeface="Arial" pitchFamily="34" charset="0"/>
              <a:buChar char="•"/>
            </a:pPr>
            <a:r>
              <a:rPr dirty="0" sz="3200" lang="en-GB"/>
              <a:t>Use of accessory muscles</a:t>
            </a:r>
          </a:p>
          <a:p>
            <a:pPr lvl="1">
              <a:buFont typeface="Arial" pitchFamily="34" charset="0"/>
              <a:buChar char="•"/>
            </a:pPr>
            <a:r>
              <a:rPr dirty="0" sz="3200" lang="en-GB"/>
              <a:t>Tracheal tug</a:t>
            </a:r>
          </a:p>
          <a:p>
            <a:pPr lvl="1">
              <a:buFont typeface="Arial" pitchFamily="34" charset="0"/>
              <a:buChar char="•"/>
            </a:pPr>
            <a:r>
              <a:rPr dirty="0" sz="3200" lang="en-GB"/>
              <a:t>Intercostal indrawing</a:t>
            </a:r>
          </a:p>
          <a:p>
            <a:pPr lvl="1">
              <a:buFont typeface="Arial" pitchFamily="34" charset="0"/>
              <a:buChar char="•"/>
            </a:pPr>
            <a:r>
              <a:rPr dirty="0" sz="3200" lang="en-GB"/>
              <a:t>Cyanosis (late and unreliable sign)</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765" name="Title 1"/>
          <p:cNvSpPr>
            <a:spLocks noGrp="1"/>
          </p:cNvSpPr>
          <p:nvPr>
            <p:ph type="title"/>
          </p:nvPr>
        </p:nvSpPr>
        <p:spPr/>
        <p:txBody>
          <a:bodyPr/>
          <a:p>
            <a:endParaRPr lang="en-KE"/>
          </a:p>
        </p:txBody>
      </p:sp>
      <p:sp>
        <p:nvSpPr>
          <p:cNvPr id="1048766" name="Content Placeholder 2"/>
          <p:cNvSpPr>
            <a:spLocks noGrp="1"/>
          </p:cNvSpPr>
          <p:nvPr>
            <p:ph idx="1"/>
          </p:nvPr>
        </p:nvSpPr>
        <p:spPr/>
        <p:txBody>
          <a:bodyPr>
            <a:normAutofit/>
          </a:bodyPr>
          <a:p>
            <a:r>
              <a:rPr dirty="0" sz="2400" lang="en-US"/>
              <a:t>Ensure clear airway- remove any foreign bodies.</a:t>
            </a:r>
          </a:p>
          <a:p>
            <a:r>
              <a:rPr dirty="0" sz="2400" lang="en-US"/>
              <a:t>Secure airway- Chin lift </a:t>
            </a:r>
            <a:r>
              <a:rPr dirty="0" sz="2400" lang="en-US" err="1"/>
              <a:t>manoeuvre</a:t>
            </a:r>
            <a:r>
              <a:rPr dirty="0" sz="2400" lang="en-US"/>
              <a:t>,.</a:t>
            </a:r>
          </a:p>
          <a:p>
            <a:r>
              <a:rPr dirty="0" sz="2400" lang="en-US"/>
              <a:t> </a:t>
            </a:r>
            <a:r>
              <a:rPr dirty="0" sz="2400" lang="en-US" err="1"/>
              <a:t>Guedels</a:t>
            </a:r>
            <a:r>
              <a:rPr dirty="0" sz="2400" lang="en-US"/>
              <a:t> airway, endotracheal/nasotracheal intubation and </a:t>
            </a:r>
            <a:r>
              <a:rPr dirty="0" sz="2400" lang="en-US" err="1"/>
              <a:t>ventillation</a:t>
            </a:r>
            <a:endParaRPr dirty="0" sz="2400" lang="en-K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767" name="Title 1"/>
          <p:cNvSpPr>
            <a:spLocks noGrp="1"/>
          </p:cNvSpPr>
          <p:nvPr>
            <p:ph type="title"/>
          </p:nvPr>
        </p:nvSpPr>
        <p:spPr/>
        <p:txBody>
          <a:bodyPr/>
          <a:p>
            <a:r>
              <a:rPr dirty="0" lang="en-US"/>
              <a:t>Cardiovascular assessment</a:t>
            </a:r>
          </a:p>
        </p:txBody>
      </p:sp>
      <p:sp>
        <p:nvSpPr>
          <p:cNvPr id="1048768" name="Content Placeholder 2"/>
          <p:cNvSpPr>
            <a:spLocks noGrp="1"/>
          </p:cNvSpPr>
          <p:nvPr>
            <p:ph idx="1"/>
          </p:nvPr>
        </p:nvSpPr>
        <p:spPr/>
        <p:txBody>
          <a:bodyPr>
            <a:normAutofit fontScale="94444" lnSpcReduction="20000"/>
          </a:bodyPr>
          <a:p>
            <a:pPr lvl="1">
              <a:buNone/>
            </a:pPr>
            <a:r>
              <a:rPr dirty="0" sz="3600" lang="en-GB"/>
              <a:t>CVS instability</a:t>
            </a:r>
          </a:p>
          <a:p>
            <a:pPr lvl="1">
              <a:buFont typeface="Arial" pitchFamily="34" charset="0"/>
              <a:buChar char="•"/>
            </a:pPr>
            <a:r>
              <a:rPr dirty="0" sz="3600" lang="en-GB"/>
              <a:t>Altered mental status</a:t>
            </a:r>
          </a:p>
          <a:p>
            <a:pPr lvl="1">
              <a:buFont typeface="Arial" pitchFamily="34" charset="0"/>
              <a:buChar char="•"/>
            </a:pPr>
            <a:r>
              <a:rPr dirty="0" sz="3600" lang="en-GB"/>
              <a:t>Cold extremities</a:t>
            </a:r>
          </a:p>
          <a:p>
            <a:pPr lvl="1">
              <a:buFont typeface="Arial" pitchFamily="34" charset="0"/>
              <a:buChar char="•"/>
            </a:pPr>
            <a:r>
              <a:rPr dirty="0" sz="3600" lang="en-GB"/>
              <a:t>Delayed capillary refill</a:t>
            </a:r>
          </a:p>
          <a:p>
            <a:pPr lvl="1">
              <a:buFont typeface="Arial" pitchFamily="34" charset="0"/>
              <a:buChar char="•"/>
            </a:pPr>
            <a:r>
              <a:rPr dirty="0" sz="3600" lang="en-GB"/>
              <a:t>Tachycardia</a:t>
            </a:r>
          </a:p>
          <a:p>
            <a:pPr lvl="1">
              <a:buFont typeface="Arial" pitchFamily="34" charset="0"/>
              <a:buChar char="•"/>
            </a:pPr>
            <a:r>
              <a:rPr dirty="0" sz="3600" lang="en-GB"/>
              <a:t>Hypotension</a:t>
            </a:r>
          </a:p>
          <a:p>
            <a:pPr lvl="1">
              <a:buFont typeface="Arial" pitchFamily="34" charset="0"/>
              <a:buChar char="•"/>
            </a:pPr>
            <a:r>
              <a:rPr dirty="0" sz="3600" lang="en-GB"/>
              <a:t>Oliguria</a:t>
            </a:r>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772" name="Title 1"/>
          <p:cNvSpPr>
            <a:spLocks noGrp="1"/>
          </p:cNvSpPr>
          <p:nvPr>
            <p:ph type="title"/>
          </p:nvPr>
        </p:nvSpPr>
        <p:spPr/>
        <p:txBody>
          <a:bodyPr/>
          <a:p>
            <a:r>
              <a:rPr dirty="0" lang="en-US"/>
              <a:t>Disability &amp; Exposure</a:t>
            </a:r>
          </a:p>
        </p:txBody>
      </p:sp>
      <p:sp>
        <p:nvSpPr>
          <p:cNvPr id="1048773" name="Content Placeholder 2"/>
          <p:cNvSpPr>
            <a:spLocks noGrp="1"/>
          </p:cNvSpPr>
          <p:nvPr>
            <p:ph idx="1"/>
          </p:nvPr>
        </p:nvSpPr>
        <p:spPr/>
        <p:txBody>
          <a:bodyPr/>
          <a:p>
            <a:r>
              <a:rPr dirty="0" sz="2800" lang="en-US"/>
              <a:t>Alert</a:t>
            </a:r>
          </a:p>
          <a:p>
            <a:r>
              <a:rPr dirty="0" sz="2800" lang="en-US"/>
              <a:t>Voice</a:t>
            </a:r>
          </a:p>
          <a:p>
            <a:r>
              <a:rPr dirty="0" sz="2800" lang="en-US"/>
              <a:t>Pain</a:t>
            </a:r>
          </a:p>
          <a:p>
            <a:r>
              <a:rPr dirty="0" sz="2800" lang="en-US"/>
              <a:t>Unresponsive.</a:t>
            </a:r>
          </a:p>
          <a:p>
            <a:r>
              <a:rPr dirty="0" sz="2800" lang="en-US">
                <a:solidFill>
                  <a:schemeClr val="bg2">
                    <a:lumMod val="10000"/>
                  </a:schemeClr>
                </a:solidFill>
              </a:rPr>
              <a:t>Exposure</a:t>
            </a:r>
            <a:r>
              <a:rPr dirty="0" lang="en-US">
                <a:solidFill>
                  <a:schemeClr val="bg2">
                    <a:lumMod val="10000"/>
                  </a:schemeClr>
                </a:solidFill>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777" name="Title 1"/>
          <p:cNvSpPr>
            <a:spLocks noGrp="1"/>
          </p:cNvSpPr>
          <p:nvPr>
            <p:ph type="title"/>
          </p:nvPr>
        </p:nvSpPr>
        <p:spPr/>
        <p:txBody>
          <a:bodyPr>
            <a:normAutofit/>
          </a:bodyPr>
          <a:p>
            <a:r>
              <a:rPr dirty="0" lang="en-GB"/>
              <a:t> Clinical findings which might suggest shock</a:t>
            </a:r>
            <a:endParaRPr dirty="0" lang="en-US"/>
          </a:p>
        </p:txBody>
      </p:sp>
      <p:sp>
        <p:nvSpPr>
          <p:cNvPr id="1048778" name="Content Placeholder 2"/>
          <p:cNvSpPr>
            <a:spLocks noGrp="1"/>
          </p:cNvSpPr>
          <p:nvPr>
            <p:ph idx="1"/>
          </p:nvPr>
        </p:nvSpPr>
        <p:spPr/>
        <p:txBody>
          <a:bodyPr>
            <a:normAutofit fontScale="66667" lnSpcReduction="20000"/>
          </a:bodyPr>
          <a:p>
            <a:pPr>
              <a:lnSpc>
                <a:spcPct val="90000"/>
              </a:lnSpc>
              <a:buNone/>
            </a:pPr>
            <a:r>
              <a:rPr dirty="0" lang="en-GB"/>
              <a:t>:</a:t>
            </a:r>
          </a:p>
          <a:p>
            <a:pPr lvl="1">
              <a:lnSpc>
                <a:spcPct val="90000"/>
              </a:lnSpc>
              <a:buFont typeface="Arial" pitchFamily="34" charset="0"/>
              <a:buChar char="•"/>
            </a:pPr>
            <a:r>
              <a:rPr dirty="0" sz="3200" lang="en-GB"/>
              <a:t>Relevant history</a:t>
            </a:r>
          </a:p>
          <a:p>
            <a:pPr lvl="1">
              <a:lnSpc>
                <a:spcPct val="90000"/>
              </a:lnSpc>
              <a:buFont typeface="Arial" pitchFamily="34" charset="0"/>
              <a:buChar char="•"/>
            </a:pPr>
            <a:r>
              <a:rPr dirty="0" sz="3200" lang="en-GB"/>
              <a:t>Tachycardia (heart rate &gt; 120 beats/minute)</a:t>
            </a:r>
          </a:p>
          <a:p>
            <a:pPr lvl="1">
              <a:lnSpc>
                <a:spcPct val="90000"/>
              </a:lnSpc>
              <a:buFont typeface="Arial" pitchFamily="34" charset="0"/>
              <a:buChar char="•"/>
            </a:pPr>
            <a:r>
              <a:rPr dirty="0" sz="3200" lang="en-GB"/>
              <a:t>Hypotension (SBP &lt; 90 mmHg)</a:t>
            </a:r>
          </a:p>
          <a:p>
            <a:pPr lvl="1">
              <a:lnSpc>
                <a:spcPct val="90000"/>
              </a:lnSpc>
              <a:buFont typeface="Arial" pitchFamily="34" charset="0"/>
              <a:buChar char="•"/>
            </a:pPr>
            <a:r>
              <a:rPr dirty="0" sz="3200" lang="en-GB"/>
              <a:t>Tachypnoea (Respiratory rate &gt; 25 breaths per minute)</a:t>
            </a:r>
          </a:p>
          <a:p>
            <a:pPr lvl="1">
              <a:lnSpc>
                <a:spcPct val="90000"/>
              </a:lnSpc>
              <a:buFont typeface="Arial" pitchFamily="34" charset="0"/>
              <a:buChar char="•"/>
            </a:pPr>
            <a:r>
              <a:rPr dirty="0" sz="3200" lang="en-GB"/>
              <a:t>Altered mental status</a:t>
            </a:r>
          </a:p>
          <a:p>
            <a:pPr lvl="1">
              <a:lnSpc>
                <a:spcPct val="90000"/>
              </a:lnSpc>
              <a:buFont typeface="Arial" pitchFamily="34" charset="0"/>
              <a:buChar char="•"/>
            </a:pPr>
            <a:r>
              <a:rPr dirty="0" sz="3200" lang="en-GB"/>
              <a:t>Delayed capillary refill time/cold extremities</a:t>
            </a:r>
          </a:p>
          <a:p>
            <a:pPr lvl="1">
              <a:lnSpc>
                <a:spcPct val="90000"/>
              </a:lnSpc>
              <a:buFont typeface="Arial" pitchFamily="34" charset="0"/>
              <a:buChar char="•"/>
            </a:pPr>
            <a:r>
              <a:rPr dirty="0" sz="3200" lang="en-GB"/>
              <a:t>Oliguria (&lt;0.5 ml/kg/hr)</a:t>
            </a:r>
          </a:p>
          <a:p>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782" name="Title 1"/>
          <p:cNvSpPr>
            <a:spLocks noGrp="1"/>
          </p:cNvSpPr>
          <p:nvPr>
            <p:ph type="title"/>
          </p:nvPr>
        </p:nvSpPr>
        <p:spPr>
          <a:xfrm>
            <a:off x="609599" y="609600"/>
            <a:ext cx="6347713" cy="990600"/>
          </a:xfrm>
        </p:spPr>
        <p:txBody>
          <a:bodyPr/>
          <a:p>
            <a:r>
              <a:rPr dirty="0" lang="en-US"/>
              <a:t>Investigations </a:t>
            </a:r>
          </a:p>
        </p:txBody>
      </p:sp>
      <p:sp>
        <p:nvSpPr>
          <p:cNvPr id="1048783" name="Content Placeholder 2"/>
          <p:cNvSpPr>
            <a:spLocks noGrp="1"/>
          </p:cNvSpPr>
          <p:nvPr>
            <p:ph idx="1"/>
          </p:nvPr>
        </p:nvSpPr>
        <p:spPr>
          <a:xfrm>
            <a:off x="609598" y="1828800"/>
            <a:ext cx="6347714" cy="3880773"/>
          </a:xfrm>
        </p:spPr>
        <p:txBody>
          <a:bodyPr>
            <a:normAutofit fontScale="94444" lnSpcReduction="10000"/>
          </a:bodyPr>
          <a:p>
            <a:r>
              <a:rPr dirty="0" sz="2400" lang="en-GB"/>
              <a:t>Chest X-ray</a:t>
            </a:r>
          </a:p>
          <a:p>
            <a:r>
              <a:rPr dirty="0" sz="2400" lang="en-GB"/>
              <a:t>Electrocardiogram</a:t>
            </a:r>
          </a:p>
          <a:p>
            <a:r>
              <a:rPr dirty="0" sz="2400" lang="en-GB"/>
              <a:t>Arterial blood gases including lactate</a:t>
            </a:r>
          </a:p>
          <a:p>
            <a:r>
              <a:rPr dirty="0" sz="2400" lang="en-GB"/>
              <a:t>Full blood count</a:t>
            </a:r>
          </a:p>
          <a:p>
            <a:r>
              <a:rPr dirty="0" sz="2400" lang="en-GB"/>
              <a:t>Urea and electrolytes </a:t>
            </a:r>
          </a:p>
          <a:p>
            <a:r>
              <a:rPr dirty="0" sz="2400" lang="en-GB"/>
              <a:t>Blood clotting screen</a:t>
            </a:r>
          </a:p>
          <a:p>
            <a:r>
              <a:rPr dirty="0" sz="2400" lang="en-GB"/>
              <a:t>C-reactive protein and appropriate microbiological cultures</a:t>
            </a:r>
          </a:p>
          <a:p>
            <a:r>
              <a:rPr dirty="0" sz="2400" lang="en-GB"/>
              <a:t>Troponin</a:t>
            </a:r>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50" name="Title 1"/>
          <p:cNvSpPr>
            <a:spLocks noGrp="1"/>
          </p:cNvSpPr>
          <p:nvPr>
            <p:ph type="title"/>
          </p:nvPr>
        </p:nvSpPr>
        <p:spPr>
          <a:xfrm>
            <a:off x="457200" y="655638"/>
            <a:ext cx="8229600" cy="1143000"/>
          </a:xfrm>
        </p:spPr>
        <p:txBody>
          <a:bodyPr/>
          <a:p>
            <a:r>
              <a:rPr dirty="0" lang="en-US">
                <a:ea typeface="ＭＳ Ｐゴシック" pitchFamily="34" charset="-128"/>
              </a:rPr>
              <a:t>Definition of shock</a:t>
            </a:r>
          </a:p>
        </p:txBody>
      </p:sp>
      <p:sp>
        <p:nvSpPr>
          <p:cNvPr id="1048651" name="Content Placeholder 2"/>
          <p:cNvSpPr>
            <a:spLocks noGrp="1"/>
          </p:cNvSpPr>
          <p:nvPr>
            <p:ph idx="1"/>
          </p:nvPr>
        </p:nvSpPr>
        <p:spPr>
          <a:xfrm>
            <a:off x="457200" y="1798638"/>
            <a:ext cx="8229600" cy="4525962"/>
          </a:xfrm>
        </p:spPr>
        <p:txBody>
          <a:bodyPr>
            <a:normAutofit/>
          </a:bodyPr>
          <a:p>
            <a:r>
              <a:rPr dirty="0" sz="3200" lang="en-US">
                <a:ea typeface="ＭＳ Ｐゴシック" pitchFamily="34" charset="-128"/>
              </a:rPr>
              <a:t>Shock is a Physiological condition</a:t>
            </a:r>
            <a:r>
              <a:rPr altLang="ja-JP" dirty="0" sz="3200" lang="en-US">
                <a:ea typeface="ＭＳ Ｐゴシック" pitchFamily="34" charset="-128"/>
              </a:rPr>
              <a:t> characterized by significant reduction of effective systemic tissue perfusion, leading to decreased tissue oxygen delivery.</a:t>
            </a:r>
            <a:r>
              <a:rPr altLang="en-US" dirty="0" sz="3200" lang="ja-JP">
                <a:ea typeface="ＭＳ Ｐゴシック" pitchFamily="34" charset="-128"/>
              </a:rPr>
              <a:t>”</a:t>
            </a:r>
            <a:r>
              <a:rPr altLang="ja-JP" dirty="0" sz="3200" lang="en-US">
                <a:ea typeface="ＭＳ Ｐゴシック" pitchFamily="34" charset="-128"/>
              </a:rPr>
              <a:t> </a:t>
            </a:r>
          </a:p>
        </p:txBody>
      </p:sp>
      <p:sp>
        <p:nvSpPr>
          <p:cNvPr id="1048652" name="Footer Placeholder 1"/>
          <p:cNvSpPr>
            <a:spLocks noGrp="1"/>
          </p:cNvSpPr>
          <p:nvPr>
            <p:ph type="ftr" sz="quarter" idx="11"/>
          </p:nvPr>
        </p:nvSpPr>
        <p:spPr bwMode="auto">
          <a:xfrm>
            <a:off x="1676400" y="6057900"/>
            <a:ext cx="5791200" cy="533400"/>
          </a:xfrm>
          <a:noFill/>
          <a:ln>
            <a:miter lim="800000"/>
            <a:headEnd/>
            <a:tailEnd/>
          </a:ln>
        </p:spPr>
        <p:txBody>
          <a:bodyPr/>
          <a:p>
            <a:r>
              <a:rPr lang="da-DK">
                <a:latin typeface="Calibri" pitchFamily="34" charset="0"/>
                <a:ea typeface="ＭＳ Ｐゴシック" pitchFamily="34" charset="-128"/>
              </a:rPr>
              <a:t>Gaieski et al. 2009 (Online accessed 22 August 2013) </a:t>
            </a:r>
          </a:p>
          <a:p>
            <a:r>
              <a:rPr lang="da-DK">
                <a:latin typeface="Calibri" pitchFamily="34" charset="0"/>
                <a:ea typeface="ＭＳ Ｐゴシック" pitchFamily="34" charset="-128"/>
              </a:rPr>
              <a:t>URL: http://lijhs.sandi.net/faculty/rtenenbaum/ap-biology-folder/Links/Shock.utd.pdf</a:t>
            </a:r>
            <a:endParaRPr dirty="0" lang="en-US">
              <a:latin typeface="Calibri" pitchFamily="34" charset="0"/>
              <a:ea typeface="ＭＳ Ｐゴシック"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787" name="Title 1"/>
          <p:cNvSpPr>
            <a:spLocks noGrp="1"/>
          </p:cNvSpPr>
          <p:nvPr>
            <p:ph type="title"/>
          </p:nvPr>
        </p:nvSpPr>
        <p:spPr/>
        <p:txBody>
          <a:bodyPr>
            <a:normAutofit/>
          </a:bodyPr>
          <a:p>
            <a:r>
              <a:rPr dirty="0" lang="en-US"/>
              <a:t>Goals in managing </a:t>
            </a:r>
            <a:r>
              <a:rPr dirty="0" lang="en-US" err="1"/>
              <a:t>haemorrhagic</a:t>
            </a:r>
            <a:r>
              <a:rPr dirty="0" lang="en-US"/>
              <a:t> shock</a:t>
            </a:r>
            <a:endParaRPr dirty="0" lang="en-KE"/>
          </a:p>
        </p:txBody>
      </p:sp>
      <p:sp>
        <p:nvSpPr>
          <p:cNvPr id="1048788" name="Content Placeholder 2"/>
          <p:cNvSpPr>
            <a:spLocks noGrp="1"/>
          </p:cNvSpPr>
          <p:nvPr>
            <p:ph idx="1"/>
          </p:nvPr>
        </p:nvSpPr>
        <p:spPr/>
        <p:txBody>
          <a:bodyPr>
            <a:normAutofit/>
          </a:bodyPr>
          <a:p>
            <a:r>
              <a:rPr dirty="0" sz="2800" lang="en-US">
                <a:latin typeface="Times New Roman" pitchFamily="18" charset="0"/>
              </a:rPr>
              <a:t>Identify the source of bleeding and control it.</a:t>
            </a:r>
          </a:p>
          <a:p>
            <a:r>
              <a:rPr dirty="0" sz="2800" lang="en-US">
                <a:latin typeface="Times New Roman" pitchFamily="18" charset="0"/>
              </a:rPr>
              <a:t>Establish IV access do fluid resuscitation.</a:t>
            </a:r>
            <a:endParaRPr dirty="0" sz="2800" lang="en-K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789" name="Rectangle 2"/>
          <p:cNvSpPr>
            <a:spLocks noChangeArrowheads="1"/>
          </p:cNvSpPr>
          <p:nvPr/>
        </p:nvSpPr>
        <p:spPr bwMode="auto">
          <a:xfrm>
            <a:off x="2514600" y="228600"/>
            <a:ext cx="4419600" cy="609600"/>
          </a:xfrm>
          <a:prstGeom prst="rect"/>
          <a:solidFill>
            <a:schemeClr val="accent1"/>
          </a:solidFill>
          <a:ln w="9525">
            <a:solidFill>
              <a:schemeClr val="tx1"/>
            </a:solidFill>
            <a:miter lim="800000"/>
            <a:headEnd/>
            <a:tailEnd/>
          </a:ln>
          <a:effectLst/>
        </p:spPr>
        <p:txBody>
          <a:bodyPr anchor="ctr" wrap="none"/>
          <a:p>
            <a:pPr algn="ctr"/>
            <a:r>
              <a:rPr b="0" dirty="0" sz="1800" lang="en-US">
                <a:latin typeface="Arial" pitchFamily="34" charset="0"/>
              </a:rPr>
              <a:t>Algorithm to Identify the Bleeding Source </a:t>
            </a:r>
          </a:p>
          <a:p>
            <a:pPr algn="ctr"/>
            <a:r>
              <a:rPr b="0" dirty="0" sz="1800" lang="en-US">
                <a:latin typeface="Arial" pitchFamily="34" charset="0"/>
              </a:rPr>
              <a:t>in a Hypotensive Trauma Patient </a:t>
            </a:r>
          </a:p>
        </p:txBody>
      </p:sp>
      <p:sp>
        <p:nvSpPr>
          <p:cNvPr id="1048790" name="Rectangle 7"/>
          <p:cNvSpPr>
            <a:spLocks noChangeArrowheads="1"/>
          </p:cNvSpPr>
          <p:nvPr/>
        </p:nvSpPr>
        <p:spPr bwMode="auto">
          <a:xfrm>
            <a:off x="7848600" y="2133600"/>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Long Bones</a:t>
            </a:r>
          </a:p>
        </p:txBody>
      </p:sp>
      <p:sp>
        <p:nvSpPr>
          <p:cNvPr id="1048791" name="Rectangle 12"/>
          <p:cNvSpPr>
            <a:spLocks noChangeArrowheads="1"/>
          </p:cNvSpPr>
          <p:nvPr/>
        </p:nvSpPr>
        <p:spPr bwMode="auto">
          <a:xfrm>
            <a:off x="2590800" y="2133600"/>
            <a:ext cx="1066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Abdominal Cavity</a:t>
            </a:r>
          </a:p>
        </p:txBody>
      </p:sp>
      <p:sp>
        <p:nvSpPr>
          <p:cNvPr id="1048792" name="Rectangle 17"/>
          <p:cNvSpPr>
            <a:spLocks noChangeArrowheads="1"/>
          </p:cNvSpPr>
          <p:nvPr/>
        </p:nvSpPr>
        <p:spPr bwMode="auto">
          <a:xfrm>
            <a:off x="234245" y="2143125"/>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Chest cavity</a:t>
            </a:r>
          </a:p>
        </p:txBody>
      </p:sp>
      <p:sp>
        <p:nvSpPr>
          <p:cNvPr id="1048793" name="Rectangle 18"/>
          <p:cNvSpPr>
            <a:spLocks noChangeArrowheads="1"/>
          </p:cNvSpPr>
          <p:nvPr/>
        </p:nvSpPr>
        <p:spPr bwMode="auto">
          <a:xfrm>
            <a:off x="4343400" y="2133600"/>
            <a:ext cx="1447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Pelvis/Retroperitoneum</a:t>
            </a:r>
          </a:p>
        </p:txBody>
      </p:sp>
      <p:sp>
        <p:nvSpPr>
          <p:cNvPr id="1048794" name="Rectangle 19"/>
          <p:cNvSpPr>
            <a:spLocks noChangeArrowheads="1"/>
          </p:cNvSpPr>
          <p:nvPr/>
        </p:nvSpPr>
        <p:spPr bwMode="auto">
          <a:xfrm>
            <a:off x="6172200" y="2133600"/>
            <a:ext cx="1143000" cy="533400"/>
          </a:xfrm>
          <a:prstGeom prst="rect"/>
          <a:solidFill>
            <a:schemeClr val="accent1"/>
          </a:solidFill>
          <a:ln w="9525">
            <a:solidFill>
              <a:schemeClr val="tx1"/>
            </a:solidFill>
            <a:miter lim="800000"/>
            <a:headEnd/>
            <a:tailEnd/>
          </a:ln>
          <a:effectLst/>
        </p:spPr>
        <p:txBody>
          <a:bodyPr anchor="ctr" wrap="none"/>
          <a:p>
            <a:pPr algn="ctr"/>
            <a:endParaRPr b="0" dirty="0" sz="1000" lang="en-US"/>
          </a:p>
          <a:p>
            <a:pPr algn="ctr"/>
            <a:r>
              <a:rPr b="0" dirty="0" sz="1000" lang="en-US"/>
              <a:t>External Bleeding</a:t>
            </a:r>
          </a:p>
          <a:p>
            <a:pPr algn="ctr"/>
            <a:r>
              <a:rPr b="0" dirty="0" sz="1000" lang="en-US"/>
              <a:t>“floor”</a:t>
            </a:r>
          </a:p>
          <a:p>
            <a:pPr algn="ctr"/>
            <a:endParaRPr b="0" dirty="0" sz="1000" lang="en-US"/>
          </a:p>
        </p:txBody>
      </p:sp>
      <p:sp>
        <p:nvSpPr>
          <p:cNvPr id="1048795" name="Rectangle 29"/>
          <p:cNvSpPr>
            <a:spLocks noChangeArrowheads="1"/>
          </p:cNvSpPr>
          <p:nvPr/>
        </p:nvSpPr>
        <p:spPr bwMode="auto">
          <a:xfrm>
            <a:off x="3962400" y="1143000"/>
            <a:ext cx="1371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5 Possible locations </a:t>
            </a:r>
          </a:p>
          <a:p>
            <a:pPr algn="ctr"/>
            <a:r>
              <a:rPr b="0" dirty="0" sz="1000" lang="en-US">
                <a:latin typeface="Arial" pitchFamily="34" charset="0"/>
              </a:rPr>
              <a:t>for significant bleeding</a:t>
            </a:r>
          </a:p>
        </p:txBody>
      </p:sp>
      <p:sp>
        <p:nvSpPr>
          <p:cNvPr id="1048796" name="Line 56"/>
          <p:cNvSpPr>
            <a:spLocks noChangeShapeType="1"/>
          </p:cNvSpPr>
          <p:nvPr/>
        </p:nvSpPr>
        <p:spPr bwMode="auto">
          <a:xfrm>
            <a:off x="4648200" y="838200"/>
            <a:ext cx="0" cy="304800"/>
          </a:xfrm>
          <a:prstGeom prst="line"/>
          <a:noFill/>
          <a:ln w="9525">
            <a:solidFill>
              <a:schemeClr val="tx1"/>
            </a:solidFill>
            <a:round/>
            <a:headEnd/>
            <a:tailEnd type="triangle" w="med" len="med"/>
          </a:ln>
          <a:effectLst/>
        </p:spPr>
        <p:txBody>
          <a:bodyPr/>
          <a:p>
            <a:endParaRPr dirty="0" lang="en-US"/>
          </a:p>
        </p:txBody>
      </p:sp>
      <p:cxnSp>
        <p:nvCxnSpPr>
          <p:cNvPr id="3145732" name="AutoShape 57"/>
          <p:cNvCxnSpPr>
            <a:cxnSpLocks noChangeShapeType="1"/>
            <a:stCxn id="1048795" idx="2"/>
          </p:cNvCxnSpPr>
          <p:nvPr/>
        </p:nvCxnSpPr>
        <p:spPr bwMode="auto">
          <a:xfrm rot="16200000" flipH="1">
            <a:off x="4648112" y="1676488"/>
            <a:ext cx="1588" cy="1412"/>
          </a:xfrm>
          <a:prstGeom prst="bentConnector3">
            <a:avLst>
              <a:gd name="adj1" fmla="val 13500000"/>
            </a:avLst>
          </a:prstGeom>
          <a:noFill/>
          <a:ln w="9525">
            <a:solidFill>
              <a:schemeClr val="tx1"/>
            </a:solidFill>
            <a:miter lim="800000"/>
            <a:headEnd/>
            <a:tailEnd/>
          </a:ln>
          <a:effectLst/>
        </p:spPr>
      </p:cxnSp>
      <p:cxnSp>
        <p:nvCxnSpPr>
          <p:cNvPr id="3145733" name="AutoShape 58"/>
          <p:cNvCxnSpPr>
            <a:cxnSpLocks noChangeShapeType="1"/>
            <a:stCxn id="1048802" idx="2"/>
            <a:endCxn id="1048801" idx="0"/>
          </p:cNvCxnSpPr>
          <p:nvPr/>
        </p:nvCxnSpPr>
        <p:spPr bwMode="auto">
          <a:xfrm flipV="1">
            <a:off x="740181" y="1905000"/>
            <a:ext cx="7513408" cy="2363"/>
          </a:xfrm>
          <a:prstGeom prst="straightConnector1"/>
          <a:noFill/>
          <a:ln w="9525">
            <a:solidFill>
              <a:schemeClr val="tx1"/>
            </a:solidFill>
            <a:round/>
            <a:headEnd/>
            <a:tailEnd/>
          </a:ln>
          <a:effectLst/>
        </p:spPr>
      </p:cxnSp>
      <p:sp>
        <p:nvSpPr>
          <p:cNvPr id="1048797" name="Line 59"/>
          <p:cNvSpPr>
            <a:spLocks noChangeShapeType="1"/>
          </p:cNvSpPr>
          <p:nvPr/>
        </p:nvSpPr>
        <p:spPr bwMode="auto">
          <a:xfrm>
            <a:off x="712612" y="1903414"/>
            <a:ext cx="0" cy="223837"/>
          </a:xfrm>
          <a:prstGeom prst="line"/>
          <a:noFill/>
          <a:ln w="9525">
            <a:solidFill>
              <a:schemeClr val="tx1"/>
            </a:solidFill>
            <a:round/>
            <a:headEnd/>
            <a:tailEnd type="triangle" w="med" len="med"/>
          </a:ln>
          <a:effectLst/>
        </p:spPr>
        <p:txBody>
          <a:bodyPr/>
          <a:p>
            <a:endParaRPr dirty="0" lang="en-US"/>
          </a:p>
        </p:txBody>
      </p:sp>
      <p:sp>
        <p:nvSpPr>
          <p:cNvPr id="1048798" name="Line 60"/>
          <p:cNvSpPr>
            <a:spLocks noChangeShapeType="1"/>
          </p:cNvSpPr>
          <p:nvPr/>
        </p:nvSpPr>
        <p:spPr bwMode="auto">
          <a:xfrm flipH="1">
            <a:off x="3039534" y="1905001"/>
            <a:ext cx="8467" cy="225425"/>
          </a:xfrm>
          <a:prstGeom prst="line"/>
          <a:noFill/>
          <a:ln w="9525">
            <a:solidFill>
              <a:schemeClr val="tx1"/>
            </a:solidFill>
            <a:round/>
            <a:headEnd/>
            <a:tailEnd type="triangle" w="med" len="med"/>
          </a:ln>
          <a:effectLst/>
        </p:spPr>
        <p:txBody>
          <a:bodyPr/>
          <a:p>
            <a:endParaRPr dirty="0" lang="en-US"/>
          </a:p>
        </p:txBody>
      </p:sp>
      <p:sp>
        <p:nvSpPr>
          <p:cNvPr id="1048799" name="Line 61"/>
          <p:cNvSpPr>
            <a:spLocks noChangeShapeType="1"/>
          </p:cNvSpPr>
          <p:nvPr/>
        </p:nvSpPr>
        <p:spPr bwMode="auto">
          <a:xfrm>
            <a:off x="4876800" y="1905000"/>
            <a:ext cx="0" cy="223838"/>
          </a:xfrm>
          <a:prstGeom prst="line"/>
          <a:noFill/>
          <a:ln w="9525">
            <a:solidFill>
              <a:schemeClr val="tx1"/>
            </a:solidFill>
            <a:round/>
            <a:headEnd/>
            <a:tailEnd type="triangle" w="med" len="med"/>
          </a:ln>
          <a:effectLst/>
        </p:spPr>
        <p:txBody>
          <a:bodyPr/>
          <a:p>
            <a:endParaRPr dirty="0" lang="en-US"/>
          </a:p>
        </p:txBody>
      </p:sp>
      <p:sp>
        <p:nvSpPr>
          <p:cNvPr id="1048800" name="Line 62"/>
          <p:cNvSpPr>
            <a:spLocks noChangeShapeType="1"/>
          </p:cNvSpPr>
          <p:nvPr/>
        </p:nvSpPr>
        <p:spPr bwMode="auto">
          <a:xfrm>
            <a:off x="6684434" y="1905000"/>
            <a:ext cx="0" cy="223838"/>
          </a:xfrm>
          <a:prstGeom prst="line"/>
          <a:noFill/>
          <a:ln w="9525">
            <a:solidFill>
              <a:schemeClr val="tx1"/>
            </a:solidFill>
            <a:round/>
            <a:headEnd/>
            <a:tailEnd type="triangle" w="med" len="med"/>
          </a:ln>
          <a:effectLst/>
        </p:spPr>
        <p:txBody>
          <a:bodyPr/>
          <a:p>
            <a:endParaRPr dirty="0" lang="en-US"/>
          </a:p>
        </p:txBody>
      </p:sp>
      <p:sp>
        <p:nvSpPr>
          <p:cNvPr id="1048801" name="Line 63"/>
          <p:cNvSpPr>
            <a:spLocks noChangeShapeType="1"/>
          </p:cNvSpPr>
          <p:nvPr/>
        </p:nvSpPr>
        <p:spPr bwMode="auto">
          <a:xfrm>
            <a:off x="8253589" y="1905000"/>
            <a:ext cx="0" cy="223838"/>
          </a:xfrm>
          <a:prstGeom prst="line"/>
          <a:noFill/>
          <a:ln w="9525">
            <a:solidFill>
              <a:schemeClr val="tx1"/>
            </a:solidFill>
            <a:round/>
            <a:headEnd/>
            <a:tailEnd type="triangle" w="med" len="med"/>
          </a:ln>
          <a:effectLst/>
        </p:spPr>
        <p:txBody>
          <a:bodyPr/>
          <a:p>
            <a:endParaRPr dirty="0" lang="en-US"/>
          </a:p>
        </p:txBody>
      </p:sp>
      <p:sp>
        <p:nvSpPr>
          <p:cNvPr id="1048802" name="Text Box 79"/>
          <p:cNvSpPr txBox="1">
            <a:spLocks noChangeArrowheads="1"/>
          </p:cNvSpPr>
          <p:nvPr/>
        </p:nvSpPr>
        <p:spPr bwMode="auto">
          <a:xfrm>
            <a:off x="605368" y="1630364"/>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1</a:t>
            </a:r>
          </a:p>
        </p:txBody>
      </p:sp>
      <p:sp>
        <p:nvSpPr>
          <p:cNvPr id="1048803" name="Text Box 80"/>
          <p:cNvSpPr txBox="1">
            <a:spLocks noChangeArrowheads="1"/>
          </p:cNvSpPr>
          <p:nvPr/>
        </p:nvSpPr>
        <p:spPr bwMode="auto">
          <a:xfrm>
            <a:off x="2922412" y="1646239"/>
            <a:ext cx="268111" cy="274637"/>
          </a:xfrm>
          <a:prstGeom prst="rect"/>
          <a:noFill/>
          <a:ln w="9525">
            <a:noFill/>
            <a:miter lim="800000"/>
            <a:headEnd/>
            <a:tailEnd/>
          </a:ln>
          <a:effectLst/>
        </p:spPr>
        <p:txBody>
          <a:bodyPr>
            <a:spAutoFit/>
          </a:bodyPr>
          <a:p>
            <a:r>
              <a:rPr dirty="0" sz="1200" lang="en-US" u="sng">
                <a:solidFill>
                  <a:schemeClr val="bg1"/>
                </a:solidFill>
                <a:latin typeface="Arial" pitchFamily="34" charset="0"/>
              </a:rPr>
              <a:t>2</a:t>
            </a:r>
          </a:p>
        </p:txBody>
      </p:sp>
      <p:sp>
        <p:nvSpPr>
          <p:cNvPr id="1048804" name="Text Box 81"/>
          <p:cNvSpPr txBox="1">
            <a:spLocks noChangeArrowheads="1"/>
          </p:cNvSpPr>
          <p:nvPr/>
        </p:nvSpPr>
        <p:spPr bwMode="auto">
          <a:xfrm>
            <a:off x="4724400" y="1676400"/>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3</a:t>
            </a:r>
          </a:p>
        </p:txBody>
      </p:sp>
      <p:sp>
        <p:nvSpPr>
          <p:cNvPr id="1048805" name="Text Box 82"/>
          <p:cNvSpPr txBox="1">
            <a:spLocks noChangeArrowheads="1"/>
          </p:cNvSpPr>
          <p:nvPr/>
        </p:nvSpPr>
        <p:spPr bwMode="auto">
          <a:xfrm>
            <a:off x="6539089" y="1676400"/>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4</a:t>
            </a:r>
          </a:p>
        </p:txBody>
      </p:sp>
      <p:sp>
        <p:nvSpPr>
          <p:cNvPr id="1048806" name="Text Box 83"/>
          <p:cNvSpPr txBox="1">
            <a:spLocks noChangeArrowheads="1"/>
          </p:cNvSpPr>
          <p:nvPr/>
        </p:nvSpPr>
        <p:spPr bwMode="auto">
          <a:xfrm>
            <a:off x="8001000" y="1447801"/>
            <a:ext cx="184856" cy="366713"/>
          </a:xfrm>
          <a:prstGeom prst="rect"/>
          <a:noFill/>
          <a:ln w="9525">
            <a:noFill/>
            <a:miter lim="800000"/>
            <a:headEnd/>
            <a:tailEnd/>
          </a:ln>
          <a:effectLst/>
        </p:spPr>
        <p:txBody>
          <a:bodyPr wrap="none">
            <a:spAutoFit/>
          </a:bodyPr>
          <a:p>
            <a:endParaRPr b="0" dirty="0" sz="1800" lang="en-US">
              <a:latin typeface="Arial" pitchFamily="34" charset="0"/>
            </a:endParaRPr>
          </a:p>
        </p:txBody>
      </p:sp>
      <p:sp>
        <p:nvSpPr>
          <p:cNvPr id="1048807" name="Text Box 84"/>
          <p:cNvSpPr txBox="1">
            <a:spLocks noChangeArrowheads="1"/>
          </p:cNvSpPr>
          <p:nvPr/>
        </p:nvSpPr>
        <p:spPr bwMode="auto">
          <a:xfrm>
            <a:off x="8084257" y="1662114"/>
            <a:ext cx="268111" cy="274637"/>
          </a:xfrm>
          <a:prstGeom prst="rect"/>
          <a:noFill/>
          <a:ln w="9525">
            <a:noFill/>
            <a:miter lim="800000"/>
            <a:headEnd/>
            <a:tailEnd/>
          </a:ln>
          <a:effectLst/>
        </p:spPr>
        <p:txBody>
          <a:bodyPr>
            <a:spAutoFit/>
          </a:bodyPr>
          <a:p>
            <a:r>
              <a:rPr dirty="0" sz="1200" lang="en-US" u="sng">
                <a:solidFill>
                  <a:schemeClr val="bg1"/>
                </a:solidFill>
                <a:latin typeface="Arial" pitchFamily="34" charset="0"/>
              </a:rPr>
              <a:t>5</a:t>
            </a: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048792"/>
                                        </p:tgtEl>
                                        <p:attrNameLst>
                                          <p:attrName>style.visibility</p:attrName>
                                        </p:attrNameLst>
                                      </p:cBhvr>
                                      <p:to>
                                        <p:strVal val="visible"/>
                                      </p:to>
                                    </p:set>
                                    <p:anim calcmode="lin" valueType="num">
                                      <p:cBhvr additive="base">
                                        <p:cTn dur="500" fill="hold" id="7"/>
                                        <p:tgtEl>
                                          <p:spTgt spid="1048792"/>
                                        </p:tgtEl>
                                        <p:attrNameLst>
                                          <p:attrName>ppt_x</p:attrName>
                                        </p:attrNameLst>
                                      </p:cBhvr>
                                      <p:tavLst>
                                        <p:tav tm="0">
                                          <p:val>
                                            <p:strVal val="#ppt_x"/>
                                          </p:val>
                                        </p:tav>
                                        <p:tav tm="100000">
                                          <p:val>
                                            <p:strVal val="#ppt_x"/>
                                          </p:val>
                                        </p:tav>
                                      </p:tavLst>
                                    </p:anim>
                                    <p:anim calcmode="lin" valueType="num">
                                      <p:cBhvr additive="base">
                                        <p:cTn dur="500" fill="hold" id="8"/>
                                        <p:tgtEl>
                                          <p:spTgt spid="1048792"/>
                                        </p:tgtEl>
                                        <p:attrNameLst>
                                          <p:attrName>ppt_y</p:attrName>
                                        </p:attrNameLst>
                                      </p:cBhvr>
                                      <p:tavLst>
                                        <p:tav tm="0">
                                          <p:val>
                                            <p:strVal val="1+#ppt_h/2"/>
                                          </p:val>
                                        </p:tav>
                                        <p:tav tm="100000">
                                          <p:val>
                                            <p:strVal val="#ppt_y"/>
                                          </p:val>
                                        </p:tav>
                                      </p:tavLst>
                                    </p:anim>
                                  </p:childTnLst>
                                </p:cTn>
                              </p:par>
                            </p:childTnLst>
                          </p:cTn>
                        </p:par>
                      </p:childTnLst>
                    </p:cTn>
                  </p:par>
                  <p:par>
                    <p:cTn fill="hold" id="9">
                      <p:stCondLst>
                        <p:cond delay="indefinite"/>
                      </p:stCondLst>
                      <p:childTnLst>
                        <p:par>
                          <p:cTn fill="hold" id="10">
                            <p:stCondLst>
                              <p:cond delay="0"/>
                            </p:stCondLst>
                            <p:childTnLst>
                              <p:par>
                                <p:cTn fill="hold" grpId="0" id="11" nodeType="clickEffect" presetClass="entr" presetID="2" presetSubtype="4">
                                  <p:stCondLst>
                                    <p:cond delay="0"/>
                                  </p:stCondLst>
                                  <p:childTnLst>
                                    <p:set>
                                      <p:cBhvr>
                                        <p:cTn dur="1" fill="hold" id="12">
                                          <p:stCondLst>
                                            <p:cond delay="0"/>
                                          </p:stCondLst>
                                        </p:cTn>
                                        <p:tgtEl>
                                          <p:spTgt spid="1048791"/>
                                        </p:tgtEl>
                                        <p:attrNameLst>
                                          <p:attrName>style.visibility</p:attrName>
                                        </p:attrNameLst>
                                      </p:cBhvr>
                                      <p:to>
                                        <p:strVal val="visible"/>
                                      </p:to>
                                    </p:set>
                                    <p:anim calcmode="lin" valueType="num">
                                      <p:cBhvr additive="base">
                                        <p:cTn dur="500" fill="hold" id="13"/>
                                        <p:tgtEl>
                                          <p:spTgt spid="1048791"/>
                                        </p:tgtEl>
                                        <p:attrNameLst>
                                          <p:attrName>ppt_x</p:attrName>
                                        </p:attrNameLst>
                                      </p:cBhvr>
                                      <p:tavLst>
                                        <p:tav tm="0">
                                          <p:val>
                                            <p:strVal val="#ppt_x"/>
                                          </p:val>
                                        </p:tav>
                                        <p:tav tm="100000">
                                          <p:val>
                                            <p:strVal val="#ppt_x"/>
                                          </p:val>
                                        </p:tav>
                                      </p:tavLst>
                                    </p:anim>
                                    <p:anim calcmode="lin" valueType="num">
                                      <p:cBhvr additive="base">
                                        <p:cTn dur="500" fill="hold" id="14"/>
                                        <p:tgtEl>
                                          <p:spTgt spid="1048791"/>
                                        </p:tgtEl>
                                        <p:attrNameLst>
                                          <p:attrName>ppt_y</p:attrName>
                                        </p:attrNameLst>
                                      </p:cBhvr>
                                      <p:tavLst>
                                        <p:tav tm="0">
                                          <p:val>
                                            <p:strVal val="1+#ppt_h/2"/>
                                          </p:val>
                                        </p:tav>
                                        <p:tav tm="100000">
                                          <p:val>
                                            <p:strVal val="#ppt_y"/>
                                          </p:val>
                                        </p:tav>
                                      </p:tavLst>
                                    </p:anim>
                                  </p:childTnLst>
                                </p:cTn>
                              </p:par>
                            </p:childTnLst>
                          </p:cTn>
                        </p:par>
                      </p:childTnLst>
                    </p:cTn>
                  </p:par>
                  <p:par>
                    <p:cTn fill="hold" id="15">
                      <p:stCondLst>
                        <p:cond delay="indefinite"/>
                      </p:stCondLst>
                      <p:childTnLst>
                        <p:par>
                          <p:cTn fill="hold" id="16">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1048793"/>
                                        </p:tgtEl>
                                        <p:attrNameLst>
                                          <p:attrName>style.visibility</p:attrName>
                                        </p:attrNameLst>
                                      </p:cBhvr>
                                      <p:to>
                                        <p:strVal val="visible"/>
                                      </p:to>
                                    </p:set>
                                    <p:anim calcmode="lin" valueType="num">
                                      <p:cBhvr additive="base">
                                        <p:cTn dur="500" fill="hold" id="19"/>
                                        <p:tgtEl>
                                          <p:spTgt spid="1048793"/>
                                        </p:tgtEl>
                                        <p:attrNameLst>
                                          <p:attrName>ppt_x</p:attrName>
                                        </p:attrNameLst>
                                      </p:cBhvr>
                                      <p:tavLst>
                                        <p:tav tm="0">
                                          <p:val>
                                            <p:strVal val="#ppt_x"/>
                                          </p:val>
                                        </p:tav>
                                        <p:tav tm="100000">
                                          <p:val>
                                            <p:strVal val="#ppt_x"/>
                                          </p:val>
                                        </p:tav>
                                      </p:tavLst>
                                    </p:anim>
                                    <p:anim calcmode="lin" valueType="num">
                                      <p:cBhvr additive="base">
                                        <p:cTn dur="500" fill="hold" id="20"/>
                                        <p:tgtEl>
                                          <p:spTgt spid="1048793"/>
                                        </p:tgtEl>
                                        <p:attrNameLst>
                                          <p:attrName>ppt_y</p:attrName>
                                        </p:attrNameLst>
                                      </p:cBhvr>
                                      <p:tavLst>
                                        <p:tav tm="0">
                                          <p:val>
                                            <p:strVal val="1+#ppt_h/2"/>
                                          </p:val>
                                        </p:tav>
                                        <p:tav tm="100000">
                                          <p:val>
                                            <p:strVal val="#ppt_y"/>
                                          </p:val>
                                        </p:tav>
                                      </p:tavLst>
                                    </p:anim>
                                  </p:childTnLst>
                                </p:cTn>
                              </p:par>
                            </p:childTnLst>
                          </p:cTn>
                        </p:par>
                      </p:childTnLst>
                    </p:cTn>
                  </p:par>
                  <p:par>
                    <p:cTn fill="hold" id="21">
                      <p:stCondLst>
                        <p:cond delay="indefinite"/>
                      </p:stCondLst>
                      <p:childTnLst>
                        <p:par>
                          <p:cTn fill="hold" id="22">
                            <p:stCondLst>
                              <p:cond delay="0"/>
                            </p:stCondLst>
                            <p:childTnLst>
                              <p:par>
                                <p:cTn fill="hold" grpId="0" id="23" nodeType="clickEffect" presetClass="entr" presetID="2" presetSubtype="4">
                                  <p:stCondLst>
                                    <p:cond delay="0"/>
                                  </p:stCondLst>
                                  <p:childTnLst>
                                    <p:set>
                                      <p:cBhvr>
                                        <p:cTn dur="1" fill="hold" id="24">
                                          <p:stCondLst>
                                            <p:cond delay="0"/>
                                          </p:stCondLst>
                                        </p:cTn>
                                        <p:tgtEl>
                                          <p:spTgt spid="1048794"/>
                                        </p:tgtEl>
                                        <p:attrNameLst>
                                          <p:attrName>style.visibility</p:attrName>
                                        </p:attrNameLst>
                                      </p:cBhvr>
                                      <p:to>
                                        <p:strVal val="visible"/>
                                      </p:to>
                                    </p:set>
                                    <p:anim calcmode="lin" valueType="num">
                                      <p:cBhvr additive="base">
                                        <p:cTn dur="500" fill="hold" id="25"/>
                                        <p:tgtEl>
                                          <p:spTgt spid="1048794"/>
                                        </p:tgtEl>
                                        <p:attrNameLst>
                                          <p:attrName>ppt_x</p:attrName>
                                        </p:attrNameLst>
                                      </p:cBhvr>
                                      <p:tavLst>
                                        <p:tav tm="0">
                                          <p:val>
                                            <p:strVal val="#ppt_x"/>
                                          </p:val>
                                        </p:tav>
                                        <p:tav tm="100000">
                                          <p:val>
                                            <p:strVal val="#ppt_x"/>
                                          </p:val>
                                        </p:tav>
                                      </p:tavLst>
                                    </p:anim>
                                    <p:anim calcmode="lin" valueType="num">
                                      <p:cBhvr additive="base">
                                        <p:cTn dur="500" fill="hold" id="26"/>
                                        <p:tgtEl>
                                          <p:spTgt spid="1048794"/>
                                        </p:tgtEl>
                                        <p:attrNameLst>
                                          <p:attrName>ppt_y</p:attrName>
                                        </p:attrNameLst>
                                      </p:cBhvr>
                                      <p:tavLst>
                                        <p:tav tm="0">
                                          <p:val>
                                            <p:strVal val="1+#ppt_h/2"/>
                                          </p:val>
                                        </p:tav>
                                        <p:tav tm="100000">
                                          <p:val>
                                            <p:strVal val="#ppt_y"/>
                                          </p:val>
                                        </p:tav>
                                      </p:tavLst>
                                    </p:anim>
                                  </p:childTnLst>
                                </p:cTn>
                              </p:par>
                            </p:childTnLst>
                          </p:cTn>
                        </p:par>
                      </p:childTnLst>
                    </p:cTn>
                  </p:par>
                  <p:par>
                    <p:cTn fill="hold" id="27">
                      <p:stCondLst>
                        <p:cond delay="indefinite"/>
                      </p:stCondLst>
                      <p:childTnLst>
                        <p:par>
                          <p:cTn fill="hold" id="28">
                            <p:stCondLst>
                              <p:cond delay="0"/>
                            </p:stCondLst>
                            <p:childTnLst>
                              <p:par>
                                <p:cTn fill="hold" grpId="0" id="29" nodeType="clickEffect" presetClass="entr" presetID="2" presetSubtype="4">
                                  <p:stCondLst>
                                    <p:cond delay="0"/>
                                  </p:stCondLst>
                                  <p:childTnLst>
                                    <p:set>
                                      <p:cBhvr>
                                        <p:cTn dur="1" fill="hold" id="30">
                                          <p:stCondLst>
                                            <p:cond delay="0"/>
                                          </p:stCondLst>
                                        </p:cTn>
                                        <p:tgtEl>
                                          <p:spTgt spid="1048790"/>
                                        </p:tgtEl>
                                        <p:attrNameLst>
                                          <p:attrName>style.visibility</p:attrName>
                                        </p:attrNameLst>
                                      </p:cBhvr>
                                      <p:to>
                                        <p:strVal val="visible"/>
                                      </p:to>
                                    </p:set>
                                    <p:anim calcmode="lin" valueType="num">
                                      <p:cBhvr additive="base">
                                        <p:cTn dur="500" fill="hold" id="31"/>
                                        <p:tgtEl>
                                          <p:spTgt spid="1048790"/>
                                        </p:tgtEl>
                                        <p:attrNameLst>
                                          <p:attrName>ppt_x</p:attrName>
                                        </p:attrNameLst>
                                      </p:cBhvr>
                                      <p:tavLst>
                                        <p:tav tm="0">
                                          <p:val>
                                            <p:strVal val="#ppt_x"/>
                                          </p:val>
                                        </p:tav>
                                        <p:tav tm="100000">
                                          <p:val>
                                            <p:strVal val="#ppt_x"/>
                                          </p:val>
                                        </p:tav>
                                      </p:tavLst>
                                    </p:anim>
                                    <p:anim calcmode="lin" valueType="num">
                                      <p:cBhvr additive="base">
                                        <p:cTn dur="500" fill="hold" id="32"/>
                                        <p:tgtEl>
                                          <p:spTgt spid="10487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90" grpId="0" animBg="1"/>
      <p:bldP spid="1048791" grpId="0" animBg="1"/>
      <p:bldP spid="1048792" grpId="0" animBg="1"/>
      <p:bldP spid="1048793" grpId="0" animBg="1"/>
      <p:bldP spid="104879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815" name="Rectangle 2"/>
          <p:cNvSpPr>
            <a:spLocks noGrp="1" noChangeArrowheads="1"/>
          </p:cNvSpPr>
          <p:nvPr>
            <p:ph type="title"/>
          </p:nvPr>
        </p:nvSpPr>
        <p:spPr>
          <a:xfrm>
            <a:off x="348545" y="212725"/>
            <a:ext cx="8795455" cy="1143000"/>
          </a:xfrm>
        </p:spPr>
        <p:txBody>
          <a:bodyPr>
            <a:normAutofit fontScale="90000"/>
          </a:bodyPr>
          <a:p>
            <a:br>
              <a:rPr dirty="0" sz="4000" lang="en-US"/>
            </a:br>
            <a:r>
              <a:rPr dirty="0" sz="4000" lang="en-US"/>
              <a:t>Establish good IV access</a:t>
            </a:r>
            <a:br>
              <a:rPr dirty="0" sz="4000" lang="en-US">
                <a:solidFill>
                  <a:schemeClr val="bg1"/>
                </a:solidFill>
              </a:rPr>
            </a:br>
            <a:endParaRPr dirty="0" sz="4000" lang="en-US">
              <a:solidFill>
                <a:schemeClr val="bg1"/>
              </a:solidFill>
            </a:endParaRPr>
          </a:p>
        </p:txBody>
      </p:sp>
      <p:sp>
        <p:nvSpPr>
          <p:cNvPr id="1048816" name="Text Box 3"/>
          <p:cNvSpPr txBox="1">
            <a:spLocks noChangeArrowheads="1"/>
          </p:cNvSpPr>
          <p:nvPr/>
        </p:nvSpPr>
        <p:spPr bwMode="auto">
          <a:xfrm>
            <a:off x="427567" y="1327151"/>
            <a:ext cx="8077200" cy="5632311"/>
          </a:xfrm>
          <a:prstGeom prst="rect"/>
          <a:noFill/>
          <a:ln w="9525">
            <a:noFill/>
            <a:miter lim="800000"/>
            <a:headEnd/>
            <a:tailEnd/>
          </a:ln>
          <a:effectLst/>
        </p:spPr>
        <p:txBody>
          <a:bodyPr>
            <a:spAutoFit/>
          </a:bodyPr>
          <a:p>
            <a:pPr eaLnBrk="0" hangingPunct="0" lvl="1">
              <a:spcBef>
                <a:spcPct val="50000"/>
              </a:spcBef>
              <a:buClr>
                <a:srgbClr val="FF3300"/>
              </a:buClr>
              <a:buFontTx/>
              <a:buChar char="•"/>
            </a:pPr>
            <a:r>
              <a:rPr b="0" dirty="0" sz="2400" lang="en-US"/>
              <a:t>2 large caliber: 14-16-gauge IV</a:t>
            </a:r>
          </a:p>
          <a:p>
            <a:pPr eaLnBrk="0" hangingPunct="0" lvl="2">
              <a:spcBef>
                <a:spcPct val="50000"/>
              </a:spcBef>
              <a:buFont typeface="Symbol" pitchFamily="18" charset="2"/>
              <a:buNone/>
            </a:pPr>
            <a:r>
              <a:rPr b="0" dirty="0" sz="2400" lang="en-US"/>
              <a:t>-Rate of flow is proportional to r</a:t>
            </a:r>
            <a:r>
              <a:rPr baseline="30000" b="0" dirty="0" sz="2400" lang="en-US"/>
              <a:t>4 </a:t>
            </a:r>
            <a:r>
              <a:rPr b="0" dirty="0" sz="2400" lang="en-US"/>
              <a:t>and is inversely proportional to the length</a:t>
            </a:r>
          </a:p>
          <a:p>
            <a:pPr eaLnBrk="0" hangingPunct="0" lvl="2">
              <a:spcBef>
                <a:spcPct val="50000"/>
              </a:spcBef>
              <a:buFont typeface="Symbol" pitchFamily="18" charset="2"/>
              <a:buNone/>
            </a:pPr>
            <a:r>
              <a:rPr b="0" dirty="0" sz="2400" lang="en-US"/>
              <a:t>-Short large caliber peripheral IVs are the best for resuscitation </a:t>
            </a:r>
          </a:p>
          <a:p>
            <a:pPr eaLnBrk="0" hangingPunct="0" lvl="1">
              <a:spcBef>
                <a:spcPct val="50000"/>
              </a:spcBef>
              <a:buClr>
                <a:srgbClr val="FF3300"/>
              </a:buClr>
              <a:buFontTx/>
              <a:buChar char="•"/>
            </a:pPr>
            <a:r>
              <a:rPr b="0" dirty="0" sz="2400" lang="en-US"/>
              <a:t>Central Access: Central line </a:t>
            </a:r>
          </a:p>
          <a:p>
            <a:pPr eaLnBrk="0" hangingPunct="0" lvl="2">
              <a:spcBef>
                <a:spcPct val="50000"/>
              </a:spcBef>
              <a:buFont typeface="Symbol" pitchFamily="18" charset="2"/>
              <a:buNone/>
            </a:pPr>
            <a:r>
              <a:rPr b="0" dirty="0" sz="2400" lang="en-US"/>
              <a:t>-Cannot obtain peripheral access</a:t>
            </a:r>
          </a:p>
          <a:p>
            <a:pPr eaLnBrk="0" hangingPunct="0" lvl="2">
              <a:spcBef>
                <a:spcPct val="50000"/>
              </a:spcBef>
              <a:buFont typeface="Symbol" pitchFamily="18" charset="2"/>
              <a:buNone/>
            </a:pPr>
            <a:r>
              <a:rPr b="0" dirty="0" sz="2400" lang="en-US"/>
              <a:t>	 -IVDA, severe hypovolaemic, extremity injury		</a:t>
            </a:r>
          </a:p>
          <a:p>
            <a:pPr eaLnBrk="0" hangingPunct="0" lvl="2">
              <a:spcBef>
                <a:spcPct val="50000"/>
              </a:spcBef>
              <a:buFont typeface="Symbol" pitchFamily="18" charset="2"/>
              <a:buNone/>
            </a:pPr>
            <a:r>
              <a:rPr b="0" dirty="0" sz="2400" lang="en-US"/>
              <a:t>-Massive bleeding</a:t>
            </a:r>
          </a:p>
          <a:p>
            <a:pPr eaLnBrk="0" hangingPunct="0" lvl="2">
              <a:spcBef>
                <a:spcPct val="50000"/>
              </a:spcBef>
              <a:buFont typeface="Symbol" pitchFamily="18" charset="2"/>
              <a:buNone/>
            </a:pPr>
            <a:endParaRPr b="0" dirty="0" sz="1600" lang="en-US"/>
          </a:p>
          <a:p>
            <a:pPr eaLnBrk="0" hangingPunct="0" lvl="1">
              <a:spcBef>
                <a:spcPct val="50000"/>
              </a:spcBef>
              <a:buFont typeface="Symbol" pitchFamily="18" charset="2"/>
              <a:buNone/>
            </a:pPr>
            <a:endParaRPr b="0" dirty="0" sz="1600" lang="en-US">
              <a:solidFill>
                <a:schemeClr val="bg1"/>
              </a:solidFill>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816">
                                            <p:txEl>
                                              <p:pRg st="0" end="0"/>
                                            </p:txEl>
                                          </p:spTgt>
                                        </p:tgtEl>
                                        <p:attrNameLst>
                                          <p:attrName>style.visibility</p:attrName>
                                        </p:attrNameLst>
                                      </p:cBhvr>
                                      <p:to>
                                        <p:strVal val="visible"/>
                                      </p:to>
                                    </p:set>
                                    <p:anim calcmode="lin" valueType="num">
                                      <p:cBhvr additive="base">
                                        <p:cTn dur="500" fill="hold" id="7"/>
                                        <p:tgtEl>
                                          <p:spTgt spid="1048816">
                                            <p:txEl>
                                              <p:pRg st="0" end="0"/>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8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fill="hold" id="9">
                      <p:stCondLst>
                        <p:cond delay="indefinite"/>
                      </p:stCondLst>
                      <p:childTnLst>
                        <p:par>
                          <p:cTn fill="hold" id="10">
                            <p:stCondLst>
                              <p:cond delay="0"/>
                            </p:stCondLst>
                            <p:childTnLst>
                              <p:par>
                                <p:cTn fill="hold" id="11" nodeType="clickEffect" presetClass="entr" presetID="2" presetSubtype="8">
                                  <p:stCondLst>
                                    <p:cond delay="0"/>
                                  </p:stCondLst>
                                  <p:childTnLst>
                                    <p:set>
                                      <p:cBhvr>
                                        <p:cTn dur="1" fill="hold" id="12">
                                          <p:stCondLst>
                                            <p:cond delay="0"/>
                                          </p:stCondLst>
                                        </p:cTn>
                                        <p:tgtEl>
                                          <p:spTgt spid="1048816">
                                            <p:txEl>
                                              <p:pRg st="1" end="1"/>
                                            </p:txEl>
                                          </p:spTgt>
                                        </p:tgtEl>
                                        <p:attrNameLst>
                                          <p:attrName>style.visibility</p:attrName>
                                        </p:attrNameLst>
                                      </p:cBhvr>
                                      <p:to>
                                        <p:strVal val="visible"/>
                                      </p:to>
                                    </p:set>
                                    <p:anim calcmode="lin" valueType="num">
                                      <p:cBhvr additive="base">
                                        <p:cTn dur="500" fill="hold" id="13"/>
                                        <p:tgtEl>
                                          <p:spTgt spid="1048816">
                                            <p:txEl>
                                              <p:pRg st="1" end="1"/>
                                            </p:txEl>
                                          </p:spTgt>
                                        </p:tgtEl>
                                        <p:attrNameLst>
                                          <p:attrName>ppt_x</p:attrName>
                                        </p:attrNameLst>
                                      </p:cBhvr>
                                      <p:tavLst>
                                        <p:tav tm="0">
                                          <p:val>
                                            <p:strVal val="0-#ppt_w/2"/>
                                          </p:val>
                                        </p:tav>
                                        <p:tav tm="100000">
                                          <p:val>
                                            <p:strVal val="#ppt_x"/>
                                          </p:val>
                                        </p:tav>
                                      </p:tavLst>
                                    </p:anim>
                                    <p:anim calcmode="lin" valueType="num">
                                      <p:cBhvr additive="base">
                                        <p:cTn dur="500" fill="hold" id="14"/>
                                        <p:tgtEl>
                                          <p:spTgt spid="1048816">
                                            <p:txEl>
                                              <p:pRg st="1" end="1"/>
                                            </p:txEl>
                                          </p:spTgt>
                                        </p:tgtEl>
                                        <p:attrNameLst>
                                          <p:attrName>ppt_y</p:attrName>
                                        </p:attrNameLst>
                                      </p:cBhvr>
                                      <p:tavLst>
                                        <p:tav tm="0">
                                          <p:val>
                                            <p:strVal val="#ppt_y"/>
                                          </p:val>
                                        </p:tav>
                                        <p:tav tm="100000">
                                          <p:val>
                                            <p:strVal val="#ppt_y"/>
                                          </p:val>
                                        </p:tav>
                                      </p:tavLst>
                                    </p:anim>
                                  </p:childTnLst>
                                </p:cTn>
                              </p:par>
                              <p:par>
                                <p:cTn fill="hold" id="15" nodeType="withEffect" presetClass="entr" presetID="2" presetSubtype="8">
                                  <p:stCondLst>
                                    <p:cond delay="0"/>
                                  </p:stCondLst>
                                  <p:childTnLst>
                                    <p:set>
                                      <p:cBhvr>
                                        <p:cTn dur="1" fill="hold" id="16">
                                          <p:stCondLst>
                                            <p:cond delay="0"/>
                                          </p:stCondLst>
                                        </p:cTn>
                                        <p:tgtEl>
                                          <p:spTgt spid="1048816">
                                            <p:txEl>
                                              <p:pRg st="2" end="2"/>
                                            </p:txEl>
                                          </p:spTgt>
                                        </p:tgtEl>
                                        <p:attrNameLst>
                                          <p:attrName>style.visibility</p:attrName>
                                        </p:attrNameLst>
                                      </p:cBhvr>
                                      <p:to>
                                        <p:strVal val="visible"/>
                                      </p:to>
                                    </p:set>
                                    <p:anim calcmode="lin" valueType="num">
                                      <p:cBhvr additive="base">
                                        <p:cTn dur="500" fill="hold" id="17"/>
                                        <p:tgtEl>
                                          <p:spTgt spid="1048816">
                                            <p:txEl>
                                              <p:pRg st="2" end="2"/>
                                            </p:txEl>
                                          </p:spTgt>
                                        </p:tgtEl>
                                        <p:attrNameLst>
                                          <p:attrName>ppt_x</p:attrName>
                                        </p:attrNameLst>
                                      </p:cBhvr>
                                      <p:tavLst>
                                        <p:tav tm="0">
                                          <p:val>
                                            <p:strVal val="0-#ppt_w/2"/>
                                          </p:val>
                                        </p:tav>
                                        <p:tav tm="100000">
                                          <p:val>
                                            <p:strVal val="#ppt_x"/>
                                          </p:val>
                                        </p:tav>
                                      </p:tavLst>
                                    </p:anim>
                                    <p:anim calcmode="lin" valueType="num">
                                      <p:cBhvr additive="base">
                                        <p:cTn dur="500" fill="hold" id="18"/>
                                        <p:tgtEl>
                                          <p:spTgt spid="10488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fill="hold" id="19">
                      <p:stCondLst>
                        <p:cond delay="indefinite"/>
                      </p:stCondLst>
                      <p:childTnLst>
                        <p:par>
                          <p:cTn fill="hold" id="20">
                            <p:stCondLst>
                              <p:cond delay="0"/>
                            </p:stCondLst>
                            <p:childTnLst>
                              <p:par>
                                <p:cTn fill="hold" id="21" nodeType="clickEffect" presetClass="entr" presetID="2" presetSubtype="4">
                                  <p:stCondLst>
                                    <p:cond delay="0"/>
                                  </p:stCondLst>
                                  <p:childTnLst>
                                    <p:set>
                                      <p:cBhvr>
                                        <p:cTn dur="1" fill="hold" id="22">
                                          <p:stCondLst>
                                            <p:cond delay="0"/>
                                          </p:stCondLst>
                                        </p:cTn>
                                        <p:tgtEl>
                                          <p:spTgt spid="1048816">
                                            <p:txEl>
                                              <p:pRg st="3" end="3"/>
                                            </p:txEl>
                                          </p:spTgt>
                                        </p:tgtEl>
                                        <p:attrNameLst>
                                          <p:attrName>style.visibility</p:attrName>
                                        </p:attrNameLst>
                                      </p:cBhvr>
                                      <p:to>
                                        <p:strVal val="visible"/>
                                      </p:to>
                                    </p:set>
                                    <p:anim calcmode="lin" valueType="num">
                                      <p:cBhvr additive="base">
                                        <p:cTn dur="500" fill="hold" id="23"/>
                                        <p:tgtEl>
                                          <p:spTgt spid="1048816">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24"/>
                                        <p:tgtEl>
                                          <p:spTgt spid="10488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fill="hold" id="25">
                      <p:stCondLst>
                        <p:cond delay="indefinite"/>
                      </p:stCondLst>
                      <p:childTnLst>
                        <p:par>
                          <p:cTn fill="hold" id="26">
                            <p:stCondLst>
                              <p:cond delay="0"/>
                            </p:stCondLst>
                            <p:childTnLst>
                              <p:par>
                                <p:cTn fill="hold" id="27" nodeType="clickEffect" presetClass="entr" presetID="22" presetSubtype="1">
                                  <p:stCondLst>
                                    <p:cond delay="0"/>
                                  </p:stCondLst>
                                  <p:childTnLst>
                                    <p:set>
                                      <p:cBhvr>
                                        <p:cTn dur="1" fill="hold" id="28">
                                          <p:stCondLst>
                                            <p:cond delay="0"/>
                                          </p:stCondLst>
                                        </p:cTn>
                                        <p:tgtEl>
                                          <p:spTgt spid="1048816">
                                            <p:txEl>
                                              <p:pRg st="4" end="4"/>
                                            </p:txEl>
                                          </p:spTgt>
                                        </p:tgtEl>
                                        <p:attrNameLst>
                                          <p:attrName>style.visibility</p:attrName>
                                        </p:attrNameLst>
                                      </p:cBhvr>
                                      <p:to>
                                        <p:strVal val="visible"/>
                                      </p:to>
                                    </p:set>
                                    <p:animEffect transition="in" filter="wipe(up)">
                                      <p:cBhvr>
                                        <p:cTn dur="500" id="29"/>
                                        <p:tgtEl>
                                          <p:spTgt spid="1048816">
                                            <p:txEl>
                                              <p:pRg st="4" end="4"/>
                                            </p:txEl>
                                          </p:spTgt>
                                        </p:tgtEl>
                                      </p:cBhvr>
                                    </p:animEffect>
                                  </p:childTnLst>
                                </p:cTn>
                              </p:par>
                            </p:childTnLst>
                          </p:cTn>
                        </p:par>
                      </p:childTnLst>
                    </p:cTn>
                  </p:par>
                  <p:par>
                    <p:cTn fill="hold" id="30">
                      <p:stCondLst>
                        <p:cond delay="indefinite"/>
                      </p:stCondLst>
                      <p:childTnLst>
                        <p:par>
                          <p:cTn fill="hold" id="31">
                            <p:stCondLst>
                              <p:cond delay="0"/>
                            </p:stCondLst>
                            <p:childTnLst>
                              <p:par>
                                <p:cTn fill="hold" id="32" nodeType="clickEffect" presetClass="entr" presetID="22" presetSubtype="1">
                                  <p:stCondLst>
                                    <p:cond delay="0"/>
                                  </p:stCondLst>
                                  <p:childTnLst>
                                    <p:set>
                                      <p:cBhvr>
                                        <p:cTn dur="1" fill="hold" id="33">
                                          <p:stCondLst>
                                            <p:cond delay="0"/>
                                          </p:stCondLst>
                                        </p:cTn>
                                        <p:tgtEl>
                                          <p:spTgt spid="1048816">
                                            <p:txEl>
                                              <p:pRg st="5" end="5"/>
                                            </p:txEl>
                                          </p:spTgt>
                                        </p:tgtEl>
                                        <p:attrNameLst>
                                          <p:attrName>style.visibility</p:attrName>
                                        </p:attrNameLst>
                                      </p:cBhvr>
                                      <p:to>
                                        <p:strVal val="visible"/>
                                      </p:to>
                                    </p:set>
                                    <p:animEffect transition="in" filter="wipe(up)">
                                      <p:cBhvr>
                                        <p:cTn dur="500" id="34"/>
                                        <p:tgtEl>
                                          <p:spTgt spid="1048816">
                                            <p:txEl>
                                              <p:pRg st="5" end="5"/>
                                            </p:txEl>
                                          </p:spTgt>
                                        </p:tgtEl>
                                      </p:cBhvr>
                                    </p:animEffect>
                                  </p:childTnLst>
                                </p:cTn>
                              </p:par>
                              <p:par>
                                <p:cTn fill="hold" id="35" nodeType="withEffect" presetClass="entr" presetID="22" presetSubtype="1">
                                  <p:stCondLst>
                                    <p:cond delay="0"/>
                                  </p:stCondLst>
                                  <p:childTnLst>
                                    <p:set>
                                      <p:cBhvr>
                                        <p:cTn dur="1" fill="hold" id="36">
                                          <p:stCondLst>
                                            <p:cond delay="0"/>
                                          </p:stCondLst>
                                        </p:cTn>
                                        <p:tgtEl>
                                          <p:spTgt spid="1048816">
                                            <p:txEl>
                                              <p:pRg st="6" end="6"/>
                                            </p:txEl>
                                          </p:spTgt>
                                        </p:tgtEl>
                                        <p:attrNameLst>
                                          <p:attrName>style.visibility</p:attrName>
                                        </p:attrNameLst>
                                      </p:cBhvr>
                                      <p:to>
                                        <p:strVal val="visible"/>
                                      </p:to>
                                    </p:set>
                                    <p:animEffect transition="in" filter="wipe(up)">
                                      <p:cBhvr>
                                        <p:cTn dur="500" id="37"/>
                                        <p:tgtEl>
                                          <p:spTgt spid="10488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820" name="Title 1"/>
          <p:cNvSpPr>
            <a:spLocks noGrp="1"/>
          </p:cNvSpPr>
          <p:nvPr>
            <p:ph type="title"/>
          </p:nvPr>
        </p:nvSpPr>
        <p:spPr/>
        <p:txBody>
          <a:bodyPr/>
          <a:p>
            <a:r>
              <a:rPr dirty="0" lang="en-US"/>
              <a:t>IV fluid resuscitation</a:t>
            </a:r>
          </a:p>
        </p:txBody>
      </p:sp>
      <p:sp>
        <p:nvSpPr>
          <p:cNvPr id="1048821" name="Content Placeholder 2"/>
          <p:cNvSpPr>
            <a:spLocks noGrp="1"/>
          </p:cNvSpPr>
          <p:nvPr>
            <p:ph idx="1"/>
          </p:nvPr>
        </p:nvSpPr>
        <p:spPr/>
        <p:txBody>
          <a:bodyPr>
            <a:normAutofit/>
          </a:bodyPr>
          <a:p>
            <a:pPr eaLnBrk="0" hangingPunct="0">
              <a:spcBef>
                <a:spcPct val="50000"/>
              </a:spcBef>
              <a:buClr>
                <a:srgbClr val="FF3300"/>
              </a:buClr>
              <a:buFont typeface="Symbol" pitchFamily="18" charset="2"/>
              <a:buChar char="·"/>
            </a:pPr>
            <a:r>
              <a:rPr dirty="0" lang="en-US"/>
              <a:t>Initial fluid bolus </a:t>
            </a:r>
          </a:p>
          <a:p>
            <a:pPr eaLnBrk="0" hangingPunct="0" lvl="1">
              <a:spcBef>
                <a:spcPct val="50000"/>
              </a:spcBef>
              <a:buClr>
                <a:srgbClr val="FF3300"/>
              </a:buClr>
              <a:buFont typeface="Symbol" pitchFamily="18" charset="2"/>
              <a:buChar char="·"/>
            </a:pPr>
            <a:r>
              <a:rPr dirty="0" sz="3200" lang="en-US"/>
              <a:t> 1-2 liters in adults </a:t>
            </a:r>
          </a:p>
          <a:p>
            <a:pPr eaLnBrk="0" hangingPunct="0" lvl="1">
              <a:spcBef>
                <a:spcPct val="50000"/>
              </a:spcBef>
              <a:buClr>
                <a:srgbClr val="FF3300"/>
              </a:buClr>
              <a:buFont typeface="Symbol" pitchFamily="18" charset="2"/>
              <a:buChar char="·"/>
            </a:pPr>
            <a:r>
              <a:rPr dirty="0" sz="3200" lang="en-US"/>
              <a:t> 20mL/kg in children</a:t>
            </a:r>
          </a:p>
          <a:p>
            <a:pPr eaLnBrk="0" hangingPunct="0" lvl="1">
              <a:spcBef>
                <a:spcPct val="50000"/>
              </a:spcBef>
              <a:buClr>
                <a:srgbClr val="FF3300"/>
              </a:buClr>
              <a:buFont typeface="Symbol" pitchFamily="18" charset="2"/>
              <a:buNone/>
            </a:pPr>
            <a:endParaRPr dirty="0" sz="3200" lang="en-US"/>
          </a:p>
          <a:p>
            <a:pPr eaLnBrk="0" hangingPunct="0">
              <a:spcBef>
                <a:spcPct val="50000"/>
              </a:spcBef>
              <a:buClr>
                <a:srgbClr val="FF3300"/>
              </a:buClr>
              <a:buFont typeface="Symbol" pitchFamily="18" charset="2"/>
              <a:buChar char="·"/>
            </a:pPr>
            <a:r>
              <a:rPr dirty="0" lang="en-US"/>
              <a:t>Type of fluid for resuscitation</a:t>
            </a:r>
          </a:p>
          <a:p>
            <a:pPr eaLnBrk="0" hangingPunct="0">
              <a:spcBef>
                <a:spcPct val="50000"/>
              </a:spcBef>
              <a:buClr>
                <a:srgbClr val="FF3300"/>
              </a:buClr>
              <a:buFont typeface="Symbol" pitchFamily="18" charset="2"/>
              <a:buNone/>
            </a:pPr>
            <a:r>
              <a:rPr dirty="0" lang="en-US"/>
              <a:t>	-Isotonic electrolyte solution</a:t>
            </a:r>
          </a:p>
          <a:p>
            <a:pPr eaLnBrk="0" hangingPunct="0">
              <a:spcBef>
                <a:spcPct val="50000"/>
              </a:spcBef>
              <a:buFont typeface="Symbol" pitchFamily="18" charset="2"/>
              <a:buNone/>
            </a:pPr>
            <a:r>
              <a:rPr dirty="0" lang="en-US"/>
              <a:t>		Lactated ringers vs. normal saline</a:t>
            </a:r>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825" name="Rectangle 2"/>
          <p:cNvSpPr>
            <a:spLocks noGrp="1" noChangeArrowheads="1"/>
          </p:cNvSpPr>
          <p:nvPr>
            <p:ph type="title"/>
          </p:nvPr>
        </p:nvSpPr>
        <p:spPr/>
        <p:txBody>
          <a:bodyPr>
            <a:normAutofit fontScale="90000"/>
          </a:bodyPr>
          <a:p>
            <a:r>
              <a:rPr dirty="0" sz="4000" lang="en-US"/>
              <a:t>Assess patient’s response to fluid resuscitation </a:t>
            </a:r>
            <a:br>
              <a:rPr dirty="0" sz="4000" lang="en-US">
                <a:solidFill>
                  <a:srgbClr val="FFFF00"/>
                </a:solidFill>
              </a:rPr>
            </a:br>
            <a:endParaRPr dirty="0" sz="4000" lang="en-US">
              <a:solidFill>
                <a:srgbClr val="FFFF00"/>
              </a:solidFill>
            </a:endParaRPr>
          </a:p>
        </p:txBody>
      </p:sp>
      <p:sp>
        <p:nvSpPr>
          <p:cNvPr id="1048826" name="Rectangle 3"/>
          <p:cNvSpPr>
            <a:spLocks noGrp="1" noChangeArrowheads="1"/>
          </p:cNvSpPr>
          <p:nvPr>
            <p:ph idx="1"/>
          </p:nvPr>
        </p:nvSpPr>
        <p:spPr/>
        <p:txBody>
          <a:bodyPr/>
          <a:p>
            <a:pPr>
              <a:lnSpc>
                <a:spcPct val="90000"/>
              </a:lnSpc>
              <a:buClr>
                <a:srgbClr val="FF3300"/>
              </a:buClr>
            </a:pPr>
            <a:r>
              <a:rPr dirty="0" sz="2400" lang="en-US"/>
              <a:t>Clinical parameters:</a:t>
            </a:r>
          </a:p>
          <a:p>
            <a:pPr lvl="1">
              <a:lnSpc>
                <a:spcPct val="90000"/>
              </a:lnSpc>
              <a:buClr>
                <a:srgbClr val="FF3300"/>
              </a:buClr>
            </a:pPr>
            <a:r>
              <a:rPr dirty="0" sz="2400" lang="en-US"/>
              <a:t>MS: return of</a:t>
            </a:r>
          </a:p>
          <a:p>
            <a:pPr lvl="1">
              <a:lnSpc>
                <a:spcPct val="90000"/>
              </a:lnSpc>
              <a:buClr>
                <a:srgbClr val="FF3300"/>
              </a:buClr>
            </a:pPr>
            <a:r>
              <a:rPr dirty="0" sz="2400" lang="en-US"/>
              <a:t>CVS: HR, MAP</a:t>
            </a:r>
          </a:p>
          <a:p>
            <a:pPr lvl="1">
              <a:lnSpc>
                <a:spcPct val="90000"/>
              </a:lnSpc>
              <a:buClr>
                <a:srgbClr val="FF3300"/>
              </a:buClr>
            </a:pPr>
            <a:r>
              <a:rPr dirty="0" sz="2400" lang="en-US"/>
              <a:t>Urinary output</a:t>
            </a:r>
          </a:p>
          <a:p>
            <a:pPr lvl="1">
              <a:lnSpc>
                <a:spcPct val="90000"/>
              </a:lnSpc>
              <a:buClr>
                <a:srgbClr val="FF3300"/>
              </a:buClr>
            </a:pPr>
            <a:endParaRPr dirty="0" sz="2400" lang="en-US"/>
          </a:p>
          <a:p>
            <a:pPr>
              <a:lnSpc>
                <a:spcPct val="90000"/>
              </a:lnSpc>
              <a:buClr>
                <a:srgbClr val="FF3300"/>
              </a:buClr>
            </a:pPr>
            <a:r>
              <a:rPr dirty="0" sz="2400" lang="en-US"/>
              <a:t>Laboratory parameters:</a:t>
            </a:r>
          </a:p>
          <a:p>
            <a:pPr lvl="1">
              <a:lnSpc>
                <a:spcPct val="90000"/>
              </a:lnSpc>
              <a:buClr>
                <a:srgbClr val="FF3300"/>
              </a:buClr>
            </a:pPr>
            <a:r>
              <a:rPr dirty="0" sz="2400" lang="en-US"/>
              <a:t>BD, Acid/base balance</a:t>
            </a:r>
          </a:p>
          <a:p>
            <a:pPr lvl="1">
              <a:lnSpc>
                <a:spcPct val="90000"/>
              </a:lnSpc>
              <a:buClr>
                <a:srgbClr val="FF3300"/>
              </a:buClr>
            </a:pPr>
            <a:r>
              <a:rPr dirty="0" sz="2400" lang="en-US"/>
              <a:t>Lactate</a:t>
            </a:r>
          </a:p>
          <a:p>
            <a:pPr lvl="1">
              <a:lnSpc>
                <a:spcPct val="90000"/>
              </a:lnSpc>
              <a:buClr>
                <a:srgbClr val="FF3300"/>
              </a:buClr>
            </a:pPr>
            <a:endParaRPr dirty="0" lang="en-US">
              <a:solidFill>
                <a:schemeClr val="bg1"/>
              </a:solidFill>
            </a:endParaRPr>
          </a:p>
          <a:p>
            <a:pPr>
              <a:lnSpc>
                <a:spcPct val="90000"/>
              </a:lnSpc>
              <a:buClr>
                <a:srgbClr val="FF3300"/>
              </a:buClr>
            </a:pPr>
            <a:endParaRPr dirty="0" lang="en-US">
              <a:solidFill>
                <a:schemeClr val="bg1"/>
              </a:solidFill>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826">
                                            <p:txEl>
                                              <p:pRg st="0" end="0"/>
                                            </p:txEl>
                                          </p:spTgt>
                                        </p:tgtEl>
                                        <p:attrNameLst>
                                          <p:attrName>style.visibility</p:attrName>
                                        </p:attrNameLst>
                                      </p:cBhvr>
                                      <p:to>
                                        <p:strVal val="visible"/>
                                      </p:to>
                                    </p:set>
                                    <p:anim calcmode="lin" valueType="num">
                                      <p:cBhvr additive="base">
                                        <p:cTn dur="500" fill="hold" id="7"/>
                                        <p:tgtEl>
                                          <p:spTgt spid="1048826">
                                            <p:txEl>
                                              <p:pRg st="0" end="0"/>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826">
                                            <p:txEl>
                                              <p:pRg st="0" end="0"/>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048826">
                                            <p:txEl>
                                              <p:pRg st="1" end="1"/>
                                            </p:txEl>
                                          </p:spTgt>
                                        </p:tgtEl>
                                        <p:attrNameLst>
                                          <p:attrName>style.visibility</p:attrName>
                                        </p:attrNameLst>
                                      </p:cBhvr>
                                      <p:to>
                                        <p:strVal val="visible"/>
                                      </p:to>
                                    </p:set>
                                    <p:anim calcmode="lin" valueType="num">
                                      <p:cBhvr additive="base">
                                        <p:cTn dur="500" fill="hold" id="11"/>
                                        <p:tgtEl>
                                          <p:spTgt spid="1048826">
                                            <p:txEl>
                                              <p:pRg st="1" end="1"/>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1048826">
                                            <p:txEl>
                                              <p:pRg st="1" end="1"/>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048826">
                                            <p:txEl>
                                              <p:pRg st="2" end="2"/>
                                            </p:txEl>
                                          </p:spTgt>
                                        </p:tgtEl>
                                        <p:attrNameLst>
                                          <p:attrName>style.visibility</p:attrName>
                                        </p:attrNameLst>
                                      </p:cBhvr>
                                      <p:to>
                                        <p:strVal val="visible"/>
                                      </p:to>
                                    </p:set>
                                    <p:anim calcmode="lin" valueType="num">
                                      <p:cBhvr additive="base">
                                        <p:cTn dur="500" fill="hold" id="15"/>
                                        <p:tgtEl>
                                          <p:spTgt spid="1048826">
                                            <p:txEl>
                                              <p:pRg st="2" end="2"/>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1048826">
                                            <p:txEl>
                                              <p:pRg st="2" end="2"/>
                                            </p:txEl>
                                          </p:spTgt>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048826">
                                            <p:txEl>
                                              <p:pRg st="3" end="3"/>
                                            </p:txEl>
                                          </p:spTgt>
                                        </p:tgtEl>
                                        <p:attrNameLst>
                                          <p:attrName>style.visibility</p:attrName>
                                        </p:attrNameLst>
                                      </p:cBhvr>
                                      <p:to>
                                        <p:strVal val="visible"/>
                                      </p:to>
                                    </p:set>
                                    <p:anim calcmode="lin" valueType="num">
                                      <p:cBhvr additive="base">
                                        <p:cTn dur="500" fill="hold" id="19"/>
                                        <p:tgtEl>
                                          <p:spTgt spid="1048826">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20"/>
                                        <p:tgtEl>
                                          <p:spTgt spid="10488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2" presetSubtype="4">
                                  <p:stCondLst>
                                    <p:cond delay="0"/>
                                  </p:stCondLst>
                                  <p:childTnLst>
                                    <p:set>
                                      <p:cBhvr>
                                        <p:cTn dur="1" fill="hold" id="24">
                                          <p:stCondLst>
                                            <p:cond delay="0"/>
                                          </p:stCondLst>
                                        </p:cTn>
                                        <p:tgtEl>
                                          <p:spTgt spid="1048826">
                                            <p:txEl>
                                              <p:pRg st="5" end="5"/>
                                            </p:txEl>
                                          </p:spTgt>
                                        </p:tgtEl>
                                        <p:attrNameLst>
                                          <p:attrName>style.visibility</p:attrName>
                                        </p:attrNameLst>
                                      </p:cBhvr>
                                      <p:to>
                                        <p:strVal val="visible"/>
                                      </p:to>
                                    </p:set>
                                    <p:anim calcmode="lin" valueType="num">
                                      <p:cBhvr additive="base">
                                        <p:cTn dur="500" fill="hold" id="25"/>
                                        <p:tgtEl>
                                          <p:spTgt spid="1048826">
                                            <p:txEl>
                                              <p:pRg st="5" end="5"/>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1048826">
                                            <p:txEl>
                                              <p:pRg st="5" end="5"/>
                                            </p:txEl>
                                          </p:spTgt>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1048826">
                                            <p:txEl>
                                              <p:pRg st="6" end="6"/>
                                            </p:txEl>
                                          </p:spTgt>
                                        </p:tgtEl>
                                        <p:attrNameLst>
                                          <p:attrName>style.visibility</p:attrName>
                                        </p:attrNameLst>
                                      </p:cBhvr>
                                      <p:to>
                                        <p:strVal val="visible"/>
                                      </p:to>
                                    </p:set>
                                    <p:anim calcmode="lin" valueType="num">
                                      <p:cBhvr additive="base">
                                        <p:cTn dur="500" fill="hold" id="29"/>
                                        <p:tgtEl>
                                          <p:spTgt spid="1048826">
                                            <p:txEl>
                                              <p:pRg st="6" end="6"/>
                                            </p:txEl>
                                          </p:spTgt>
                                        </p:tgtEl>
                                        <p:attrNameLst>
                                          <p:attrName>ppt_x</p:attrName>
                                        </p:attrNameLst>
                                      </p:cBhvr>
                                      <p:tavLst>
                                        <p:tav tm="0">
                                          <p:val>
                                            <p:strVal val="#ppt_x"/>
                                          </p:val>
                                        </p:tav>
                                        <p:tav tm="100000">
                                          <p:val>
                                            <p:strVal val="#ppt_x"/>
                                          </p:val>
                                        </p:tav>
                                      </p:tavLst>
                                    </p:anim>
                                    <p:anim calcmode="lin" valueType="num">
                                      <p:cBhvr additive="base">
                                        <p:cTn dur="500" fill="hold" id="30"/>
                                        <p:tgtEl>
                                          <p:spTgt spid="1048826">
                                            <p:txEl>
                                              <p:pRg st="6" end="6"/>
                                            </p:txEl>
                                          </p:spTgt>
                                        </p:tgtEl>
                                        <p:attrNameLst>
                                          <p:attrName>ppt_y</p:attrName>
                                        </p:attrNameLst>
                                      </p:cBhvr>
                                      <p:tavLst>
                                        <p:tav tm="0">
                                          <p:val>
                                            <p:strVal val="1+#ppt_h/2"/>
                                          </p:val>
                                        </p:tav>
                                        <p:tav tm="100000">
                                          <p:val>
                                            <p:strVal val="#ppt_y"/>
                                          </p:val>
                                        </p:tav>
                                      </p:tavLst>
                                    </p:anim>
                                  </p:childTnLst>
                                </p:cTn>
                              </p:par>
                              <p:par>
                                <p:cTn fill="hold" id="31" nodeType="withEffect" presetClass="entr" presetID="2" presetSubtype="4">
                                  <p:stCondLst>
                                    <p:cond delay="0"/>
                                  </p:stCondLst>
                                  <p:childTnLst>
                                    <p:set>
                                      <p:cBhvr>
                                        <p:cTn dur="1" fill="hold" id="32">
                                          <p:stCondLst>
                                            <p:cond delay="0"/>
                                          </p:stCondLst>
                                        </p:cTn>
                                        <p:tgtEl>
                                          <p:spTgt spid="1048826">
                                            <p:txEl>
                                              <p:pRg st="7" end="7"/>
                                            </p:txEl>
                                          </p:spTgt>
                                        </p:tgtEl>
                                        <p:attrNameLst>
                                          <p:attrName>style.visibility</p:attrName>
                                        </p:attrNameLst>
                                      </p:cBhvr>
                                      <p:to>
                                        <p:strVal val="visible"/>
                                      </p:to>
                                    </p:set>
                                    <p:anim calcmode="lin" valueType="num">
                                      <p:cBhvr additive="base">
                                        <p:cTn dur="500" fill="hold" id="33"/>
                                        <p:tgtEl>
                                          <p:spTgt spid="1048826">
                                            <p:txEl>
                                              <p:pRg st="7" end="7"/>
                                            </p:txEl>
                                          </p:spTgt>
                                        </p:tgtEl>
                                        <p:attrNameLst>
                                          <p:attrName>ppt_x</p:attrName>
                                        </p:attrNameLst>
                                      </p:cBhvr>
                                      <p:tavLst>
                                        <p:tav tm="0">
                                          <p:val>
                                            <p:strVal val="#ppt_x"/>
                                          </p:val>
                                        </p:tav>
                                        <p:tav tm="100000">
                                          <p:val>
                                            <p:strVal val="#ppt_x"/>
                                          </p:val>
                                        </p:tav>
                                      </p:tavLst>
                                    </p:anim>
                                    <p:anim calcmode="lin" valueType="num">
                                      <p:cBhvr additive="base">
                                        <p:cTn dur="500" fill="hold" id="34"/>
                                        <p:tgtEl>
                                          <p:spTgt spid="104882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830" name="Rectangle 2"/>
          <p:cNvSpPr>
            <a:spLocks noGrp="1" noChangeArrowheads="1"/>
          </p:cNvSpPr>
          <p:nvPr>
            <p:ph type="title"/>
          </p:nvPr>
        </p:nvSpPr>
        <p:spPr/>
        <p:txBody>
          <a:bodyPr>
            <a:normAutofit fontScale="90000"/>
          </a:bodyPr>
          <a:p>
            <a:r>
              <a:rPr dirty="0" sz="4000" lang="en-US"/>
              <a:t>Assess patient’s response to fluid resuscitation </a:t>
            </a:r>
            <a:br>
              <a:rPr dirty="0" sz="4000" lang="en-US">
                <a:solidFill>
                  <a:srgbClr val="FFFF00"/>
                </a:solidFill>
              </a:rPr>
            </a:br>
            <a:endParaRPr dirty="0" sz="4000" lang="en-US">
              <a:solidFill>
                <a:srgbClr val="FFFF00"/>
              </a:solidFill>
            </a:endParaRPr>
          </a:p>
        </p:txBody>
      </p:sp>
      <p:sp>
        <p:nvSpPr>
          <p:cNvPr id="1048831" name="Rectangle 3"/>
          <p:cNvSpPr>
            <a:spLocks noGrp="1" noChangeArrowheads="1"/>
          </p:cNvSpPr>
          <p:nvPr>
            <p:ph idx="1"/>
          </p:nvPr>
        </p:nvSpPr>
        <p:spPr>
          <a:xfrm>
            <a:off x="567267" y="1658938"/>
            <a:ext cx="8236656" cy="4914900"/>
          </a:xfrm>
        </p:spPr>
        <p:txBody>
          <a:bodyPr/>
          <a:p>
            <a:pPr indent="-533400" lvl="1" marL="990600">
              <a:lnSpc>
                <a:spcPct val="90000"/>
              </a:lnSpc>
              <a:buClr>
                <a:srgbClr val="FF3300"/>
              </a:buClr>
              <a:buFontTx/>
              <a:buNone/>
            </a:pPr>
            <a:endParaRPr dirty="0" sz="2400" lang="en-US"/>
          </a:p>
          <a:p>
            <a:pPr indent="-533400" lvl="1" marL="990600">
              <a:lnSpc>
                <a:spcPct val="90000"/>
              </a:lnSpc>
              <a:buFontTx/>
              <a:buAutoNum type="arabicPeriod"/>
            </a:pPr>
            <a:r>
              <a:rPr dirty="0" sz="2400" lang="en-US"/>
              <a:t>Responders</a:t>
            </a:r>
          </a:p>
          <a:p>
            <a:pPr indent="-457200" lvl="2" marL="1371600">
              <a:lnSpc>
                <a:spcPct val="90000"/>
              </a:lnSpc>
            </a:pPr>
            <a:r>
              <a:rPr dirty="0" sz="2400" lang="en-US"/>
              <a:t>Bleeding has stopped</a:t>
            </a:r>
          </a:p>
          <a:p>
            <a:pPr indent="-533400" lvl="1" marL="990600">
              <a:lnSpc>
                <a:spcPct val="90000"/>
              </a:lnSpc>
              <a:buFontTx/>
              <a:buAutoNum type="arabicPeriod"/>
            </a:pPr>
            <a:r>
              <a:rPr dirty="0" sz="2400" lang="en-US"/>
              <a:t>Transient responders</a:t>
            </a:r>
          </a:p>
          <a:p>
            <a:pPr indent="-457200" lvl="2" marL="1371600">
              <a:lnSpc>
                <a:spcPct val="90000"/>
              </a:lnSpc>
            </a:pPr>
            <a:r>
              <a:rPr dirty="0" sz="2400" lang="en-US"/>
              <a:t>Something is still slowly bleeding!</a:t>
            </a:r>
          </a:p>
          <a:p>
            <a:pPr indent="-533400" lvl="1" marL="990600">
              <a:lnSpc>
                <a:spcPct val="90000"/>
              </a:lnSpc>
              <a:buFontTx/>
              <a:buAutoNum type="arabicPeriod"/>
            </a:pPr>
            <a:r>
              <a:rPr dirty="0" sz="2400" lang="en-US"/>
              <a:t>Non responders:</a:t>
            </a:r>
          </a:p>
          <a:p>
            <a:pPr indent="-457200" lvl="2" marL="1371600">
              <a:lnSpc>
                <a:spcPct val="90000"/>
              </a:lnSpc>
            </a:pPr>
            <a:r>
              <a:rPr dirty="0" sz="2400" lang="en-US"/>
              <a:t>Ongoing significant bleeding!</a:t>
            </a:r>
          </a:p>
          <a:p>
            <a:pPr indent="-457200" lvl="2" marL="1371600">
              <a:lnSpc>
                <a:spcPct val="90000"/>
              </a:lnSpc>
            </a:pPr>
            <a:r>
              <a:rPr dirty="0" sz="2400" lang="en-US"/>
              <a:t>Immediate need for intervention!</a:t>
            </a:r>
          </a:p>
          <a:p>
            <a:pPr indent="-457200" lvl="2" marL="1371600">
              <a:lnSpc>
                <a:spcPct val="90000"/>
              </a:lnSpc>
              <a:buClr>
                <a:srgbClr val="FF3300"/>
              </a:buClr>
            </a:pPr>
            <a:endParaRPr dirty="0" sz="2400" lang="en-US">
              <a:solidFill>
                <a:schemeClr val="bg1"/>
              </a:solidFill>
            </a:endParaRPr>
          </a:p>
          <a:p>
            <a:pPr indent="-609600" marL="609600">
              <a:lnSpc>
                <a:spcPct val="90000"/>
              </a:lnSpc>
              <a:buClr>
                <a:srgbClr val="FF3300"/>
              </a:buClr>
              <a:buFontTx/>
              <a:buNone/>
            </a:pPr>
            <a:endParaRPr dirty="0" lang="en-US">
              <a:solidFill>
                <a:schemeClr val="bg1"/>
              </a:solidFill>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831">
                                            <p:txEl>
                                              <p:pRg st="1" end="1"/>
                                            </p:txEl>
                                          </p:spTgt>
                                        </p:tgtEl>
                                        <p:attrNameLst>
                                          <p:attrName>style.visibility</p:attrName>
                                        </p:attrNameLst>
                                      </p:cBhvr>
                                      <p:to>
                                        <p:strVal val="visible"/>
                                      </p:to>
                                    </p:set>
                                    <p:anim calcmode="lin" valueType="num">
                                      <p:cBhvr additive="base">
                                        <p:cTn dur="500" fill="hold" id="7"/>
                                        <p:tgtEl>
                                          <p:spTgt spid="1048831">
                                            <p:txEl>
                                              <p:pRg st="1" end="1"/>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831">
                                            <p:txEl>
                                              <p:pRg st="1" end="1"/>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048831">
                                            <p:txEl>
                                              <p:pRg st="2" end="2"/>
                                            </p:txEl>
                                          </p:spTgt>
                                        </p:tgtEl>
                                        <p:attrNameLst>
                                          <p:attrName>style.visibility</p:attrName>
                                        </p:attrNameLst>
                                      </p:cBhvr>
                                      <p:to>
                                        <p:strVal val="visible"/>
                                      </p:to>
                                    </p:set>
                                    <p:anim calcmode="lin" valueType="num">
                                      <p:cBhvr additive="base">
                                        <p:cTn dur="500" fill="hold" id="11"/>
                                        <p:tgtEl>
                                          <p:spTgt spid="1048831">
                                            <p:txEl>
                                              <p:pRg st="2" end="2"/>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10488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2" presetSubtype="4">
                                  <p:stCondLst>
                                    <p:cond delay="0"/>
                                  </p:stCondLst>
                                  <p:childTnLst>
                                    <p:set>
                                      <p:cBhvr>
                                        <p:cTn dur="1" fill="hold" id="16">
                                          <p:stCondLst>
                                            <p:cond delay="0"/>
                                          </p:stCondLst>
                                        </p:cTn>
                                        <p:tgtEl>
                                          <p:spTgt spid="1048831">
                                            <p:txEl>
                                              <p:pRg st="3" end="3"/>
                                            </p:txEl>
                                          </p:spTgt>
                                        </p:tgtEl>
                                        <p:attrNameLst>
                                          <p:attrName>style.visibility</p:attrName>
                                        </p:attrNameLst>
                                      </p:cBhvr>
                                      <p:to>
                                        <p:strVal val="visible"/>
                                      </p:to>
                                    </p:set>
                                    <p:anim calcmode="lin" valueType="num">
                                      <p:cBhvr additive="base">
                                        <p:cTn dur="500" fill="hold" id="17"/>
                                        <p:tgtEl>
                                          <p:spTgt spid="1048831">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18"/>
                                        <p:tgtEl>
                                          <p:spTgt spid="1048831">
                                            <p:txEl>
                                              <p:pRg st="3" end="3"/>
                                            </p:txEl>
                                          </p:spTgt>
                                        </p:tgtEl>
                                        <p:attrNameLst>
                                          <p:attrName>ppt_y</p:attrName>
                                        </p:attrNameLst>
                                      </p:cBhvr>
                                      <p:tavLst>
                                        <p:tav tm="0">
                                          <p:val>
                                            <p:strVal val="1+#ppt_h/2"/>
                                          </p:val>
                                        </p:tav>
                                        <p:tav tm="100000">
                                          <p:val>
                                            <p:strVal val="#ppt_y"/>
                                          </p:val>
                                        </p:tav>
                                      </p:tavLst>
                                    </p:anim>
                                  </p:childTnLst>
                                </p:cTn>
                              </p:par>
                              <p:par>
                                <p:cTn fill="hold" id="19" nodeType="withEffect" presetClass="entr" presetID="2" presetSubtype="4">
                                  <p:stCondLst>
                                    <p:cond delay="0"/>
                                  </p:stCondLst>
                                  <p:childTnLst>
                                    <p:set>
                                      <p:cBhvr>
                                        <p:cTn dur="1" fill="hold" id="20">
                                          <p:stCondLst>
                                            <p:cond delay="0"/>
                                          </p:stCondLst>
                                        </p:cTn>
                                        <p:tgtEl>
                                          <p:spTgt spid="1048831">
                                            <p:txEl>
                                              <p:pRg st="4" end="4"/>
                                            </p:txEl>
                                          </p:spTgt>
                                        </p:tgtEl>
                                        <p:attrNameLst>
                                          <p:attrName>style.visibility</p:attrName>
                                        </p:attrNameLst>
                                      </p:cBhvr>
                                      <p:to>
                                        <p:strVal val="visible"/>
                                      </p:to>
                                    </p:set>
                                    <p:anim calcmode="lin" valueType="num">
                                      <p:cBhvr additive="base">
                                        <p:cTn dur="500" fill="hold" id="21"/>
                                        <p:tgtEl>
                                          <p:spTgt spid="1048831">
                                            <p:txEl>
                                              <p:pRg st="4" end="4"/>
                                            </p:txEl>
                                          </p:spTgt>
                                        </p:tgtEl>
                                        <p:attrNameLst>
                                          <p:attrName>ppt_x</p:attrName>
                                        </p:attrNameLst>
                                      </p:cBhvr>
                                      <p:tavLst>
                                        <p:tav tm="0">
                                          <p:val>
                                            <p:strVal val="#ppt_x"/>
                                          </p:val>
                                        </p:tav>
                                        <p:tav tm="100000">
                                          <p:val>
                                            <p:strVal val="#ppt_x"/>
                                          </p:val>
                                        </p:tav>
                                      </p:tavLst>
                                    </p:anim>
                                    <p:anim calcmode="lin" valueType="num">
                                      <p:cBhvr additive="base">
                                        <p:cTn dur="500" fill="hold" id="22"/>
                                        <p:tgtEl>
                                          <p:spTgt spid="10488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2" presetSubtype="4">
                                  <p:stCondLst>
                                    <p:cond delay="0"/>
                                  </p:stCondLst>
                                  <p:childTnLst>
                                    <p:set>
                                      <p:cBhvr>
                                        <p:cTn dur="1" fill="hold" id="26">
                                          <p:stCondLst>
                                            <p:cond delay="0"/>
                                          </p:stCondLst>
                                        </p:cTn>
                                        <p:tgtEl>
                                          <p:spTgt spid="1048831">
                                            <p:txEl>
                                              <p:pRg st="5" end="5"/>
                                            </p:txEl>
                                          </p:spTgt>
                                        </p:tgtEl>
                                        <p:attrNameLst>
                                          <p:attrName>style.visibility</p:attrName>
                                        </p:attrNameLst>
                                      </p:cBhvr>
                                      <p:to>
                                        <p:strVal val="visible"/>
                                      </p:to>
                                    </p:set>
                                    <p:anim calcmode="lin" valueType="num">
                                      <p:cBhvr additive="base">
                                        <p:cTn dur="500" fill="hold" id="27"/>
                                        <p:tgtEl>
                                          <p:spTgt spid="1048831">
                                            <p:txEl>
                                              <p:pRg st="5" end="5"/>
                                            </p:txEl>
                                          </p:spTgt>
                                        </p:tgtEl>
                                        <p:attrNameLst>
                                          <p:attrName>ppt_x</p:attrName>
                                        </p:attrNameLst>
                                      </p:cBhvr>
                                      <p:tavLst>
                                        <p:tav tm="0">
                                          <p:val>
                                            <p:strVal val="#ppt_x"/>
                                          </p:val>
                                        </p:tav>
                                        <p:tav tm="100000">
                                          <p:val>
                                            <p:strVal val="#ppt_x"/>
                                          </p:val>
                                        </p:tav>
                                      </p:tavLst>
                                    </p:anim>
                                    <p:anim calcmode="lin" valueType="num">
                                      <p:cBhvr additive="base">
                                        <p:cTn dur="500" fill="hold" id="28"/>
                                        <p:tgtEl>
                                          <p:spTgt spid="10488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fill="hold" id="29">
                      <p:stCondLst>
                        <p:cond delay="indefinite"/>
                      </p:stCondLst>
                      <p:childTnLst>
                        <p:par>
                          <p:cTn fill="hold" id="30">
                            <p:stCondLst>
                              <p:cond delay="0"/>
                            </p:stCondLst>
                            <p:childTnLst>
                              <p:par>
                                <p:cTn fill="hold" id="31" nodeType="clickEffect" presetClass="entr" presetID="22" presetSubtype="8">
                                  <p:stCondLst>
                                    <p:cond delay="0"/>
                                  </p:stCondLst>
                                  <p:childTnLst>
                                    <p:set>
                                      <p:cBhvr>
                                        <p:cTn dur="1" fill="hold" id="32">
                                          <p:stCondLst>
                                            <p:cond delay="0"/>
                                          </p:stCondLst>
                                        </p:cTn>
                                        <p:tgtEl>
                                          <p:spTgt spid="1048831">
                                            <p:txEl>
                                              <p:pRg st="6" end="6"/>
                                            </p:txEl>
                                          </p:spTgt>
                                        </p:tgtEl>
                                        <p:attrNameLst>
                                          <p:attrName>style.visibility</p:attrName>
                                        </p:attrNameLst>
                                      </p:cBhvr>
                                      <p:to>
                                        <p:strVal val="visible"/>
                                      </p:to>
                                    </p:set>
                                    <p:animEffect transition="in" filter="wipe(left)">
                                      <p:cBhvr>
                                        <p:cTn dur="500" id="33"/>
                                        <p:tgtEl>
                                          <p:spTgt spid="1048831">
                                            <p:txEl>
                                              <p:pRg st="6" end="6"/>
                                            </p:txEl>
                                          </p:spTgt>
                                        </p:tgtEl>
                                      </p:cBhvr>
                                    </p:animEffect>
                                  </p:childTnLst>
                                </p:cTn>
                              </p:par>
                            </p:childTnLst>
                          </p:cTn>
                        </p:par>
                      </p:childTnLst>
                    </p:cTn>
                  </p:par>
                  <p:par>
                    <p:cTn fill="hold" id="34">
                      <p:stCondLst>
                        <p:cond delay="indefinite"/>
                      </p:stCondLst>
                      <p:childTnLst>
                        <p:par>
                          <p:cTn fill="hold" id="35">
                            <p:stCondLst>
                              <p:cond delay="0"/>
                            </p:stCondLst>
                            <p:childTnLst>
                              <p:par>
                                <p:cTn fill="hold" id="36" nodeType="clickEffect" presetClass="entr" presetID="22" presetSubtype="8">
                                  <p:stCondLst>
                                    <p:cond delay="0"/>
                                  </p:stCondLst>
                                  <p:childTnLst>
                                    <p:set>
                                      <p:cBhvr>
                                        <p:cTn dur="1" fill="hold" id="37">
                                          <p:stCondLst>
                                            <p:cond delay="0"/>
                                          </p:stCondLst>
                                        </p:cTn>
                                        <p:tgtEl>
                                          <p:spTgt spid="1048831">
                                            <p:txEl>
                                              <p:pRg st="7" end="7"/>
                                            </p:txEl>
                                          </p:spTgt>
                                        </p:tgtEl>
                                        <p:attrNameLst>
                                          <p:attrName>style.visibility</p:attrName>
                                        </p:attrNameLst>
                                      </p:cBhvr>
                                      <p:to>
                                        <p:strVal val="visible"/>
                                      </p:to>
                                    </p:set>
                                    <p:animEffect transition="in" filter="wipe(left)">
                                      <p:cBhvr>
                                        <p:cTn dur="500" id="38"/>
                                        <p:tgtEl>
                                          <p:spTgt spid="10488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835" name="Title 1"/>
          <p:cNvSpPr>
            <a:spLocks noGrp="1"/>
          </p:cNvSpPr>
          <p:nvPr>
            <p:ph type="title"/>
          </p:nvPr>
        </p:nvSpPr>
        <p:spPr/>
        <p:txBody>
          <a:bodyPr/>
          <a:p>
            <a:r>
              <a:rPr dirty="0" lang="en-US"/>
              <a:t>General measures</a:t>
            </a:r>
          </a:p>
        </p:txBody>
      </p:sp>
      <p:sp>
        <p:nvSpPr>
          <p:cNvPr id="1048836" name="Content Placeholder 2"/>
          <p:cNvSpPr>
            <a:spLocks noGrp="1"/>
          </p:cNvSpPr>
          <p:nvPr>
            <p:ph idx="1"/>
          </p:nvPr>
        </p:nvSpPr>
        <p:spPr/>
        <p:txBody>
          <a:bodyPr>
            <a:noAutofit/>
          </a:bodyPr>
          <a:p>
            <a:pPr lvl="1">
              <a:buFont typeface="Arial" pitchFamily="34" charset="0"/>
              <a:buChar char="•"/>
            </a:pPr>
            <a:r>
              <a:rPr dirty="0" sz="2400" lang="en-GB"/>
              <a:t>Ensure patent airway (may need intubation), provide oxygen using mask with reservoir bag, restore circulation</a:t>
            </a:r>
          </a:p>
          <a:p>
            <a:pPr lvl="1">
              <a:buFont typeface="Arial" pitchFamily="34" charset="0"/>
              <a:buChar char="•"/>
            </a:pPr>
            <a:r>
              <a:rPr dirty="0" sz="2400" lang="en-GB"/>
              <a:t>Nurse in appropriate area ICU or HDU</a:t>
            </a:r>
          </a:p>
          <a:p>
            <a:pPr lvl="1">
              <a:buFont typeface="Arial" pitchFamily="34" charset="0"/>
              <a:buChar char="•"/>
            </a:pPr>
            <a:r>
              <a:rPr dirty="0" sz="2400" lang="en-GB"/>
              <a:t>Full monitoring</a:t>
            </a:r>
          </a:p>
          <a:p>
            <a:pPr lvl="2"/>
            <a:r>
              <a:rPr dirty="0" sz="2400" lang="en-GB"/>
              <a:t>Continuous ECG, respiratory rate, blood pressure</a:t>
            </a:r>
          </a:p>
          <a:p>
            <a:pPr lvl="2"/>
            <a:r>
              <a:rPr dirty="0" sz="2400" lang="en-GB"/>
              <a:t>LOC, urine output and pulse oximetery.</a:t>
            </a:r>
            <a:endParaRPr dirty="0" sz="240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840" name="Rectangle 2"/>
          <p:cNvSpPr>
            <a:spLocks noGrp="1" noChangeArrowheads="1"/>
          </p:cNvSpPr>
          <p:nvPr>
            <p:ph type="title"/>
          </p:nvPr>
        </p:nvSpPr>
        <p:spPr>
          <a:xfrm>
            <a:off x="685800" y="331788"/>
            <a:ext cx="7772400" cy="1143000"/>
          </a:xfrm>
        </p:spPr>
        <p:txBody>
          <a:bodyPr/>
          <a:p>
            <a:r>
              <a:rPr dirty="0" lang="en-US"/>
              <a:t>Avoid the “Lethal Triad”</a:t>
            </a:r>
          </a:p>
        </p:txBody>
      </p:sp>
      <p:sp>
        <p:nvSpPr>
          <p:cNvPr id="1048841" name="Rectangle 3"/>
          <p:cNvSpPr>
            <a:spLocks noGrp="1" noChangeArrowheads="1"/>
          </p:cNvSpPr>
          <p:nvPr>
            <p:ph idx="1"/>
          </p:nvPr>
        </p:nvSpPr>
        <p:spPr/>
        <p:txBody>
          <a:bodyPr/>
          <a:p>
            <a:pPr>
              <a:lnSpc>
                <a:spcPct val="80000"/>
              </a:lnSpc>
            </a:pPr>
            <a:r>
              <a:rPr dirty="0" sz="2400" lang="en-US"/>
              <a:t>Coagulopathy</a:t>
            </a:r>
          </a:p>
          <a:p>
            <a:pPr>
              <a:lnSpc>
                <a:spcPct val="80000"/>
              </a:lnSpc>
            </a:pPr>
            <a:endParaRPr dirty="0" sz="2400" lang="en-US"/>
          </a:p>
          <a:p>
            <a:pPr lvl="1">
              <a:lnSpc>
                <a:spcPct val="80000"/>
              </a:lnSpc>
              <a:buFontTx/>
              <a:buNone/>
            </a:pPr>
            <a:endParaRPr dirty="0" sz="2400" lang="en-US"/>
          </a:p>
          <a:p>
            <a:pPr>
              <a:lnSpc>
                <a:spcPct val="80000"/>
              </a:lnSpc>
            </a:pPr>
            <a:r>
              <a:rPr dirty="0" sz="2400" lang="en-US"/>
              <a:t>Hypothermia</a:t>
            </a:r>
          </a:p>
          <a:p>
            <a:pPr>
              <a:lnSpc>
                <a:spcPct val="80000"/>
              </a:lnSpc>
            </a:pPr>
            <a:endParaRPr dirty="0" sz="2400" lang="en-US"/>
          </a:p>
          <a:p>
            <a:pPr lvl="1">
              <a:lnSpc>
                <a:spcPct val="80000"/>
              </a:lnSpc>
              <a:buFontTx/>
              <a:buNone/>
            </a:pPr>
            <a:endParaRPr dirty="0" sz="2400" lang="en-US"/>
          </a:p>
          <a:p>
            <a:pPr>
              <a:lnSpc>
                <a:spcPct val="80000"/>
              </a:lnSpc>
            </a:pPr>
            <a:r>
              <a:rPr dirty="0" sz="2400" lang="en-US"/>
              <a:t>Acidosis</a:t>
            </a:r>
          </a:p>
          <a:p>
            <a:pPr>
              <a:lnSpc>
                <a:spcPct val="80000"/>
              </a:lnSpc>
            </a:pPr>
            <a:endParaRPr dirty="0" sz="2000" lang="en-US"/>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1048841">
                                            <p:txEl>
                                              <p:pRg st="0" end="0"/>
                                            </p:txEl>
                                          </p:spTgt>
                                        </p:tgtEl>
                                        <p:attrNameLst>
                                          <p:attrName>style.visibility</p:attrName>
                                        </p:attrNameLst>
                                      </p:cBhvr>
                                      <p:to>
                                        <p:strVal val="visible"/>
                                      </p:to>
                                    </p:set>
                                    <p:anim calcmode="lin" valueType="num">
                                      <p:cBhvr additive="base">
                                        <p:cTn dur="500" fill="hold" id="7"/>
                                        <p:tgtEl>
                                          <p:spTgt spid="1048841">
                                            <p:txEl>
                                              <p:pRg st="0" end="0"/>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10488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fill="hold" id="9">
                      <p:stCondLst>
                        <p:cond delay="indefinite"/>
                      </p:stCondLst>
                      <p:childTnLst>
                        <p:par>
                          <p:cTn fill="hold" id="10">
                            <p:stCondLst>
                              <p:cond delay="0"/>
                            </p:stCondLst>
                            <p:childTnLst>
                              <p:par>
                                <p:cTn fill="hold" id="11" nodeType="clickEffect" presetClass="entr" presetID="2" presetSubtype="4">
                                  <p:stCondLst>
                                    <p:cond delay="0"/>
                                  </p:stCondLst>
                                  <p:childTnLst>
                                    <p:set>
                                      <p:cBhvr>
                                        <p:cTn dur="1" fill="hold" id="12">
                                          <p:stCondLst>
                                            <p:cond delay="0"/>
                                          </p:stCondLst>
                                        </p:cTn>
                                        <p:tgtEl>
                                          <p:spTgt spid="1048841">
                                            <p:txEl>
                                              <p:pRg st="3" end="3"/>
                                            </p:txEl>
                                          </p:spTgt>
                                        </p:tgtEl>
                                        <p:attrNameLst>
                                          <p:attrName>style.visibility</p:attrName>
                                        </p:attrNameLst>
                                      </p:cBhvr>
                                      <p:to>
                                        <p:strVal val="visible"/>
                                      </p:to>
                                    </p:set>
                                    <p:anim calcmode="lin" valueType="num">
                                      <p:cBhvr additive="base">
                                        <p:cTn dur="500" fill="hold" id="13"/>
                                        <p:tgtEl>
                                          <p:spTgt spid="1048841">
                                            <p:txEl>
                                              <p:pRg st="3" end="3"/>
                                            </p:txEl>
                                          </p:spTgt>
                                        </p:tgtEl>
                                        <p:attrNameLst>
                                          <p:attrName>ppt_x</p:attrName>
                                        </p:attrNameLst>
                                      </p:cBhvr>
                                      <p:tavLst>
                                        <p:tav tm="0">
                                          <p:val>
                                            <p:strVal val="#ppt_x"/>
                                          </p:val>
                                        </p:tav>
                                        <p:tav tm="100000">
                                          <p:val>
                                            <p:strVal val="#ppt_x"/>
                                          </p:val>
                                        </p:tav>
                                      </p:tavLst>
                                    </p:anim>
                                    <p:anim calcmode="lin" valueType="num">
                                      <p:cBhvr additive="base">
                                        <p:cTn dur="500" fill="hold" id="14"/>
                                        <p:tgtEl>
                                          <p:spTgt spid="104884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fill="hold" id="15">
                      <p:stCondLst>
                        <p:cond delay="indefinite"/>
                      </p:stCondLst>
                      <p:childTnLst>
                        <p:par>
                          <p:cTn fill="hold" id="16">
                            <p:stCondLst>
                              <p:cond delay="0"/>
                            </p:stCondLst>
                            <p:childTnLst>
                              <p:par>
                                <p:cTn fill="hold" id="17" nodeType="clickEffect" presetClass="entr" presetID="2" presetSubtype="4">
                                  <p:stCondLst>
                                    <p:cond delay="0"/>
                                  </p:stCondLst>
                                  <p:childTnLst>
                                    <p:set>
                                      <p:cBhvr>
                                        <p:cTn dur="1" fill="hold" id="18">
                                          <p:stCondLst>
                                            <p:cond delay="0"/>
                                          </p:stCondLst>
                                        </p:cTn>
                                        <p:tgtEl>
                                          <p:spTgt spid="1048841">
                                            <p:txEl>
                                              <p:pRg st="6" end="6"/>
                                            </p:txEl>
                                          </p:spTgt>
                                        </p:tgtEl>
                                        <p:attrNameLst>
                                          <p:attrName>style.visibility</p:attrName>
                                        </p:attrNameLst>
                                      </p:cBhvr>
                                      <p:to>
                                        <p:strVal val="visible"/>
                                      </p:to>
                                    </p:set>
                                    <p:anim calcmode="lin" valueType="num">
                                      <p:cBhvr additive="base">
                                        <p:cTn dur="500" fill="hold" id="19"/>
                                        <p:tgtEl>
                                          <p:spTgt spid="1048841">
                                            <p:txEl>
                                              <p:pRg st="6" end="6"/>
                                            </p:txEl>
                                          </p:spTgt>
                                        </p:tgtEl>
                                        <p:attrNameLst>
                                          <p:attrName>ppt_x</p:attrName>
                                        </p:attrNameLst>
                                      </p:cBhvr>
                                      <p:tavLst>
                                        <p:tav tm="0">
                                          <p:val>
                                            <p:strVal val="#ppt_x"/>
                                          </p:val>
                                        </p:tav>
                                        <p:tav tm="100000">
                                          <p:val>
                                            <p:strVal val="#ppt_x"/>
                                          </p:val>
                                        </p:tav>
                                      </p:tavLst>
                                    </p:anim>
                                    <p:anim calcmode="lin" valueType="num">
                                      <p:cBhvr additive="base">
                                        <p:cTn dur="500" fill="hold" id="20"/>
                                        <p:tgtEl>
                                          <p:spTgt spid="104884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66" name=""/>
        <p:cNvGrpSpPr/>
        <p:nvPr/>
      </p:nvGrpSpPr>
      <p:grpSpPr>
        <a:xfrm>
          <a:off x="0" y="0"/>
          <a:ext cx="0" cy="0"/>
          <a:chOff x="0" y="0"/>
          <a:chExt cx="0" cy="0"/>
        </a:xfrm>
      </p:grpSpPr>
      <p:sp>
        <p:nvSpPr>
          <p:cNvPr id="1048845" name="Rectangle 2"/>
          <p:cNvSpPr>
            <a:spLocks noChangeArrowheads="1"/>
          </p:cNvSpPr>
          <p:nvPr/>
        </p:nvSpPr>
        <p:spPr bwMode="auto">
          <a:xfrm>
            <a:off x="2514600" y="228600"/>
            <a:ext cx="4419600" cy="609600"/>
          </a:xfrm>
          <a:prstGeom prst="rect"/>
          <a:solidFill>
            <a:schemeClr val="accent1"/>
          </a:solidFill>
          <a:ln w="9525">
            <a:solidFill>
              <a:schemeClr val="tx1"/>
            </a:solidFill>
            <a:miter lim="800000"/>
            <a:headEnd/>
            <a:tailEnd/>
          </a:ln>
          <a:effectLst/>
        </p:spPr>
        <p:txBody>
          <a:bodyPr anchor="ctr" wrap="none"/>
          <a:p>
            <a:pPr algn="ctr"/>
            <a:r>
              <a:rPr b="0" dirty="0" sz="1800" lang="en-US">
                <a:latin typeface="Arial" pitchFamily="34" charset="0"/>
              </a:rPr>
              <a:t>Algorithm to Identify the Bleeding Source </a:t>
            </a:r>
          </a:p>
          <a:p>
            <a:pPr algn="ctr"/>
            <a:r>
              <a:rPr b="0" dirty="0" sz="1800" lang="en-US">
                <a:latin typeface="Arial" pitchFamily="34" charset="0"/>
              </a:rPr>
              <a:t>in a Hypotensive Trauma Patient </a:t>
            </a:r>
          </a:p>
        </p:txBody>
      </p:sp>
      <p:sp>
        <p:nvSpPr>
          <p:cNvPr id="1048846" name="Rectangle 3"/>
          <p:cNvSpPr>
            <a:spLocks noChangeArrowheads="1"/>
          </p:cNvSpPr>
          <p:nvPr/>
        </p:nvSpPr>
        <p:spPr bwMode="auto">
          <a:xfrm>
            <a:off x="6248400" y="4495800"/>
            <a:ext cx="7620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Whip-stitch </a:t>
            </a:r>
          </a:p>
          <a:p>
            <a:pPr algn="ctr"/>
            <a:r>
              <a:rPr b="0" dirty="0" sz="1000" lang="en-US">
                <a:latin typeface="Arial" pitchFamily="34" charset="0"/>
              </a:rPr>
              <a:t>with </a:t>
            </a:r>
          </a:p>
          <a:p>
            <a:pPr algn="ctr"/>
            <a:r>
              <a:rPr b="0" dirty="0" sz="1000" lang="en-US">
                <a:latin typeface="Arial" pitchFamily="34" charset="0"/>
              </a:rPr>
              <a:t>nylon suture</a:t>
            </a:r>
          </a:p>
        </p:txBody>
      </p:sp>
      <p:sp>
        <p:nvSpPr>
          <p:cNvPr id="1048847" name="Rectangle 4"/>
          <p:cNvSpPr>
            <a:spLocks noChangeArrowheads="1"/>
          </p:cNvSpPr>
          <p:nvPr/>
        </p:nvSpPr>
        <p:spPr bwMode="auto">
          <a:xfrm>
            <a:off x="6858000" y="3810000"/>
            <a:ext cx="685800" cy="3810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Extremity</a:t>
            </a:r>
          </a:p>
          <a:p>
            <a:pPr algn="ctr"/>
            <a:r>
              <a:rPr b="0" dirty="0" sz="1000" lang="en-US">
                <a:latin typeface="Arial" pitchFamily="34" charset="0"/>
              </a:rPr>
              <a:t>Bleed</a:t>
            </a:r>
          </a:p>
        </p:txBody>
      </p:sp>
      <p:sp>
        <p:nvSpPr>
          <p:cNvPr id="1048848" name="Rectangle 5"/>
          <p:cNvSpPr>
            <a:spLocks noChangeArrowheads="1"/>
          </p:cNvSpPr>
          <p:nvPr/>
        </p:nvSpPr>
        <p:spPr bwMode="auto">
          <a:xfrm>
            <a:off x="6324600" y="3810000"/>
            <a:ext cx="4572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Scalp </a:t>
            </a:r>
          </a:p>
          <a:p>
            <a:pPr algn="ctr"/>
            <a:r>
              <a:rPr b="0" dirty="0" sz="1000" lang="en-US">
                <a:latin typeface="Arial" pitchFamily="34" charset="0"/>
              </a:rPr>
              <a:t>bleed</a:t>
            </a:r>
          </a:p>
        </p:txBody>
      </p:sp>
      <p:sp>
        <p:nvSpPr>
          <p:cNvPr id="1048849" name="Rectangle 6"/>
          <p:cNvSpPr>
            <a:spLocks noChangeArrowheads="1"/>
          </p:cNvSpPr>
          <p:nvPr/>
        </p:nvSpPr>
        <p:spPr bwMode="auto">
          <a:xfrm>
            <a:off x="6248400" y="2971800"/>
            <a:ext cx="1295400" cy="533400"/>
          </a:xfrm>
          <a:prstGeom prst="rect"/>
          <a:solidFill>
            <a:schemeClr val="accent1"/>
          </a:solidFill>
          <a:ln w="9525">
            <a:solidFill>
              <a:schemeClr val="tx1"/>
            </a:solidFill>
            <a:miter lim="800000"/>
            <a:headEnd/>
            <a:tailEnd/>
          </a:ln>
          <a:effectLst/>
        </p:spPr>
        <p:txBody>
          <a:bodyPr anchor="ctr" wrap="none"/>
          <a:p>
            <a:r>
              <a:rPr b="0" dirty="0" sz="1000" lang="en-US">
                <a:latin typeface="Arial" pitchFamily="34" charset="0"/>
              </a:rPr>
              <a:t>Blood on Floor</a:t>
            </a:r>
          </a:p>
          <a:p>
            <a:r>
              <a:rPr b="0" dirty="0" sz="1000" lang="en-US">
                <a:latin typeface="Arial" pitchFamily="34" charset="0"/>
              </a:rPr>
              <a:t>→ Check head/scalp</a:t>
            </a:r>
          </a:p>
          <a:p>
            <a:r>
              <a:rPr b="0" dirty="0" sz="1000" lang="en-US">
                <a:latin typeface="Arial" pitchFamily="34" charset="0"/>
              </a:rPr>
              <a:t>→ Check extremity</a:t>
            </a:r>
          </a:p>
        </p:txBody>
      </p:sp>
      <p:sp>
        <p:nvSpPr>
          <p:cNvPr id="1048850" name="Rectangle 7"/>
          <p:cNvSpPr>
            <a:spLocks noChangeArrowheads="1"/>
          </p:cNvSpPr>
          <p:nvPr/>
        </p:nvSpPr>
        <p:spPr bwMode="auto">
          <a:xfrm>
            <a:off x="7848600" y="2133600"/>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Long Bones</a:t>
            </a:r>
          </a:p>
        </p:txBody>
      </p:sp>
      <p:sp>
        <p:nvSpPr>
          <p:cNvPr id="1048851" name="Rectangle 8"/>
          <p:cNvSpPr>
            <a:spLocks noChangeArrowheads="1"/>
          </p:cNvSpPr>
          <p:nvPr/>
        </p:nvSpPr>
        <p:spPr bwMode="auto">
          <a:xfrm>
            <a:off x="2057400" y="5334000"/>
            <a:ext cx="1828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OR </a:t>
            </a:r>
            <a:r>
              <a:rPr b="0" dirty="0" sz="1200" lang="en-US">
                <a:latin typeface="Arial" pitchFamily="34" charset="0"/>
              </a:rPr>
              <a:t>→</a:t>
            </a:r>
            <a:r>
              <a:rPr b="0" dirty="0" sz="1800" lang="en-US">
                <a:latin typeface="Arial" pitchFamily="34" charset="0"/>
              </a:rPr>
              <a:t> </a:t>
            </a:r>
            <a:r>
              <a:rPr b="0" dirty="0" sz="1000" lang="en-US">
                <a:latin typeface="Arial" pitchFamily="34" charset="0"/>
              </a:rPr>
              <a:t>Exploratory laparotomy</a:t>
            </a:r>
          </a:p>
        </p:txBody>
      </p:sp>
      <p:sp>
        <p:nvSpPr>
          <p:cNvPr id="1048852" name="Rectangle 9"/>
          <p:cNvSpPr>
            <a:spLocks noChangeArrowheads="1"/>
          </p:cNvSpPr>
          <p:nvPr/>
        </p:nvSpPr>
        <p:spPr bwMode="auto">
          <a:xfrm>
            <a:off x="3048000" y="3962400"/>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DPL → (+)</a:t>
            </a:r>
          </a:p>
          <a:p>
            <a:pPr algn="ctr">
              <a:buFontTx/>
              <a:buChar char="-"/>
            </a:pPr>
            <a:r>
              <a:rPr b="0" dirty="0" sz="1000" lang="en-US">
                <a:latin typeface="Arial" pitchFamily="34" charset="0"/>
              </a:rPr>
              <a:t>Gross blood</a:t>
            </a:r>
          </a:p>
          <a:p>
            <a:pPr algn="ctr">
              <a:buFontTx/>
              <a:buChar char="-"/>
            </a:pPr>
            <a:r>
              <a:rPr b="0" dirty="0" sz="1000" lang="en-US">
                <a:latin typeface="Arial" pitchFamily="34" charset="0"/>
              </a:rPr>
              <a:t> </a:t>
            </a:r>
            <a:r>
              <a:rPr b="0" dirty="0" sz="1200" lang="en-US">
                <a:latin typeface="Arial" pitchFamily="34" charset="0"/>
              </a:rPr>
              <a:t>&gt;</a:t>
            </a:r>
            <a:r>
              <a:rPr b="0" dirty="0" sz="1000" lang="en-US">
                <a:latin typeface="Arial" pitchFamily="34" charset="0"/>
              </a:rPr>
              <a:t>10</a:t>
            </a:r>
            <a:r>
              <a:rPr baseline="30000" b="0" dirty="0" sz="1000" lang="en-US">
                <a:latin typeface="Arial" pitchFamily="34" charset="0"/>
              </a:rPr>
              <a:t>5 </a:t>
            </a:r>
            <a:r>
              <a:rPr b="0" dirty="0" sz="1000" lang="en-US">
                <a:latin typeface="Arial" pitchFamily="34" charset="0"/>
              </a:rPr>
              <a:t>RBCs</a:t>
            </a:r>
          </a:p>
        </p:txBody>
      </p:sp>
      <p:sp>
        <p:nvSpPr>
          <p:cNvPr id="1048853" name="Rectangle 10"/>
          <p:cNvSpPr>
            <a:spLocks noChangeArrowheads="1"/>
          </p:cNvSpPr>
          <p:nvPr/>
        </p:nvSpPr>
        <p:spPr bwMode="auto">
          <a:xfrm>
            <a:off x="2286000" y="3962400"/>
            <a:ext cx="685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FAST </a:t>
            </a:r>
            <a:r>
              <a:rPr b="0" dirty="0" sz="1200" lang="en-US">
                <a:latin typeface="Arial" pitchFamily="34" charset="0"/>
              </a:rPr>
              <a:t>→</a:t>
            </a:r>
            <a:r>
              <a:rPr b="0" dirty="0" sz="1800" lang="en-US">
                <a:latin typeface="Arial" pitchFamily="34" charset="0"/>
              </a:rPr>
              <a:t> </a:t>
            </a:r>
          </a:p>
          <a:p>
            <a:pPr algn="ctr"/>
            <a:r>
              <a:rPr b="0" dirty="0" sz="1000" lang="en-US">
                <a:latin typeface="Arial" pitchFamily="34" charset="0"/>
              </a:rPr>
              <a:t>Free fluid</a:t>
            </a:r>
          </a:p>
        </p:txBody>
      </p:sp>
      <p:sp>
        <p:nvSpPr>
          <p:cNvPr id="1048854" name="Rectangle 11"/>
          <p:cNvSpPr>
            <a:spLocks noChangeArrowheads="1"/>
          </p:cNvSpPr>
          <p:nvPr/>
        </p:nvSpPr>
        <p:spPr bwMode="auto">
          <a:xfrm>
            <a:off x="2514600" y="2971800"/>
            <a:ext cx="1371600" cy="533400"/>
          </a:xfrm>
          <a:prstGeom prst="rect"/>
          <a:solidFill>
            <a:schemeClr val="accent1"/>
          </a:solidFill>
          <a:ln w="9525">
            <a:solidFill>
              <a:schemeClr val="tx1"/>
            </a:solidFill>
            <a:miter lim="800000"/>
            <a:headEnd/>
            <a:tailEnd/>
          </a:ln>
          <a:effectLst/>
        </p:spPr>
        <p:txBody>
          <a:bodyPr anchor="ctr" wrap="none"/>
          <a:p>
            <a:pPr>
              <a:buFontTx/>
              <a:buChar char="-"/>
            </a:pPr>
            <a:r>
              <a:rPr b="0" dirty="0" sz="1000" lang="en-US">
                <a:latin typeface="Arial" pitchFamily="34" charset="0"/>
              </a:rPr>
              <a:t> Abdominal trauma</a:t>
            </a:r>
          </a:p>
          <a:p>
            <a:pPr>
              <a:buFontTx/>
              <a:buChar char="-"/>
            </a:pPr>
            <a:r>
              <a:rPr b="0" dirty="0" sz="1000" lang="en-US">
                <a:latin typeface="Arial" pitchFamily="34" charset="0"/>
              </a:rPr>
              <a:t> Distended abdomen</a:t>
            </a:r>
          </a:p>
        </p:txBody>
      </p:sp>
      <p:sp>
        <p:nvSpPr>
          <p:cNvPr id="1048855" name="Rectangle 12"/>
          <p:cNvSpPr>
            <a:spLocks noChangeArrowheads="1"/>
          </p:cNvSpPr>
          <p:nvPr/>
        </p:nvSpPr>
        <p:spPr bwMode="auto">
          <a:xfrm>
            <a:off x="2590800" y="2133600"/>
            <a:ext cx="1066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Abdominal Cavity</a:t>
            </a:r>
          </a:p>
        </p:txBody>
      </p:sp>
      <p:sp>
        <p:nvSpPr>
          <p:cNvPr id="1048856" name="Rectangle 13"/>
          <p:cNvSpPr>
            <a:spLocks noChangeArrowheads="1"/>
          </p:cNvSpPr>
          <p:nvPr/>
        </p:nvSpPr>
        <p:spPr bwMode="auto">
          <a:xfrm>
            <a:off x="197556" y="5181600"/>
            <a:ext cx="11430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OR </a:t>
            </a:r>
            <a:r>
              <a:rPr b="0" dirty="0" sz="1200" lang="en-US">
                <a:latin typeface="Arial" pitchFamily="34" charset="0"/>
              </a:rPr>
              <a:t>→</a:t>
            </a:r>
            <a:r>
              <a:rPr b="0" dirty="0" sz="1000" lang="en-US">
                <a:latin typeface="Arial" pitchFamily="34" charset="0"/>
              </a:rPr>
              <a:t>Thoracotomy</a:t>
            </a:r>
          </a:p>
        </p:txBody>
      </p:sp>
      <p:sp>
        <p:nvSpPr>
          <p:cNvPr id="1048857" name="Rectangle 14"/>
          <p:cNvSpPr>
            <a:spLocks noChangeArrowheads="1"/>
          </p:cNvSpPr>
          <p:nvPr/>
        </p:nvSpPr>
        <p:spPr bwMode="auto">
          <a:xfrm>
            <a:off x="225778" y="4419600"/>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Chest tube</a:t>
            </a:r>
          </a:p>
          <a:p>
            <a:pPr algn="ctr"/>
            <a:r>
              <a:rPr b="0" dirty="0" sz="1200" lang="en-US">
                <a:latin typeface="Arial" pitchFamily="34" charset="0"/>
              </a:rPr>
              <a:t>≥ </a:t>
            </a:r>
            <a:r>
              <a:rPr b="0" dirty="0" sz="1000" lang="en-US">
                <a:latin typeface="Arial" pitchFamily="34" charset="0"/>
              </a:rPr>
              <a:t>1L of Blood</a:t>
            </a:r>
          </a:p>
        </p:txBody>
      </p:sp>
      <p:sp>
        <p:nvSpPr>
          <p:cNvPr id="1048858" name="Rectangle 15"/>
          <p:cNvSpPr>
            <a:spLocks noChangeArrowheads="1"/>
          </p:cNvSpPr>
          <p:nvPr/>
        </p:nvSpPr>
        <p:spPr bwMode="auto">
          <a:xfrm>
            <a:off x="255412" y="3733800"/>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Place chest tube </a:t>
            </a:r>
          </a:p>
          <a:p>
            <a:pPr algn="ctr"/>
            <a:r>
              <a:rPr b="0" dirty="0" sz="1000" lang="en-US">
                <a:latin typeface="Arial" pitchFamily="34" charset="0"/>
              </a:rPr>
              <a:t>On affected side</a:t>
            </a:r>
          </a:p>
        </p:txBody>
      </p:sp>
      <p:sp>
        <p:nvSpPr>
          <p:cNvPr id="1048859" name="Rectangle 16"/>
          <p:cNvSpPr>
            <a:spLocks noChangeArrowheads="1"/>
          </p:cNvSpPr>
          <p:nvPr/>
        </p:nvSpPr>
        <p:spPr bwMode="auto">
          <a:xfrm>
            <a:off x="217312" y="3036888"/>
            <a:ext cx="1905000" cy="533400"/>
          </a:xfrm>
          <a:prstGeom prst="rect"/>
          <a:solidFill>
            <a:schemeClr val="accent1"/>
          </a:solidFill>
          <a:ln w="9525">
            <a:solidFill>
              <a:schemeClr val="tx1"/>
            </a:solidFill>
            <a:miter lim="800000"/>
            <a:headEnd/>
            <a:tailEnd/>
          </a:ln>
          <a:effectLst/>
        </p:spPr>
        <p:txBody>
          <a:bodyPr anchor="ctr" wrap="none"/>
          <a:p>
            <a:pPr>
              <a:buFontTx/>
              <a:buChar char="-"/>
            </a:pPr>
            <a:r>
              <a:rPr b="0" dirty="0" sz="1000" lang="en-US">
                <a:latin typeface="Arial" pitchFamily="34" charset="0"/>
              </a:rPr>
              <a:t>Chest trauma</a:t>
            </a:r>
          </a:p>
          <a:p>
            <a:pPr>
              <a:buFontTx/>
              <a:buChar char="-"/>
            </a:pPr>
            <a:r>
              <a:rPr b="0" dirty="0" sz="1000" lang="en-US">
                <a:latin typeface="Arial" pitchFamily="34" charset="0"/>
              </a:rPr>
              <a:t> Diminished breath sounds</a:t>
            </a:r>
          </a:p>
          <a:p>
            <a:pPr>
              <a:buFontTx/>
              <a:buChar char="-"/>
            </a:pPr>
            <a:r>
              <a:rPr b="0" dirty="0" sz="1000" lang="en-US">
                <a:latin typeface="Arial" pitchFamily="34" charset="0"/>
              </a:rPr>
              <a:t> Desaturation, </a:t>
            </a:r>
            <a:r>
              <a:rPr b="0" dirty="0" sz="1200" lang="en-US">
                <a:latin typeface="Arial" pitchFamily="34" charset="0"/>
              </a:rPr>
              <a:t>↑</a:t>
            </a:r>
            <a:r>
              <a:rPr b="0" dirty="0" sz="1000" lang="en-US">
                <a:latin typeface="Arial" pitchFamily="34" charset="0"/>
              </a:rPr>
              <a:t>O</a:t>
            </a:r>
            <a:r>
              <a:rPr baseline="-25000" b="0" dirty="0" sz="1000" lang="en-US">
                <a:latin typeface="Arial" pitchFamily="34" charset="0"/>
              </a:rPr>
              <a:t>2</a:t>
            </a:r>
            <a:r>
              <a:rPr b="0" dirty="0" sz="1000" lang="en-US">
                <a:latin typeface="Arial" pitchFamily="34" charset="0"/>
              </a:rPr>
              <a:t> requirement</a:t>
            </a:r>
          </a:p>
        </p:txBody>
      </p:sp>
      <p:sp>
        <p:nvSpPr>
          <p:cNvPr id="1048860" name="Rectangle 17"/>
          <p:cNvSpPr>
            <a:spLocks noChangeArrowheads="1"/>
          </p:cNvSpPr>
          <p:nvPr/>
        </p:nvSpPr>
        <p:spPr bwMode="auto">
          <a:xfrm>
            <a:off x="234245" y="2143125"/>
            <a:ext cx="990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Chest cavity</a:t>
            </a:r>
          </a:p>
        </p:txBody>
      </p:sp>
      <p:sp>
        <p:nvSpPr>
          <p:cNvPr id="1048861" name="Rectangle 18"/>
          <p:cNvSpPr>
            <a:spLocks noChangeArrowheads="1"/>
          </p:cNvSpPr>
          <p:nvPr/>
        </p:nvSpPr>
        <p:spPr bwMode="auto">
          <a:xfrm>
            <a:off x="4343400" y="2133600"/>
            <a:ext cx="1447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Pelvis/Retroperitoneum</a:t>
            </a:r>
          </a:p>
        </p:txBody>
      </p:sp>
      <p:sp>
        <p:nvSpPr>
          <p:cNvPr id="1048862" name="Rectangle 19"/>
          <p:cNvSpPr>
            <a:spLocks noChangeArrowheads="1"/>
          </p:cNvSpPr>
          <p:nvPr/>
        </p:nvSpPr>
        <p:spPr bwMode="auto">
          <a:xfrm>
            <a:off x="6172200" y="2133600"/>
            <a:ext cx="11430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External Bleeding</a:t>
            </a:r>
          </a:p>
        </p:txBody>
      </p:sp>
      <p:sp>
        <p:nvSpPr>
          <p:cNvPr id="1048863" name="Rectangle 20"/>
          <p:cNvSpPr>
            <a:spLocks noChangeArrowheads="1"/>
          </p:cNvSpPr>
          <p:nvPr/>
        </p:nvSpPr>
        <p:spPr bwMode="auto">
          <a:xfrm>
            <a:off x="4343400" y="2971800"/>
            <a:ext cx="1676400" cy="685800"/>
          </a:xfrm>
          <a:prstGeom prst="rect"/>
          <a:solidFill>
            <a:schemeClr val="accent1"/>
          </a:solidFill>
          <a:ln w="9525">
            <a:solidFill>
              <a:schemeClr val="tx1"/>
            </a:solidFill>
            <a:miter lim="800000"/>
            <a:headEnd/>
            <a:tailEnd/>
          </a:ln>
          <a:effectLst/>
        </p:spPr>
        <p:txBody>
          <a:bodyPr anchor="ctr" wrap="none"/>
          <a:p>
            <a:pPr>
              <a:buFontTx/>
              <a:buChar char="-"/>
            </a:pPr>
            <a:r>
              <a:rPr b="0" dirty="0" sz="1000" lang="en-US">
                <a:latin typeface="Arial" pitchFamily="34" charset="0"/>
              </a:rPr>
              <a:t>Abdominal/Pelvic trauma</a:t>
            </a:r>
          </a:p>
          <a:p>
            <a:pPr>
              <a:buFontTx/>
              <a:buChar char="-"/>
            </a:pPr>
            <a:r>
              <a:rPr b="0" dirty="0" sz="1000" lang="en-US">
                <a:latin typeface="Arial" pitchFamily="34" charset="0"/>
              </a:rPr>
              <a:t>Flank ecchymosis</a:t>
            </a:r>
          </a:p>
          <a:p>
            <a:pPr>
              <a:buFontTx/>
              <a:buChar char="-"/>
            </a:pPr>
            <a:r>
              <a:rPr b="0" dirty="0" sz="1000" lang="en-US">
                <a:latin typeface="Arial" pitchFamily="34" charset="0"/>
              </a:rPr>
              <a:t>Unstable pelvis</a:t>
            </a:r>
          </a:p>
          <a:p>
            <a:pPr>
              <a:buFontTx/>
              <a:buChar char="-"/>
            </a:pPr>
            <a:r>
              <a:rPr b="0" dirty="0" sz="1000" lang="en-US">
                <a:latin typeface="Arial" pitchFamily="34" charset="0"/>
              </a:rPr>
              <a:t>Hematuria</a:t>
            </a:r>
          </a:p>
        </p:txBody>
      </p:sp>
      <p:sp>
        <p:nvSpPr>
          <p:cNvPr id="1048864" name="Rectangle 21"/>
          <p:cNvSpPr>
            <a:spLocks noChangeArrowheads="1"/>
          </p:cNvSpPr>
          <p:nvPr/>
        </p:nvSpPr>
        <p:spPr bwMode="auto">
          <a:xfrm>
            <a:off x="4343400" y="3886200"/>
            <a:ext cx="1143000" cy="6858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First do DPL</a:t>
            </a:r>
          </a:p>
          <a:p>
            <a:pPr algn="ctr"/>
            <a:r>
              <a:rPr b="0" dirty="0" sz="1000" lang="en-US">
                <a:latin typeface="Arial" pitchFamily="34" charset="0"/>
              </a:rPr>
              <a:t>(supra umbilical)</a:t>
            </a:r>
          </a:p>
          <a:p>
            <a:pPr algn="ctr"/>
            <a:r>
              <a:rPr b="0" dirty="0" sz="1000" lang="en-US">
                <a:latin typeface="Arial" pitchFamily="34" charset="0"/>
              </a:rPr>
              <a:t>r/o intrabdominal</a:t>
            </a:r>
          </a:p>
          <a:p>
            <a:pPr algn="ctr"/>
            <a:r>
              <a:rPr b="0" dirty="0" sz="1000" lang="en-US">
                <a:latin typeface="Arial" pitchFamily="34" charset="0"/>
              </a:rPr>
              <a:t>bleed</a:t>
            </a:r>
          </a:p>
        </p:txBody>
      </p:sp>
      <p:sp>
        <p:nvSpPr>
          <p:cNvPr id="1048865" name="Rectangle 22"/>
          <p:cNvSpPr>
            <a:spLocks noChangeArrowheads="1"/>
          </p:cNvSpPr>
          <p:nvPr/>
        </p:nvSpPr>
        <p:spPr bwMode="auto">
          <a:xfrm>
            <a:off x="4419600" y="5105400"/>
            <a:ext cx="1752600" cy="533400"/>
          </a:xfrm>
          <a:prstGeom prst="rect"/>
          <a:solidFill>
            <a:schemeClr val="accent1"/>
          </a:solidFill>
          <a:ln w="9525">
            <a:solidFill>
              <a:schemeClr val="tx1"/>
            </a:solidFill>
            <a:miter lim="800000"/>
            <a:headEnd/>
            <a:tailEnd/>
          </a:ln>
          <a:effectLst/>
        </p:spPr>
        <p:txBody>
          <a:bodyPr anchor="ctr" wrap="none"/>
          <a:p>
            <a:pPr indent="-342900" marL="342900"/>
            <a:r>
              <a:rPr b="0" dirty="0" sz="1000" lang="en-US">
                <a:latin typeface="Arial" pitchFamily="34" charset="0"/>
              </a:rPr>
              <a:t>1) Wrap sheet around pelvis</a:t>
            </a:r>
          </a:p>
          <a:p>
            <a:pPr indent="-342900" marL="342900"/>
            <a:r>
              <a:rPr b="0" dirty="0" sz="1000" lang="en-US">
                <a:latin typeface="Arial" pitchFamily="34" charset="0"/>
              </a:rPr>
              <a:t>2) Pelvic angiography</a:t>
            </a:r>
          </a:p>
        </p:txBody>
      </p:sp>
      <p:sp>
        <p:nvSpPr>
          <p:cNvPr id="1048866" name="Rectangle 23"/>
          <p:cNvSpPr>
            <a:spLocks noChangeArrowheads="1"/>
          </p:cNvSpPr>
          <p:nvPr/>
        </p:nvSpPr>
        <p:spPr bwMode="auto">
          <a:xfrm>
            <a:off x="4419600" y="5791200"/>
            <a:ext cx="1676400" cy="3810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 Blush/Extravasation</a:t>
            </a:r>
          </a:p>
        </p:txBody>
      </p:sp>
      <p:sp>
        <p:nvSpPr>
          <p:cNvPr id="1048867" name="Rectangle 24"/>
          <p:cNvSpPr>
            <a:spLocks noChangeArrowheads="1"/>
          </p:cNvSpPr>
          <p:nvPr/>
        </p:nvSpPr>
        <p:spPr bwMode="auto">
          <a:xfrm>
            <a:off x="7574844" y="2960688"/>
            <a:ext cx="1371600" cy="609600"/>
          </a:xfrm>
          <a:prstGeom prst="rect"/>
          <a:solidFill>
            <a:schemeClr val="accent1"/>
          </a:solidFill>
          <a:ln w="9525">
            <a:solidFill>
              <a:schemeClr val="tx1"/>
            </a:solidFill>
            <a:miter lim="800000"/>
            <a:headEnd/>
            <a:tailEnd/>
          </a:ln>
          <a:effectLst/>
        </p:spPr>
        <p:txBody>
          <a:bodyPr anchor="ctr" wrap="none"/>
          <a:p>
            <a:pPr indent="-342900" marL="342900"/>
            <a:r>
              <a:rPr b="0" dirty="0" sz="1000" lang="en-US">
                <a:latin typeface="Arial" pitchFamily="34" charset="0"/>
              </a:rPr>
              <a:t>1) Deformed extremity</a:t>
            </a:r>
          </a:p>
          <a:p>
            <a:pPr indent="-342900" marL="342900"/>
            <a:r>
              <a:rPr b="0" dirty="0" sz="1000" lang="en-US">
                <a:latin typeface="Arial" pitchFamily="34" charset="0"/>
              </a:rPr>
              <a:t>2) Crush injury</a:t>
            </a:r>
          </a:p>
          <a:p>
            <a:pPr indent="-342900" marL="342900"/>
            <a:r>
              <a:rPr b="0" dirty="0" sz="1000" lang="en-US">
                <a:latin typeface="Arial" pitchFamily="34" charset="0"/>
              </a:rPr>
              <a:t>3) Mangled extremity</a:t>
            </a:r>
          </a:p>
          <a:p>
            <a:pPr indent="-342900" marL="342900"/>
            <a:endParaRPr b="0" dirty="0" sz="1000" lang="en-US">
              <a:latin typeface="Arial" pitchFamily="34" charset="0"/>
            </a:endParaRPr>
          </a:p>
        </p:txBody>
      </p:sp>
      <p:sp>
        <p:nvSpPr>
          <p:cNvPr id="1048868" name="Rectangle 25"/>
          <p:cNvSpPr>
            <a:spLocks noChangeArrowheads="1"/>
          </p:cNvSpPr>
          <p:nvPr/>
        </p:nvSpPr>
        <p:spPr bwMode="auto">
          <a:xfrm>
            <a:off x="7643989" y="3800475"/>
            <a:ext cx="12192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EBL</a:t>
            </a:r>
          </a:p>
          <a:p>
            <a:pPr algn="ctr"/>
            <a:r>
              <a:rPr b="0" dirty="0" sz="1000" lang="en-US">
                <a:latin typeface="Arial" pitchFamily="34" charset="0"/>
              </a:rPr>
              <a:t>Femur Fx 750cc–1L</a:t>
            </a:r>
          </a:p>
          <a:p>
            <a:pPr algn="ctr"/>
            <a:r>
              <a:rPr b="0" dirty="0" sz="1000" lang="en-US">
                <a:latin typeface="Arial" pitchFamily="34" charset="0"/>
              </a:rPr>
              <a:t>Tib Fx 500-750cc</a:t>
            </a:r>
          </a:p>
        </p:txBody>
      </p:sp>
      <p:sp>
        <p:nvSpPr>
          <p:cNvPr id="1048869" name="Rectangle 26"/>
          <p:cNvSpPr>
            <a:spLocks noChangeArrowheads="1"/>
          </p:cNvSpPr>
          <p:nvPr/>
        </p:nvSpPr>
        <p:spPr bwMode="auto">
          <a:xfrm>
            <a:off x="7717367" y="4856163"/>
            <a:ext cx="1219200" cy="7620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Immobilization and</a:t>
            </a:r>
          </a:p>
          <a:p>
            <a:pPr algn="ctr"/>
            <a:r>
              <a:rPr b="0" dirty="0" sz="1000" lang="en-US">
                <a:latin typeface="Arial" pitchFamily="34" charset="0"/>
              </a:rPr>
              <a:t>minimal manipulation</a:t>
            </a:r>
          </a:p>
          <a:p>
            <a:pPr algn="ctr"/>
            <a:r>
              <a:rPr b="0" dirty="0" sz="1000" lang="en-US">
                <a:latin typeface="Arial" pitchFamily="34" charset="0"/>
              </a:rPr>
              <a:t>of injured extremity </a:t>
            </a:r>
          </a:p>
          <a:p>
            <a:pPr algn="ctr"/>
            <a:r>
              <a:rPr b="0" dirty="0" sz="1000" lang="en-US">
                <a:latin typeface="Arial" pitchFamily="34" charset="0"/>
              </a:rPr>
              <a:t>using splint (3Ps)</a:t>
            </a:r>
          </a:p>
        </p:txBody>
      </p:sp>
      <p:sp>
        <p:nvSpPr>
          <p:cNvPr id="1048870" name="Rectangle 27"/>
          <p:cNvSpPr>
            <a:spLocks noChangeArrowheads="1"/>
          </p:cNvSpPr>
          <p:nvPr/>
        </p:nvSpPr>
        <p:spPr bwMode="auto">
          <a:xfrm>
            <a:off x="6477000" y="5791200"/>
            <a:ext cx="1295400" cy="6096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Tourniquet proximal</a:t>
            </a:r>
          </a:p>
          <a:p>
            <a:pPr algn="ctr"/>
            <a:r>
              <a:rPr b="0" dirty="0" sz="1000" lang="en-US">
                <a:latin typeface="Arial" pitchFamily="34" charset="0"/>
              </a:rPr>
              <a:t> to injury</a:t>
            </a:r>
          </a:p>
          <a:p>
            <a:pPr algn="ctr">
              <a:buFontTx/>
              <a:buChar char="-"/>
            </a:pPr>
            <a:r>
              <a:rPr b="0" dirty="0" sz="1000" lang="en-US">
                <a:latin typeface="Arial" pitchFamily="34" charset="0"/>
              </a:rPr>
              <a:t> set </a:t>
            </a:r>
            <a:r>
              <a:rPr b="0" dirty="0" sz="1200" lang="en-US">
                <a:latin typeface="Arial" pitchFamily="34" charset="0"/>
              </a:rPr>
              <a:t>&gt; </a:t>
            </a:r>
            <a:r>
              <a:rPr b="0" dirty="0" sz="1000" lang="en-US">
                <a:latin typeface="Arial" pitchFamily="34" charset="0"/>
              </a:rPr>
              <a:t>systolic BP</a:t>
            </a:r>
          </a:p>
        </p:txBody>
      </p:sp>
      <p:sp>
        <p:nvSpPr>
          <p:cNvPr id="1048871" name="Rectangle 28"/>
          <p:cNvSpPr>
            <a:spLocks noChangeArrowheads="1"/>
          </p:cNvSpPr>
          <p:nvPr/>
        </p:nvSpPr>
        <p:spPr bwMode="auto">
          <a:xfrm>
            <a:off x="7086600" y="4495800"/>
            <a:ext cx="609600" cy="6096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Pressure</a:t>
            </a:r>
          </a:p>
          <a:p>
            <a:pPr algn="ctr"/>
            <a:r>
              <a:rPr b="0" dirty="0" sz="1000" lang="en-US">
                <a:latin typeface="Arial" pitchFamily="34" charset="0"/>
              </a:rPr>
              <a:t>and</a:t>
            </a:r>
            <a:r>
              <a:rPr b="0" dirty="0" sz="1800" lang="en-US">
                <a:latin typeface="Arial" pitchFamily="34" charset="0"/>
              </a:rPr>
              <a:t> </a:t>
            </a:r>
          </a:p>
          <a:p>
            <a:pPr algn="ctr"/>
            <a:r>
              <a:rPr b="0" dirty="0" sz="1000" lang="en-US">
                <a:latin typeface="Arial" pitchFamily="34" charset="0"/>
              </a:rPr>
              <a:t>Elevation</a:t>
            </a:r>
          </a:p>
        </p:txBody>
      </p:sp>
      <p:sp>
        <p:nvSpPr>
          <p:cNvPr id="1048872" name="Rectangle 29"/>
          <p:cNvSpPr>
            <a:spLocks noChangeArrowheads="1"/>
          </p:cNvSpPr>
          <p:nvPr/>
        </p:nvSpPr>
        <p:spPr bwMode="auto">
          <a:xfrm>
            <a:off x="3962400" y="1143000"/>
            <a:ext cx="13716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5 Possible locations </a:t>
            </a:r>
          </a:p>
          <a:p>
            <a:pPr algn="ctr"/>
            <a:r>
              <a:rPr b="0" dirty="0" sz="1000" lang="en-US">
                <a:latin typeface="Arial" pitchFamily="34" charset="0"/>
              </a:rPr>
              <a:t>for significant bleeding</a:t>
            </a:r>
          </a:p>
        </p:txBody>
      </p:sp>
      <p:sp>
        <p:nvSpPr>
          <p:cNvPr id="1048873" name="Text Box 30"/>
          <p:cNvSpPr txBox="1">
            <a:spLocks noChangeArrowheads="1"/>
          </p:cNvSpPr>
          <p:nvPr/>
        </p:nvSpPr>
        <p:spPr bwMode="auto">
          <a:xfrm>
            <a:off x="152400" y="2819401"/>
            <a:ext cx="479778" cy="244475"/>
          </a:xfrm>
          <a:prstGeom prst="rect"/>
          <a:noFill/>
          <a:ln w="9525">
            <a:noFill/>
            <a:miter lim="800000"/>
            <a:headEnd/>
            <a:tailEnd/>
          </a:ln>
          <a:effectLst/>
        </p:spPr>
        <p:txBody>
          <a:bodyPr>
            <a:spAutoFit/>
          </a:bodyPr>
          <a:p>
            <a:r>
              <a:rPr b="0" dirty="0" sz="1000" lang="en-US">
                <a:solidFill>
                  <a:schemeClr val="bg1"/>
                </a:solidFill>
                <a:latin typeface="Arial" pitchFamily="34" charset="0"/>
              </a:rPr>
              <a:t>Clue:</a:t>
            </a:r>
          </a:p>
        </p:txBody>
      </p:sp>
      <p:sp>
        <p:nvSpPr>
          <p:cNvPr id="1048874" name="Rectangle 31"/>
          <p:cNvSpPr>
            <a:spLocks noChangeArrowheads="1"/>
          </p:cNvSpPr>
          <p:nvPr/>
        </p:nvSpPr>
        <p:spPr bwMode="auto">
          <a:xfrm>
            <a:off x="2438400" y="2743201"/>
            <a:ext cx="718256" cy="244475"/>
          </a:xfrm>
          <a:prstGeom prst="rect"/>
          <a:noFill/>
          <a:ln w="9525">
            <a:noFill/>
            <a:miter lim="800000"/>
            <a:headEnd/>
            <a:tailEnd/>
          </a:ln>
          <a:effectLst/>
        </p:spPr>
        <p:txBody>
          <a:bodyPr>
            <a:spAutoFit/>
          </a:bodyPr>
          <a:p>
            <a:r>
              <a:rPr b="0" dirty="0" sz="1000" lang="en-US">
                <a:solidFill>
                  <a:schemeClr val="bg1"/>
                </a:solidFill>
                <a:latin typeface="Arial" pitchFamily="34" charset="0"/>
              </a:rPr>
              <a:t>Clue:</a:t>
            </a:r>
          </a:p>
        </p:txBody>
      </p:sp>
      <p:sp>
        <p:nvSpPr>
          <p:cNvPr id="1048875" name="Rectangle 32"/>
          <p:cNvSpPr>
            <a:spLocks noChangeArrowheads="1"/>
          </p:cNvSpPr>
          <p:nvPr/>
        </p:nvSpPr>
        <p:spPr bwMode="auto">
          <a:xfrm>
            <a:off x="4343400" y="2765426"/>
            <a:ext cx="48282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Clue:</a:t>
            </a:r>
          </a:p>
        </p:txBody>
      </p:sp>
      <p:sp>
        <p:nvSpPr>
          <p:cNvPr id="1048876" name="Rectangle 33"/>
          <p:cNvSpPr>
            <a:spLocks noChangeArrowheads="1"/>
          </p:cNvSpPr>
          <p:nvPr/>
        </p:nvSpPr>
        <p:spPr bwMode="auto">
          <a:xfrm>
            <a:off x="6096000" y="2765426"/>
            <a:ext cx="48282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Clue:</a:t>
            </a:r>
          </a:p>
        </p:txBody>
      </p:sp>
      <p:sp>
        <p:nvSpPr>
          <p:cNvPr id="1048877" name="Rectangle 34"/>
          <p:cNvSpPr>
            <a:spLocks noChangeArrowheads="1"/>
          </p:cNvSpPr>
          <p:nvPr/>
        </p:nvSpPr>
        <p:spPr bwMode="auto">
          <a:xfrm>
            <a:off x="7620000" y="2743201"/>
            <a:ext cx="482824"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Clue:</a:t>
            </a:r>
          </a:p>
        </p:txBody>
      </p:sp>
      <p:cxnSp>
        <p:nvCxnSpPr>
          <p:cNvPr id="3145734" name="AutoShape 35"/>
          <p:cNvCxnSpPr>
            <a:cxnSpLocks noChangeShapeType="1"/>
            <a:stCxn id="1048860" idx="2"/>
          </p:cNvCxnSpPr>
          <p:nvPr/>
        </p:nvCxnSpPr>
        <p:spPr bwMode="auto">
          <a:xfrm>
            <a:off x="729545" y="2676525"/>
            <a:ext cx="0" cy="350838"/>
          </a:xfrm>
          <a:prstGeom prst="straightConnector1"/>
          <a:noFill/>
          <a:ln w="9525">
            <a:solidFill>
              <a:schemeClr val="tx1"/>
            </a:solidFill>
            <a:round/>
            <a:headEnd/>
            <a:tailEnd type="triangle" w="med" len="med"/>
          </a:ln>
          <a:effectLst/>
        </p:spPr>
      </p:cxnSp>
      <p:sp>
        <p:nvSpPr>
          <p:cNvPr id="1048878" name="Line 36"/>
          <p:cNvSpPr>
            <a:spLocks noChangeShapeType="1"/>
          </p:cNvSpPr>
          <p:nvPr/>
        </p:nvSpPr>
        <p:spPr bwMode="auto">
          <a:xfrm>
            <a:off x="632178" y="3581400"/>
            <a:ext cx="0" cy="152400"/>
          </a:xfrm>
          <a:prstGeom prst="line"/>
          <a:noFill/>
          <a:ln w="9525">
            <a:solidFill>
              <a:schemeClr val="tx1"/>
            </a:solidFill>
            <a:round/>
            <a:headEnd/>
            <a:tailEnd type="triangle" w="med" len="med"/>
          </a:ln>
          <a:effectLst/>
        </p:spPr>
        <p:txBody>
          <a:bodyPr/>
          <a:p>
            <a:endParaRPr dirty="0" lang="en-US"/>
          </a:p>
        </p:txBody>
      </p:sp>
      <p:sp>
        <p:nvSpPr>
          <p:cNvPr id="1048879" name="Line 37"/>
          <p:cNvSpPr>
            <a:spLocks noChangeShapeType="1"/>
          </p:cNvSpPr>
          <p:nvPr/>
        </p:nvSpPr>
        <p:spPr bwMode="auto">
          <a:xfrm>
            <a:off x="609600" y="4267200"/>
            <a:ext cx="0" cy="152400"/>
          </a:xfrm>
          <a:prstGeom prst="line"/>
          <a:noFill/>
          <a:ln w="9525">
            <a:solidFill>
              <a:schemeClr val="tx1"/>
            </a:solidFill>
            <a:round/>
            <a:headEnd/>
            <a:tailEnd type="triangle" w="med" len="med"/>
          </a:ln>
          <a:effectLst/>
        </p:spPr>
        <p:txBody>
          <a:bodyPr/>
          <a:p>
            <a:endParaRPr dirty="0" lang="en-US"/>
          </a:p>
        </p:txBody>
      </p:sp>
      <p:sp>
        <p:nvSpPr>
          <p:cNvPr id="1048880" name="Line 38"/>
          <p:cNvSpPr>
            <a:spLocks noChangeShapeType="1"/>
          </p:cNvSpPr>
          <p:nvPr/>
        </p:nvSpPr>
        <p:spPr bwMode="auto">
          <a:xfrm>
            <a:off x="609600" y="4953000"/>
            <a:ext cx="0" cy="228600"/>
          </a:xfrm>
          <a:prstGeom prst="line"/>
          <a:noFill/>
          <a:ln w="9525">
            <a:solidFill>
              <a:schemeClr val="tx1"/>
            </a:solidFill>
            <a:round/>
            <a:headEnd/>
            <a:tailEnd type="triangle" w="med" len="med"/>
          </a:ln>
          <a:effectLst/>
        </p:spPr>
        <p:txBody>
          <a:bodyPr/>
          <a:p>
            <a:endParaRPr dirty="0" lang="en-US"/>
          </a:p>
        </p:txBody>
      </p:sp>
      <p:sp>
        <p:nvSpPr>
          <p:cNvPr id="1048881" name="Line 39"/>
          <p:cNvSpPr>
            <a:spLocks noChangeShapeType="1"/>
          </p:cNvSpPr>
          <p:nvPr/>
        </p:nvSpPr>
        <p:spPr bwMode="auto">
          <a:xfrm>
            <a:off x="3048000" y="2667000"/>
            <a:ext cx="0" cy="304800"/>
          </a:xfrm>
          <a:prstGeom prst="line"/>
          <a:noFill/>
          <a:ln w="9525">
            <a:solidFill>
              <a:schemeClr val="tx1"/>
            </a:solidFill>
            <a:round/>
            <a:headEnd/>
            <a:tailEnd type="triangle" w="med" len="med"/>
          </a:ln>
          <a:effectLst/>
        </p:spPr>
        <p:txBody>
          <a:bodyPr/>
          <a:p>
            <a:endParaRPr dirty="0" lang="en-US"/>
          </a:p>
        </p:txBody>
      </p:sp>
      <p:sp>
        <p:nvSpPr>
          <p:cNvPr id="1048882" name="Line 40"/>
          <p:cNvSpPr>
            <a:spLocks noChangeShapeType="1"/>
          </p:cNvSpPr>
          <p:nvPr/>
        </p:nvSpPr>
        <p:spPr bwMode="auto">
          <a:xfrm>
            <a:off x="2590800" y="4495800"/>
            <a:ext cx="0" cy="838200"/>
          </a:xfrm>
          <a:prstGeom prst="line"/>
          <a:noFill/>
          <a:ln w="9525">
            <a:solidFill>
              <a:schemeClr val="tx1"/>
            </a:solidFill>
            <a:round/>
            <a:headEnd/>
            <a:tailEnd type="triangle" w="med" len="med"/>
          </a:ln>
          <a:effectLst/>
        </p:spPr>
        <p:txBody>
          <a:bodyPr/>
          <a:p>
            <a:endParaRPr dirty="0" lang="en-US"/>
          </a:p>
        </p:txBody>
      </p:sp>
      <p:sp>
        <p:nvSpPr>
          <p:cNvPr id="1048883" name="Line 41"/>
          <p:cNvSpPr>
            <a:spLocks noChangeShapeType="1"/>
          </p:cNvSpPr>
          <p:nvPr/>
        </p:nvSpPr>
        <p:spPr bwMode="auto">
          <a:xfrm flipH="1">
            <a:off x="3505200" y="4495800"/>
            <a:ext cx="0" cy="838200"/>
          </a:xfrm>
          <a:prstGeom prst="line"/>
          <a:noFill/>
          <a:ln w="9525">
            <a:solidFill>
              <a:schemeClr val="tx1"/>
            </a:solidFill>
            <a:round/>
            <a:headEnd/>
            <a:tailEnd type="triangle" w="med" len="med"/>
          </a:ln>
          <a:effectLst/>
        </p:spPr>
        <p:txBody>
          <a:bodyPr/>
          <a:p>
            <a:endParaRPr dirty="0" lang="en-US"/>
          </a:p>
        </p:txBody>
      </p:sp>
      <p:sp>
        <p:nvSpPr>
          <p:cNvPr id="1048884" name="Line 42"/>
          <p:cNvSpPr>
            <a:spLocks noChangeShapeType="1"/>
          </p:cNvSpPr>
          <p:nvPr/>
        </p:nvSpPr>
        <p:spPr bwMode="auto">
          <a:xfrm>
            <a:off x="3505200" y="3657600"/>
            <a:ext cx="0" cy="304800"/>
          </a:xfrm>
          <a:prstGeom prst="line"/>
          <a:noFill/>
          <a:ln w="9525">
            <a:solidFill>
              <a:schemeClr val="tx1"/>
            </a:solidFill>
            <a:round/>
            <a:headEnd/>
            <a:tailEnd type="triangle" w="med" len="med"/>
          </a:ln>
          <a:effectLst/>
        </p:spPr>
        <p:txBody>
          <a:bodyPr/>
          <a:p>
            <a:endParaRPr dirty="0" lang="en-US"/>
          </a:p>
        </p:txBody>
      </p:sp>
      <p:sp>
        <p:nvSpPr>
          <p:cNvPr id="1048885" name="Text Box 43"/>
          <p:cNvSpPr txBox="1">
            <a:spLocks noChangeArrowheads="1"/>
          </p:cNvSpPr>
          <p:nvPr/>
        </p:nvSpPr>
        <p:spPr bwMode="auto">
          <a:xfrm>
            <a:off x="4724400" y="4724401"/>
            <a:ext cx="594078" cy="244475"/>
          </a:xfrm>
          <a:prstGeom prst="rect"/>
          <a:noFill/>
          <a:ln w="9525">
            <a:noFill/>
            <a:miter lim="800000"/>
            <a:headEnd/>
            <a:tailEnd/>
          </a:ln>
          <a:effectLst/>
        </p:spPr>
        <p:txBody>
          <a:bodyPr>
            <a:spAutoFit/>
          </a:bodyPr>
          <a:p>
            <a:r>
              <a:rPr b="0" dirty="0" sz="1000" lang="en-US">
                <a:solidFill>
                  <a:schemeClr val="bg1"/>
                </a:solidFill>
                <a:latin typeface="Arial" pitchFamily="34" charset="0"/>
              </a:rPr>
              <a:t>DPL (-)</a:t>
            </a:r>
          </a:p>
        </p:txBody>
      </p:sp>
      <p:sp>
        <p:nvSpPr>
          <p:cNvPr id="1048886" name="Text Box 44"/>
          <p:cNvSpPr txBox="1">
            <a:spLocks noChangeArrowheads="1"/>
          </p:cNvSpPr>
          <p:nvPr/>
        </p:nvSpPr>
        <p:spPr bwMode="auto">
          <a:xfrm>
            <a:off x="3733800" y="4724401"/>
            <a:ext cx="630301" cy="246221"/>
          </a:xfrm>
          <a:prstGeom prst="rect"/>
          <a:noFill/>
          <a:ln w="9525">
            <a:noFill/>
            <a:miter lim="800000"/>
            <a:headEnd/>
            <a:tailEnd/>
          </a:ln>
          <a:effectLst/>
        </p:spPr>
        <p:txBody>
          <a:bodyPr wrap="none">
            <a:spAutoFit/>
          </a:bodyPr>
          <a:p>
            <a:r>
              <a:rPr b="0" dirty="0" sz="1000" lang="en-US">
                <a:solidFill>
                  <a:schemeClr val="bg1"/>
                </a:solidFill>
                <a:latin typeface="Arial" pitchFamily="34" charset="0"/>
              </a:rPr>
              <a:t>DPL (+)</a:t>
            </a:r>
          </a:p>
        </p:txBody>
      </p:sp>
      <p:sp>
        <p:nvSpPr>
          <p:cNvPr id="1048887" name="Line 45"/>
          <p:cNvSpPr>
            <a:spLocks noChangeShapeType="1"/>
          </p:cNvSpPr>
          <p:nvPr/>
        </p:nvSpPr>
        <p:spPr bwMode="auto">
          <a:xfrm flipH="1">
            <a:off x="4114800" y="4343400"/>
            <a:ext cx="228600" cy="381000"/>
          </a:xfrm>
          <a:prstGeom prst="line"/>
          <a:noFill/>
          <a:ln w="9525">
            <a:solidFill>
              <a:schemeClr val="tx1"/>
            </a:solidFill>
            <a:round/>
            <a:headEnd/>
            <a:tailEnd/>
          </a:ln>
          <a:effectLst/>
        </p:spPr>
        <p:txBody>
          <a:bodyPr/>
          <a:p>
            <a:endParaRPr dirty="0" lang="en-US"/>
          </a:p>
        </p:txBody>
      </p:sp>
      <p:sp>
        <p:nvSpPr>
          <p:cNvPr id="1048888" name="Line 46"/>
          <p:cNvSpPr>
            <a:spLocks noChangeShapeType="1"/>
          </p:cNvSpPr>
          <p:nvPr/>
        </p:nvSpPr>
        <p:spPr bwMode="auto">
          <a:xfrm flipH="1">
            <a:off x="3733800" y="4953000"/>
            <a:ext cx="228600" cy="381000"/>
          </a:xfrm>
          <a:prstGeom prst="line"/>
          <a:noFill/>
          <a:ln w="9525">
            <a:solidFill>
              <a:schemeClr val="tx1"/>
            </a:solidFill>
            <a:round/>
            <a:headEnd/>
            <a:tailEnd type="triangle" w="med" len="med"/>
          </a:ln>
          <a:effectLst/>
        </p:spPr>
        <p:txBody>
          <a:bodyPr/>
          <a:p>
            <a:endParaRPr dirty="0" lang="en-US"/>
          </a:p>
        </p:txBody>
      </p:sp>
      <p:sp>
        <p:nvSpPr>
          <p:cNvPr id="1048889" name="Line 47"/>
          <p:cNvSpPr>
            <a:spLocks noChangeShapeType="1"/>
          </p:cNvSpPr>
          <p:nvPr/>
        </p:nvSpPr>
        <p:spPr bwMode="auto">
          <a:xfrm>
            <a:off x="4953000" y="4572000"/>
            <a:ext cx="0" cy="228600"/>
          </a:xfrm>
          <a:prstGeom prst="line"/>
          <a:noFill/>
          <a:ln w="9525">
            <a:solidFill>
              <a:schemeClr val="tx1"/>
            </a:solidFill>
            <a:round/>
            <a:headEnd/>
            <a:tailEnd/>
          </a:ln>
          <a:effectLst/>
        </p:spPr>
        <p:txBody>
          <a:bodyPr/>
          <a:p>
            <a:endParaRPr dirty="0" lang="en-US"/>
          </a:p>
        </p:txBody>
      </p:sp>
      <p:sp>
        <p:nvSpPr>
          <p:cNvPr id="1048890" name="Line 48"/>
          <p:cNvSpPr>
            <a:spLocks noChangeShapeType="1"/>
          </p:cNvSpPr>
          <p:nvPr/>
        </p:nvSpPr>
        <p:spPr bwMode="auto">
          <a:xfrm>
            <a:off x="4953000" y="4953000"/>
            <a:ext cx="0" cy="152400"/>
          </a:xfrm>
          <a:prstGeom prst="line"/>
          <a:noFill/>
          <a:ln w="9525">
            <a:solidFill>
              <a:schemeClr val="tx1"/>
            </a:solidFill>
            <a:round/>
            <a:headEnd/>
            <a:tailEnd type="triangle" w="med" len="med"/>
          </a:ln>
          <a:effectLst/>
        </p:spPr>
        <p:txBody>
          <a:bodyPr/>
          <a:p>
            <a:endParaRPr dirty="0" lang="en-US"/>
          </a:p>
        </p:txBody>
      </p:sp>
      <p:sp>
        <p:nvSpPr>
          <p:cNvPr id="1048891" name="Rectangle 49"/>
          <p:cNvSpPr>
            <a:spLocks noChangeArrowheads="1"/>
          </p:cNvSpPr>
          <p:nvPr/>
        </p:nvSpPr>
        <p:spPr bwMode="auto">
          <a:xfrm>
            <a:off x="4419600" y="6400800"/>
            <a:ext cx="1447800" cy="3048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Angioembolization</a:t>
            </a:r>
          </a:p>
        </p:txBody>
      </p:sp>
      <p:sp>
        <p:nvSpPr>
          <p:cNvPr id="1048892" name="Line 50"/>
          <p:cNvSpPr>
            <a:spLocks noChangeShapeType="1"/>
          </p:cNvSpPr>
          <p:nvPr/>
        </p:nvSpPr>
        <p:spPr bwMode="auto">
          <a:xfrm>
            <a:off x="4876800" y="2667000"/>
            <a:ext cx="0" cy="304800"/>
          </a:xfrm>
          <a:prstGeom prst="line"/>
          <a:noFill/>
          <a:ln w="9525">
            <a:solidFill>
              <a:schemeClr val="tx1"/>
            </a:solidFill>
            <a:round/>
            <a:headEnd/>
            <a:tailEnd type="triangle" w="med" len="med"/>
          </a:ln>
          <a:effectLst/>
        </p:spPr>
        <p:txBody>
          <a:bodyPr/>
          <a:p>
            <a:endParaRPr dirty="0" lang="en-US"/>
          </a:p>
        </p:txBody>
      </p:sp>
      <p:sp>
        <p:nvSpPr>
          <p:cNvPr id="1048893" name="Line 51"/>
          <p:cNvSpPr>
            <a:spLocks noChangeShapeType="1"/>
          </p:cNvSpPr>
          <p:nvPr/>
        </p:nvSpPr>
        <p:spPr bwMode="auto">
          <a:xfrm>
            <a:off x="6705600" y="2667000"/>
            <a:ext cx="0" cy="304800"/>
          </a:xfrm>
          <a:prstGeom prst="line"/>
          <a:noFill/>
          <a:ln w="9525">
            <a:solidFill>
              <a:schemeClr val="tx1"/>
            </a:solidFill>
            <a:round/>
            <a:headEnd/>
            <a:tailEnd type="triangle" w="med" len="med"/>
          </a:ln>
          <a:effectLst/>
        </p:spPr>
        <p:txBody>
          <a:bodyPr/>
          <a:p>
            <a:endParaRPr dirty="0" lang="en-US"/>
          </a:p>
        </p:txBody>
      </p:sp>
      <p:sp>
        <p:nvSpPr>
          <p:cNvPr id="1048894" name="Line 52"/>
          <p:cNvSpPr>
            <a:spLocks noChangeShapeType="1"/>
          </p:cNvSpPr>
          <p:nvPr/>
        </p:nvSpPr>
        <p:spPr bwMode="auto">
          <a:xfrm>
            <a:off x="4953000" y="3657600"/>
            <a:ext cx="0" cy="228600"/>
          </a:xfrm>
          <a:prstGeom prst="line"/>
          <a:noFill/>
          <a:ln w="9525">
            <a:solidFill>
              <a:schemeClr val="tx1"/>
            </a:solidFill>
            <a:round/>
            <a:headEnd/>
            <a:tailEnd type="triangle" w="med" len="med"/>
          </a:ln>
          <a:effectLst/>
        </p:spPr>
        <p:txBody>
          <a:bodyPr/>
          <a:p>
            <a:endParaRPr dirty="0" lang="en-US"/>
          </a:p>
        </p:txBody>
      </p:sp>
      <p:sp>
        <p:nvSpPr>
          <p:cNvPr id="1048895" name="Line 53"/>
          <p:cNvSpPr>
            <a:spLocks noChangeShapeType="1"/>
          </p:cNvSpPr>
          <p:nvPr/>
        </p:nvSpPr>
        <p:spPr bwMode="auto">
          <a:xfrm>
            <a:off x="4953000" y="5638800"/>
            <a:ext cx="0" cy="152400"/>
          </a:xfrm>
          <a:prstGeom prst="line"/>
          <a:noFill/>
          <a:ln w="9525">
            <a:solidFill>
              <a:schemeClr val="tx1"/>
            </a:solidFill>
            <a:round/>
            <a:headEnd/>
            <a:tailEnd type="triangle" w="med" len="med"/>
          </a:ln>
          <a:effectLst/>
        </p:spPr>
        <p:txBody>
          <a:bodyPr/>
          <a:p>
            <a:endParaRPr dirty="0" lang="en-US"/>
          </a:p>
        </p:txBody>
      </p:sp>
      <p:sp>
        <p:nvSpPr>
          <p:cNvPr id="1048896" name="Line 54"/>
          <p:cNvSpPr>
            <a:spLocks noChangeShapeType="1"/>
          </p:cNvSpPr>
          <p:nvPr/>
        </p:nvSpPr>
        <p:spPr bwMode="auto">
          <a:xfrm>
            <a:off x="4953000" y="6172200"/>
            <a:ext cx="0" cy="228600"/>
          </a:xfrm>
          <a:prstGeom prst="line"/>
          <a:noFill/>
          <a:ln w="9525">
            <a:solidFill>
              <a:schemeClr val="tx1"/>
            </a:solidFill>
            <a:round/>
            <a:headEnd/>
            <a:tailEnd type="triangle" w="med" len="med"/>
          </a:ln>
          <a:effectLst/>
        </p:spPr>
        <p:txBody>
          <a:bodyPr/>
          <a:p>
            <a:endParaRPr dirty="0" lang="en-US"/>
          </a:p>
        </p:txBody>
      </p:sp>
      <p:sp>
        <p:nvSpPr>
          <p:cNvPr id="1048897" name="Text Box 55"/>
          <p:cNvSpPr txBox="1">
            <a:spLocks noChangeArrowheads="1"/>
          </p:cNvSpPr>
          <p:nvPr/>
        </p:nvSpPr>
        <p:spPr bwMode="auto">
          <a:xfrm>
            <a:off x="6858000" y="5181601"/>
            <a:ext cx="889000" cy="396875"/>
          </a:xfrm>
          <a:prstGeom prst="rect"/>
          <a:noFill/>
          <a:ln w="9525">
            <a:noFill/>
            <a:miter lim="800000"/>
            <a:headEnd/>
            <a:tailEnd/>
          </a:ln>
          <a:effectLst/>
        </p:spPr>
        <p:txBody>
          <a:bodyPr>
            <a:spAutoFit/>
          </a:bodyPr>
          <a:p>
            <a:pPr algn="ctr"/>
            <a:r>
              <a:rPr b="0" dirty="0" sz="1000" lang="en-US">
                <a:solidFill>
                  <a:schemeClr val="bg1"/>
                </a:solidFill>
                <a:latin typeface="Arial" pitchFamily="34" charset="0"/>
              </a:rPr>
              <a:t>Bleeding not controlled</a:t>
            </a:r>
          </a:p>
        </p:txBody>
      </p:sp>
      <p:sp>
        <p:nvSpPr>
          <p:cNvPr id="1048898" name="Line 56"/>
          <p:cNvSpPr>
            <a:spLocks noChangeShapeType="1"/>
          </p:cNvSpPr>
          <p:nvPr/>
        </p:nvSpPr>
        <p:spPr bwMode="auto">
          <a:xfrm>
            <a:off x="4648200" y="838200"/>
            <a:ext cx="0" cy="304800"/>
          </a:xfrm>
          <a:prstGeom prst="line"/>
          <a:noFill/>
          <a:ln w="9525">
            <a:solidFill>
              <a:schemeClr val="tx1"/>
            </a:solidFill>
            <a:round/>
            <a:headEnd/>
            <a:tailEnd type="triangle" w="med" len="med"/>
          </a:ln>
          <a:effectLst/>
        </p:spPr>
        <p:txBody>
          <a:bodyPr/>
          <a:p>
            <a:endParaRPr dirty="0" lang="en-US"/>
          </a:p>
        </p:txBody>
      </p:sp>
      <p:cxnSp>
        <p:nvCxnSpPr>
          <p:cNvPr id="3145735" name="AutoShape 57"/>
          <p:cNvCxnSpPr>
            <a:cxnSpLocks noChangeShapeType="1"/>
            <a:stCxn id="1048872" idx="2"/>
          </p:cNvCxnSpPr>
          <p:nvPr/>
        </p:nvCxnSpPr>
        <p:spPr bwMode="auto">
          <a:xfrm rot="16200000" flipH="1">
            <a:off x="4648112" y="1676488"/>
            <a:ext cx="1588" cy="1412"/>
          </a:xfrm>
          <a:prstGeom prst="bentConnector3">
            <a:avLst>
              <a:gd name="adj1" fmla="val 13500000"/>
            </a:avLst>
          </a:prstGeom>
          <a:noFill/>
          <a:ln w="9525">
            <a:solidFill>
              <a:schemeClr val="tx1"/>
            </a:solidFill>
            <a:miter lim="800000"/>
            <a:headEnd/>
            <a:tailEnd/>
          </a:ln>
          <a:effectLst/>
        </p:spPr>
      </p:cxnSp>
      <p:cxnSp>
        <p:nvCxnSpPr>
          <p:cNvPr id="3145736" name="AutoShape 58"/>
          <p:cNvCxnSpPr>
            <a:cxnSpLocks noChangeShapeType="1"/>
            <a:stCxn id="1048918" idx="2"/>
            <a:endCxn id="1048903" idx="0"/>
          </p:cNvCxnSpPr>
          <p:nvPr/>
        </p:nvCxnSpPr>
        <p:spPr bwMode="auto">
          <a:xfrm flipV="1">
            <a:off x="740181" y="1905000"/>
            <a:ext cx="7513408" cy="2363"/>
          </a:xfrm>
          <a:prstGeom prst="straightConnector1"/>
          <a:noFill/>
          <a:ln w="9525">
            <a:solidFill>
              <a:schemeClr val="tx1"/>
            </a:solidFill>
            <a:round/>
            <a:headEnd/>
            <a:tailEnd/>
          </a:ln>
          <a:effectLst/>
        </p:spPr>
      </p:cxnSp>
      <p:sp>
        <p:nvSpPr>
          <p:cNvPr id="1048899" name="Line 59"/>
          <p:cNvSpPr>
            <a:spLocks noChangeShapeType="1"/>
          </p:cNvSpPr>
          <p:nvPr/>
        </p:nvSpPr>
        <p:spPr bwMode="auto">
          <a:xfrm>
            <a:off x="712612" y="1903414"/>
            <a:ext cx="0" cy="223837"/>
          </a:xfrm>
          <a:prstGeom prst="line"/>
          <a:noFill/>
          <a:ln w="9525">
            <a:solidFill>
              <a:schemeClr val="tx1"/>
            </a:solidFill>
            <a:round/>
            <a:headEnd/>
            <a:tailEnd type="triangle" w="med" len="med"/>
          </a:ln>
          <a:effectLst/>
        </p:spPr>
        <p:txBody>
          <a:bodyPr/>
          <a:p>
            <a:endParaRPr dirty="0" lang="en-US"/>
          </a:p>
        </p:txBody>
      </p:sp>
      <p:sp>
        <p:nvSpPr>
          <p:cNvPr id="1048900" name="Line 60"/>
          <p:cNvSpPr>
            <a:spLocks noChangeShapeType="1"/>
          </p:cNvSpPr>
          <p:nvPr/>
        </p:nvSpPr>
        <p:spPr bwMode="auto">
          <a:xfrm flipH="1">
            <a:off x="3039534" y="1905001"/>
            <a:ext cx="8467" cy="225425"/>
          </a:xfrm>
          <a:prstGeom prst="line"/>
          <a:noFill/>
          <a:ln w="9525">
            <a:solidFill>
              <a:schemeClr val="tx1"/>
            </a:solidFill>
            <a:round/>
            <a:headEnd/>
            <a:tailEnd type="triangle" w="med" len="med"/>
          </a:ln>
          <a:effectLst/>
        </p:spPr>
        <p:txBody>
          <a:bodyPr/>
          <a:p>
            <a:endParaRPr dirty="0" lang="en-US"/>
          </a:p>
        </p:txBody>
      </p:sp>
      <p:sp>
        <p:nvSpPr>
          <p:cNvPr id="1048901" name="Line 61"/>
          <p:cNvSpPr>
            <a:spLocks noChangeShapeType="1"/>
          </p:cNvSpPr>
          <p:nvPr/>
        </p:nvSpPr>
        <p:spPr bwMode="auto">
          <a:xfrm>
            <a:off x="4876800" y="1905000"/>
            <a:ext cx="0" cy="223838"/>
          </a:xfrm>
          <a:prstGeom prst="line"/>
          <a:noFill/>
          <a:ln w="9525">
            <a:solidFill>
              <a:schemeClr val="tx1"/>
            </a:solidFill>
            <a:round/>
            <a:headEnd/>
            <a:tailEnd type="triangle" w="med" len="med"/>
          </a:ln>
          <a:effectLst/>
        </p:spPr>
        <p:txBody>
          <a:bodyPr/>
          <a:p>
            <a:endParaRPr dirty="0" lang="en-US"/>
          </a:p>
        </p:txBody>
      </p:sp>
      <p:sp>
        <p:nvSpPr>
          <p:cNvPr id="1048902" name="Line 62"/>
          <p:cNvSpPr>
            <a:spLocks noChangeShapeType="1"/>
          </p:cNvSpPr>
          <p:nvPr/>
        </p:nvSpPr>
        <p:spPr bwMode="auto">
          <a:xfrm>
            <a:off x="6684434" y="1905000"/>
            <a:ext cx="0" cy="223838"/>
          </a:xfrm>
          <a:prstGeom prst="line"/>
          <a:noFill/>
          <a:ln w="9525">
            <a:solidFill>
              <a:schemeClr val="tx1"/>
            </a:solidFill>
            <a:round/>
            <a:headEnd/>
            <a:tailEnd type="triangle" w="med" len="med"/>
          </a:ln>
          <a:effectLst/>
        </p:spPr>
        <p:txBody>
          <a:bodyPr/>
          <a:p>
            <a:endParaRPr dirty="0" lang="en-US"/>
          </a:p>
        </p:txBody>
      </p:sp>
      <p:sp>
        <p:nvSpPr>
          <p:cNvPr id="1048903" name="Line 63"/>
          <p:cNvSpPr>
            <a:spLocks noChangeShapeType="1"/>
          </p:cNvSpPr>
          <p:nvPr/>
        </p:nvSpPr>
        <p:spPr bwMode="auto">
          <a:xfrm>
            <a:off x="8253589" y="1905000"/>
            <a:ext cx="0" cy="223838"/>
          </a:xfrm>
          <a:prstGeom prst="line"/>
          <a:noFill/>
          <a:ln w="9525">
            <a:solidFill>
              <a:schemeClr val="tx1"/>
            </a:solidFill>
            <a:round/>
            <a:headEnd/>
            <a:tailEnd type="triangle" w="med" len="med"/>
          </a:ln>
          <a:effectLst/>
        </p:spPr>
        <p:txBody>
          <a:bodyPr/>
          <a:p>
            <a:endParaRPr dirty="0" lang="en-US"/>
          </a:p>
        </p:txBody>
      </p:sp>
      <p:sp>
        <p:nvSpPr>
          <p:cNvPr id="1048904" name="Rectangle 64"/>
          <p:cNvSpPr>
            <a:spLocks noChangeArrowheads="1"/>
          </p:cNvSpPr>
          <p:nvPr/>
        </p:nvSpPr>
        <p:spPr bwMode="auto">
          <a:xfrm>
            <a:off x="7964312" y="5943600"/>
            <a:ext cx="838200" cy="4572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Be alert for </a:t>
            </a:r>
          </a:p>
          <a:p>
            <a:pPr algn="ctr"/>
            <a:r>
              <a:rPr b="0" dirty="0" sz="1000" lang="en-US">
                <a:latin typeface="Arial" pitchFamily="34" charset="0"/>
              </a:rPr>
              <a:t>compartment</a:t>
            </a:r>
          </a:p>
          <a:p>
            <a:pPr algn="ctr"/>
            <a:r>
              <a:rPr b="0" dirty="0" sz="1000" lang="en-US">
                <a:latin typeface="Arial" pitchFamily="34" charset="0"/>
              </a:rPr>
              <a:t>syndrome</a:t>
            </a:r>
          </a:p>
        </p:txBody>
      </p:sp>
      <p:sp>
        <p:nvSpPr>
          <p:cNvPr id="1048905" name="Line 65"/>
          <p:cNvSpPr>
            <a:spLocks noChangeShapeType="1"/>
          </p:cNvSpPr>
          <p:nvPr/>
        </p:nvSpPr>
        <p:spPr bwMode="auto">
          <a:xfrm>
            <a:off x="8305800" y="2667000"/>
            <a:ext cx="0" cy="304800"/>
          </a:xfrm>
          <a:prstGeom prst="line"/>
          <a:noFill/>
          <a:ln w="9525">
            <a:solidFill>
              <a:schemeClr val="tx1"/>
            </a:solidFill>
            <a:round/>
            <a:headEnd/>
            <a:tailEnd type="triangle" w="med" len="med"/>
          </a:ln>
          <a:effectLst/>
        </p:spPr>
        <p:txBody>
          <a:bodyPr/>
          <a:p>
            <a:endParaRPr dirty="0" lang="en-US"/>
          </a:p>
        </p:txBody>
      </p:sp>
      <p:sp>
        <p:nvSpPr>
          <p:cNvPr id="1048906" name="Line 66"/>
          <p:cNvSpPr>
            <a:spLocks noChangeShapeType="1"/>
          </p:cNvSpPr>
          <p:nvPr/>
        </p:nvSpPr>
        <p:spPr bwMode="auto">
          <a:xfrm>
            <a:off x="8305800" y="3581400"/>
            <a:ext cx="0" cy="228600"/>
          </a:xfrm>
          <a:prstGeom prst="line"/>
          <a:noFill/>
          <a:ln w="9525">
            <a:solidFill>
              <a:schemeClr val="tx1"/>
            </a:solidFill>
            <a:round/>
            <a:headEnd/>
            <a:tailEnd type="triangle" w="med" len="med"/>
          </a:ln>
          <a:effectLst/>
        </p:spPr>
        <p:txBody>
          <a:bodyPr/>
          <a:p>
            <a:endParaRPr dirty="0" lang="en-US"/>
          </a:p>
        </p:txBody>
      </p:sp>
      <p:sp>
        <p:nvSpPr>
          <p:cNvPr id="1048907" name="Line 67"/>
          <p:cNvSpPr>
            <a:spLocks noChangeShapeType="1"/>
          </p:cNvSpPr>
          <p:nvPr/>
        </p:nvSpPr>
        <p:spPr bwMode="auto">
          <a:xfrm>
            <a:off x="8305800" y="4648200"/>
            <a:ext cx="0" cy="228600"/>
          </a:xfrm>
          <a:prstGeom prst="line"/>
          <a:noFill/>
          <a:ln w="9525">
            <a:solidFill>
              <a:schemeClr val="tx1"/>
            </a:solidFill>
            <a:round/>
            <a:headEnd/>
            <a:tailEnd type="triangle" w="med" len="med"/>
          </a:ln>
          <a:effectLst/>
        </p:spPr>
        <p:txBody>
          <a:bodyPr/>
          <a:p>
            <a:endParaRPr dirty="0" lang="en-US"/>
          </a:p>
        </p:txBody>
      </p:sp>
      <p:sp>
        <p:nvSpPr>
          <p:cNvPr id="1048908" name="Line 68"/>
          <p:cNvSpPr>
            <a:spLocks noChangeShapeType="1"/>
          </p:cNvSpPr>
          <p:nvPr/>
        </p:nvSpPr>
        <p:spPr bwMode="auto">
          <a:xfrm>
            <a:off x="8382000" y="5638800"/>
            <a:ext cx="0" cy="304800"/>
          </a:xfrm>
          <a:prstGeom prst="line"/>
          <a:noFill/>
          <a:ln w="9525">
            <a:solidFill>
              <a:schemeClr val="tx1"/>
            </a:solidFill>
            <a:round/>
            <a:headEnd/>
            <a:tailEnd type="triangle" w="med" len="med"/>
          </a:ln>
          <a:effectLst/>
        </p:spPr>
        <p:txBody>
          <a:bodyPr/>
          <a:p>
            <a:endParaRPr dirty="0" lang="en-US"/>
          </a:p>
        </p:txBody>
      </p:sp>
      <p:sp>
        <p:nvSpPr>
          <p:cNvPr id="1048909" name="Line 69"/>
          <p:cNvSpPr>
            <a:spLocks noChangeShapeType="1"/>
          </p:cNvSpPr>
          <p:nvPr/>
        </p:nvSpPr>
        <p:spPr bwMode="auto">
          <a:xfrm>
            <a:off x="6934200" y="3505200"/>
            <a:ext cx="0" cy="152400"/>
          </a:xfrm>
          <a:prstGeom prst="line"/>
          <a:noFill/>
          <a:ln w="9525">
            <a:solidFill>
              <a:schemeClr val="tx1"/>
            </a:solidFill>
            <a:round/>
            <a:headEnd/>
            <a:tailEnd/>
          </a:ln>
          <a:effectLst/>
        </p:spPr>
        <p:txBody>
          <a:bodyPr/>
          <a:p>
            <a:endParaRPr dirty="0" lang="en-US"/>
          </a:p>
        </p:txBody>
      </p:sp>
      <p:cxnSp>
        <p:nvCxnSpPr>
          <p:cNvPr id="3145737" name="AutoShape 70"/>
          <p:cNvCxnSpPr>
            <a:cxnSpLocks noChangeShapeType="1"/>
            <a:stCxn id="1048910" idx="0"/>
          </p:cNvCxnSpPr>
          <p:nvPr/>
        </p:nvCxnSpPr>
        <p:spPr bwMode="auto">
          <a:xfrm>
            <a:off x="6553200" y="3657600"/>
            <a:ext cx="678745" cy="1588"/>
          </a:xfrm>
          <a:prstGeom prst="straightConnector1"/>
          <a:noFill/>
          <a:ln w="9525">
            <a:solidFill>
              <a:schemeClr val="tx1"/>
            </a:solidFill>
            <a:round/>
            <a:headEnd/>
            <a:tailEnd/>
          </a:ln>
          <a:effectLst/>
        </p:spPr>
      </p:cxnSp>
      <p:sp>
        <p:nvSpPr>
          <p:cNvPr id="1048910" name="Line 71"/>
          <p:cNvSpPr>
            <a:spLocks noChangeShapeType="1"/>
          </p:cNvSpPr>
          <p:nvPr/>
        </p:nvSpPr>
        <p:spPr bwMode="auto">
          <a:xfrm>
            <a:off x="6553200" y="3657600"/>
            <a:ext cx="0" cy="152400"/>
          </a:xfrm>
          <a:prstGeom prst="line"/>
          <a:noFill/>
          <a:ln w="9525">
            <a:solidFill>
              <a:schemeClr val="tx1"/>
            </a:solidFill>
            <a:round/>
            <a:headEnd/>
            <a:tailEnd type="triangle" w="med" len="med"/>
          </a:ln>
          <a:effectLst/>
        </p:spPr>
        <p:txBody>
          <a:bodyPr/>
          <a:p>
            <a:endParaRPr dirty="0" lang="en-US"/>
          </a:p>
        </p:txBody>
      </p:sp>
      <p:sp>
        <p:nvSpPr>
          <p:cNvPr id="1048911" name="Line 72"/>
          <p:cNvSpPr>
            <a:spLocks noChangeShapeType="1"/>
          </p:cNvSpPr>
          <p:nvPr/>
        </p:nvSpPr>
        <p:spPr bwMode="auto">
          <a:xfrm>
            <a:off x="7239000" y="3657600"/>
            <a:ext cx="0" cy="152400"/>
          </a:xfrm>
          <a:prstGeom prst="line"/>
          <a:noFill/>
          <a:ln w="9525">
            <a:solidFill>
              <a:schemeClr val="tx1"/>
            </a:solidFill>
            <a:round/>
            <a:headEnd/>
            <a:tailEnd type="triangle" w="med" len="med"/>
          </a:ln>
          <a:effectLst/>
        </p:spPr>
        <p:txBody>
          <a:bodyPr/>
          <a:p>
            <a:endParaRPr dirty="0" lang="en-US"/>
          </a:p>
        </p:txBody>
      </p:sp>
      <p:sp>
        <p:nvSpPr>
          <p:cNvPr id="1048912" name="Line 73"/>
          <p:cNvSpPr>
            <a:spLocks noChangeShapeType="1"/>
          </p:cNvSpPr>
          <p:nvPr/>
        </p:nvSpPr>
        <p:spPr bwMode="auto">
          <a:xfrm>
            <a:off x="6553200" y="4343400"/>
            <a:ext cx="0" cy="152400"/>
          </a:xfrm>
          <a:prstGeom prst="line"/>
          <a:noFill/>
          <a:ln w="9525">
            <a:solidFill>
              <a:schemeClr val="tx1"/>
            </a:solidFill>
            <a:round/>
            <a:headEnd/>
            <a:tailEnd type="triangle" w="med" len="med"/>
          </a:ln>
          <a:effectLst/>
        </p:spPr>
        <p:txBody>
          <a:bodyPr/>
          <a:p>
            <a:endParaRPr dirty="0" lang="en-US"/>
          </a:p>
        </p:txBody>
      </p:sp>
      <p:sp>
        <p:nvSpPr>
          <p:cNvPr id="1048913" name="Line 74"/>
          <p:cNvSpPr>
            <a:spLocks noChangeShapeType="1"/>
          </p:cNvSpPr>
          <p:nvPr/>
        </p:nvSpPr>
        <p:spPr bwMode="auto">
          <a:xfrm>
            <a:off x="7391400" y="4191000"/>
            <a:ext cx="0" cy="304800"/>
          </a:xfrm>
          <a:prstGeom prst="line"/>
          <a:noFill/>
          <a:ln w="9525">
            <a:solidFill>
              <a:schemeClr val="tx1"/>
            </a:solidFill>
            <a:round/>
            <a:headEnd/>
            <a:tailEnd type="triangle" w="med" len="med"/>
          </a:ln>
          <a:effectLst/>
        </p:spPr>
        <p:txBody>
          <a:bodyPr/>
          <a:p>
            <a:endParaRPr dirty="0" lang="en-US"/>
          </a:p>
        </p:txBody>
      </p:sp>
      <p:sp>
        <p:nvSpPr>
          <p:cNvPr id="1048914" name="Line 75"/>
          <p:cNvSpPr>
            <a:spLocks noChangeShapeType="1"/>
          </p:cNvSpPr>
          <p:nvPr/>
        </p:nvSpPr>
        <p:spPr bwMode="auto">
          <a:xfrm>
            <a:off x="7391400" y="5105400"/>
            <a:ext cx="0" cy="152400"/>
          </a:xfrm>
          <a:prstGeom prst="line"/>
          <a:noFill/>
          <a:ln w="9525">
            <a:solidFill>
              <a:schemeClr val="tx1"/>
            </a:solidFill>
            <a:round/>
            <a:headEnd/>
            <a:tailEnd/>
          </a:ln>
          <a:effectLst/>
        </p:spPr>
        <p:txBody>
          <a:bodyPr/>
          <a:p>
            <a:endParaRPr dirty="0" lang="en-US"/>
          </a:p>
        </p:txBody>
      </p:sp>
      <p:sp>
        <p:nvSpPr>
          <p:cNvPr id="1048915" name="Line 76"/>
          <p:cNvSpPr>
            <a:spLocks noChangeShapeType="1"/>
          </p:cNvSpPr>
          <p:nvPr/>
        </p:nvSpPr>
        <p:spPr bwMode="auto">
          <a:xfrm>
            <a:off x="7391400" y="5562600"/>
            <a:ext cx="0" cy="228600"/>
          </a:xfrm>
          <a:prstGeom prst="line"/>
          <a:noFill/>
          <a:ln w="9525">
            <a:solidFill>
              <a:schemeClr val="tx1"/>
            </a:solidFill>
            <a:round/>
            <a:headEnd/>
            <a:tailEnd type="triangle" w="med" len="med"/>
          </a:ln>
          <a:effectLst/>
        </p:spPr>
        <p:txBody>
          <a:bodyPr/>
          <a:p>
            <a:endParaRPr dirty="0" lang="en-US"/>
          </a:p>
        </p:txBody>
      </p:sp>
      <p:sp>
        <p:nvSpPr>
          <p:cNvPr id="1048916" name="Text Box 77"/>
          <p:cNvSpPr txBox="1">
            <a:spLocks noChangeArrowheads="1"/>
          </p:cNvSpPr>
          <p:nvPr/>
        </p:nvSpPr>
        <p:spPr bwMode="auto">
          <a:xfrm>
            <a:off x="7848601" y="4449764"/>
            <a:ext cx="963789" cy="244475"/>
          </a:xfrm>
          <a:prstGeom prst="rect"/>
          <a:noFill/>
          <a:ln w="9525">
            <a:noFill/>
            <a:miter lim="800000"/>
            <a:headEnd/>
            <a:tailEnd/>
          </a:ln>
          <a:effectLst/>
        </p:spPr>
        <p:txBody>
          <a:bodyPr>
            <a:spAutoFit/>
          </a:bodyPr>
          <a:p>
            <a:r>
              <a:rPr b="0" dirty="0" sz="1000" lang="en-US">
                <a:solidFill>
                  <a:schemeClr val="bg1"/>
                </a:solidFill>
                <a:latin typeface="Arial" pitchFamily="34" charset="0"/>
              </a:rPr>
              <a:t>Consult Ortho</a:t>
            </a:r>
          </a:p>
        </p:txBody>
      </p:sp>
      <p:sp>
        <p:nvSpPr>
          <p:cNvPr id="1048917" name="Line 78"/>
          <p:cNvSpPr>
            <a:spLocks noChangeShapeType="1"/>
          </p:cNvSpPr>
          <p:nvPr/>
        </p:nvSpPr>
        <p:spPr bwMode="auto">
          <a:xfrm flipV="1">
            <a:off x="8305800" y="4343400"/>
            <a:ext cx="0" cy="152400"/>
          </a:xfrm>
          <a:prstGeom prst="line"/>
          <a:noFill/>
          <a:ln w="9525">
            <a:solidFill>
              <a:schemeClr val="tx1"/>
            </a:solidFill>
            <a:round/>
            <a:headEnd/>
            <a:tailEnd/>
          </a:ln>
          <a:effectLst/>
        </p:spPr>
        <p:txBody>
          <a:bodyPr/>
          <a:p>
            <a:endParaRPr dirty="0" lang="en-US"/>
          </a:p>
        </p:txBody>
      </p:sp>
      <p:sp>
        <p:nvSpPr>
          <p:cNvPr id="1048918" name="Text Box 79"/>
          <p:cNvSpPr txBox="1">
            <a:spLocks noChangeArrowheads="1"/>
          </p:cNvSpPr>
          <p:nvPr/>
        </p:nvSpPr>
        <p:spPr bwMode="auto">
          <a:xfrm>
            <a:off x="605368" y="1630364"/>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1</a:t>
            </a:r>
          </a:p>
        </p:txBody>
      </p:sp>
      <p:sp>
        <p:nvSpPr>
          <p:cNvPr id="1048919" name="Text Box 80"/>
          <p:cNvSpPr txBox="1">
            <a:spLocks noChangeArrowheads="1"/>
          </p:cNvSpPr>
          <p:nvPr/>
        </p:nvSpPr>
        <p:spPr bwMode="auto">
          <a:xfrm>
            <a:off x="2922412" y="1646239"/>
            <a:ext cx="268111" cy="274637"/>
          </a:xfrm>
          <a:prstGeom prst="rect"/>
          <a:noFill/>
          <a:ln w="9525">
            <a:noFill/>
            <a:miter lim="800000"/>
            <a:headEnd/>
            <a:tailEnd/>
          </a:ln>
          <a:effectLst/>
        </p:spPr>
        <p:txBody>
          <a:bodyPr>
            <a:spAutoFit/>
          </a:bodyPr>
          <a:p>
            <a:r>
              <a:rPr dirty="0" sz="1200" lang="en-US" u="sng">
                <a:solidFill>
                  <a:schemeClr val="bg1"/>
                </a:solidFill>
                <a:latin typeface="Arial" pitchFamily="34" charset="0"/>
              </a:rPr>
              <a:t>2</a:t>
            </a:r>
          </a:p>
        </p:txBody>
      </p:sp>
      <p:sp>
        <p:nvSpPr>
          <p:cNvPr id="1048920" name="Text Box 81"/>
          <p:cNvSpPr txBox="1">
            <a:spLocks noChangeArrowheads="1"/>
          </p:cNvSpPr>
          <p:nvPr/>
        </p:nvSpPr>
        <p:spPr bwMode="auto">
          <a:xfrm>
            <a:off x="4724400" y="1676400"/>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3</a:t>
            </a:r>
          </a:p>
        </p:txBody>
      </p:sp>
      <p:sp>
        <p:nvSpPr>
          <p:cNvPr id="1048921" name="Text Box 82"/>
          <p:cNvSpPr txBox="1">
            <a:spLocks noChangeArrowheads="1"/>
          </p:cNvSpPr>
          <p:nvPr/>
        </p:nvSpPr>
        <p:spPr bwMode="auto">
          <a:xfrm>
            <a:off x="6539089" y="1676400"/>
            <a:ext cx="269626" cy="276999"/>
          </a:xfrm>
          <a:prstGeom prst="rect"/>
          <a:noFill/>
          <a:ln w="9525">
            <a:noFill/>
            <a:miter lim="800000"/>
            <a:headEnd/>
            <a:tailEnd/>
          </a:ln>
          <a:effectLst/>
        </p:spPr>
        <p:txBody>
          <a:bodyPr wrap="none">
            <a:spAutoFit/>
          </a:bodyPr>
          <a:p>
            <a:r>
              <a:rPr dirty="0" sz="1200" lang="en-US" u="sng">
                <a:solidFill>
                  <a:schemeClr val="bg1"/>
                </a:solidFill>
                <a:latin typeface="Arial" pitchFamily="34" charset="0"/>
              </a:rPr>
              <a:t>4</a:t>
            </a:r>
          </a:p>
        </p:txBody>
      </p:sp>
      <p:sp>
        <p:nvSpPr>
          <p:cNvPr id="1048922" name="Text Box 83"/>
          <p:cNvSpPr txBox="1">
            <a:spLocks noChangeArrowheads="1"/>
          </p:cNvSpPr>
          <p:nvPr/>
        </p:nvSpPr>
        <p:spPr bwMode="auto">
          <a:xfrm>
            <a:off x="8001000" y="1447801"/>
            <a:ext cx="184856" cy="366713"/>
          </a:xfrm>
          <a:prstGeom prst="rect"/>
          <a:noFill/>
          <a:ln w="9525">
            <a:noFill/>
            <a:miter lim="800000"/>
            <a:headEnd/>
            <a:tailEnd/>
          </a:ln>
          <a:effectLst/>
        </p:spPr>
        <p:txBody>
          <a:bodyPr wrap="none">
            <a:spAutoFit/>
          </a:bodyPr>
          <a:p>
            <a:endParaRPr b="0" dirty="0" sz="1800" lang="en-US">
              <a:latin typeface="Arial" pitchFamily="34" charset="0"/>
            </a:endParaRPr>
          </a:p>
        </p:txBody>
      </p:sp>
      <p:sp>
        <p:nvSpPr>
          <p:cNvPr id="1048923" name="Text Box 84"/>
          <p:cNvSpPr txBox="1">
            <a:spLocks noChangeArrowheads="1"/>
          </p:cNvSpPr>
          <p:nvPr/>
        </p:nvSpPr>
        <p:spPr bwMode="auto">
          <a:xfrm>
            <a:off x="8084257" y="1662114"/>
            <a:ext cx="268111" cy="274637"/>
          </a:xfrm>
          <a:prstGeom prst="rect"/>
          <a:noFill/>
          <a:ln w="9525">
            <a:noFill/>
            <a:miter lim="800000"/>
            <a:headEnd/>
            <a:tailEnd/>
          </a:ln>
          <a:effectLst/>
        </p:spPr>
        <p:txBody>
          <a:bodyPr>
            <a:spAutoFit/>
          </a:bodyPr>
          <a:p>
            <a:r>
              <a:rPr dirty="0" sz="1200" lang="en-US" u="sng">
                <a:solidFill>
                  <a:schemeClr val="bg1"/>
                </a:solidFill>
                <a:latin typeface="Arial" pitchFamily="34" charset="0"/>
              </a:rPr>
              <a:t>5</a:t>
            </a:r>
          </a:p>
        </p:txBody>
      </p:sp>
      <p:sp>
        <p:nvSpPr>
          <p:cNvPr id="1048924" name="Line 85"/>
          <p:cNvSpPr>
            <a:spLocks noChangeShapeType="1"/>
          </p:cNvSpPr>
          <p:nvPr/>
        </p:nvSpPr>
        <p:spPr bwMode="auto">
          <a:xfrm>
            <a:off x="1676400" y="3581400"/>
            <a:ext cx="0" cy="228600"/>
          </a:xfrm>
          <a:prstGeom prst="line"/>
          <a:noFill/>
          <a:ln w="9525">
            <a:solidFill>
              <a:schemeClr val="tx1"/>
            </a:solidFill>
            <a:round/>
            <a:headEnd/>
            <a:tailEnd type="triangle" w="med" len="med"/>
          </a:ln>
          <a:effectLst/>
        </p:spPr>
        <p:txBody>
          <a:bodyPr/>
          <a:p>
            <a:endParaRPr dirty="0" lang="en-US"/>
          </a:p>
        </p:txBody>
      </p:sp>
      <p:sp>
        <p:nvSpPr>
          <p:cNvPr id="1048925" name="Rectangle 86"/>
          <p:cNvSpPr>
            <a:spLocks noChangeArrowheads="1"/>
          </p:cNvSpPr>
          <p:nvPr/>
        </p:nvSpPr>
        <p:spPr bwMode="auto">
          <a:xfrm>
            <a:off x="1371600" y="3810000"/>
            <a:ext cx="685800" cy="5334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Chest</a:t>
            </a:r>
          </a:p>
          <a:p>
            <a:pPr algn="ctr"/>
            <a:r>
              <a:rPr b="0" dirty="0" sz="1000" lang="en-US">
                <a:latin typeface="Arial" pitchFamily="34" charset="0"/>
              </a:rPr>
              <a:t>X-Ray </a:t>
            </a:r>
          </a:p>
          <a:p>
            <a:pPr algn="ctr"/>
            <a:r>
              <a:rPr b="0" dirty="0" sz="1000" lang="en-US">
                <a:latin typeface="Arial" pitchFamily="34" charset="0"/>
              </a:rPr>
              <a:t>(+) Ptx-Htx</a:t>
            </a:r>
          </a:p>
        </p:txBody>
      </p:sp>
      <p:sp>
        <p:nvSpPr>
          <p:cNvPr id="1048926" name="Line 87"/>
          <p:cNvSpPr>
            <a:spLocks noChangeShapeType="1"/>
          </p:cNvSpPr>
          <p:nvPr/>
        </p:nvSpPr>
        <p:spPr bwMode="auto">
          <a:xfrm flipH="1" flipV="1">
            <a:off x="1236133" y="4038600"/>
            <a:ext cx="135467" cy="0"/>
          </a:xfrm>
          <a:prstGeom prst="line"/>
          <a:noFill/>
          <a:ln w="9525">
            <a:solidFill>
              <a:schemeClr val="tx1"/>
            </a:solidFill>
            <a:round/>
            <a:headEnd/>
            <a:tailEnd type="triangle" w="med" len="med"/>
          </a:ln>
          <a:effectLst/>
        </p:spPr>
        <p:txBody>
          <a:bodyPr/>
          <a:p>
            <a:endParaRPr dirty="0" lang="en-US"/>
          </a:p>
        </p:txBody>
      </p:sp>
      <p:sp>
        <p:nvSpPr>
          <p:cNvPr id="1048927" name="Line 88"/>
          <p:cNvSpPr>
            <a:spLocks noChangeShapeType="1"/>
          </p:cNvSpPr>
          <p:nvPr/>
        </p:nvSpPr>
        <p:spPr bwMode="auto">
          <a:xfrm>
            <a:off x="5791200" y="3657600"/>
            <a:ext cx="0" cy="228600"/>
          </a:xfrm>
          <a:prstGeom prst="line"/>
          <a:noFill/>
          <a:ln w="9525">
            <a:solidFill>
              <a:schemeClr val="tx1"/>
            </a:solidFill>
            <a:round/>
            <a:headEnd/>
            <a:tailEnd type="triangle" w="med" len="med"/>
          </a:ln>
          <a:effectLst/>
        </p:spPr>
        <p:txBody>
          <a:bodyPr/>
          <a:p>
            <a:endParaRPr dirty="0" lang="en-US"/>
          </a:p>
        </p:txBody>
      </p:sp>
      <p:sp>
        <p:nvSpPr>
          <p:cNvPr id="1048928" name="Rectangle 89"/>
          <p:cNvSpPr>
            <a:spLocks noChangeArrowheads="1"/>
          </p:cNvSpPr>
          <p:nvPr/>
        </p:nvSpPr>
        <p:spPr bwMode="auto">
          <a:xfrm>
            <a:off x="5562600" y="3886200"/>
            <a:ext cx="533400" cy="609600"/>
          </a:xfrm>
          <a:prstGeom prst="rect"/>
          <a:solidFill>
            <a:schemeClr val="accent1"/>
          </a:solidFill>
          <a:ln w="9525">
            <a:solidFill>
              <a:schemeClr val="tx1"/>
            </a:solidFill>
            <a:miter lim="800000"/>
            <a:headEnd/>
            <a:tailEnd/>
          </a:ln>
          <a:effectLst/>
        </p:spPr>
        <p:txBody>
          <a:bodyPr anchor="ctr" wrap="none"/>
          <a:p>
            <a:pPr algn="ctr"/>
            <a:r>
              <a:rPr b="0" dirty="0" sz="1000" lang="en-US">
                <a:latin typeface="Arial" pitchFamily="34" charset="0"/>
              </a:rPr>
              <a:t>Pelvic</a:t>
            </a:r>
          </a:p>
          <a:p>
            <a:pPr algn="ctr"/>
            <a:r>
              <a:rPr b="0" dirty="0" sz="1000" lang="en-US">
                <a:latin typeface="Arial" pitchFamily="34" charset="0"/>
              </a:rPr>
              <a:t>X-Ray</a:t>
            </a:r>
          </a:p>
          <a:p>
            <a:pPr algn="ctr"/>
            <a:r>
              <a:rPr b="0" dirty="0" sz="1000" lang="en-US">
                <a:latin typeface="Arial" pitchFamily="34" charset="0"/>
              </a:rPr>
              <a:t>(+) Fx</a:t>
            </a:r>
          </a:p>
        </p:txBody>
      </p:sp>
      <p:sp>
        <p:nvSpPr>
          <p:cNvPr id="1048929" name="Line 90"/>
          <p:cNvSpPr>
            <a:spLocks noChangeShapeType="1"/>
          </p:cNvSpPr>
          <p:nvPr/>
        </p:nvSpPr>
        <p:spPr bwMode="auto">
          <a:xfrm flipH="1">
            <a:off x="5791200" y="4495800"/>
            <a:ext cx="0" cy="609600"/>
          </a:xfrm>
          <a:prstGeom prst="line"/>
          <a:noFill/>
          <a:ln w="9525">
            <a:solidFill>
              <a:schemeClr val="tx1"/>
            </a:solidFill>
            <a:round/>
            <a:headEnd/>
            <a:tailEnd type="triangle" w="med" len="med"/>
          </a:ln>
          <a:effectLst/>
        </p:spPr>
        <p:txBody>
          <a:bodyPr/>
          <a:p>
            <a:endParaRPr dirty="0" lang="en-US"/>
          </a:p>
        </p:txBody>
      </p:sp>
      <p:sp>
        <p:nvSpPr>
          <p:cNvPr id="1048930" name="Line 91"/>
          <p:cNvSpPr>
            <a:spLocks noChangeShapeType="1"/>
          </p:cNvSpPr>
          <p:nvPr/>
        </p:nvSpPr>
        <p:spPr bwMode="auto">
          <a:xfrm flipH="1">
            <a:off x="3048000" y="3505200"/>
            <a:ext cx="0" cy="152400"/>
          </a:xfrm>
          <a:prstGeom prst="line"/>
          <a:noFill/>
          <a:ln w="9525">
            <a:solidFill>
              <a:schemeClr val="tx1"/>
            </a:solidFill>
            <a:round/>
            <a:headEnd/>
            <a:tailEnd/>
          </a:ln>
          <a:effectLst/>
        </p:spPr>
        <p:txBody>
          <a:bodyPr/>
          <a:p>
            <a:endParaRPr dirty="0" lang="en-US"/>
          </a:p>
        </p:txBody>
      </p:sp>
      <p:sp>
        <p:nvSpPr>
          <p:cNvPr id="1048931" name="Line 92"/>
          <p:cNvSpPr>
            <a:spLocks noChangeShapeType="1"/>
          </p:cNvSpPr>
          <p:nvPr/>
        </p:nvSpPr>
        <p:spPr bwMode="auto">
          <a:xfrm>
            <a:off x="2590800" y="3657600"/>
            <a:ext cx="914400" cy="0"/>
          </a:xfrm>
          <a:prstGeom prst="line"/>
          <a:noFill/>
          <a:ln w="9525">
            <a:solidFill>
              <a:schemeClr val="tx1"/>
            </a:solidFill>
            <a:round/>
            <a:headEnd/>
            <a:tailEnd/>
          </a:ln>
          <a:effectLst/>
        </p:spPr>
        <p:txBody>
          <a:bodyPr/>
          <a:p>
            <a:endParaRPr dirty="0" lang="en-US"/>
          </a:p>
        </p:txBody>
      </p:sp>
      <p:sp>
        <p:nvSpPr>
          <p:cNvPr id="1048932" name="Line 93"/>
          <p:cNvSpPr>
            <a:spLocks noChangeShapeType="1"/>
          </p:cNvSpPr>
          <p:nvPr/>
        </p:nvSpPr>
        <p:spPr bwMode="auto">
          <a:xfrm>
            <a:off x="2590800" y="3657600"/>
            <a:ext cx="0" cy="304800"/>
          </a:xfrm>
          <a:prstGeom prst="line"/>
          <a:noFill/>
          <a:ln w="9525">
            <a:solidFill>
              <a:schemeClr val="tx1"/>
            </a:solidFill>
            <a:round/>
            <a:headEnd/>
            <a:tailEnd type="triangle" w="med" len="med"/>
          </a:ln>
          <a:effectLst/>
        </p:spPr>
        <p:txBody>
          <a:bodyPr/>
          <a:p>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936" name="Title 1"/>
          <p:cNvSpPr>
            <a:spLocks noGrp="1"/>
          </p:cNvSpPr>
          <p:nvPr>
            <p:ph type="title"/>
          </p:nvPr>
        </p:nvSpPr>
        <p:spPr/>
        <p:txBody>
          <a:bodyPr/>
          <a:p>
            <a:r>
              <a:rPr dirty="0" lang="en-US"/>
              <a:t>Fluid therapy</a:t>
            </a:r>
          </a:p>
        </p:txBody>
      </p:sp>
      <p:sp>
        <p:nvSpPr>
          <p:cNvPr id="1048937" name="Content Placeholder 2"/>
          <p:cNvSpPr>
            <a:spLocks noGrp="1"/>
          </p:cNvSpPr>
          <p:nvPr>
            <p:ph idx="1"/>
          </p:nvPr>
        </p:nvSpPr>
        <p:spPr>
          <a:xfrm>
            <a:off x="593557" y="1752600"/>
            <a:ext cx="6347714" cy="3880773"/>
          </a:xfrm>
        </p:spPr>
        <p:txBody>
          <a:bodyPr>
            <a:normAutofit fontScale="94444" lnSpcReduction="20000"/>
          </a:bodyPr>
          <a:p>
            <a:pPr lvl="1">
              <a:buFont typeface="Arial" pitchFamily="34" charset="0"/>
              <a:buChar char="•"/>
            </a:pPr>
            <a:r>
              <a:rPr dirty="0" sz="2400" lang="en-GB"/>
              <a:t>Crystalloid, colloid or blood products</a:t>
            </a:r>
          </a:p>
          <a:p>
            <a:pPr lvl="1">
              <a:buFont typeface="Arial" pitchFamily="34" charset="0"/>
              <a:buChar char="•"/>
            </a:pPr>
            <a:r>
              <a:rPr dirty="0" sz="2400" lang="en-GB"/>
              <a:t>Fluid requirement assessed by clinical response in particular urine output, pulse and blood pressure and lactate</a:t>
            </a:r>
          </a:p>
          <a:p>
            <a:pPr lvl="1">
              <a:buFont typeface="Arial" pitchFamily="34" charset="0"/>
              <a:buChar char="•"/>
            </a:pPr>
            <a:r>
              <a:rPr dirty="0" sz="2400" lang="en-GB"/>
              <a:t>In sepsis fluid requirement may be substantial as replacement fluid leaks into interstitium </a:t>
            </a:r>
          </a:p>
          <a:p>
            <a:pPr lvl="1">
              <a:buFont typeface="Arial" pitchFamily="34" charset="0"/>
              <a:buChar char="•"/>
            </a:pPr>
            <a:endParaRPr dirty="0" sz="2400" lang="en-GB"/>
          </a:p>
          <a:p>
            <a:pPr lvl="1">
              <a:buFont typeface="Arial" pitchFamily="34" charset="0"/>
              <a:buChar char="•"/>
            </a:pPr>
            <a:r>
              <a:rPr dirty="0" sz="2400" lang="en-GB"/>
              <a:t>All fluid may have deleterious side effects</a:t>
            </a:r>
          </a:p>
          <a:p>
            <a:pPr lvl="2"/>
            <a:r>
              <a:rPr dirty="0" sz="2400" lang="en-GB"/>
              <a:t>Coagulopathy (colloids) acidosis (normal saline)</a:t>
            </a:r>
          </a:p>
          <a:p>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56" name="Title 1"/>
          <p:cNvSpPr>
            <a:spLocks noGrp="1"/>
          </p:cNvSpPr>
          <p:nvPr>
            <p:ph type="title"/>
          </p:nvPr>
        </p:nvSpPr>
        <p:spPr/>
        <p:txBody>
          <a:bodyPr/>
          <a:p>
            <a:endParaRPr lang="en-KE"/>
          </a:p>
        </p:txBody>
      </p:sp>
      <p:sp>
        <p:nvSpPr>
          <p:cNvPr id="1048657" name="Content Placeholder 2"/>
          <p:cNvSpPr>
            <a:spLocks noGrp="1"/>
          </p:cNvSpPr>
          <p:nvPr>
            <p:ph idx="1"/>
          </p:nvPr>
        </p:nvSpPr>
        <p:spPr/>
        <p:txBody>
          <a:bodyPr/>
          <a:p>
            <a:pPr indent="0" lvl="1" marL="457200">
              <a:buNone/>
            </a:pPr>
            <a:endParaRPr dirty="0" lang="en-US">
              <a:ea typeface="ＭＳ Ｐゴシック" pitchFamily="34" charset="-128"/>
            </a:endParaRPr>
          </a:p>
          <a:p>
            <a:pPr indent="0" lvl="1" marL="457200">
              <a:buNone/>
            </a:pPr>
            <a:r>
              <a:rPr dirty="0" sz="2400" lang="en-US">
                <a:ea typeface="ＭＳ Ｐゴシック" pitchFamily="34" charset="-128"/>
              </a:rPr>
              <a:t>Reduced tissue perfusion results in.</a:t>
            </a:r>
          </a:p>
          <a:p>
            <a:pPr lvl="1"/>
            <a:r>
              <a:rPr dirty="0" sz="2400" lang="en-US">
                <a:ea typeface="ＭＳ Ｐゴシック" pitchFamily="34" charset="-128"/>
              </a:rPr>
              <a:t>Imbalance between </a:t>
            </a:r>
            <a:r>
              <a:rPr dirty="0" sz="2400" lang="en-US" err="1">
                <a:ea typeface="ＭＳ Ｐゴシック" pitchFamily="34" charset="-128"/>
              </a:rPr>
              <a:t>oxygenTissue</a:t>
            </a:r>
            <a:r>
              <a:rPr dirty="0" sz="2400" lang="en-US">
                <a:ea typeface="ＭＳ Ｐゴシック" pitchFamily="34" charset="-128"/>
              </a:rPr>
              <a:t> perfusion is dependent on SVR and CO</a:t>
            </a:r>
          </a:p>
          <a:p>
            <a:pPr lvl="1"/>
            <a:r>
              <a:rPr dirty="0" sz="2400" lang="en-US">
                <a:ea typeface="ＭＳ Ｐゴシック" pitchFamily="34" charset="-128"/>
              </a:rPr>
              <a:t> delivery and oxygen consumption which leads to cell death, end organ damage, multi-system organ failure, and death</a:t>
            </a:r>
          </a:p>
          <a:p>
            <a:endParaRPr dirty="0" lang="en-KE"/>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941" name="Title 1"/>
          <p:cNvSpPr>
            <a:spLocks noGrp="1"/>
          </p:cNvSpPr>
          <p:nvPr>
            <p:ph type="title"/>
          </p:nvPr>
        </p:nvSpPr>
        <p:spPr/>
        <p:txBody>
          <a:bodyPr/>
          <a:p>
            <a:r>
              <a:rPr lang="en-US"/>
              <a:t>Take home points</a:t>
            </a:r>
            <a:endParaRPr dirty="0" lang="en-US"/>
          </a:p>
        </p:txBody>
      </p:sp>
      <p:sp>
        <p:nvSpPr>
          <p:cNvPr id="1048942" name="Content Placeholder 2"/>
          <p:cNvSpPr>
            <a:spLocks noGrp="1"/>
          </p:cNvSpPr>
          <p:nvPr>
            <p:ph idx="1"/>
          </p:nvPr>
        </p:nvSpPr>
        <p:spPr/>
        <p:txBody>
          <a:bodyPr/>
          <a:p>
            <a:pPr>
              <a:buFont typeface="Wingdings" pitchFamily="2" charset="2"/>
              <a:buChar char="ü"/>
            </a:pPr>
            <a:r>
              <a:rPr dirty="0" lang="en-GB"/>
              <a:t> </a:t>
            </a:r>
            <a:r>
              <a:rPr dirty="0" sz="2800" lang="en-GB"/>
              <a:t>History, examination and simple investigations are usually sufficient to diagnose the presence and cause of shock</a:t>
            </a:r>
          </a:p>
          <a:p>
            <a:pPr>
              <a:buFont typeface="Wingdings" pitchFamily="2" charset="2"/>
              <a:buChar char="ü"/>
            </a:pPr>
            <a:r>
              <a:rPr dirty="0" sz="2800" lang="en-GB"/>
              <a:t>  At the bedside use ABCDE algorithm </a:t>
            </a:r>
          </a:p>
          <a:p>
            <a:pPr>
              <a:buFont typeface="Wingdings" pitchFamily="2" charset="2"/>
              <a:buChar char="ü"/>
            </a:pPr>
            <a:r>
              <a:rPr dirty="0" sz="2800" lang="en-GB"/>
              <a:t>  Specific therapy for shock is dependent on underlying cause</a:t>
            </a:r>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58" name="Title 1"/>
          <p:cNvSpPr>
            <a:spLocks noGrp="1"/>
          </p:cNvSpPr>
          <p:nvPr>
            <p:ph type="title"/>
          </p:nvPr>
        </p:nvSpPr>
        <p:spPr>
          <a:xfrm>
            <a:off x="457200" y="846138"/>
            <a:ext cx="8229600" cy="1143000"/>
          </a:xfrm>
        </p:spPr>
        <p:txBody>
          <a:bodyPr/>
          <a:p>
            <a:r>
              <a:rPr dirty="0" lang="en-US">
                <a:ea typeface="ＭＳ Ｐゴシック" pitchFamily="34" charset="-128"/>
              </a:rPr>
              <a:t>Types of Shock</a:t>
            </a:r>
          </a:p>
        </p:txBody>
      </p:sp>
      <p:sp>
        <p:nvSpPr>
          <p:cNvPr id="1048659" name="Content Placeholder 2"/>
          <p:cNvSpPr>
            <a:spLocks noGrp="1"/>
          </p:cNvSpPr>
          <p:nvPr>
            <p:ph idx="1"/>
          </p:nvPr>
        </p:nvSpPr>
        <p:spPr>
          <a:xfrm>
            <a:off x="457200" y="2209800"/>
            <a:ext cx="8229600" cy="4114800"/>
          </a:xfrm>
        </p:spPr>
        <p:txBody>
          <a:bodyPr>
            <a:normAutofit/>
          </a:bodyPr>
          <a:p>
            <a:r>
              <a:rPr dirty="0" lang="en-US">
                <a:ea typeface="ＭＳ Ｐゴシック" pitchFamily="34" charset="-128"/>
              </a:rPr>
              <a:t>Cardiogenic – failed heart resulting in reduced Cardiac Output</a:t>
            </a:r>
          </a:p>
          <a:p>
            <a:r>
              <a:rPr dirty="0" lang="en-US">
                <a:ea typeface="ＭＳ Ｐゴシック" pitchFamily="34" charset="-128"/>
              </a:rPr>
              <a:t>Obstructive –Increased intrathoracic pressure leading to reduced CO.</a:t>
            </a:r>
          </a:p>
          <a:p>
            <a:r>
              <a:rPr dirty="0" lang="en-US" err="1">
                <a:ea typeface="ＭＳ Ｐゴシック" pitchFamily="34" charset="-128"/>
              </a:rPr>
              <a:t>Hypovolaemic</a:t>
            </a:r>
            <a:r>
              <a:rPr dirty="0" lang="en-US">
                <a:ea typeface="ＭＳ Ｐゴシック" pitchFamily="34" charset="-128"/>
              </a:rPr>
              <a:t>; Loss of blood volume</a:t>
            </a:r>
          </a:p>
          <a:p>
            <a:r>
              <a:rPr dirty="0" lang="en-US">
                <a:ea typeface="ＭＳ Ｐゴシック" pitchFamily="34" charset="-128"/>
              </a:rPr>
              <a:t>Distributive – characterized by low Oncotic pressure or low vascular resistance</a:t>
            </a:r>
          </a:p>
          <a:p>
            <a:pPr lvl="1"/>
            <a:r>
              <a:rPr dirty="0" lang="en-US">
                <a:ea typeface="ＭＳ Ｐゴシック" pitchFamily="34" charset="-128"/>
              </a:rPr>
              <a:t>Septic</a:t>
            </a:r>
          </a:p>
          <a:p>
            <a:pPr lvl="1"/>
            <a:r>
              <a:rPr dirty="0" lang="en-US">
                <a:ea typeface="ＭＳ Ｐゴシック" pitchFamily="34" charset="-128"/>
              </a:rPr>
              <a:t>Anaphylactic</a:t>
            </a:r>
          </a:p>
          <a:p>
            <a:pPr lvl="1"/>
            <a:r>
              <a:rPr dirty="0" lang="en-US">
                <a:ea typeface="ＭＳ Ｐゴシック" pitchFamily="34" charset="-128"/>
              </a:rPr>
              <a:t>Neurogenic</a:t>
            </a:r>
          </a:p>
          <a:p>
            <a:pPr>
              <a:buNone/>
            </a:pPr>
            <a:endParaRPr dirty="0" lang="en-US">
              <a:ea typeface="ＭＳ Ｐゴシック"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63" name="Title 1"/>
          <p:cNvSpPr>
            <a:spLocks noGrp="1"/>
          </p:cNvSpPr>
          <p:nvPr>
            <p:ph type="title"/>
          </p:nvPr>
        </p:nvSpPr>
        <p:spPr/>
        <p:txBody>
          <a:bodyPr/>
          <a:p>
            <a:r>
              <a:rPr dirty="0" lang="en-US"/>
              <a:t>Cardiogenic shock</a:t>
            </a:r>
          </a:p>
        </p:txBody>
      </p:sp>
      <p:sp>
        <p:nvSpPr>
          <p:cNvPr id="1048664" name="Content Placeholder 2"/>
          <p:cNvSpPr>
            <a:spLocks noGrp="1"/>
          </p:cNvSpPr>
          <p:nvPr>
            <p:ph idx="1"/>
          </p:nvPr>
        </p:nvSpPr>
        <p:spPr/>
        <p:txBody>
          <a:bodyPr/>
          <a:p>
            <a:pPr lvl="1">
              <a:buFont typeface="Arial" pitchFamily="34" charset="0"/>
              <a:buChar char="•"/>
            </a:pPr>
            <a:r>
              <a:rPr dirty="0" sz="2400" lang="en-GB"/>
              <a:t>Myocardial infarction</a:t>
            </a:r>
          </a:p>
          <a:p>
            <a:pPr lvl="1">
              <a:buFont typeface="Arial" pitchFamily="34" charset="0"/>
              <a:buChar char="•"/>
            </a:pPr>
            <a:r>
              <a:rPr dirty="0" sz="2400" lang="en-GB"/>
              <a:t>Myocardial contusion</a:t>
            </a:r>
          </a:p>
          <a:p>
            <a:pPr lvl="1">
              <a:buFont typeface="Arial" pitchFamily="34" charset="0"/>
              <a:buChar char="•"/>
            </a:pPr>
            <a:r>
              <a:rPr dirty="0" sz="2400" lang="en-GB"/>
              <a:t>Myocarditis</a:t>
            </a:r>
          </a:p>
          <a:p>
            <a:pPr lvl="1">
              <a:buFont typeface="Arial" pitchFamily="34" charset="0"/>
              <a:buChar char="•"/>
            </a:pPr>
            <a:r>
              <a:rPr dirty="0" sz="2400" lang="en-GB"/>
              <a:t>Acute valvular failure</a:t>
            </a:r>
          </a:p>
          <a:p>
            <a:pPr lvl="1">
              <a:buFont typeface="Arial" pitchFamily="34" charset="0"/>
              <a:buChar char="•"/>
            </a:pPr>
            <a:r>
              <a:rPr dirty="0" sz="2400" lang="en-GB"/>
              <a:t>Arrhythmia</a:t>
            </a:r>
          </a:p>
          <a:p>
            <a:pPr lvl="1">
              <a:buFont typeface="Arial" pitchFamily="34" charset="0"/>
              <a:buChar char="•"/>
            </a:pPr>
            <a:r>
              <a:rPr dirty="0" sz="2400" lang="en-GB"/>
              <a:t>Acute ventricular septal wall defect</a:t>
            </a:r>
          </a:p>
          <a:p>
            <a:pPr lvl="1">
              <a:buFont typeface="Arial" pitchFamily="34" charset="0"/>
              <a:buChar char="•"/>
            </a:pPr>
            <a:r>
              <a:rPr dirty="0" sz="2400" lang="en-GB" err="1"/>
              <a:t>Covid</a:t>
            </a:r>
            <a:r>
              <a:rPr dirty="0" sz="2400" lang="en-GB"/>
              <a:t> 19 cardiac complications</a:t>
            </a:r>
            <a:endParaRPr dirty="0" sz="2400" lang="en-US"/>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22" name="Title 1"/>
          <p:cNvSpPr>
            <a:spLocks noGrp="1"/>
          </p:cNvSpPr>
          <p:nvPr>
            <p:ph type="title"/>
          </p:nvPr>
        </p:nvSpPr>
        <p:spPr/>
        <p:txBody>
          <a:bodyPr/>
          <a:p>
            <a:r>
              <a:rPr dirty="0" lang="en-US"/>
              <a:t>Obstructive shock</a:t>
            </a:r>
          </a:p>
        </p:txBody>
      </p:sp>
      <p:sp>
        <p:nvSpPr>
          <p:cNvPr id="1048623" name="Content Placeholder 2"/>
          <p:cNvSpPr>
            <a:spLocks noGrp="1"/>
          </p:cNvSpPr>
          <p:nvPr>
            <p:ph idx="1"/>
          </p:nvPr>
        </p:nvSpPr>
        <p:spPr/>
        <p:txBody>
          <a:bodyPr/>
          <a:p>
            <a:r>
              <a:rPr dirty="0" sz="2400" lang="en-US"/>
              <a:t>Tension pneumothorax</a:t>
            </a:r>
          </a:p>
          <a:p>
            <a:endParaRPr dirty="0" sz="2400" lang="en-US"/>
          </a:p>
          <a:p>
            <a:r>
              <a:rPr dirty="0" sz="2400" lang="en-US"/>
              <a:t>Cardiac tamponade </a:t>
            </a:r>
          </a:p>
          <a:p>
            <a:endParaRPr dirty="0" sz="2400" lang="en-US"/>
          </a:p>
          <a:p>
            <a:r>
              <a:rPr dirty="0" sz="2400" lang="en-US"/>
              <a:t>Massive pulmonary embolism</a:t>
            </a:r>
          </a:p>
          <a:p>
            <a:endParaRPr dirty="0" sz="2400" lang="en-US"/>
          </a:p>
          <a:p>
            <a:r>
              <a:rPr dirty="0" sz="2400" lang="en-US"/>
              <a:t>Mechanical ventilation</a:t>
            </a:r>
          </a:p>
          <a:p>
            <a:endParaRPr dirty="0" lang="en-US"/>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15" name="Title 1"/>
          <p:cNvSpPr>
            <a:spLocks noGrp="1"/>
          </p:cNvSpPr>
          <p:nvPr>
            <p:ph type="title"/>
          </p:nvPr>
        </p:nvSpPr>
        <p:spPr/>
        <p:txBody>
          <a:bodyPr/>
          <a:p>
            <a:r>
              <a:rPr dirty="0" lang="en-US"/>
              <a:t>Hypovolaemic shock</a:t>
            </a:r>
          </a:p>
        </p:txBody>
      </p:sp>
      <p:sp>
        <p:nvSpPr>
          <p:cNvPr id="1048616" name="Content Placeholder 2"/>
          <p:cNvSpPr>
            <a:spLocks noGrp="1"/>
          </p:cNvSpPr>
          <p:nvPr>
            <p:ph idx="1"/>
          </p:nvPr>
        </p:nvSpPr>
        <p:spPr/>
        <p:txBody>
          <a:bodyPr>
            <a:normAutofit/>
          </a:bodyPr>
          <a:p>
            <a:pPr>
              <a:buNone/>
            </a:pPr>
            <a:r>
              <a:rPr dirty="0" sz="2400" lang="en-US"/>
              <a:t>HAEMORRHAGE</a:t>
            </a:r>
          </a:p>
          <a:p>
            <a:r>
              <a:rPr dirty="0" sz="2400" lang="en-US"/>
              <a:t>Trauma (obvious or concealed)</a:t>
            </a:r>
          </a:p>
          <a:p>
            <a:r>
              <a:rPr dirty="0" sz="2400" lang="en-US"/>
              <a:t>Gastrointestinal bleeding</a:t>
            </a:r>
          </a:p>
          <a:p>
            <a:pPr>
              <a:buNone/>
            </a:pPr>
            <a:r>
              <a:rPr dirty="0" sz="2400" lang="en-US"/>
              <a:t>FLUID LOSS</a:t>
            </a:r>
          </a:p>
          <a:p>
            <a:r>
              <a:rPr dirty="0" sz="2400" lang="en-US"/>
              <a:t>Diarrhoea &amp; vomiting</a:t>
            </a:r>
          </a:p>
          <a:p>
            <a:r>
              <a:rPr dirty="0" sz="2400" lang="en-US"/>
              <a:t>Burns </a:t>
            </a:r>
          </a:p>
          <a:p>
            <a:r>
              <a:rPr dirty="0" sz="2400" lang="en-US"/>
              <a:t>Polyuria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05" name="Title 1"/>
          <p:cNvSpPr>
            <a:spLocks noGrp="1"/>
          </p:cNvSpPr>
          <p:nvPr>
            <p:ph type="title"/>
          </p:nvPr>
        </p:nvSpPr>
        <p:spPr/>
        <p:txBody>
          <a:bodyPr/>
          <a:p>
            <a:r>
              <a:rPr dirty="0" lang="en-US"/>
              <a:t>Distributive shock</a:t>
            </a:r>
          </a:p>
        </p:txBody>
      </p:sp>
      <p:sp>
        <p:nvSpPr>
          <p:cNvPr id="1048606" name="Content Placeholder 2"/>
          <p:cNvSpPr>
            <a:spLocks noGrp="1"/>
          </p:cNvSpPr>
          <p:nvPr>
            <p:ph idx="1"/>
          </p:nvPr>
        </p:nvSpPr>
        <p:spPr>
          <a:xfrm>
            <a:off x="609599" y="1676400"/>
            <a:ext cx="6347714" cy="4364963"/>
          </a:xfrm>
        </p:spPr>
        <p:txBody>
          <a:bodyPr>
            <a:noAutofit/>
          </a:bodyPr>
          <a:p>
            <a:r>
              <a:rPr dirty="0" sz="2400" lang="en-US"/>
              <a:t>Septic (bacterial, fungal, viral, rickettsial)</a:t>
            </a:r>
          </a:p>
          <a:p>
            <a:r>
              <a:rPr dirty="0" sz="2400" lang="en-US"/>
              <a:t>Toxic shock syndrome</a:t>
            </a:r>
          </a:p>
          <a:p>
            <a:r>
              <a:rPr dirty="0" sz="2400" lang="en-US"/>
              <a:t>Anaphylactic, anaphylactoid</a:t>
            </a:r>
          </a:p>
          <a:p>
            <a:r>
              <a:rPr dirty="0" sz="2400" lang="en-US"/>
              <a:t>Neurogenic (spinal shock)</a:t>
            </a:r>
          </a:p>
          <a:p>
            <a:r>
              <a:rPr dirty="0" sz="2400" lang="en-US"/>
              <a:t>Endocrinologic</a:t>
            </a:r>
          </a:p>
          <a:p>
            <a:pPr>
              <a:buNone/>
            </a:pPr>
            <a:r>
              <a:rPr dirty="0" sz="2400" lang="en-US"/>
              <a:t>      • Adrenal crisis</a:t>
            </a:r>
          </a:p>
          <a:p>
            <a:pPr>
              <a:buNone/>
            </a:pPr>
            <a:r>
              <a:rPr dirty="0" sz="2400" lang="en-US"/>
              <a:t>      • Thyroid storm</a:t>
            </a:r>
          </a:p>
          <a:p>
            <a:r>
              <a:rPr dirty="0" sz="2400" lang="en-US"/>
              <a:t>Toxins (e.g., nitroprusside, bretylium)</a:t>
            </a:r>
          </a:p>
        </p:txBody>
      </p:sp>
    </p:spTree>
  </p:cSld>
  <p:clrMapOvr>
    <a:masterClrMapping/>
  </p:clrMapOvr>
</p:sld>
</file>

<file path=ppt/theme/theme1.xml><?xml version="1.0" encoding="utf-8"?>
<a:theme xmlns:a="http://schemas.openxmlformats.org/drawingml/2006/main" name="Facet">
  <a:themeElements>
    <a:clrScheme name="Facet">
      <a:dk1>
        <a:sysClr lastClr="000000" val="windowText"/>
      </a:dk1>
      <a:lt1>
        <a:sysClr lastClr="FFFFFF" val="window"/>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35000"/>
              </a:srgbClr>
            </a:outerShdw>
          </a:effectLst>
        </a:effectStyle>
        <a:effectStyle>
          <a:effectLst>
            <a:outerShdw blurRad="50800" dir="5400000" dist="38100" rotWithShape="0">
              <a:srgbClr val="000000">
                <a:alpha val="35000"/>
              </a:srgbClr>
            </a:outerShdw>
          </a:effectLst>
          <a:scene3d>
            <a:camera prst="orthographicFront">
              <a:rot lat="0" lon="0" rev="0"/>
            </a:camera>
            <a:lightRig dir="tl" rig="threePt"/>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Toshiba</Company>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MANAGEMENT OF SURGICAL SHOCK</dc:title>
  <dc:creator>User</dc:creator>
  <cp:lastModifiedBy>Admin</cp:lastModifiedBy>
  <dcterms:created xsi:type="dcterms:W3CDTF">2014-10-26T10:46:09Z</dcterms:created>
  <dcterms:modified xsi:type="dcterms:W3CDTF">2021-10-10T21:01:10Z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4e7decbc6e6b4f60b917833faa181d21</vt:lpwstr>
  </property>
</Properties>
</file>