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4" r:id="rId1"/>
  </p:sldMasterIdLst>
  <p:sldIdLst>
    <p:sldId id="256" r:id="rId2"/>
    <p:sldId id="257" r:id="rId3"/>
    <p:sldId id="259" r:id="rId4"/>
    <p:sldId id="278" r:id="rId5"/>
    <p:sldId id="260" r:id="rId6"/>
    <p:sldId id="266" r:id="rId7"/>
    <p:sldId id="261" r:id="rId8"/>
    <p:sldId id="262" r:id="rId9"/>
    <p:sldId id="263" r:id="rId10"/>
    <p:sldId id="264"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7950362-0FC2-4330-A772-81C374FE1380}" type="datetimeFigureOut">
              <a:rPr lang="en-GB" smtClean="0"/>
              <a:t>19/10/2022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15819B-E07B-47C6-9BFC-F9FB3ADD55EE}" type="slidenum">
              <a:rPr lang="en-GB" smtClean="0"/>
              <a:t>‹#›</a:t>
            </a:fld>
            <a:endParaRPr lang="en-GB"/>
          </a:p>
        </p:txBody>
      </p:sp>
    </p:spTree>
    <p:extLst>
      <p:ext uri="{BB962C8B-B14F-4D97-AF65-F5344CB8AC3E}">
        <p14:creationId xmlns:p14="http://schemas.microsoft.com/office/powerpoint/2010/main" val="1668705552"/>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950362-0FC2-4330-A772-81C374FE1380}" type="datetimeFigureOut">
              <a:rPr lang="en-GB" smtClean="0"/>
              <a:t>19/10/2022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15819B-E07B-47C6-9BFC-F9FB3ADD55EE}" type="slidenum">
              <a:rPr lang="en-GB" smtClean="0"/>
              <a:t>‹#›</a:t>
            </a:fld>
            <a:endParaRPr lang="en-GB"/>
          </a:p>
        </p:txBody>
      </p:sp>
    </p:spTree>
    <p:extLst>
      <p:ext uri="{BB962C8B-B14F-4D97-AF65-F5344CB8AC3E}">
        <p14:creationId xmlns:p14="http://schemas.microsoft.com/office/powerpoint/2010/main" val="768773912"/>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950362-0FC2-4330-A772-81C374FE1380}" type="datetimeFigureOut">
              <a:rPr lang="en-GB" smtClean="0"/>
              <a:t>19/10/2022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15819B-E07B-47C6-9BFC-F9FB3ADD55EE}"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49052524"/>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950362-0FC2-4330-A772-81C374FE1380}" type="datetimeFigureOut">
              <a:rPr lang="en-GB" smtClean="0"/>
              <a:t>19/10/2022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15819B-E07B-47C6-9BFC-F9FB3ADD55EE}" type="slidenum">
              <a:rPr lang="en-GB" smtClean="0"/>
              <a:t>‹#›</a:t>
            </a:fld>
            <a:endParaRPr lang="en-GB"/>
          </a:p>
        </p:txBody>
      </p:sp>
    </p:spTree>
    <p:extLst>
      <p:ext uri="{BB962C8B-B14F-4D97-AF65-F5344CB8AC3E}">
        <p14:creationId xmlns:p14="http://schemas.microsoft.com/office/powerpoint/2010/main" val="3673734463"/>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950362-0FC2-4330-A772-81C374FE1380}" type="datetimeFigureOut">
              <a:rPr lang="en-GB" smtClean="0"/>
              <a:t>19/10/2022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15819B-E07B-47C6-9BFC-F9FB3ADD55EE}"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53608710"/>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950362-0FC2-4330-A772-81C374FE1380}" type="datetimeFigureOut">
              <a:rPr lang="en-GB" smtClean="0"/>
              <a:t>19/10/2022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15819B-E07B-47C6-9BFC-F9FB3ADD55EE}" type="slidenum">
              <a:rPr lang="en-GB" smtClean="0"/>
              <a:t>‹#›</a:t>
            </a:fld>
            <a:endParaRPr lang="en-GB"/>
          </a:p>
        </p:txBody>
      </p:sp>
    </p:spTree>
    <p:extLst>
      <p:ext uri="{BB962C8B-B14F-4D97-AF65-F5344CB8AC3E}">
        <p14:creationId xmlns:p14="http://schemas.microsoft.com/office/powerpoint/2010/main" val="215545056"/>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7950362-0FC2-4330-A772-81C374FE1380}" type="datetimeFigureOut">
              <a:rPr lang="en-GB" smtClean="0"/>
              <a:t>19/10/2022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15819B-E07B-47C6-9BFC-F9FB3ADD55EE}" type="slidenum">
              <a:rPr lang="en-GB" smtClean="0"/>
              <a:t>‹#›</a:t>
            </a:fld>
            <a:endParaRPr lang="en-GB"/>
          </a:p>
        </p:txBody>
      </p:sp>
    </p:spTree>
    <p:extLst>
      <p:ext uri="{BB962C8B-B14F-4D97-AF65-F5344CB8AC3E}">
        <p14:creationId xmlns:p14="http://schemas.microsoft.com/office/powerpoint/2010/main" val="56595309"/>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7950362-0FC2-4330-A772-81C374FE1380}" type="datetimeFigureOut">
              <a:rPr lang="en-GB" smtClean="0"/>
              <a:t>19/10/2022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15819B-E07B-47C6-9BFC-F9FB3ADD55EE}" type="slidenum">
              <a:rPr lang="en-GB" smtClean="0"/>
              <a:t>‹#›</a:t>
            </a:fld>
            <a:endParaRPr lang="en-GB"/>
          </a:p>
        </p:txBody>
      </p:sp>
    </p:spTree>
    <p:extLst>
      <p:ext uri="{BB962C8B-B14F-4D97-AF65-F5344CB8AC3E}">
        <p14:creationId xmlns:p14="http://schemas.microsoft.com/office/powerpoint/2010/main" val="46932818"/>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7950362-0FC2-4330-A772-81C374FE1380}" type="datetimeFigureOut">
              <a:rPr lang="en-GB" smtClean="0"/>
              <a:t>19/10/2022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15819B-E07B-47C6-9BFC-F9FB3ADD55EE}" type="slidenum">
              <a:rPr lang="en-GB" smtClean="0"/>
              <a:t>‹#›</a:t>
            </a:fld>
            <a:endParaRPr lang="en-GB"/>
          </a:p>
        </p:txBody>
      </p:sp>
    </p:spTree>
    <p:extLst>
      <p:ext uri="{BB962C8B-B14F-4D97-AF65-F5344CB8AC3E}">
        <p14:creationId xmlns:p14="http://schemas.microsoft.com/office/powerpoint/2010/main" val="3875395709"/>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950362-0FC2-4330-A772-81C374FE1380}" type="datetimeFigureOut">
              <a:rPr lang="en-GB" smtClean="0"/>
              <a:t>19/10/2022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15819B-E07B-47C6-9BFC-F9FB3ADD55EE}" type="slidenum">
              <a:rPr lang="en-GB" smtClean="0"/>
              <a:t>‹#›</a:t>
            </a:fld>
            <a:endParaRPr lang="en-GB"/>
          </a:p>
        </p:txBody>
      </p:sp>
    </p:spTree>
    <p:extLst>
      <p:ext uri="{BB962C8B-B14F-4D97-AF65-F5344CB8AC3E}">
        <p14:creationId xmlns:p14="http://schemas.microsoft.com/office/powerpoint/2010/main" val="1524866389"/>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7950362-0FC2-4330-A772-81C374FE1380}" type="datetimeFigureOut">
              <a:rPr lang="en-GB" smtClean="0"/>
              <a:t>19/10/2022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15819B-E07B-47C6-9BFC-F9FB3ADD55EE}" type="slidenum">
              <a:rPr lang="en-GB" smtClean="0"/>
              <a:t>‹#›</a:t>
            </a:fld>
            <a:endParaRPr lang="en-GB"/>
          </a:p>
        </p:txBody>
      </p:sp>
    </p:spTree>
    <p:extLst>
      <p:ext uri="{BB962C8B-B14F-4D97-AF65-F5344CB8AC3E}">
        <p14:creationId xmlns:p14="http://schemas.microsoft.com/office/powerpoint/2010/main" val="1541458469"/>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7950362-0FC2-4330-A772-81C374FE1380}" type="datetimeFigureOut">
              <a:rPr lang="en-GB" smtClean="0"/>
              <a:t>19/10/2022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815819B-E07B-47C6-9BFC-F9FB3ADD55EE}" type="slidenum">
              <a:rPr lang="en-GB" smtClean="0"/>
              <a:t>‹#›</a:t>
            </a:fld>
            <a:endParaRPr lang="en-GB"/>
          </a:p>
        </p:txBody>
      </p:sp>
    </p:spTree>
    <p:extLst>
      <p:ext uri="{BB962C8B-B14F-4D97-AF65-F5344CB8AC3E}">
        <p14:creationId xmlns:p14="http://schemas.microsoft.com/office/powerpoint/2010/main" val="1704677658"/>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7950362-0FC2-4330-A772-81C374FE1380}" type="datetimeFigureOut">
              <a:rPr lang="en-GB" smtClean="0"/>
              <a:t>19/10/2022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815819B-E07B-47C6-9BFC-F9FB3ADD55EE}" type="slidenum">
              <a:rPr lang="en-GB" smtClean="0"/>
              <a:t>‹#›</a:t>
            </a:fld>
            <a:endParaRPr lang="en-GB"/>
          </a:p>
        </p:txBody>
      </p:sp>
    </p:spTree>
    <p:extLst>
      <p:ext uri="{BB962C8B-B14F-4D97-AF65-F5344CB8AC3E}">
        <p14:creationId xmlns:p14="http://schemas.microsoft.com/office/powerpoint/2010/main" val="1247592454"/>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950362-0FC2-4330-A772-81C374FE1380}" type="datetimeFigureOut">
              <a:rPr lang="en-GB" smtClean="0"/>
              <a:t>19/10/2022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815819B-E07B-47C6-9BFC-F9FB3ADD55EE}" type="slidenum">
              <a:rPr lang="en-GB" smtClean="0"/>
              <a:t>‹#›</a:t>
            </a:fld>
            <a:endParaRPr lang="en-GB"/>
          </a:p>
        </p:txBody>
      </p:sp>
    </p:spTree>
    <p:extLst>
      <p:ext uri="{BB962C8B-B14F-4D97-AF65-F5344CB8AC3E}">
        <p14:creationId xmlns:p14="http://schemas.microsoft.com/office/powerpoint/2010/main" val="160328746"/>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950362-0FC2-4330-A772-81C374FE1380}" type="datetimeFigureOut">
              <a:rPr lang="en-GB" smtClean="0"/>
              <a:t>19/10/2022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15819B-E07B-47C6-9BFC-F9FB3ADD55EE}" type="slidenum">
              <a:rPr lang="en-GB" smtClean="0"/>
              <a:t>‹#›</a:t>
            </a:fld>
            <a:endParaRPr lang="en-GB"/>
          </a:p>
        </p:txBody>
      </p:sp>
    </p:spTree>
    <p:extLst>
      <p:ext uri="{BB962C8B-B14F-4D97-AF65-F5344CB8AC3E}">
        <p14:creationId xmlns:p14="http://schemas.microsoft.com/office/powerpoint/2010/main" val="1331188874"/>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950362-0FC2-4330-A772-81C374FE1380}" type="datetimeFigureOut">
              <a:rPr lang="en-GB" smtClean="0"/>
              <a:t>19/10/2022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15819B-E07B-47C6-9BFC-F9FB3ADD55EE}" type="slidenum">
              <a:rPr lang="en-GB" smtClean="0"/>
              <a:t>‹#›</a:t>
            </a:fld>
            <a:endParaRPr lang="en-GB"/>
          </a:p>
        </p:txBody>
      </p:sp>
    </p:spTree>
    <p:extLst>
      <p:ext uri="{BB962C8B-B14F-4D97-AF65-F5344CB8AC3E}">
        <p14:creationId xmlns:p14="http://schemas.microsoft.com/office/powerpoint/2010/main" val="2027623989"/>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7950362-0FC2-4330-A772-81C374FE1380}" type="datetimeFigureOut">
              <a:rPr lang="en-GB" smtClean="0"/>
              <a:t>19/10/2022</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C815819B-E07B-47C6-9BFC-F9FB3ADD55EE}" type="slidenum">
              <a:rPr lang="en-GB" smtClean="0"/>
              <a:t>‹#›</a:t>
            </a:fld>
            <a:endParaRPr lang="en-GB"/>
          </a:p>
        </p:txBody>
      </p:sp>
    </p:spTree>
    <p:extLst>
      <p:ext uri="{BB962C8B-B14F-4D97-AF65-F5344CB8AC3E}">
        <p14:creationId xmlns:p14="http://schemas.microsoft.com/office/powerpoint/2010/main" val="2089163522"/>
      </p:ext>
    </p:extLst>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 id="2147483805" r:id="rId11"/>
    <p:sldLayoutId id="2147483806" r:id="rId12"/>
    <p:sldLayoutId id="2147483807" r:id="rId13"/>
    <p:sldLayoutId id="2147483808" r:id="rId14"/>
    <p:sldLayoutId id="2147483809" r:id="rId15"/>
    <p:sldLayoutId id="2147483810" r:id="rId16"/>
  </p:sldLayoutIdLst>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patient.info/doctor/vaginal-discharge"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patient.info/doctor/genitourinary-prolapse-pro" TargetMode="External"/><Relationship Id="rId2" Type="http://schemas.openxmlformats.org/officeDocument/2006/relationships/hyperlink" Target="https://patient.info/doctor/ectopic-pregnancy-pro" TargetMode="External"/><Relationship Id="rId1" Type="http://schemas.openxmlformats.org/officeDocument/2006/relationships/slideLayout" Target="../slideLayouts/slideLayout2.xml"/><Relationship Id="rId4" Type="http://schemas.openxmlformats.org/officeDocument/2006/relationships/hyperlink" Target="https://patient.info/doctor/dyspareunia"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80668"/>
            <a:ext cx="11191164" cy="1020335"/>
          </a:xfrm>
        </p:spPr>
        <p:txBody>
          <a:bodyPr/>
          <a:lstStyle/>
          <a:p>
            <a:pPr algn="l"/>
            <a:r>
              <a:rPr lang="en-GB" b="1" dirty="0" smtClean="0">
                <a:solidFill>
                  <a:srgbClr val="C00000"/>
                </a:solidFill>
                <a:latin typeface="Times New Roman" panose="02020603050405020304" pitchFamily="18" charset="0"/>
                <a:cs typeface="Times New Roman" panose="02020603050405020304" pitchFamily="18" charset="0"/>
              </a:rPr>
              <a:t>History Taking</a:t>
            </a:r>
            <a:endParaRPr lang="en-GB" b="1" dirty="0">
              <a:solidFill>
                <a:srgbClr val="C0000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77421" y="1201003"/>
            <a:ext cx="11832609" cy="5554639"/>
          </a:xfrm>
        </p:spPr>
        <p:txBody>
          <a:bodyPr>
            <a:normAutofit lnSpcReduction="10000"/>
          </a:bodyPr>
          <a:lstStyle/>
          <a:p>
            <a:pPr algn="l"/>
            <a:r>
              <a:rPr lang="en-GB" sz="3200" b="1" dirty="0" smtClean="0">
                <a:solidFill>
                  <a:srgbClr val="C00000"/>
                </a:solidFill>
                <a:latin typeface="Times New Roman" panose="02020603050405020304" pitchFamily="18" charset="0"/>
                <a:cs typeface="Times New Roman" panose="02020603050405020304" pitchFamily="18" charset="0"/>
              </a:rPr>
              <a:t>Definitions</a:t>
            </a:r>
          </a:p>
          <a:p>
            <a:pPr marL="457200" indent="-457200" algn="l">
              <a:buFont typeface="Wingdings" panose="05000000000000000000" pitchFamily="2" charset="2"/>
              <a:buChar char="v"/>
            </a:pPr>
            <a:r>
              <a:rPr lang="en-GB" sz="3200" b="1" dirty="0" smtClean="0">
                <a:solidFill>
                  <a:schemeClr val="tx1"/>
                </a:solidFill>
                <a:latin typeface="Times New Roman" panose="02020603050405020304" pitchFamily="18" charset="0"/>
                <a:cs typeface="Times New Roman" panose="02020603050405020304" pitchFamily="18" charset="0"/>
              </a:rPr>
              <a:t>History</a:t>
            </a:r>
            <a:r>
              <a:rPr lang="en-GB" sz="3200" dirty="0" smtClean="0">
                <a:solidFill>
                  <a:schemeClr val="tx1"/>
                </a:solidFill>
                <a:latin typeface="Times New Roman" panose="02020603050405020304" pitchFamily="18" charset="0"/>
                <a:cs typeface="Times New Roman" panose="02020603050405020304" pitchFamily="18" charset="0"/>
              </a:rPr>
              <a:t> - </a:t>
            </a:r>
            <a:r>
              <a:rPr lang="en-GB" sz="3200" dirty="0">
                <a:solidFill>
                  <a:schemeClr val="tx1"/>
                </a:solidFill>
                <a:latin typeface="Times New Roman" panose="02020603050405020304" pitchFamily="18" charset="0"/>
                <a:cs typeface="Times New Roman" panose="02020603050405020304" pitchFamily="18" charset="0"/>
              </a:rPr>
              <a:t>a systematic account of events</a:t>
            </a:r>
            <a:r>
              <a:rPr lang="en-GB" sz="3200" dirty="0" smtClean="0">
                <a:solidFill>
                  <a:schemeClr val="tx1"/>
                </a:solidFill>
                <a:latin typeface="Times New Roman" panose="02020603050405020304" pitchFamily="18" charset="0"/>
                <a:cs typeface="Times New Roman" panose="02020603050405020304" pitchFamily="18" charset="0"/>
              </a:rPr>
              <a:t>.</a:t>
            </a:r>
          </a:p>
          <a:p>
            <a:pPr marL="457200" indent="-457200" algn="l">
              <a:buFont typeface="Wingdings" panose="05000000000000000000" pitchFamily="2" charset="2"/>
              <a:buChar char="v"/>
            </a:pPr>
            <a:r>
              <a:rPr lang="en-GB" sz="3200" b="1" dirty="0">
                <a:solidFill>
                  <a:schemeClr val="tx1"/>
                </a:solidFill>
                <a:latin typeface="Times New Roman" panose="02020603050405020304" pitchFamily="18" charset="0"/>
                <a:cs typeface="Times New Roman" panose="02020603050405020304" pitchFamily="18" charset="0"/>
              </a:rPr>
              <a:t>health history</a:t>
            </a:r>
            <a:r>
              <a:rPr lang="en-GB" sz="3200" dirty="0">
                <a:solidFill>
                  <a:schemeClr val="tx1"/>
                </a:solidFill>
                <a:latin typeface="Times New Roman" panose="02020603050405020304" pitchFamily="18" charset="0"/>
                <a:cs typeface="Times New Roman" panose="02020603050405020304" pitchFamily="18" charset="0"/>
              </a:rPr>
              <a:t> a holistic assessment of all factors affecting a patient's health status, including information about social, cultural, familial, and economic aspects of the patient's life as well as any other component of the patient's life style that affects health and well-being</a:t>
            </a:r>
            <a:r>
              <a:rPr lang="en-GB" sz="3200" dirty="0" smtClean="0">
                <a:solidFill>
                  <a:schemeClr val="tx1"/>
                </a:solidFill>
                <a:latin typeface="Times New Roman" panose="02020603050405020304" pitchFamily="18" charset="0"/>
                <a:cs typeface="Times New Roman" panose="02020603050405020304" pitchFamily="18" charset="0"/>
              </a:rPr>
              <a:t>.</a:t>
            </a:r>
          </a:p>
          <a:p>
            <a:pPr marL="457200" indent="-457200" algn="l">
              <a:buFont typeface="Wingdings" panose="05000000000000000000" pitchFamily="2" charset="2"/>
              <a:buChar char="v"/>
            </a:pPr>
            <a:r>
              <a:rPr lang="en-GB" sz="3200" b="1" dirty="0">
                <a:solidFill>
                  <a:schemeClr val="tx1"/>
                </a:solidFill>
                <a:latin typeface="Times New Roman" panose="02020603050405020304" pitchFamily="18" charset="0"/>
                <a:cs typeface="Times New Roman" panose="02020603050405020304" pitchFamily="18" charset="0"/>
              </a:rPr>
              <a:t>M</a:t>
            </a:r>
            <a:r>
              <a:rPr lang="en-GB" sz="3200" b="1" dirty="0" smtClean="0">
                <a:solidFill>
                  <a:schemeClr val="tx1"/>
                </a:solidFill>
                <a:latin typeface="Times New Roman" panose="02020603050405020304" pitchFamily="18" charset="0"/>
                <a:cs typeface="Times New Roman" panose="02020603050405020304" pitchFamily="18" charset="0"/>
              </a:rPr>
              <a:t>edical</a:t>
            </a:r>
            <a:r>
              <a:rPr lang="en-GB" sz="3200" b="1" dirty="0">
                <a:solidFill>
                  <a:schemeClr val="tx1"/>
                </a:solidFill>
                <a:latin typeface="Times New Roman" panose="02020603050405020304" pitchFamily="18" charset="0"/>
                <a:cs typeface="Times New Roman" panose="02020603050405020304" pitchFamily="18" charset="0"/>
              </a:rPr>
              <a:t> </a:t>
            </a:r>
            <a:r>
              <a:rPr lang="en-GB" sz="3200" b="1" dirty="0" smtClean="0">
                <a:solidFill>
                  <a:schemeClr val="tx1"/>
                </a:solidFill>
                <a:latin typeface="Times New Roman" panose="02020603050405020304" pitchFamily="18" charset="0"/>
                <a:cs typeface="Times New Roman" panose="02020603050405020304" pitchFamily="18" charset="0"/>
              </a:rPr>
              <a:t>history</a:t>
            </a:r>
            <a:r>
              <a:rPr lang="en-GB" sz="3200" dirty="0" smtClean="0">
                <a:solidFill>
                  <a:schemeClr val="tx1"/>
                </a:solidFill>
                <a:latin typeface="Times New Roman" panose="02020603050405020304" pitchFamily="18" charset="0"/>
                <a:cs typeface="Times New Roman" panose="02020603050405020304" pitchFamily="18" charset="0"/>
              </a:rPr>
              <a:t>: a</a:t>
            </a:r>
            <a:r>
              <a:rPr lang="en-GB" sz="3200" dirty="0">
                <a:solidFill>
                  <a:schemeClr val="tx1"/>
                </a:solidFill>
                <a:latin typeface="Times New Roman" panose="02020603050405020304" pitchFamily="18" charset="0"/>
                <a:cs typeface="Times New Roman" panose="02020603050405020304" pitchFamily="18" charset="0"/>
              </a:rPr>
              <a:t> narrative or record of past events and circumstances that are or may be relevant to a patient's current state of health. Informally, an account of past diseases, injuries, treatments, and other strictly medical facts.</a:t>
            </a:r>
          </a:p>
        </p:txBody>
      </p:sp>
    </p:spTree>
    <p:extLst>
      <p:ext uri="{BB962C8B-B14F-4D97-AF65-F5344CB8AC3E}">
        <p14:creationId xmlns:p14="http://schemas.microsoft.com/office/powerpoint/2010/main" val="1347514470"/>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2367" y="331789"/>
            <a:ext cx="11905902" cy="6526211"/>
          </a:xfrm>
        </p:spPr>
        <p:txBody>
          <a:bodyPr>
            <a:noAutofit/>
          </a:bodyPr>
          <a:lstStyle/>
          <a:p>
            <a:pPr marL="495934" indent="-343535">
              <a:lnSpc>
                <a:spcPct val="100000"/>
              </a:lnSpc>
              <a:spcBef>
                <a:spcPts val="490"/>
              </a:spcBef>
              <a:buAutoNum type="arabicPeriod"/>
              <a:tabLst>
                <a:tab pos="495934" algn="l"/>
                <a:tab pos="496570" algn="l"/>
              </a:tabLst>
            </a:pPr>
            <a:r>
              <a:rPr lang="en-US" sz="3600" b="1" dirty="0">
                <a:solidFill>
                  <a:srgbClr val="073762"/>
                </a:solidFill>
                <a:latin typeface="Times New Roman" panose="02020603050405020304" pitchFamily="18" charset="0"/>
                <a:cs typeface="Times New Roman" panose="02020603050405020304" pitchFamily="18" charset="0"/>
              </a:rPr>
              <a:t>hospital</a:t>
            </a:r>
            <a:r>
              <a:rPr lang="en-US" sz="3600" b="1" spc="-35" dirty="0">
                <a:solidFill>
                  <a:srgbClr val="073762"/>
                </a:solidFill>
                <a:latin typeface="Times New Roman" panose="02020603050405020304" pitchFamily="18" charset="0"/>
                <a:cs typeface="Times New Roman" panose="02020603050405020304" pitchFamily="18" charset="0"/>
              </a:rPr>
              <a:t> </a:t>
            </a:r>
            <a:r>
              <a:rPr lang="en-US" sz="3600" b="1" dirty="0">
                <a:solidFill>
                  <a:srgbClr val="073762"/>
                </a:solidFill>
                <a:latin typeface="Times New Roman" panose="02020603050405020304" pitchFamily="18" charset="0"/>
                <a:cs typeface="Times New Roman" panose="02020603050405020304" pitchFamily="18" charset="0"/>
              </a:rPr>
              <a:t>admissions:</a:t>
            </a:r>
            <a:r>
              <a:rPr lang="en-US" sz="3600" b="1" spc="-45"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When?</a:t>
            </a:r>
            <a:r>
              <a:rPr lang="en-US" sz="3600" spc="-10"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Why?</a:t>
            </a:r>
            <a:r>
              <a:rPr lang="en-US" sz="3600" spc="-25"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What</a:t>
            </a:r>
            <a:r>
              <a:rPr lang="en-US" sz="3600" spc="-15"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was</a:t>
            </a:r>
            <a:r>
              <a:rPr lang="en-US" sz="3600" spc="-10"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done?</a:t>
            </a:r>
            <a:r>
              <a:rPr lang="en-US" sz="3600" spc="-15"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ICU</a:t>
            </a:r>
            <a:r>
              <a:rPr lang="en-US" sz="3600" spc="-5" dirty="0">
                <a:solidFill>
                  <a:srgbClr val="073762"/>
                </a:solidFill>
                <a:latin typeface="Times New Roman" panose="02020603050405020304" pitchFamily="18" charset="0"/>
                <a:cs typeface="Times New Roman" panose="02020603050405020304" pitchFamily="18" charset="0"/>
              </a:rPr>
              <a:t> </a:t>
            </a:r>
            <a:r>
              <a:rPr lang="en-US" sz="3600" spc="-10" dirty="0">
                <a:solidFill>
                  <a:srgbClr val="073762"/>
                </a:solidFill>
                <a:latin typeface="Times New Roman" panose="02020603050405020304" pitchFamily="18" charset="0"/>
                <a:cs typeface="Times New Roman" panose="02020603050405020304" pitchFamily="18" charset="0"/>
              </a:rPr>
              <a:t>admission?</a:t>
            </a:r>
            <a:endParaRPr lang="en-US" sz="3600" dirty="0">
              <a:latin typeface="Times New Roman" panose="02020603050405020304" pitchFamily="18" charset="0"/>
              <a:cs typeface="Times New Roman" panose="02020603050405020304" pitchFamily="18" charset="0"/>
            </a:endParaRPr>
          </a:p>
          <a:p>
            <a:pPr marL="495934" indent="-343535">
              <a:lnSpc>
                <a:spcPct val="100000"/>
              </a:lnSpc>
              <a:spcBef>
                <a:spcPts val="330"/>
              </a:spcBef>
              <a:buAutoNum type="arabicPeriod"/>
              <a:tabLst>
                <a:tab pos="495934" algn="l"/>
                <a:tab pos="496570" algn="l"/>
              </a:tabLst>
            </a:pPr>
            <a:r>
              <a:rPr lang="en-US" sz="3600" b="1" dirty="0">
                <a:solidFill>
                  <a:srgbClr val="073762"/>
                </a:solidFill>
                <a:latin typeface="Times New Roman" panose="02020603050405020304" pitchFamily="18" charset="0"/>
                <a:cs typeface="Times New Roman" panose="02020603050405020304" pitchFamily="18" charset="0"/>
              </a:rPr>
              <a:t>childhood</a:t>
            </a:r>
            <a:r>
              <a:rPr lang="en-US" sz="3600" b="1" spc="-20" dirty="0">
                <a:solidFill>
                  <a:srgbClr val="073762"/>
                </a:solidFill>
                <a:latin typeface="Times New Roman" panose="02020603050405020304" pitchFamily="18" charset="0"/>
                <a:cs typeface="Times New Roman" panose="02020603050405020304" pitchFamily="18" charset="0"/>
              </a:rPr>
              <a:t> </a:t>
            </a:r>
            <a:r>
              <a:rPr lang="en-US" sz="3600" b="1" dirty="0">
                <a:solidFill>
                  <a:srgbClr val="073762"/>
                </a:solidFill>
                <a:latin typeface="Times New Roman" panose="02020603050405020304" pitchFamily="18" charset="0"/>
                <a:cs typeface="Times New Roman" panose="02020603050405020304" pitchFamily="18" charset="0"/>
              </a:rPr>
              <a:t>illnesses:</a:t>
            </a:r>
            <a:r>
              <a:rPr lang="en-US" sz="3600" b="1" spc="-50"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Did</a:t>
            </a:r>
            <a:r>
              <a:rPr lang="en-US" sz="3600" spc="-25"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you</a:t>
            </a:r>
            <a:r>
              <a:rPr lang="en-US" sz="3600" spc="-30"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have</a:t>
            </a:r>
            <a:r>
              <a:rPr lang="en-US" sz="3600" spc="-20"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any</a:t>
            </a:r>
            <a:r>
              <a:rPr lang="en-US" sz="3600" spc="-20"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childhood</a:t>
            </a:r>
            <a:r>
              <a:rPr lang="en-US" sz="3600" spc="-45" dirty="0">
                <a:solidFill>
                  <a:srgbClr val="073762"/>
                </a:solidFill>
                <a:latin typeface="Times New Roman" panose="02020603050405020304" pitchFamily="18" charset="0"/>
                <a:cs typeface="Times New Roman" panose="02020603050405020304" pitchFamily="18" charset="0"/>
              </a:rPr>
              <a:t> </a:t>
            </a:r>
            <a:r>
              <a:rPr lang="en-US" sz="3600" spc="-10" dirty="0">
                <a:solidFill>
                  <a:srgbClr val="073762"/>
                </a:solidFill>
                <a:latin typeface="Times New Roman" panose="02020603050405020304" pitchFamily="18" charset="0"/>
                <a:cs typeface="Times New Roman" panose="02020603050405020304" pitchFamily="18" charset="0"/>
              </a:rPr>
              <a:t>problems</a:t>
            </a:r>
            <a:r>
              <a:rPr lang="en-US" sz="3600" spc="-10" dirty="0" smtClean="0">
                <a:solidFill>
                  <a:srgbClr val="073762"/>
                </a:solidFill>
                <a:latin typeface="Times New Roman" panose="02020603050405020304" pitchFamily="18" charset="0"/>
                <a:cs typeface="Times New Roman" panose="02020603050405020304" pitchFamily="18" charset="0"/>
              </a:rPr>
              <a:t>?</a:t>
            </a:r>
            <a:endParaRPr lang="en-US" sz="3600" b="1" dirty="0" smtClean="0">
              <a:solidFill>
                <a:srgbClr val="073762"/>
              </a:solidFill>
              <a:latin typeface="Times New Roman" panose="02020603050405020304" pitchFamily="18" charset="0"/>
              <a:cs typeface="Times New Roman" panose="02020603050405020304" pitchFamily="18" charset="0"/>
            </a:endParaRPr>
          </a:p>
          <a:p>
            <a:pPr marL="495934" indent="-343535">
              <a:lnSpc>
                <a:spcPct val="100000"/>
              </a:lnSpc>
              <a:spcBef>
                <a:spcPts val="290"/>
              </a:spcBef>
              <a:buAutoNum type="arabicPeriod"/>
              <a:tabLst>
                <a:tab pos="495934" algn="l"/>
                <a:tab pos="496570" algn="l"/>
              </a:tabLst>
            </a:pPr>
            <a:r>
              <a:rPr lang="en-US" sz="3600" b="1" dirty="0" smtClean="0">
                <a:solidFill>
                  <a:srgbClr val="073762"/>
                </a:solidFill>
                <a:latin typeface="Times New Roman" panose="02020603050405020304" pitchFamily="18" charset="0"/>
                <a:cs typeface="Times New Roman" panose="02020603050405020304" pitchFamily="18" charset="0"/>
              </a:rPr>
              <a:t>blood</a:t>
            </a:r>
            <a:r>
              <a:rPr lang="en-US" sz="3600" b="1" spc="-25" dirty="0" smtClean="0">
                <a:solidFill>
                  <a:srgbClr val="073762"/>
                </a:solidFill>
                <a:latin typeface="Times New Roman" panose="02020603050405020304" pitchFamily="18" charset="0"/>
                <a:cs typeface="Times New Roman" panose="02020603050405020304" pitchFamily="18" charset="0"/>
              </a:rPr>
              <a:t> </a:t>
            </a:r>
            <a:r>
              <a:rPr lang="en-US" sz="3600" b="1" dirty="0">
                <a:solidFill>
                  <a:srgbClr val="073762"/>
                </a:solidFill>
                <a:latin typeface="Times New Roman" panose="02020603050405020304" pitchFamily="18" charset="0"/>
                <a:cs typeface="Times New Roman" panose="02020603050405020304" pitchFamily="18" charset="0"/>
              </a:rPr>
              <a:t>transfusion:</a:t>
            </a:r>
            <a:r>
              <a:rPr lang="en-US" sz="3600" b="1" spc="-50"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When?Why?How</a:t>
            </a:r>
            <a:r>
              <a:rPr lang="en-US" sz="3600" spc="-45"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many</a:t>
            </a:r>
            <a:r>
              <a:rPr lang="en-US" sz="3600" spc="-15" dirty="0">
                <a:solidFill>
                  <a:srgbClr val="073762"/>
                </a:solidFill>
                <a:latin typeface="Times New Roman" panose="02020603050405020304" pitchFamily="18" charset="0"/>
                <a:cs typeface="Times New Roman" panose="02020603050405020304" pitchFamily="18" charset="0"/>
              </a:rPr>
              <a:t> </a:t>
            </a:r>
            <a:r>
              <a:rPr lang="en-US" sz="3600" dirty="0" err="1">
                <a:solidFill>
                  <a:srgbClr val="073762"/>
                </a:solidFill>
                <a:latin typeface="Times New Roman" panose="02020603050405020304" pitchFamily="18" charset="0"/>
                <a:cs typeface="Times New Roman" panose="02020603050405020304" pitchFamily="18" charset="0"/>
              </a:rPr>
              <a:t>units?Were</a:t>
            </a:r>
            <a:r>
              <a:rPr lang="en-US" sz="3600" spc="-30"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there</a:t>
            </a:r>
            <a:r>
              <a:rPr lang="en-US" sz="3600" spc="-15"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any</a:t>
            </a:r>
            <a:r>
              <a:rPr lang="en-US" sz="3600" spc="-15" dirty="0">
                <a:solidFill>
                  <a:srgbClr val="073762"/>
                </a:solidFill>
                <a:latin typeface="Times New Roman" panose="02020603050405020304" pitchFamily="18" charset="0"/>
                <a:cs typeface="Times New Roman" panose="02020603050405020304" pitchFamily="18" charset="0"/>
              </a:rPr>
              <a:t> </a:t>
            </a:r>
            <a:r>
              <a:rPr lang="en-US" sz="3600" spc="-10" dirty="0">
                <a:solidFill>
                  <a:srgbClr val="073762"/>
                </a:solidFill>
                <a:latin typeface="Times New Roman" panose="02020603050405020304" pitchFamily="18" charset="0"/>
                <a:cs typeface="Times New Roman" panose="02020603050405020304" pitchFamily="18" charset="0"/>
              </a:rPr>
              <a:t>complications?</a:t>
            </a:r>
            <a:endParaRPr lang="en-US" sz="3600" dirty="0">
              <a:latin typeface="Times New Roman" panose="02020603050405020304" pitchFamily="18" charset="0"/>
              <a:cs typeface="Times New Roman" panose="02020603050405020304" pitchFamily="18" charset="0"/>
            </a:endParaRPr>
          </a:p>
          <a:p>
            <a:pPr marL="495934" indent="-343535">
              <a:lnSpc>
                <a:spcPct val="100000"/>
              </a:lnSpc>
              <a:spcBef>
                <a:spcPts val="285"/>
              </a:spcBef>
              <a:buAutoNum type="arabicPeriod"/>
              <a:tabLst>
                <a:tab pos="495934" algn="l"/>
                <a:tab pos="496570" algn="l"/>
              </a:tabLst>
            </a:pPr>
            <a:r>
              <a:rPr lang="en-US" sz="3600" b="1" dirty="0">
                <a:solidFill>
                  <a:srgbClr val="073762"/>
                </a:solidFill>
                <a:latin typeface="Times New Roman" panose="02020603050405020304" pitchFamily="18" charset="0"/>
                <a:cs typeface="Times New Roman" panose="02020603050405020304" pitchFamily="18" charset="0"/>
              </a:rPr>
              <a:t>chronic</a:t>
            </a:r>
            <a:r>
              <a:rPr lang="en-US" sz="3600" b="1" spc="-20" dirty="0">
                <a:solidFill>
                  <a:srgbClr val="073762"/>
                </a:solidFill>
                <a:latin typeface="Times New Roman" panose="02020603050405020304" pitchFamily="18" charset="0"/>
                <a:cs typeface="Times New Roman" panose="02020603050405020304" pitchFamily="18" charset="0"/>
              </a:rPr>
              <a:t> </a:t>
            </a:r>
            <a:r>
              <a:rPr lang="en-US" sz="3600" b="1" dirty="0">
                <a:solidFill>
                  <a:srgbClr val="073762"/>
                </a:solidFill>
                <a:latin typeface="Times New Roman" panose="02020603050405020304" pitchFamily="18" charset="0"/>
                <a:cs typeface="Times New Roman" panose="02020603050405020304" pitchFamily="18" charset="0"/>
              </a:rPr>
              <a:t>diseases:</a:t>
            </a:r>
            <a:r>
              <a:rPr lang="en-US" sz="3600" b="1" spc="-45"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Do</a:t>
            </a:r>
            <a:r>
              <a:rPr lang="en-US" sz="3600" spc="-10"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you</a:t>
            </a:r>
            <a:r>
              <a:rPr lang="en-US" sz="3600" spc="-25"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have</a:t>
            </a:r>
            <a:r>
              <a:rPr lang="en-US" sz="3600" spc="-15"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any</a:t>
            </a:r>
            <a:r>
              <a:rPr lang="en-US" sz="3600" spc="-15"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chronic</a:t>
            </a:r>
            <a:r>
              <a:rPr lang="en-US" sz="3600" spc="-20" dirty="0">
                <a:solidFill>
                  <a:srgbClr val="073762"/>
                </a:solidFill>
                <a:latin typeface="Times New Roman" panose="02020603050405020304" pitchFamily="18" charset="0"/>
                <a:cs typeface="Times New Roman" panose="02020603050405020304" pitchFamily="18" charset="0"/>
              </a:rPr>
              <a:t> </a:t>
            </a:r>
            <a:r>
              <a:rPr lang="en-US" sz="3600" spc="-10" dirty="0">
                <a:solidFill>
                  <a:srgbClr val="073762"/>
                </a:solidFill>
                <a:latin typeface="Times New Roman" panose="02020603050405020304" pitchFamily="18" charset="0"/>
                <a:cs typeface="Times New Roman" panose="02020603050405020304" pitchFamily="18" charset="0"/>
              </a:rPr>
              <a:t>illnesses?</a:t>
            </a:r>
            <a:endParaRPr lang="en-US" sz="3600" dirty="0">
              <a:latin typeface="Times New Roman" panose="02020603050405020304" pitchFamily="18" charset="0"/>
              <a:cs typeface="Times New Roman" panose="02020603050405020304" pitchFamily="18" charset="0"/>
            </a:endParaRPr>
          </a:p>
          <a:p>
            <a:pPr marL="495934" indent="-343535">
              <a:lnSpc>
                <a:spcPct val="100000"/>
              </a:lnSpc>
              <a:spcBef>
                <a:spcPts val="290"/>
              </a:spcBef>
              <a:buAutoNum type="arabicPeriod"/>
              <a:tabLst>
                <a:tab pos="495934" algn="l"/>
                <a:tab pos="496570" algn="l"/>
              </a:tabLst>
            </a:pPr>
            <a:r>
              <a:rPr lang="en-US" sz="3600" b="1" spc="-10" dirty="0">
                <a:solidFill>
                  <a:srgbClr val="073762"/>
                </a:solidFill>
                <a:latin typeface="Times New Roman" panose="02020603050405020304" pitchFamily="18" charset="0"/>
                <a:cs typeface="Times New Roman" panose="02020603050405020304" pitchFamily="18" charset="0"/>
              </a:rPr>
              <a:t>Physiotherapy:</a:t>
            </a:r>
            <a:r>
              <a:rPr lang="en-US" sz="3600" b="1" spc="-65"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Did</a:t>
            </a:r>
            <a:r>
              <a:rPr lang="en-US" sz="3600" spc="-5"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you</a:t>
            </a:r>
            <a:r>
              <a:rPr lang="en-US" sz="3600" spc="-15"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had any physiotherapy</a:t>
            </a:r>
            <a:r>
              <a:rPr lang="en-US" sz="3600" spc="-30"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or</a:t>
            </a:r>
            <a:r>
              <a:rPr lang="en-US" sz="3600" spc="-5" dirty="0">
                <a:solidFill>
                  <a:srgbClr val="073762"/>
                </a:solidFill>
                <a:latin typeface="Times New Roman" panose="02020603050405020304" pitchFamily="18" charset="0"/>
                <a:cs typeface="Times New Roman" panose="02020603050405020304" pitchFamily="18" charset="0"/>
              </a:rPr>
              <a:t> </a:t>
            </a:r>
            <a:r>
              <a:rPr lang="en-US" sz="3600" spc="-10" dirty="0">
                <a:solidFill>
                  <a:srgbClr val="073762"/>
                </a:solidFill>
                <a:latin typeface="Times New Roman" panose="02020603050405020304" pitchFamily="18" charset="0"/>
                <a:cs typeface="Times New Roman" panose="02020603050405020304" pitchFamily="18" charset="0"/>
              </a:rPr>
              <a:t>rehabilitation?</a:t>
            </a:r>
            <a:endParaRPr lang="en-US" sz="3600" dirty="0">
              <a:latin typeface="Times New Roman" panose="02020603050405020304" pitchFamily="18" charset="0"/>
              <a:cs typeface="Times New Roman" panose="02020603050405020304" pitchFamily="18" charset="0"/>
            </a:endParaRPr>
          </a:p>
          <a:p>
            <a:pPr marL="495934" indent="-343535">
              <a:lnSpc>
                <a:spcPct val="100000"/>
              </a:lnSpc>
              <a:spcBef>
                <a:spcPts val="284"/>
              </a:spcBef>
              <a:buAutoNum type="arabicPeriod"/>
              <a:tabLst>
                <a:tab pos="495934" algn="l"/>
                <a:tab pos="496570" algn="l"/>
              </a:tabLst>
            </a:pPr>
            <a:r>
              <a:rPr lang="en-US" sz="3600" b="1" dirty="0">
                <a:solidFill>
                  <a:srgbClr val="073762"/>
                </a:solidFill>
                <a:latin typeface="Times New Roman" panose="02020603050405020304" pitchFamily="18" charset="0"/>
                <a:cs typeface="Times New Roman" panose="02020603050405020304" pitchFamily="18" charset="0"/>
              </a:rPr>
              <a:t>Menstrual</a:t>
            </a:r>
            <a:r>
              <a:rPr lang="en-US" sz="3600" b="1" spc="-25" dirty="0">
                <a:solidFill>
                  <a:srgbClr val="073762"/>
                </a:solidFill>
                <a:latin typeface="Times New Roman" panose="02020603050405020304" pitchFamily="18" charset="0"/>
                <a:cs typeface="Times New Roman" panose="02020603050405020304" pitchFamily="18" charset="0"/>
              </a:rPr>
              <a:t> </a:t>
            </a:r>
            <a:r>
              <a:rPr lang="en-US" sz="3600" b="1" dirty="0">
                <a:solidFill>
                  <a:srgbClr val="073762"/>
                </a:solidFill>
                <a:latin typeface="Times New Roman" panose="02020603050405020304" pitchFamily="18" charset="0"/>
                <a:cs typeface="Times New Roman" panose="02020603050405020304" pitchFamily="18" charset="0"/>
              </a:rPr>
              <a:t>history</a:t>
            </a:r>
            <a:r>
              <a:rPr lang="en-US" sz="3600" b="1" spc="-40" dirty="0">
                <a:solidFill>
                  <a:srgbClr val="073762"/>
                </a:solidFill>
                <a:latin typeface="Times New Roman" panose="02020603050405020304" pitchFamily="18" charset="0"/>
                <a:cs typeface="Times New Roman" panose="02020603050405020304" pitchFamily="18" charset="0"/>
              </a:rPr>
              <a:t> </a:t>
            </a:r>
            <a:r>
              <a:rPr lang="en-US" sz="3600" b="1" dirty="0">
                <a:solidFill>
                  <a:srgbClr val="073762"/>
                </a:solidFill>
                <a:latin typeface="Times New Roman" panose="02020603050405020304" pitchFamily="18" charset="0"/>
                <a:cs typeface="Times New Roman" panose="02020603050405020304" pitchFamily="18" charset="0"/>
              </a:rPr>
              <a:t>and </a:t>
            </a:r>
            <a:r>
              <a:rPr lang="en-US" sz="3600" b="1" spc="-10" dirty="0">
                <a:solidFill>
                  <a:srgbClr val="073762"/>
                </a:solidFill>
                <a:latin typeface="Times New Roman" panose="02020603050405020304" pitchFamily="18" charset="0"/>
                <a:cs typeface="Times New Roman" panose="02020603050405020304" pitchFamily="18" charset="0"/>
              </a:rPr>
              <a:t>pregnancies.</a:t>
            </a:r>
            <a:endParaRPr lang="en-US" sz="3600" dirty="0">
              <a:latin typeface="Times New Roman" panose="02020603050405020304" pitchFamily="18" charset="0"/>
              <a:cs typeface="Times New Roman" panose="02020603050405020304" pitchFamily="18" charset="0"/>
            </a:endParaRPr>
          </a:p>
          <a:p>
            <a:pPr marL="495934" indent="-343535">
              <a:lnSpc>
                <a:spcPct val="100000"/>
              </a:lnSpc>
              <a:spcBef>
                <a:spcPts val="250"/>
              </a:spcBef>
              <a:buAutoNum type="arabicPeriod"/>
              <a:tabLst>
                <a:tab pos="495934" algn="l"/>
                <a:tab pos="496570" algn="l"/>
              </a:tabLst>
            </a:pPr>
            <a:r>
              <a:rPr lang="en-US" sz="3600" b="1" dirty="0" err="1">
                <a:solidFill>
                  <a:srgbClr val="073762"/>
                </a:solidFill>
                <a:latin typeface="Times New Roman" panose="02020603050405020304" pitchFamily="18" charset="0"/>
                <a:cs typeface="Times New Roman" panose="02020603050405020304" pitchFamily="18" charset="0"/>
              </a:rPr>
              <a:t>Anaesthetic</a:t>
            </a:r>
            <a:r>
              <a:rPr lang="en-US" sz="3600" b="1" spc="-55" dirty="0">
                <a:solidFill>
                  <a:srgbClr val="073762"/>
                </a:solidFill>
                <a:latin typeface="Times New Roman" panose="02020603050405020304" pitchFamily="18" charset="0"/>
                <a:cs typeface="Times New Roman" panose="02020603050405020304" pitchFamily="18" charset="0"/>
              </a:rPr>
              <a:t> </a:t>
            </a:r>
            <a:r>
              <a:rPr lang="en-US" sz="3600" b="1" spc="-10" dirty="0">
                <a:solidFill>
                  <a:srgbClr val="073762"/>
                </a:solidFill>
                <a:latin typeface="Times New Roman" panose="02020603050405020304" pitchFamily="18" charset="0"/>
                <a:cs typeface="Times New Roman" panose="02020603050405020304" pitchFamily="18" charset="0"/>
              </a:rPr>
              <a:t>problems.</a:t>
            </a:r>
            <a:endParaRPr lang="en-US" sz="3600" dirty="0">
              <a:latin typeface="Times New Roman" panose="02020603050405020304" pitchFamily="18" charset="0"/>
              <a:cs typeface="Times New Roman" panose="02020603050405020304" pitchFamily="18" charset="0"/>
            </a:endParaRPr>
          </a:p>
          <a:p>
            <a:pPr marL="0" indent="0">
              <a:buNone/>
            </a:pPr>
            <a:endParaRPr lang="en-GB"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8071039"/>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8025" y="318141"/>
            <a:ext cx="11632948" cy="6369262"/>
          </a:xfrm>
        </p:spPr>
        <p:txBody>
          <a:bodyPr>
            <a:noAutofit/>
          </a:bodyPr>
          <a:lstStyle/>
          <a:p>
            <a:pPr marL="478155" lvl="1" indent="-213995">
              <a:lnSpc>
                <a:spcPct val="100000"/>
              </a:lnSpc>
              <a:buAutoNum type="arabicPeriod" startAt="2"/>
              <a:tabLst>
                <a:tab pos="478790" algn="l"/>
              </a:tabLst>
            </a:pPr>
            <a:r>
              <a:rPr lang="en-US" sz="2800" b="1" dirty="0">
                <a:solidFill>
                  <a:srgbClr val="073762"/>
                </a:solidFill>
                <a:latin typeface="Times New Roman" panose="02020603050405020304" pitchFamily="18" charset="0"/>
                <a:cs typeface="Times New Roman" panose="02020603050405020304" pitchFamily="18" charset="0"/>
              </a:rPr>
              <a:t>Medication</a:t>
            </a:r>
            <a:r>
              <a:rPr lang="en-US" sz="2800" b="1" spc="-90" dirty="0">
                <a:solidFill>
                  <a:srgbClr val="073762"/>
                </a:solidFill>
                <a:latin typeface="Times New Roman" panose="02020603050405020304" pitchFamily="18" charset="0"/>
                <a:cs typeface="Times New Roman" panose="02020603050405020304" pitchFamily="18" charset="0"/>
              </a:rPr>
              <a:t> </a:t>
            </a:r>
            <a:r>
              <a:rPr lang="en-US" sz="2800" b="1" spc="-10" dirty="0">
                <a:solidFill>
                  <a:srgbClr val="073762"/>
                </a:solidFill>
                <a:latin typeface="Times New Roman" panose="02020603050405020304" pitchFamily="18" charset="0"/>
                <a:cs typeface="Times New Roman" panose="02020603050405020304" pitchFamily="18" charset="0"/>
              </a:rPr>
              <a:t>history</a:t>
            </a:r>
            <a:endParaRPr lang="en-US" sz="2800" dirty="0">
              <a:latin typeface="Times New Roman" panose="02020603050405020304" pitchFamily="18" charset="0"/>
              <a:cs typeface="Times New Roman" panose="02020603050405020304" pitchFamily="18" charset="0"/>
            </a:endParaRPr>
          </a:p>
          <a:p>
            <a:pPr marL="264795">
              <a:lnSpc>
                <a:spcPct val="100000"/>
              </a:lnSpc>
              <a:spcBef>
                <a:spcPts val="890"/>
              </a:spcBef>
              <a:tabLst>
                <a:tab pos="1045210" algn="l"/>
                <a:tab pos="1824989" algn="l"/>
                <a:tab pos="2510790" algn="l"/>
              </a:tabLst>
            </a:pPr>
            <a:r>
              <a:rPr lang="en-US" sz="2800" b="1" dirty="0">
                <a:solidFill>
                  <a:srgbClr val="3C85C5"/>
                </a:solidFill>
                <a:latin typeface="Times New Roman" panose="02020603050405020304" pitchFamily="18" charset="0"/>
                <a:cs typeface="Times New Roman" panose="02020603050405020304" pitchFamily="18" charset="0"/>
              </a:rPr>
              <a:t>*Drug</a:t>
            </a:r>
            <a:r>
              <a:rPr lang="en-US" sz="2800" b="1" spc="-40" dirty="0">
                <a:solidFill>
                  <a:srgbClr val="3C85C5"/>
                </a:solidFill>
                <a:latin typeface="Times New Roman" panose="02020603050405020304" pitchFamily="18" charset="0"/>
                <a:cs typeface="Times New Roman" panose="02020603050405020304" pitchFamily="18" charset="0"/>
              </a:rPr>
              <a:t> </a:t>
            </a:r>
            <a:r>
              <a:rPr lang="en-US" sz="2800" b="1" spc="-50" dirty="0">
                <a:solidFill>
                  <a:srgbClr val="3C85C5"/>
                </a:solidFill>
                <a:latin typeface="Times New Roman" panose="02020603050405020304" pitchFamily="18" charset="0"/>
                <a:cs typeface="Times New Roman" panose="02020603050405020304" pitchFamily="18" charset="0"/>
              </a:rPr>
              <a:t>,</a:t>
            </a:r>
            <a:r>
              <a:rPr lang="en-US" sz="2800" b="1" dirty="0">
                <a:solidFill>
                  <a:srgbClr val="3C85C5"/>
                </a:solidFill>
                <a:latin typeface="Times New Roman" panose="02020603050405020304" pitchFamily="18" charset="0"/>
                <a:cs typeface="Times New Roman" panose="02020603050405020304" pitchFamily="18" charset="0"/>
              </a:rPr>
              <a:t>	Route</a:t>
            </a:r>
            <a:r>
              <a:rPr lang="en-US" sz="2800" b="1" spc="-35" dirty="0">
                <a:solidFill>
                  <a:srgbClr val="3C85C5"/>
                </a:solidFill>
                <a:latin typeface="Times New Roman" panose="02020603050405020304" pitchFamily="18" charset="0"/>
                <a:cs typeface="Times New Roman" panose="02020603050405020304" pitchFamily="18" charset="0"/>
              </a:rPr>
              <a:t> </a:t>
            </a:r>
            <a:r>
              <a:rPr lang="en-US" sz="2800" b="1" spc="-50" dirty="0">
                <a:solidFill>
                  <a:srgbClr val="3C85C5"/>
                </a:solidFill>
                <a:latin typeface="Times New Roman" panose="02020603050405020304" pitchFamily="18" charset="0"/>
                <a:cs typeface="Times New Roman" panose="02020603050405020304" pitchFamily="18" charset="0"/>
              </a:rPr>
              <a:t>,</a:t>
            </a:r>
            <a:r>
              <a:rPr lang="en-US" sz="2800" b="1" dirty="0">
                <a:solidFill>
                  <a:srgbClr val="3C85C5"/>
                </a:solidFill>
                <a:latin typeface="Times New Roman" panose="02020603050405020304" pitchFamily="18" charset="0"/>
                <a:cs typeface="Times New Roman" panose="02020603050405020304" pitchFamily="18" charset="0"/>
              </a:rPr>
              <a:t>	Dose</a:t>
            </a:r>
            <a:r>
              <a:rPr lang="en-US" sz="2800" b="1" spc="-40" dirty="0">
                <a:solidFill>
                  <a:srgbClr val="3C85C5"/>
                </a:solidFill>
                <a:latin typeface="Times New Roman" panose="02020603050405020304" pitchFamily="18" charset="0"/>
                <a:cs typeface="Times New Roman" panose="02020603050405020304" pitchFamily="18" charset="0"/>
              </a:rPr>
              <a:t> </a:t>
            </a:r>
            <a:r>
              <a:rPr lang="en-US" sz="2800" b="1" spc="-50" dirty="0">
                <a:solidFill>
                  <a:srgbClr val="3C85C5"/>
                </a:solidFill>
                <a:latin typeface="Times New Roman" panose="02020603050405020304" pitchFamily="18" charset="0"/>
                <a:cs typeface="Times New Roman" panose="02020603050405020304" pitchFamily="18" charset="0"/>
              </a:rPr>
              <a:t>,</a:t>
            </a:r>
            <a:r>
              <a:rPr lang="en-US" sz="2800" b="1" dirty="0">
                <a:solidFill>
                  <a:srgbClr val="3C85C5"/>
                </a:solidFill>
                <a:latin typeface="Times New Roman" panose="02020603050405020304" pitchFamily="18" charset="0"/>
                <a:cs typeface="Times New Roman" panose="02020603050405020304" pitchFamily="18" charset="0"/>
              </a:rPr>
              <a:t>	Frequency</a:t>
            </a:r>
            <a:r>
              <a:rPr lang="en-US" sz="2800" b="1" spc="-20" dirty="0">
                <a:solidFill>
                  <a:srgbClr val="3C85C5"/>
                </a:solidFill>
                <a:latin typeface="Times New Roman" panose="02020603050405020304" pitchFamily="18" charset="0"/>
                <a:cs typeface="Times New Roman" panose="02020603050405020304" pitchFamily="18" charset="0"/>
              </a:rPr>
              <a:t> </a:t>
            </a:r>
            <a:r>
              <a:rPr lang="en-US" sz="2800" b="1" dirty="0">
                <a:solidFill>
                  <a:srgbClr val="3C85C5"/>
                </a:solidFill>
                <a:latin typeface="Times New Roman" panose="02020603050405020304" pitchFamily="18" charset="0"/>
                <a:cs typeface="Times New Roman" panose="02020603050405020304" pitchFamily="18" charset="0"/>
              </a:rPr>
              <a:t>,</a:t>
            </a:r>
            <a:r>
              <a:rPr lang="en-US" sz="2800" b="1" spc="285" dirty="0">
                <a:solidFill>
                  <a:srgbClr val="3C85C5"/>
                </a:solidFill>
                <a:latin typeface="Times New Roman" panose="02020603050405020304" pitchFamily="18" charset="0"/>
                <a:cs typeface="Times New Roman" panose="02020603050405020304" pitchFamily="18" charset="0"/>
              </a:rPr>
              <a:t> </a:t>
            </a:r>
            <a:r>
              <a:rPr lang="en-US" sz="2800" b="1" spc="-10" dirty="0">
                <a:solidFill>
                  <a:srgbClr val="3C85C5"/>
                </a:solidFill>
                <a:latin typeface="Times New Roman" panose="02020603050405020304" pitchFamily="18" charset="0"/>
                <a:cs typeface="Times New Roman" panose="02020603050405020304" pitchFamily="18" charset="0"/>
              </a:rPr>
              <a:t>Duration*</a:t>
            </a:r>
            <a:endParaRPr lang="en-US" sz="2800" dirty="0">
              <a:latin typeface="Times New Roman" panose="02020603050405020304" pitchFamily="18" charset="0"/>
              <a:cs typeface="Times New Roman" panose="02020603050405020304" pitchFamily="18" charset="0"/>
            </a:endParaRPr>
          </a:p>
          <a:p>
            <a:pPr marL="779780" lvl="2" indent="-287020">
              <a:lnSpc>
                <a:spcPct val="100000"/>
              </a:lnSpc>
              <a:spcBef>
                <a:spcPts val="885"/>
              </a:spcBef>
              <a:buFont typeface="Arial"/>
              <a:buChar char="•"/>
              <a:tabLst>
                <a:tab pos="779780" algn="l"/>
                <a:tab pos="780415" algn="l"/>
              </a:tabLst>
            </a:pPr>
            <a:r>
              <a:rPr lang="en-US" sz="2800" b="1" dirty="0">
                <a:solidFill>
                  <a:srgbClr val="073762"/>
                </a:solidFill>
                <a:latin typeface="Times New Roman" panose="02020603050405020304" pitchFamily="18" charset="0"/>
                <a:cs typeface="Times New Roman" panose="02020603050405020304" pitchFamily="18" charset="0"/>
              </a:rPr>
              <a:t>Adverse</a:t>
            </a:r>
            <a:r>
              <a:rPr lang="en-US" sz="2800" b="1" spc="-35" dirty="0">
                <a:solidFill>
                  <a:srgbClr val="073762"/>
                </a:solidFill>
                <a:latin typeface="Times New Roman" panose="02020603050405020304" pitchFamily="18" charset="0"/>
                <a:cs typeface="Times New Roman" panose="02020603050405020304" pitchFamily="18" charset="0"/>
              </a:rPr>
              <a:t> </a:t>
            </a:r>
            <a:r>
              <a:rPr lang="en-US" sz="2800" b="1" dirty="0">
                <a:solidFill>
                  <a:srgbClr val="073762"/>
                </a:solidFill>
                <a:latin typeface="Times New Roman" panose="02020603050405020304" pitchFamily="18" charset="0"/>
                <a:cs typeface="Times New Roman" panose="02020603050405020304" pitchFamily="18" charset="0"/>
              </a:rPr>
              <a:t>effects:</a:t>
            </a:r>
            <a:r>
              <a:rPr lang="en-US" sz="2800" b="1" spc="-55" dirty="0">
                <a:solidFill>
                  <a:srgbClr val="073762"/>
                </a:solidFill>
                <a:latin typeface="Times New Roman" panose="02020603050405020304" pitchFamily="18" charset="0"/>
                <a:cs typeface="Times New Roman" panose="02020603050405020304" pitchFamily="18" charset="0"/>
              </a:rPr>
              <a:t> </a:t>
            </a:r>
            <a:r>
              <a:rPr lang="en-US" sz="2800" dirty="0">
                <a:solidFill>
                  <a:srgbClr val="073762"/>
                </a:solidFill>
                <a:latin typeface="Times New Roman" panose="02020603050405020304" pitchFamily="18" charset="0"/>
                <a:cs typeface="Times New Roman" panose="02020603050405020304" pitchFamily="18" charset="0"/>
              </a:rPr>
              <a:t>Did</a:t>
            </a:r>
            <a:r>
              <a:rPr lang="en-US" sz="2800" spc="-30" dirty="0">
                <a:solidFill>
                  <a:srgbClr val="073762"/>
                </a:solidFill>
                <a:latin typeface="Times New Roman" panose="02020603050405020304" pitchFamily="18" charset="0"/>
                <a:cs typeface="Times New Roman" panose="02020603050405020304" pitchFamily="18" charset="0"/>
              </a:rPr>
              <a:t> </a:t>
            </a:r>
            <a:r>
              <a:rPr lang="en-US" sz="2800" dirty="0">
                <a:solidFill>
                  <a:srgbClr val="073762"/>
                </a:solidFill>
                <a:latin typeface="Times New Roman" panose="02020603050405020304" pitchFamily="18" charset="0"/>
                <a:cs typeface="Times New Roman" panose="02020603050405020304" pitchFamily="18" charset="0"/>
              </a:rPr>
              <a:t>you</a:t>
            </a:r>
            <a:r>
              <a:rPr lang="en-US" sz="2800" spc="-45" dirty="0">
                <a:solidFill>
                  <a:srgbClr val="073762"/>
                </a:solidFill>
                <a:latin typeface="Times New Roman" panose="02020603050405020304" pitchFamily="18" charset="0"/>
                <a:cs typeface="Times New Roman" panose="02020603050405020304" pitchFamily="18" charset="0"/>
              </a:rPr>
              <a:t> </a:t>
            </a:r>
            <a:r>
              <a:rPr lang="en-US" sz="2800" dirty="0">
                <a:solidFill>
                  <a:srgbClr val="073762"/>
                </a:solidFill>
                <a:latin typeface="Times New Roman" panose="02020603050405020304" pitchFamily="18" charset="0"/>
                <a:cs typeface="Times New Roman" panose="02020603050405020304" pitchFamily="18" charset="0"/>
              </a:rPr>
              <a:t>have</a:t>
            </a:r>
            <a:r>
              <a:rPr lang="en-US" sz="2800" spc="-20" dirty="0">
                <a:solidFill>
                  <a:srgbClr val="073762"/>
                </a:solidFill>
                <a:latin typeface="Times New Roman" panose="02020603050405020304" pitchFamily="18" charset="0"/>
                <a:cs typeface="Times New Roman" panose="02020603050405020304" pitchFamily="18" charset="0"/>
              </a:rPr>
              <a:t> </a:t>
            </a:r>
            <a:r>
              <a:rPr lang="en-US" sz="2800" dirty="0">
                <a:solidFill>
                  <a:srgbClr val="073762"/>
                </a:solidFill>
                <a:latin typeface="Times New Roman" panose="02020603050405020304" pitchFamily="18" charset="0"/>
                <a:cs typeface="Times New Roman" panose="02020603050405020304" pitchFamily="18" charset="0"/>
              </a:rPr>
              <a:t>any</a:t>
            </a:r>
            <a:r>
              <a:rPr lang="en-US" sz="2800" spc="-25" dirty="0">
                <a:solidFill>
                  <a:srgbClr val="073762"/>
                </a:solidFill>
                <a:latin typeface="Times New Roman" panose="02020603050405020304" pitchFamily="18" charset="0"/>
                <a:cs typeface="Times New Roman" panose="02020603050405020304" pitchFamily="18" charset="0"/>
              </a:rPr>
              <a:t> </a:t>
            </a:r>
            <a:r>
              <a:rPr lang="en-US" sz="2800" spc="-10" dirty="0">
                <a:solidFill>
                  <a:srgbClr val="073762"/>
                </a:solidFill>
                <a:latin typeface="Times New Roman" panose="02020603050405020304" pitchFamily="18" charset="0"/>
                <a:cs typeface="Times New Roman" panose="02020603050405020304" pitchFamily="18" charset="0"/>
              </a:rPr>
              <a:t>complications?</a:t>
            </a:r>
            <a:endParaRPr lang="en-US" sz="2800" dirty="0">
              <a:latin typeface="Times New Roman" panose="02020603050405020304" pitchFamily="18" charset="0"/>
              <a:cs typeface="Times New Roman" panose="02020603050405020304" pitchFamily="18" charset="0"/>
            </a:endParaRPr>
          </a:p>
          <a:p>
            <a:pPr marL="779780" lvl="2" indent="-287020">
              <a:lnSpc>
                <a:spcPct val="100000"/>
              </a:lnSpc>
              <a:spcBef>
                <a:spcPts val="895"/>
              </a:spcBef>
              <a:buFont typeface="Arial"/>
              <a:buChar char="•"/>
              <a:tabLst>
                <a:tab pos="779780" algn="l"/>
                <a:tab pos="780415" algn="l"/>
              </a:tabLst>
            </a:pPr>
            <a:r>
              <a:rPr lang="en-US" sz="2800" b="1" dirty="0" err="1">
                <a:solidFill>
                  <a:srgbClr val="073762"/>
                </a:solidFill>
                <a:latin typeface="Times New Roman" panose="02020603050405020304" pitchFamily="18" charset="0"/>
                <a:cs typeface="Times New Roman" panose="02020603050405020304" pitchFamily="18" charset="0"/>
              </a:rPr>
              <a:t>Harbal</a:t>
            </a:r>
            <a:r>
              <a:rPr lang="en-US" sz="2800" b="1" spc="-20" dirty="0">
                <a:solidFill>
                  <a:srgbClr val="073762"/>
                </a:solidFill>
                <a:latin typeface="Times New Roman" panose="02020603050405020304" pitchFamily="18" charset="0"/>
                <a:cs typeface="Times New Roman" panose="02020603050405020304" pitchFamily="18" charset="0"/>
              </a:rPr>
              <a:t> </a:t>
            </a:r>
            <a:r>
              <a:rPr lang="en-US" sz="2800" b="1" dirty="0">
                <a:solidFill>
                  <a:srgbClr val="073762"/>
                </a:solidFill>
                <a:latin typeface="Times New Roman" panose="02020603050405020304" pitchFamily="18" charset="0"/>
                <a:cs typeface="Times New Roman" panose="02020603050405020304" pitchFamily="18" charset="0"/>
              </a:rPr>
              <a:t>therapies</a:t>
            </a:r>
            <a:r>
              <a:rPr lang="en-US" sz="2800" b="1" spc="-10" dirty="0">
                <a:solidFill>
                  <a:srgbClr val="073762"/>
                </a:solidFill>
                <a:latin typeface="Times New Roman" panose="02020603050405020304" pitchFamily="18" charset="0"/>
                <a:cs typeface="Times New Roman" panose="02020603050405020304" pitchFamily="18" charset="0"/>
              </a:rPr>
              <a:t> </a:t>
            </a:r>
            <a:r>
              <a:rPr lang="en-US" sz="2800" b="1" dirty="0">
                <a:solidFill>
                  <a:srgbClr val="073762"/>
                </a:solidFill>
                <a:latin typeface="Times New Roman" panose="02020603050405020304" pitchFamily="18" charset="0"/>
                <a:cs typeface="Times New Roman" panose="02020603050405020304" pitchFamily="18" charset="0"/>
              </a:rPr>
              <a:t>:</a:t>
            </a:r>
            <a:r>
              <a:rPr lang="en-US" sz="2800" b="1" spc="-30" dirty="0">
                <a:solidFill>
                  <a:srgbClr val="073762"/>
                </a:solidFill>
                <a:latin typeface="Times New Roman" panose="02020603050405020304" pitchFamily="18" charset="0"/>
                <a:cs typeface="Times New Roman" panose="02020603050405020304" pitchFamily="18" charset="0"/>
              </a:rPr>
              <a:t> </a:t>
            </a:r>
            <a:r>
              <a:rPr lang="en-US" sz="2800" dirty="0">
                <a:solidFill>
                  <a:srgbClr val="073762"/>
                </a:solidFill>
                <a:latin typeface="Times New Roman" panose="02020603050405020304" pitchFamily="18" charset="0"/>
                <a:cs typeface="Times New Roman" panose="02020603050405020304" pitchFamily="18" charset="0"/>
              </a:rPr>
              <a:t>Do</a:t>
            </a:r>
            <a:r>
              <a:rPr lang="en-US" sz="2800" spc="-20" dirty="0">
                <a:solidFill>
                  <a:srgbClr val="073762"/>
                </a:solidFill>
                <a:latin typeface="Times New Roman" panose="02020603050405020304" pitchFamily="18" charset="0"/>
                <a:cs typeface="Times New Roman" panose="02020603050405020304" pitchFamily="18" charset="0"/>
              </a:rPr>
              <a:t> </a:t>
            </a:r>
            <a:r>
              <a:rPr lang="en-US" sz="2800" dirty="0">
                <a:solidFill>
                  <a:srgbClr val="073762"/>
                </a:solidFill>
                <a:latin typeface="Times New Roman" panose="02020603050405020304" pitchFamily="18" charset="0"/>
                <a:cs typeface="Times New Roman" panose="02020603050405020304" pitchFamily="18" charset="0"/>
              </a:rPr>
              <a:t>you</a:t>
            </a:r>
            <a:r>
              <a:rPr lang="en-US" sz="2800" spc="-40" dirty="0">
                <a:solidFill>
                  <a:srgbClr val="073762"/>
                </a:solidFill>
                <a:latin typeface="Times New Roman" panose="02020603050405020304" pitchFamily="18" charset="0"/>
                <a:cs typeface="Times New Roman" panose="02020603050405020304" pitchFamily="18" charset="0"/>
              </a:rPr>
              <a:t> </a:t>
            </a:r>
            <a:r>
              <a:rPr lang="en-US" sz="2800" dirty="0">
                <a:solidFill>
                  <a:srgbClr val="073762"/>
                </a:solidFill>
                <a:latin typeface="Times New Roman" panose="02020603050405020304" pitchFamily="18" charset="0"/>
                <a:cs typeface="Times New Roman" panose="02020603050405020304" pitchFamily="18" charset="0"/>
              </a:rPr>
              <a:t>use</a:t>
            </a:r>
            <a:r>
              <a:rPr lang="en-US" sz="2800" spc="-25" dirty="0">
                <a:solidFill>
                  <a:srgbClr val="073762"/>
                </a:solidFill>
                <a:latin typeface="Times New Roman" panose="02020603050405020304" pitchFamily="18" charset="0"/>
                <a:cs typeface="Times New Roman" panose="02020603050405020304" pitchFamily="18" charset="0"/>
              </a:rPr>
              <a:t> </a:t>
            </a:r>
            <a:r>
              <a:rPr lang="en-US" sz="2800" dirty="0">
                <a:solidFill>
                  <a:srgbClr val="073762"/>
                </a:solidFill>
                <a:latin typeface="Times New Roman" panose="02020603050405020304" pitchFamily="18" charset="0"/>
                <a:cs typeface="Times New Roman" panose="02020603050405020304" pitchFamily="18" charset="0"/>
              </a:rPr>
              <a:t>any</a:t>
            </a:r>
            <a:r>
              <a:rPr lang="en-US" sz="2800" spc="-25" dirty="0">
                <a:solidFill>
                  <a:srgbClr val="073762"/>
                </a:solidFill>
                <a:latin typeface="Times New Roman" panose="02020603050405020304" pitchFamily="18" charset="0"/>
                <a:cs typeface="Times New Roman" panose="02020603050405020304" pitchFamily="18" charset="0"/>
              </a:rPr>
              <a:t> </a:t>
            </a:r>
            <a:r>
              <a:rPr lang="en-US" sz="2800" dirty="0">
                <a:solidFill>
                  <a:srgbClr val="073762"/>
                </a:solidFill>
                <a:latin typeface="Times New Roman" panose="02020603050405020304" pitchFamily="18" charset="0"/>
                <a:cs typeface="Times New Roman" panose="02020603050405020304" pitchFamily="18" charset="0"/>
              </a:rPr>
              <a:t>herbal</a:t>
            </a:r>
            <a:r>
              <a:rPr lang="en-US" sz="2800" spc="-35" dirty="0">
                <a:solidFill>
                  <a:srgbClr val="073762"/>
                </a:solidFill>
                <a:latin typeface="Times New Roman" panose="02020603050405020304" pitchFamily="18" charset="0"/>
                <a:cs typeface="Times New Roman" panose="02020603050405020304" pitchFamily="18" charset="0"/>
              </a:rPr>
              <a:t> </a:t>
            </a:r>
            <a:r>
              <a:rPr lang="en-US" sz="2800" spc="-10" dirty="0">
                <a:solidFill>
                  <a:srgbClr val="073762"/>
                </a:solidFill>
                <a:latin typeface="Times New Roman" panose="02020603050405020304" pitchFamily="18" charset="0"/>
                <a:cs typeface="Times New Roman" panose="02020603050405020304" pitchFamily="18" charset="0"/>
              </a:rPr>
              <a:t>medications?</a:t>
            </a:r>
            <a:endParaRPr lang="en-US" sz="2800" dirty="0">
              <a:latin typeface="Times New Roman" panose="02020603050405020304" pitchFamily="18" charset="0"/>
              <a:cs typeface="Times New Roman" panose="02020603050405020304" pitchFamily="18" charset="0"/>
            </a:endParaRPr>
          </a:p>
          <a:p>
            <a:pPr marL="779780" lvl="2" indent="-287020">
              <a:lnSpc>
                <a:spcPct val="100000"/>
              </a:lnSpc>
              <a:spcBef>
                <a:spcPts val="885"/>
              </a:spcBef>
              <a:buFont typeface="Arial"/>
              <a:buChar char="•"/>
              <a:tabLst>
                <a:tab pos="779780" algn="l"/>
                <a:tab pos="780415" algn="l"/>
              </a:tabLst>
            </a:pPr>
            <a:r>
              <a:rPr lang="en-US" sz="2800" b="1" spc="-10" dirty="0">
                <a:solidFill>
                  <a:srgbClr val="073762"/>
                </a:solidFill>
                <a:latin typeface="Times New Roman" panose="02020603050405020304" pitchFamily="18" charset="0"/>
                <a:cs typeface="Times New Roman" panose="02020603050405020304" pitchFamily="18" charset="0"/>
              </a:rPr>
              <a:t>Allergies:</a:t>
            </a:r>
            <a:r>
              <a:rPr lang="en-US" sz="2800" b="1" spc="-25" dirty="0">
                <a:solidFill>
                  <a:srgbClr val="073762"/>
                </a:solidFill>
                <a:latin typeface="Times New Roman" panose="02020603050405020304" pitchFamily="18" charset="0"/>
                <a:cs typeface="Times New Roman" panose="02020603050405020304" pitchFamily="18" charset="0"/>
              </a:rPr>
              <a:t> </a:t>
            </a:r>
            <a:r>
              <a:rPr lang="en-US" sz="2800" dirty="0">
                <a:solidFill>
                  <a:srgbClr val="073762"/>
                </a:solidFill>
                <a:latin typeface="Times New Roman" panose="02020603050405020304" pitchFamily="18" charset="0"/>
                <a:cs typeface="Times New Roman" panose="02020603050405020304" pitchFamily="18" charset="0"/>
              </a:rPr>
              <a:t>Do you</a:t>
            </a:r>
            <a:r>
              <a:rPr lang="en-US" sz="2800" spc="-20" dirty="0">
                <a:solidFill>
                  <a:srgbClr val="073762"/>
                </a:solidFill>
                <a:latin typeface="Times New Roman" panose="02020603050405020304" pitchFamily="18" charset="0"/>
                <a:cs typeface="Times New Roman" panose="02020603050405020304" pitchFamily="18" charset="0"/>
              </a:rPr>
              <a:t> </a:t>
            </a:r>
            <a:r>
              <a:rPr lang="en-US" sz="2800" dirty="0">
                <a:solidFill>
                  <a:srgbClr val="073762"/>
                </a:solidFill>
                <a:latin typeface="Times New Roman" panose="02020603050405020304" pitchFamily="18" charset="0"/>
                <a:cs typeface="Times New Roman" panose="02020603050405020304" pitchFamily="18" charset="0"/>
              </a:rPr>
              <a:t>have</a:t>
            </a:r>
            <a:r>
              <a:rPr lang="en-US" sz="2800" spc="-5" dirty="0">
                <a:solidFill>
                  <a:srgbClr val="073762"/>
                </a:solidFill>
                <a:latin typeface="Times New Roman" panose="02020603050405020304" pitchFamily="18" charset="0"/>
                <a:cs typeface="Times New Roman" panose="02020603050405020304" pitchFamily="18" charset="0"/>
              </a:rPr>
              <a:t> </a:t>
            </a:r>
            <a:r>
              <a:rPr lang="en-US" sz="2800" dirty="0">
                <a:solidFill>
                  <a:srgbClr val="073762"/>
                </a:solidFill>
                <a:latin typeface="Times New Roman" panose="02020603050405020304" pitchFamily="18" charset="0"/>
                <a:cs typeface="Times New Roman" panose="02020603050405020304" pitchFamily="18" charset="0"/>
              </a:rPr>
              <a:t>any</a:t>
            </a:r>
            <a:r>
              <a:rPr lang="en-US" sz="2800" spc="-5" dirty="0">
                <a:solidFill>
                  <a:srgbClr val="073762"/>
                </a:solidFill>
                <a:latin typeface="Times New Roman" panose="02020603050405020304" pitchFamily="18" charset="0"/>
                <a:cs typeface="Times New Roman" panose="02020603050405020304" pitchFamily="18" charset="0"/>
              </a:rPr>
              <a:t> </a:t>
            </a:r>
            <a:r>
              <a:rPr lang="en-US" sz="2800" spc="-10" dirty="0">
                <a:solidFill>
                  <a:srgbClr val="073762"/>
                </a:solidFill>
                <a:latin typeface="Times New Roman" panose="02020603050405020304" pitchFamily="18" charset="0"/>
                <a:cs typeface="Times New Roman" panose="02020603050405020304" pitchFamily="18" charset="0"/>
              </a:rPr>
              <a:t>allergies?</a:t>
            </a:r>
            <a:endParaRPr lang="en-US" sz="2800" dirty="0">
              <a:latin typeface="Times New Roman" panose="02020603050405020304" pitchFamily="18" charset="0"/>
              <a:cs typeface="Times New Roman" panose="02020603050405020304" pitchFamily="18" charset="0"/>
            </a:endParaRPr>
          </a:p>
          <a:p>
            <a:pPr marL="264795" marR="363855">
              <a:lnSpc>
                <a:spcPct val="114999"/>
              </a:lnSpc>
              <a:spcBef>
                <a:spcPts val="635"/>
              </a:spcBef>
            </a:pPr>
            <a:r>
              <a:rPr lang="en-US" sz="2800" dirty="0">
                <a:solidFill>
                  <a:srgbClr val="3C85C5"/>
                </a:solidFill>
                <a:latin typeface="Times New Roman" panose="02020603050405020304" pitchFamily="18" charset="0"/>
                <a:cs typeface="Times New Roman" panose="02020603050405020304" pitchFamily="18" charset="0"/>
              </a:rPr>
              <a:t>If</a:t>
            </a:r>
            <a:r>
              <a:rPr lang="en-US" sz="2800" spc="-5" dirty="0">
                <a:solidFill>
                  <a:srgbClr val="3C85C5"/>
                </a:solidFill>
                <a:latin typeface="Times New Roman" panose="02020603050405020304" pitchFamily="18" charset="0"/>
                <a:cs typeface="Times New Roman" panose="02020603050405020304" pitchFamily="18" charset="0"/>
              </a:rPr>
              <a:t> </a:t>
            </a:r>
            <a:r>
              <a:rPr lang="en-US" sz="2800" dirty="0">
                <a:solidFill>
                  <a:srgbClr val="3C85C5"/>
                </a:solidFill>
                <a:latin typeface="Times New Roman" panose="02020603050405020304" pitchFamily="18" charset="0"/>
                <a:cs typeface="Times New Roman" panose="02020603050405020304" pitchFamily="18" charset="0"/>
              </a:rPr>
              <a:t>yes:</a:t>
            </a:r>
            <a:r>
              <a:rPr lang="en-US" sz="2800" spc="10" dirty="0">
                <a:solidFill>
                  <a:srgbClr val="3C85C5"/>
                </a:solidFill>
                <a:latin typeface="Times New Roman" panose="02020603050405020304" pitchFamily="18" charset="0"/>
                <a:cs typeface="Times New Roman" panose="02020603050405020304" pitchFamily="18" charset="0"/>
              </a:rPr>
              <a:t> </a:t>
            </a:r>
            <a:r>
              <a:rPr lang="en-US" sz="2800" dirty="0">
                <a:solidFill>
                  <a:srgbClr val="073762"/>
                </a:solidFill>
                <a:latin typeface="Times New Roman" panose="02020603050405020304" pitchFamily="18" charset="0"/>
                <a:cs typeface="Times New Roman" panose="02020603050405020304" pitchFamily="18" charset="0"/>
              </a:rPr>
              <a:t>How</a:t>
            </a:r>
            <a:r>
              <a:rPr lang="en-US" sz="2800" spc="-5" dirty="0">
                <a:solidFill>
                  <a:srgbClr val="073762"/>
                </a:solidFill>
                <a:latin typeface="Times New Roman" panose="02020603050405020304" pitchFamily="18" charset="0"/>
                <a:cs typeface="Times New Roman" panose="02020603050405020304" pitchFamily="18" charset="0"/>
              </a:rPr>
              <a:t> </a:t>
            </a:r>
            <a:r>
              <a:rPr lang="en-US" sz="2800" dirty="0">
                <a:solidFill>
                  <a:srgbClr val="073762"/>
                </a:solidFill>
                <a:latin typeface="Times New Roman" panose="02020603050405020304" pitchFamily="18" charset="0"/>
                <a:cs typeface="Times New Roman" panose="02020603050405020304" pitchFamily="18" charset="0"/>
              </a:rPr>
              <a:t>do the</a:t>
            </a:r>
            <a:r>
              <a:rPr lang="en-US" sz="2800" spc="5" dirty="0">
                <a:solidFill>
                  <a:srgbClr val="073762"/>
                </a:solidFill>
                <a:latin typeface="Times New Roman" panose="02020603050405020304" pitchFamily="18" charset="0"/>
                <a:cs typeface="Times New Roman" panose="02020603050405020304" pitchFamily="18" charset="0"/>
              </a:rPr>
              <a:t> </a:t>
            </a:r>
            <a:r>
              <a:rPr lang="en-US" sz="2800" dirty="0">
                <a:solidFill>
                  <a:srgbClr val="073762"/>
                </a:solidFill>
                <a:latin typeface="Times New Roman" panose="02020603050405020304" pitchFamily="18" charset="0"/>
                <a:cs typeface="Times New Roman" panose="02020603050405020304" pitchFamily="18" charset="0"/>
              </a:rPr>
              <a:t>symptoms</a:t>
            </a:r>
            <a:r>
              <a:rPr lang="en-US" sz="2800" spc="-20" dirty="0">
                <a:solidFill>
                  <a:srgbClr val="073762"/>
                </a:solidFill>
                <a:latin typeface="Times New Roman" panose="02020603050405020304" pitchFamily="18" charset="0"/>
                <a:cs typeface="Times New Roman" panose="02020603050405020304" pitchFamily="18" charset="0"/>
              </a:rPr>
              <a:t> </a:t>
            </a:r>
            <a:r>
              <a:rPr lang="en-US" sz="2800" dirty="0">
                <a:solidFill>
                  <a:srgbClr val="073762"/>
                </a:solidFill>
                <a:latin typeface="Times New Roman" panose="02020603050405020304" pitchFamily="18" charset="0"/>
                <a:cs typeface="Times New Roman" panose="02020603050405020304" pitchFamily="18" charset="0"/>
              </a:rPr>
              <a:t>begin?</a:t>
            </a:r>
            <a:r>
              <a:rPr lang="en-US" sz="2800" spc="-15" dirty="0">
                <a:solidFill>
                  <a:srgbClr val="073762"/>
                </a:solidFill>
                <a:latin typeface="Times New Roman" panose="02020603050405020304" pitchFamily="18" charset="0"/>
                <a:cs typeface="Times New Roman" panose="02020603050405020304" pitchFamily="18" charset="0"/>
              </a:rPr>
              <a:t> </a:t>
            </a:r>
            <a:r>
              <a:rPr lang="en-US" sz="2800" dirty="0">
                <a:solidFill>
                  <a:srgbClr val="073762"/>
                </a:solidFill>
                <a:latin typeface="Times New Roman" panose="02020603050405020304" pitchFamily="18" charset="0"/>
                <a:cs typeface="Times New Roman" panose="02020603050405020304" pitchFamily="18" charset="0"/>
              </a:rPr>
              <a:t>What</a:t>
            </a:r>
            <a:r>
              <a:rPr lang="en-US" sz="2800" spc="-10" dirty="0">
                <a:solidFill>
                  <a:srgbClr val="073762"/>
                </a:solidFill>
                <a:latin typeface="Times New Roman" panose="02020603050405020304" pitchFamily="18" charset="0"/>
                <a:cs typeface="Times New Roman" panose="02020603050405020304" pitchFamily="18" charset="0"/>
              </a:rPr>
              <a:t> </a:t>
            </a:r>
            <a:r>
              <a:rPr lang="en-US" sz="2800" dirty="0">
                <a:solidFill>
                  <a:srgbClr val="073762"/>
                </a:solidFill>
                <a:latin typeface="Times New Roman" panose="02020603050405020304" pitchFamily="18" charset="0"/>
                <a:cs typeface="Times New Roman" panose="02020603050405020304" pitchFamily="18" charset="0"/>
              </a:rPr>
              <a:t>is the</a:t>
            </a:r>
            <a:r>
              <a:rPr lang="en-US" sz="2800" spc="-5" dirty="0">
                <a:solidFill>
                  <a:srgbClr val="073762"/>
                </a:solidFill>
                <a:latin typeface="Times New Roman" panose="02020603050405020304" pitchFamily="18" charset="0"/>
                <a:cs typeface="Times New Roman" panose="02020603050405020304" pitchFamily="18" charset="0"/>
              </a:rPr>
              <a:t> </a:t>
            </a:r>
            <a:r>
              <a:rPr lang="en-US" sz="2800" dirty="0">
                <a:solidFill>
                  <a:srgbClr val="073762"/>
                </a:solidFill>
                <a:latin typeface="Times New Roman" panose="02020603050405020304" pitchFamily="18" charset="0"/>
                <a:cs typeface="Times New Roman" panose="02020603050405020304" pitchFamily="18" charset="0"/>
              </a:rPr>
              <a:t>pattern? What is</a:t>
            </a:r>
            <a:r>
              <a:rPr lang="en-US" sz="2800" spc="-10" dirty="0">
                <a:solidFill>
                  <a:srgbClr val="073762"/>
                </a:solidFill>
                <a:latin typeface="Times New Roman" panose="02020603050405020304" pitchFamily="18" charset="0"/>
                <a:cs typeface="Times New Roman" panose="02020603050405020304" pitchFamily="18" charset="0"/>
              </a:rPr>
              <a:t> </a:t>
            </a:r>
            <a:r>
              <a:rPr lang="en-US" sz="2800" dirty="0">
                <a:solidFill>
                  <a:srgbClr val="073762"/>
                </a:solidFill>
                <a:latin typeface="Times New Roman" panose="02020603050405020304" pitchFamily="18" charset="0"/>
                <a:cs typeface="Times New Roman" panose="02020603050405020304" pitchFamily="18" charset="0"/>
              </a:rPr>
              <a:t>the</a:t>
            </a:r>
            <a:r>
              <a:rPr lang="en-US" sz="2800" spc="10" dirty="0">
                <a:solidFill>
                  <a:srgbClr val="073762"/>
                </a:solidFill>
                <a:latin typeface="Times New Roman" panose="02020603050405020304" pitchFamily="18" charset="0"/>
                <a:cs typeface="Times New Roman" panose="02020603050405020304" pitchFamily="18" charset="0"/>
              </a:rPr>
              <a:t> </a:t>
            </a:r>
            <a:r>
              <a:rPr lang="en-US" sz="2800" dirty="0">
                <a:solidFill>
                  <a:srgbClr val="073762"/>
                </a:solidFill>
                <a:latin typeface="Times New Roman" panose="02020603050405020304" pitchFamily="18" charset="0"/>
                <a:cs typeface="Times New Roman" panose="02020603050405020304" pitchFamily="18" charset="0"/>
              </a:rPr>
              <a:t>response</a:t>
            </a:r>
            <a:r>
              <a:rPr lang="en-US" sz="2800" spc="5" dirty="0">
                <a:solidFill>
                  <a:srgbClr val="073762"/>
                </a:solidFill>
                <a:latin typeface="Times New Roman" panose="02020603050405020304" pitchFamily="18" charset="0"/>
                <a:cs typeface="Times New Roman" panose="02020603050405020304" pitchFamily="18" charset="0"/>
              </a:rPr>
              <a:t> </a:t>
            </a:r>
            <a:r>
              <a:rPr lang="en-US" sz="2800" spc="-25" dirty="0">
                <a:solidFill>
                  <a:srgbClr val="073762"/>
                </a:solidFill>
                <a:latin typeface="Times New Roman" panose="02020603050405020304" pitchFamily="18" charset="0"/>
                <a:cs typeface="Times New Roman" panose="02020603050405020304" pitchFamily="18" charset="0"/>
              </a:rPr>
              <a:t>to </a:t>
            </a:r>
            <a:r>
              <a:rPr lang="en-US" sz="2800" dirty="0">
                <a:solidFill>
                  <a:srgbClr val="073762"/>
                </a:solidFill>
                <a:latin typeface="Times New Roman" panose="02020603050405020304" pitchFamily="18" charset="0"/>
                <a:cs typeface="Times New Roman" panose="02020603050405020304" pitchFamily="18" charset="0"/>
              </a:rPr>
              <a:t>treatment?</a:t>
            </a:r>
            <a:r>
              <a:rPr lang="en-US" sz="2800" spc="-15" dirty="0">
                <a:solidFill>
                  <a:srgbClr val="073762"/>
                </a:solidFill>
                <a:latin typeface="Times New Roman" panose="02020603050405020304" pitchFamily="18" charset="0"/>
                <a:cs typeface="Times New Roman" panose="02020603050405020304" pitchFamily="18" charset="0"/>
              </a:rPr>
              <a:t> </a:t>
            </a:r>
            <a:r>
              <a:rPr lang="en-US" sz="2800" dirty="0">
                <a:solidFill>
                  <a:srgbClr val="073762"/>
                </a:solidFill>
                <a:latin typeface="Times New Roman" panose="02020603050405020304" pitchFamily="18" charset="0"/>
                <a:cs typeface="Times New Roman" panose="02020603050405020304" pitchFamily="18" charset="0"/>
              </a:rPr>
              <a:t>What</a:t>
            </a:r>
            <a:r>
              <a:rPr lang="en-US" sz="2800" spc="-20" dirty="0">
                <a:solidFill>
                  <a:srgbClr val="073762"/>
                </a:solidFill>
                <a:latin typeface="Times New Roman" panose="02020603050405020304" pitchFamily="18" charset="0"/>
                <a:cs typeface="Times New Roman" panose="02020603050405020304" pitchFamily="18" charset="0"/>
              </a:rPr>
              <a:t> </a:t>
            </a:r>
            <a:r>
              <a:rPr lang="en-US" sz="2800" dirty="0">
                <a:solidFill>
                  <a:srgbClr val="073762"/>
                </a:solidFill>
                <a:latin typeface="Times New Roman" panose="02020603050405020304" pitchFamily="18" charset="0"/>
                <a:cs typeface="Times New Roman" panose="02020603050405020304" pitchFamily="18" charset="0"/>
              </a:rPr>
              <a:t>are</a:t>
            </a:r>
            <a:r>
              <a:rPr lang="en-US" sz="2800" spc="-5" dirty="0">
                <a:solidFill>
                  <a:srgbClr val="073762"/>
                </a:solidFill>
                <a:latin typeface="Times New Roman" panose="02020603050405020304" pitchFamily="18" charset="0"/>
                <a:cs typeface="Times New Roman" panose="02020603050405020304" pitchFamily="18" charset="0"/>
              </a:rPr>
              <a:t> </a:t>
            </a:r>
            <a:r>
              <a:rPr lang="en-US" sz="2800" dirty="0">
                <a:solidFill>
                  <a:srgbClr val="073762"/>
                </a:solidFill>
                <a:latin typeface="Times New Roman" panose="02020603050405020304" pitchFamily="18" charset="0"/>
                <a:cs typeface="Times New Roman" panose="02020603050405020304" pitchFamily="18" charset="0"/>
              </a:rPr>
              <a:t>the</a:t>
            </a:r>
            <a:r>
              <a:rPr lang="en-US" sz="2800" spc="-10" dirty="0">
                <a:solidFill>
                  <a:srgbClr val="073762"/>
                </a:solidFill>
                <a:latin typeface="Times New Roman" panose="02020603050405020304" pitchFamily="18" charset="0"/>
                <a:cs typeface="Times New Roman" panose="02020603050405020304" pitchFamily="18" charset="0"/>
              </a:rPr>
              <a:t> </a:t>
            </a:r>
            <a:r>
              <a:rPr lang="en-US" sz="2800" dirty="0">
                <a:solidFill>
                  <a:srgbClr val="073762"/>
                </a:solidFill>
                <a:latin typeface="Times New Roman" panose="02020603050405020304" pitchFamily="18" charset="0"/>
                <a:cs typeface="Times New Roman" panose="02020603050405020304" pitchFamily="18" charset="0"/>
              </a:rPr>
              <a:t>inducing</a:t>
            </a:r>
            <a:r>
              <a:rPr lang="en-US" sz="2800" spc="-40" dirty="0">
                <a:solidFill>
                  <a:srgbClr val="073762"/>
                </a:solidFill>
                <a:latin typeface="Times New Roman" panose="02020603050405020304" pitchFamily="18" charset="0"/>
                <a:cs typeface="Times New Roman" panose="02020603050405020304" pitchFamily="18" charset="0"/>
              </a:rPr>
              <a:t> </a:t>
            </a:r>
            <a:r>
              <a:rPr lang="en-US" sz="2800" dirty="0">
                <a:solidFill>
                  <a:srgbClr val="073762"/>
                </a:solidFill>
                <a:latin typeface="Times New Roman" panose="02020603050405020304" pitchFamily="18" charset="0"/>
                <a:cs typeface="Times New Roman" panose="02020603050405020304" pitchFamily="18" charset="0"/>
              </a:rPr>
              <a:t>factors?</a:t>
            </a:r>
            <a:r>
              <a:rPr lang="en-US" sz="2800" spc="-25" dirty="0">
                <a:solidFill>
                  <a:srgbClr val="073762"/>
                </a:solidFill>
                <a:latin typeface="Times New Roman" panose="02020603050405020304" pitchFamily="18" charset="0"/>
                <a:cs typeface="Times New Roman" panose="02020603050405020304" pitchFamily="18" charset="0"/>
              </a:rPr>
              <a:t> </a:t>
            </a:r>
            <a:r>
              <a:rPr lang="en-US" sz="2800" dirty="0">
                <a:solidFill>
                  <a:srgbClr val="073762"/>
                </a:solidFill>
                <a:latin typeface="Times New Roman" panose="02020603050405020304" pitchFamily="18" charset="0"/>
                <a:cs typeface="Times New Roman" panose="02020603050405020304" pitchFamily="18" charset="0"/>
              </a:rPr>
              <a:t>What</a:t>
            </a:r>
            <a:r>
              <a:rPr lang="en-US" sz="2800" spc="-20" dirty="0">
                <a:solidFill>
                  <a:srgbClr val="073762"/>
                </a:solidFill>
                <a:latin typeface="Times New Roman" panose="02020603050405020304" pitchFamily="18" charset="0"/>
                <a:cs typeface="Times New Roman" panose="02020603050405020304" pitchFamily="18" charset="0"/>
              </a:rPr>
              <a:t> </a:t>
            </a:r>
            <a:r>
              <a:rPr lang="en-US" sz="2800" dirty="0">
                <a:solidFill>
                  <a:srgbClr val="073762"/>
                </a:solidFill>
                <a:latin typeface="Times New Roman" panose="02020603050405020304" pitchFamily="18" charset="0"/>
                <a:cs typeface="Times New Roman" panose="02020603050405020304" pitchFamily="18" charset="0"/>
              </a:rPr>
              <a:t>is</a:t>
            </a:r>
            <a:r>
              <a:rPr lang="en-US" sz="2800" spc="-20" dirty="0">
                <a:solidFill>
                  <a:srgbClr val="073762"/>
                </a:solidFill>
                <a:latin typeface="Times New Roman" panose="02020603050405020304" pitchFamily="18" charset="0"/>
                <a:cs typeface="Times New Roman" panose="02020603050405020304" pitchFamily="18" charset="0"/>
              </a:rPr>
              <a:t> </a:t>
            </a:r>
            <a:r>
              <a:rPr lang="en-US" sz="2800" dirty="0">
                <a:solidFill>
                  <a:srgbClr val="073762"/>
                </a:solidFill>
                <a:latin typeface="Times New Roman" panose="02020603050405020304" pitchFamily="18" charset="0"/>
                <a:cs typeface="Times New Roman" panose="02020603050405020304" pitchFamily="18" charset="0"/>
              </a:rPr>
              <a:t>the</a:t>
            </a:r>
            <a:r>
              <a:rPr lang="en-US" sz="2800" spc="-10" dirty="0">
                <a:solidFill>
                  <a:srgbClr val="073762"/>
                </a:solidFill>
                <a:latin typeface="Times New Roman" panose="02020603050405020304" pitchFamily="18" charset="0"/>
                <a:cs typeface="Times New Roman" panose="02020603050405020304" pitchFamily="18" charset="0"/>
              </a:rPr>
              <a:t> </a:t>
            </a:r>
            <a:r>
              <a:rPr lang="en-US" sz="2800" dirty="0">
                <a:solidFill>
                  <a:srgbClr val="073762"/>
                </a:solidFill>
                <a:latin typeface="Times New Roman" panose="02020603050405020304" pitchFamily="18" charset="0"/>
                <a:cs typeface="Times New Roman" panose="02020603050405020304" pitchFamily="18" charset="0"/>
              </a:rPr>
              <a:t>change</a:t>
            </a:r>
            <a:r>
              <a:rPr lang="en-US" sz="2800" spc="-20" dirty="0">
                <a:solidFill>
                  <a:srgbClr val="073762"/>
                </a:solidFill>
                <a:latin typeface="Times New Roman" panose="02020603050405020304" pitchFamily="18" charset="0"/>
                <a:cs typeface="Times New Roman" panose="02020603050405020304" pitchFamily="18" charset="0"/>
              </a:rPr>
              <a:t> </a:t>
            </a:r>
            <a:r>
              <a:rPr lang="en-US" sz="2800" dirty="0">
                <a:solidFill>
                  <a:srgbClr val="073762"/>
                </a:solidFill>
                <a:latin typeface="Times New Roman" panose="02020603050405020304" pitchFamily="18" charset="0"/>
                <a:cs typeface="Times New Roman" panose="02020603050405020304" pitchFamily="18" charset="0"/>
              </a:rPr>
              <a:t>over</a:t>
            </a:r>
            <a:r>
              <a:rPr lang="en-US" sz="2800" spc="-20" dirty="0">
                <a:solidFill>
                  <a:srgbClr val="073762"/>
                </a:solidFill>
                <a:latin typeface="Times New Roman" panose="02020603050405020304" pitchFamily="18" charset="0"/>
                <a:cs typeface="Times New Roman" panose="02020603050405020304" pitchFamily="18" charset="0"/>
              </a:rPr>
              <a:t> </a:t>
            </a:r>
            <a:r>
              <a:rPr lang="en-US" sz="2800" dirty="0">
                <a:solidFill>
                  <a:srgbClr val="073762"/>
                </a:solidFill>
                <a:latin typeface="Times New Roman" panose="02020603050405020304" pitchFamily="18" charset="0"/>
                <a:cs typeface="Times New Roman" panose="02020603050405020304" pitchFamily="18" charset="0"/>
              </a:rPr>
              <a:t>time?</a:t>
            </a:r>
            <a:r>
              <a:rPr lang="en-US" sz="2800" spc="-20" dirty="0">
                <a:solidFill>
                  <a:srgbClr val="073762"/>
                </a:solidFill>
                <a:latin typeface="Times New Roman" panose="02020603050405020304" pitchFamily="18" charset="0"/>
                <a:cs typeface="Times New Roman" panose="02020603050405020304" pitchFamily="18" charset="0"/>
              </a:rPr>
              <a:t> </a:t>
            </a:r>
            <a:r>
              <a:rPr lang="en-US" sz="2800" spc="-25" dirty="0">
                <a:solidFill>
                  <a:srgbClr val="073762"/>
                </a:solidFill>
                <a:latin typeface="Times New Roman" panose="02020603050405020304" pitchFamily="18" charset="0"/>
                <a:cs typeface="Times New Roman" panose="02020603050405020304" pitchFamily="18" charset="0"/>
              </a:rPr>
              <a:t>How </a:t>
            </a:r>
            <a:r>
              <a:rPr lang="en-US" sz="2800" dirty="0">
                <a:solidFill>
                  <a:srgbClr val="073762"/>
                </a:solidFill>
                <a:latin typeface="Times New Roman" panose="02020603050405020304" pitchFamily="18" charset="0"/>
                <a:cs typeface="Times New Roman" panose="02020603050405020304" pitchFamily="18" charset="0"/>
              </a:rPr>
              <a:t>severe</a:t>
            </a:r>
            <a:r>
              <a:rPr lang="en-US" sz="2800" spc="-10" dirty="0">
                <a:solidFill>
                  <a:srgbClr val="073762"/>
                </a:solidFill>
                <a:latin typeface="Times New Roman" panose="02020603050405020304" pitchFamily="18" charset="0"/>
                <a:cs typeface="Times New Roman" panose="02020603050405020304" pitchFamily="18" charset="0"/>
              </a:rPr>
              <a:t> </a:t>
            </a:r>
            <a:r>
              <a:rPr lang="en-US" sz="2800" dirty="0">
                <a:solidFill>
                  <a:srgbClr val="073762"/>
                </a:solidFill>
                <a:latin typeface="Times New Roman" panose="02020603050405020304" pitchFamily="18" charset="0"/>
                <a:cs typeface="Times New Roman" panose="02020603050405020304" pitchFamily="18" charset="0"/>
              </a:rPr>
              <a:t>are the</a:t>
            </a:r>
            <a:r>
              <a:rPr lang="en-US" sz="2800" spc="-15" dirty="0">
                <a:solidFill>
                  <a:srgbClr val="073762"/>
                </a:solidFill>
                <a:latin typeface="Times New Roman" panose="02020603050405020304" pitchFamily="18" charset="0"/>
                <a:cs typeface="Times New Roman" panose="02020603050405020304" pitchFamily="18" charset="0"/>
              </a:rPr>
              <a:t> </a:t>
            </a:r>
            <a:r>
              <a:rPr lang="en-US" sz="2800" spc="-10" dirty="0">
                <a:solidFill>
                  <a:srgbClr val="073762"/>
                </a:solidFill>
                <a:latin typeface="Times New Roman" panose="02020603050405020304" pitchFamily="18" charset="0"/>
                <a:cs typeface="Times New Roman" panose="02020603050405020304" pitchFamily="18" charset="0"/>
              </a:rPr>
              <a:t>symptoms?</a:t>
            </a:r>
            <a:endParaRPr lang="en-US" sz="2800" dirty="0">
              <a:latin typeface="Times New Roman" panose="02020603050405020304" pitchFamily="18" charset="0"/>
              <a:cs typeface="Times New Roman" panose="02020603050405020304" pitchFamily="18" charset="0"/>
            </a:endParaRPr>
          </a:p>
          <a:p>
            <a:pPr marL="264795">
              <a:lnSpc>
                <a:spcPct val="100000"/>
              </a:lnSpc>
              <a:spcBef>
                <a:spcPts val="850"/>
              </a:spcBef>
            </a:pPr>
            <a:r>
              <a:rPr lang="en-US" sz="2800" b="1" dirty="0">
                <a:solidFill>
                  <a:srgbClr val="073762"/>
                </a:solidFill>
                <a:latin typeface="Times New Roman" panose="02020603050405020304" pitchFamily="18" charset="0"/>
                <a:cs typeface="Times New Roman" panose="02020603050405020304" pitchFamily="18" charset="0"/>
              </a:rPr>
              <a:t>You</a:t>
            </a:r>
            <a:r>
              <a:rPr lang="en-US" sz="2800" b="1" spc="-25" dirty="0">
                <a:solidFill>
                  <a:srgbClr val="073762"/>
                </a:solidFill>
                <a:latin typeface="Times New Roman" panose="02020603050405020304" pitchFamily="18" charset="0"/>
                <a:cs typeface="Times New Roman" panose="02020603050405020304" pitchFamily="18" charset="0"/>
              </a:rPr>
              <a:t> </a:t>
            </a:r>
            <a:r>
              <a:rPr lang="en-US" sz="2800" b="1" dirty="0">
                <a:solidFill>
                  <a:srgbClr val="073762"/>
                </a:solidFill>
                <a:latin typeface="Times New Roman" panose="02020603050405020304" pitchFamily="18" charset="0"/>
                <a:cs typeface="Times New Roman" panose="02020603050405020304" pitchFamily="18" charset="0"/>
              </a:rPr>
              <a:t>should</a:t>
            </a:r>
            <a:r>
              <a:rPr lang="en-US" sz="2800" b="1" spc="-20" dirty="0">
                <a:solidFill>
                  <a:srgbClr val="073762"/>
                </a:solidFill>
                <a:latin typeface="Times New Roman" panose="02020603050405020304" pitchFamily="18" charset="0"/>
                <a:cs typeface="Times New Roman" panose="02020603050405020304" pitchFamily="18" charset="0"/>
              </a:rPr>
              <a:t> </a:t>
            </a:r>
            <a:r>
              <a:rPr lang="en-US" sz="2800" b="1" dirty="0">
                <a:solidFill>
                  <a:srgbClr val="073762"/>
                </a:solidFill>
                <a:latin typeface="Times New Roman" panose="02020603050405020304" pitchFamily="18" charset="0"/>
                <a:cs typeface="Times New Roman" panose="02020603050405020304" pitchFamily="18" charset="0"/>
              </a:rPr>
              <a:t>ask</a:t>
            </a:r>
            <a:r>
              <a:rPr lang="en-US" sz="2800" b="1" spc="-40" dirty="0">
                <a:solidFill>
                  <a:srgbClr val="073762"/>
                </a:solidFill>
                <a:latin typeface="Times New Roman" panose="02020603050405020304" pitchFamily="18" charset="0"/>
                <a:cs typeface="Times New Roman" panose="02020603050405020304" pitchFamily="18" charset="0"/>
              </a:rPr>
              <a:t> </a:t>
            </a:r>
            <a:r>
              <a:rPr lang="en-US" sz="2800" b="1" dirty="0">
                <a:solidFill>
                  <a:srgbClr val="073762"/>
                </a:solidFill>
                <a:latin typeface="Times New Roman" panose="02020603050405020304" pitchFamily="18" charset="0"/>
                <a:cs typeface="Times New Roman" panose="02020603050405020304" pitchFamily="18" charset="0"/>
              </a:rPr>
              <a:t>about:</a:t>
            </a:r>
            <a:r>
              <a:rPr lang="en-US" sz="2800" b="1" spc="-15" dirty="0">
                <a:solidFill>
                  <a:srgbClr val="073762"/>
                </a:solidFill>
                <a:latin typeface="Times New Roman" panose="02020603050405020304" pitchFamily="18" charset="0"/>
                <a:cs typeface="Times New Roman" panose="02020603050405020304" pitchFamily="18" charset="0"/>
              </a:rPr>
              <a:t> </a:t>
            </a:r>
            <a:r>
              <a:rPr lang="en-US" sz="2800" b="1" dirty="0">
                <a:solidFill>
                  <a:srgbClr val="660000"/>
                </a:solidFill>
                <a:latin typeface="Times New Roman" panose="02020603050405020304" pitchFamily="18" charset="0"/>
                <a:cs typeface="Times New Roman" panose="02020603050405020304" pitchFamily="18" charset="0"/>
              </a:rPr>
              <a:t>I</a:t>
            </a:r>
            <a:r>
              <a:rPr lang="en-US" sz="2800" b="1" spc="-15" dirty="0">
                <a:solidFill>
                  <a:srgbClr val="660000"/>
                </a:solidFill>
                <a:latin typeface="Times New Roman" panose="02020603050405020304" pitchFamily="18" charset="0"/>
                <a:cs typeface="Times New Roman" panose="02020603050405020304" pitchFamily="18" charset="0"/>
              </a:rPr>
              <a:t> </a:t>
            </a:r>
            <a:r>
              <a:rPr lang="en-US" sz="2800" b="1" dirty="0">
                <a:solidFill>
                  <a:srgbClr val="660000"/>
                </a:solidFill>
                <a:latin typeface="Times New Roman" panose="02020603050405020304" pitchFamily="18" charset="0"/>
                <a:cs typeface="Times New Roman" panose="02020603050405020304" pitchFamily="18" charset="0"/>
              </a:rPr>
              <a:t>DARE</a:t>
            </a:r>
            <a:r>
              <a:rPr lang="en-US" sz="2800" b="1" spc="-10" dirty="0">
                <a:solidFill>
                  <a:srgbClr val="660000"/>
                </a:solidFill>
                <a:latin typeface="Times New Roman" panose="02020603050405020304" pitchFamily="18" charset="0"/>
                <a:cs typeface="Times New Roman" panose="02020603050405020304" pitchFamily="18" charset="0"/>
              </a:rPr>
              <a:t> </a:t>
            </a:r>
            <a:r>
              <a:rPr lang="en-US" sz="2800" b="1" dirty="0">
                <a:solidFill>
                  <a:srgbClr val="660000"/>
                </a:solidFill>
                <a:latin typeface="Times New Roman" panose="02020603050405020304" pitchFamily="18" charset="0"/>
                <a:cs typeface="Times New Roman" panose="02020603050405020304" pitchFamily="18" charset="0"/>
              </a:rPr>
              <a:t>U</a:t>
            </a:r>
            <a:r>
              <a:rPr lang="en-US" sz="2800" dirty="0">
                <a:solidFill>
                  <a:srgbClr val="073762"/>
                </a:solidFill>
                <a:latin typeface="Times New Roman" panose="02020603050405020304" pitchFamily="18" charset="0"/>
                <a:cs typeface="Times New Roman" panose="02020603050405020304" pitchFamily="18" charset="0"/>
              </a:rPr>
              <a:t>:</a:t>
            </a:r>
            <a:r>
              <a:rPr lang="en-US" sz="2800" spc="-10" dirty="0">
                <a:solidFill>
                  <a:srgbClr val="073762"/>
                </a:solidFill>
                <a:latin typeface="Times New Roman" panose="02020603050405020304" pitchFamily="18" charset="0"/>
                <a:cs typeface="Times New Roman" panose="02020603050405020304" pitchFamily="18" charset="0"/>
              </a:rPr>
              <a:t> </a:t>
            </a:r>
            <a:r>
              <a:rPr lang="en-US" sz="2800" b="1" dirty="0">
                <a:solidFill>
                  <a:srgbClr val="660000"/>
                </a:solidFill>
                <a:latin typeface="Times New Roman" panose="02020603050405020304" pitchFamily="18" charset="0"/>
                <a:cs typeface="Times New Roman" panose="02020603050405020304" pitchFamily="18" charset="0"/>
              </a:rPr>
              <a:t>I</a:t>
            </a:r>
            <a:r>
              <a:rPr lang="en-US" sz="2800" dirty="0">
                <a:solidFill>
                  <a:srgbClr val="073762"/>
                </a:solidFill>
                <a:latin typeface="Times New Roman" panose="02020603050405020304" pitchFamily="18" charset="0"/>
                <a:cs typeface="Times New Roman" panose="02020603050405020304" pitchFamily="18" charset="0"/>
              </a:rPr>
              <a:t>nsect</a:t>
            </a:r>
            <a:r>
              <a:rPr lang="en-US" sz="2800" spc="-10" dirty="0">
                <a:solidFill>
                  <a:srgbClr val="073762"/>
                </a:solidFill>
                <a:latin typeface="Times New Roman" panose="02020603050405020304" pitchFamily="18" charset="0"/>
                <a:cs typeface="Times New Roman" panose="02020603050405020304" pitchFamily="18" charset="0"/>
              </a:rPr>
              <a:t> </a:t>
            </a:r>
            <a:r>
              <a:rPr lang="en-US" sz="2800" dirty="0">
                <a:solidFill>
                  <a:srgbClr val="073762"/>
                </a:solidFill>
                <a:latin typeface="Times New Roman" panose="02020603050405020304" pitchFamily="18" charset="0"/>
                <a:cs typeface="Times New Roman" panose="02020603050405020304" pitchFamily="18" charset="0"/>
              </a:rPr>
              <a:t>stings,</a:t>
            </a:r>
            <a:r>
              <a:rPr lang="en-US" sz="2800" spc="-35" dirty="0">
                <a:solidFill>
                  <a:srgbClr val="073762"/>
                </a:solidFill>
                <a:latin typeface="Times New Roman" panose="02020603050405020304" pitchFamily="18" charset="0"/>
                <a:cs typeface="Times New Roman" panose="02020603050405020304" pitchFamily="18" charset="0"/>
              </a:rPr>
              <a:t> </a:t>
            </a:r>
            <a:r>
              <a:rPr lang="en-US" sz="2800" b="1" dirty="0">
                <a:solidFill>
                  <a:srgbClr val="660000"/>
                </a:solidFill>
                <a:latin typeface="Times New Roman" panose="02020603050405020304" pitchFamily="18" charset="0"/>
                <a:cs typeface="Times New Roman" panose="02020603050405020304" pitchFamily="18" charset="0"/>
              </a:rPr>
              <a:t>D</a:t>
            </a:r>
            <a:r>
              <a:rPr lang="en-US" sz="2800" dirty="0">
                <a:solidFill>
                  <a:srgbClr val="073762"/>
                </a:solidFill>
                <a:latin typeface="Times New Roman" panose="02020603050405020304" pitchFamily="18" charset="0"/>
                <a:cs typeface="Times New Roman" panose="02020603050405020304" pitchFamily="18" charset="0"/>
              </a:rPr>
              <a:t>rug</a:t>
            </a:r>
            <a:r>
              <a:rPr lang="en-US" sz="2800" spc="-15" dirty="0">
                <a:solidFill>
                  <a:srgbClr val="073762"/>
                </a:solidFill>
                <a:latin typeface="Times New Roman" panose="02020603050405020304" pitchFamily="18" charset="0"/>
                <a:cs typeface="Times New Roman" panose="02020603050405020304" pitchFamily="18" charset="0"/>
              </a:rPr>
              <a:t> </a:t>
            </a:r>
            <a:r>
              <a:rPr lang="en-US" sz="2800" dirty="0">
                <a:solidFill>
                  <a:srgbClr val="073762"/>
                </a:solidFill>
                <a:latin typeface="Times New Roman" panose="02020603050405020304" pitchFamily="18" charset="0"/>
                <a:cs typeface="Times New Roman" panose="02020603050405020304" pitchFamily="18" charset="0"/>
              </a:rPr>
              <a:t>or</a:t>
            </a:r>
            <a:r>
              <a:rPr lang="en-US" sz="2800" spc="-30" dirty="0">
                <a:solidFill>
                  <a:srgbClr val="073762"/>
                </a:solidFill>
                <a:latin typeface="Times New Roman" panose="02020603050405020304" pitchFamily="18" charset="0"/>
                <a:cs typeface="Times New Roman" panose="02020603050405020304" pitchFamily="18" charset="0"/>
              </a:rPr>
              <a:t> </a:t>
            </a:r>
            <a:r>
              <a:rPr lang="en-US" sz="2800" dirty="0">
                <a:solidFill>
                  <a:srgbClr val="073762"/>
                </a:solidFill>
                <a:latin typeface="Times New Roman" panose="02020603050405020304" pitchFamily="18" charset="0"/>
                <a:cs typeface="Times New Roman" panose="02020603050405020304" pitchFamily="18" charset="0"/>
              </a:rPr>
              <a:t>food</a:t>
            </a:r>
            <a:r>
              <a:rPr lang="en-US" sz="2800" spc="-25" dirty="0">
                <a:solidFill>
                  <a:srgbClr val="073762"/>
                </a:solidFill>
                <a:latin typeface="Times New Roman" panose="02020603050405020304" pitchFamily="18" charset="0"/>
                <a:cs typeface="Times New Roman" panose="02020603050405020304" pitchFamily="18" charset="0"/>
              </a:rPr>
              <a:t> </a:t>
            </a:r>
            <a:r>
              <a:rPr lang="en-US" sz="2800" dirty="0">
                <a:solidFill>
                  <a:srgbClr val="073762"/>
                </a:solidFill>
                <a:latin typeface="Times New Roman" panose="02020603050405020304" pitchFamily="18" charset="0"/>
                <a:cs typeface="Times New Roman" panose="02020603050405020304" pitchFamily="18" charset="0"/>
              </a:rPr>
              <a:t>allergy,</a:t>
            </a:r>
            <a:r>
              <a:rPr lang="en-US" sz="2800" spc="-25" dirty="0">
                <a:solidFill>
                  <a:srgbClr val="073762"/>
                </a:solidFill>
                <a:latin typeface="Times New Roman" panose="02020603050405020304" pitchFamily="18" charset="0"/>
                <a:cs typeface="Times New Roman" panose="02020603050405020304" pitchFamily="18" charset="0"/>
              </a:rPr>
              <a:t> </a:t>
            </a:r>
            <a:r>
              <a:rPr lang="en-US" sz="2800" b="1" dirty="0">
                <a:solidFill>
                  <a:srgbClr val="660000"/>
                </a:solidFill>
                <a:latin typeface="Times New Roman" panose="02020603050405020304" pitchFamily="18" charset="0"/>
                <a:cs typeface="Times New Roman" panose="02020603050405020304" pitchFamily="18" charset="0"/>
              </a:rPr>
              <a:t>A</a:t>
            </a:r>
            <a:r>
              <a:rPr lang="en-US" sz="2800" dirty="0">
                <a:solidFill>
                  <a:srgbClr val="073762"/>
                </a:solidFill>
                <a:latin typeface="Times New Roman" panose="02020603050405020304" pitchFamily="18" charset="0"/>
                <a:cs typeface="Times New Roman" panose="02020603050405020304" pitchFamily="18" charset="0"/>
              </a:rPr>
              <a:t>sthma</a:t>
            </a:r>
            <a:r>
              <a:rPr lang="en-US" sz="2800" spc="-25" dirty="0">
                <a:solidFill>
                  <a:srgbClr val="073762"/>
                </a:solidFill>
                <a:latin typeface="Times New Roman" panose="02020603050405020304" pitchFamily="18" charset="0"/>
                <a:cs typeface="Times New Roman" panose="02020603050405020304" pitchFamily="18" charset="0"/>
              </a:rPr>
              <a:t> and</a:t>
            </a:r>
            <a:endParaRPr lang="en-US" sz="2800" dirty="0">
              <a:latin typeface="Times New Roman" panose="02020603050405020304" pitchFamily="18" charset="0"/>
              <a:cs typeface="Times New Roman" panose="02020603050405020304" pitchFamily="18" charset="0"/>
            </a:endParaRPr>
          </a:p>
          <a:p>
            <a:pPr marL="264795">
              <a:lnSpc>
                <a:spcPct val="100000"/>
              </a:lnSpc>
              <a:spcBef>
                <a:spcPts val="254"/>
              </a:spcBef>
            </a:pPr>
            <a:r>
              <a:rPr lang="en-US" sz="2800" dirty="0">
                <a:solidFill>
                  <a:srgbClr val="073762"/>
                </a:solidFill>
                <a:latin typeface="Times New Roman" panose="02020603050405020304" pitchFamily="18" charset="0"/>
                <a:cs typeface="Times New Roman" panose="02020603050405020304" pitchFamily="18" charset="0"/>
              </a:rPr>
              <a:t>Anaphylaxis,</a:t>
            </a:r>
            <a:r>
              <a:rPr lang="en-US" sz="2800" spc="-50" dirty="0">
                <a:solidFill>
                  <a:srgbClr val="073762"/>
                </a:solidFill>
                <a:latin typeface="Times New Roman" panose="02020603050405020304" pitchFamily="18" charset="0"/>
                <a:cs typeface="Times New Roman" panose="02020603050405020304" pitchFamily="18" charset="0"/>
              </a:rPr>
              <a:t> </a:t>
            </a:r>
            <a:r>
              <a:rPr lang="en-US" sz="2800" b="1" dirty="0">
                <a:solidFill>
                  <a:srgbClr val="660000"/>
                </a:solidFill>
                <a:latin typeface="Times New Roman" panose="02020603050405020304" pitchFamily="18" charset="0"/>
                <a:cs typeface="Times New Roman" panose="02020603050405020304" pitchFamily="18" charset="0"/>
              </a:rPr>
              <a:t>R</a:t>
            </a:r>
            <a:r>
              <a:rPr lang="en-US" sz="2800" dirty="0">
                <a:solidFill>
                  <a:srgbClr val="073762"/>
                </a:solidFill>
                <a:latin typeface="Times New Roman" panose="02020603050405020304" pitchFamily="18" charset="0"/>
                <a:cs typeface="Times New Roman" panose="02020603050405020304" pitchFamily="18" charset="0"/>
              </a:rPr>
              <a:t>hinitis,</a:t>
            </a:r>
            <a:r>
              <a:rPr lang="en-US" sz="2800" spc="-30" dirty="0">
                <a:solidFill>
                  <a:srgbClr val="073762"/>
                </a:solidFill>
                <a:latin typeface="Times New Roman" panose="02020603050405020304" pitchFamily="18" charset="0"/>
                <a:cs typeface="Times New Roman" panose="02020603050405020304" pitchFamily="18" charset="0"/>
              </a:rPr>
              <a:t> </a:t>
            </a:r>
            <a:r>
              <a:rPr lang="en-US" sz="2800" b="1" dirty="0">
                <a:solidFill>
                  <a:srgbClr val="660000"/>
                </a:solidFill>
                <a:latin typeface="Times New Roman" panose="02020603050405020304" pitchFamily="18" charset="0"/>
                <a:cs typeface="Times New Roman" panose="02020603050405020304" pitchFamily="18" charset="0"/>
              </a:rPr>
              <a:t>E</a:t>
            </a:r>
            <a:r>
              <a:rPr lang="en-US" sz="2800" dirty="0">
                <a:solidFill>
                  <a:srgbClr val="073762"/>
                </a:solidFill>
                <a:latin typeface="Times New Roman" panose="02020603050405020304" pitchFamily="18" charset="0"/>
                <a:cs typeface="Times New Roman" panose="02020603050405020304" pitchFamily="18" charset="0"/>
              </a:rPr>
              <a:t>czema,</a:t>
            </a:r>
            <a:r>
              <a:rPr lang="en-US" sz="2800" spc="-20" dirty="0">
                <a:solidFill>
                  <a:srgbClr val="073762"/>
                </a:solidFill>
                <a:latin typeface="Times New Roman" panose="02020603050405020304" pitchFamily="18" charset="0"/>
                <a:cs typeface="Times New Roman" panose="02020603050405020304" pitchFamily="18" charset="0"/>
              </a:rPr>
              <a:t> </a:t>
            </a:r>
            <a:r>
              <a:rPr lang="en-US" sz="2800" b="1" spc="-10" dirty="0" err="1">
                <a:solidFill>
                  <a:srgbClr val="660000"/>
                </a:solidFill>
                <a:latin typeface="Times New Roman" panose="02020603050405020304" pitchFamily="18" charset="0"/>
                <a:cs typeface="Times New Roman" panose="02020603050405020304" pitchFamily="18" charset="0"/>
              </a:rPr>
              <a:t>U</a:t>
            </a:r>
            <a:r>
              <a:rPr lang="en-US" sz="2800" spc="-10" dirty="0" err="1">
                <a:solidFill>
                  <a:srgbClr val="073762"/>
                </a:solidFill>
                <a:latin typeface="Times New Roman" panose="02020603050405020304" pitchFamily="18" charset="0"/>
                <a:cs typeface="Times New Roman" panose="02020603050405020304" pitchFamily="18" charset="0"/>
              </a:rPr>
              <a:t>rticaria</a:t>
            </a:r>
            <a:r>
              <a:rPr lang="en-US" sz="2800" spc="-10" dirty="0">
                <a:solidFill>
                  <a:srgbClr val="073762"/>
                </a:solidFill>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marL="264795">
              <a:lnSpc>
                <a:spcPct val="100000"/>
              </a:lnSpc>
              <a:spcBef>
                <a:spcPts val="850"/>
              </a:spcBef>
            </a:pPr>
            <a:r>
              <a:rPr lang="en-US" sz="2800" dirty="0">
                <a:solidFill>
                  <a:srgbClr val="3C85C5"/>
                </a:solidFill>
                <a:latin typeface="Times New Roman" panose="02020603050405020304" pitchFamily="18" charset="0"/>
                <a:cs typeface="Times New Roman" panose="02020603050405020304" pitchFamily="18" charset="0"/>
              </a:rPr>
              <a:t>If</a:t>
            </a:r>
            <a:r>
              <a:rPr lang="en-US" sz="2800" spc="-15" dirty="0">
                <a:solidFill>
                  <a:srgbClr val="3C85C5"/>
                </a:solidFill>
                <a:latin typeface="Times New Roman" panose="02020603050405020304" pitchFamily="18" charset="0"/>
                <a:cs typeface="Times New Roman" panose="02020603050405020304" pitchFamily="18" charset="0"/>
              </a:rPr>
              <a:t> </a:t>
            </a:r>
            <a:r>
              <a:rPr lang="en-US" sz="2800" dirty="0">
                <a:solidFill>
                  <a:srgbClr val="3C85C5"/>
                </a:solidFill>
                <a:latin typeface="Times New Roman" panose="02020603050405020304" pitchFamily="18" charset="0"/>
                <a:cs typeface="Times New Roman" panose="02020603050405020304" pitchFamily="18" charset="0"/>
              </a:rPr>
              <a:t>no,</a:t>
            </a:r>
            <a:r>
              <a:rPr lang="en-US" sz="2800" spc="-10" dirty="0">
                <a:solidFill>
                  <a:srgbClr val="3C85C5"/>
                </a:solidFill>
                <a:latin typeface="Times New Roman" panose="02020603050405020304" pitchFamily="18" charset="0"/>
                <a:cs typeface="Times New Roman" panose="02020603050405020304" pitchFamily="18" charset="0"/>
              </a:rPr>
              <a:t> </a:t>
            </a:r>
            <a:r>
              <a:rPr lang="en-US" sz="2800" dirty="0">
                <a:solidFill>
                  <a:srgbClr val="3C85C5"/>
                </a:solidFill>
                <a:latin typeface="Times New Roman" panose="02020603050405020304" pitchFamily="18" charset="0"/>
                <a:cs typeface="Times New Roman" panose="02020603050405020304" pitchFamily="18" charset="0"/>
              </a:rPr>
              <a:t>write:</a:t>
            </a:r>
            <a:r>
              <a:rPr lang="en-US" sz="2800" spc="-15" dirty="0">
                <a:solidFill>
                  <a:srgbClr val="3C85C5"/>
                </a:solidFill>
                <a:latin typeface="Times New Roman" panose="02020603050405020304" pitchFamily="18" charset="0"/>
                <a:cs typeface="Times New Roman" panose="02020603050405020304" pitchFamily="18" charset="0"/>
              </a:rPr>
              <a:t> </a:t>
            </a:r>
            <a:r>
              <a:rPr lang="en-US" sz="2800" dirty="0">
                <a:solidFill>
                  <a:srgbClr val="3C85C5"/>
                </a:solidFill>
                <a:latin typeface="Times New Roman" panose="02020603050405020304" pitchFamily="18" charset="0"/>
                <a:cs typeface="Times New Roman" panose="02020603050405020304" pitchFamily="18" charset="0"/>
              </a:rPr>
              <a:t>"No</a:t>
            </a:r>
            <a:r>
              <a:rPr lang="en-US" sz="2800" spc="-20" dirty="0">
                <a:solidFill>
                  <a:srgbClr val="3C85C5"/>
                </a:solidFill>
                <a:latin typeface="Times New Roman" panose="02020603050405020304" pitchFamily="18" charset="0"/>
                <a:cs typeface="Times New Roman" panose="02020603050405020304" pitchFamily="18" charset="0"/>
              </a:rPr>
              <a:t> </a:t>
            </a:r>
            <a:r>
              <a:rPr lang="en-US" sz="2800" dirty="0">
                <a:solidFill>
                  <a:srgbClr val="3C85C5"/>
                </a:solidFill>
                <a:latin typeface="Times New Roman" panose="02020603050405020304" pitchFamily="18" charset="0"/>
                <a:cs typeface="Times New Roman" panose="02020603050405020304" pitchFamily="18" charset="0"/>
              </a:rPr>
              <a:t>Known</a:t>
            </a:r>
            <a:r>
              <a:rPr lang="en-US" sz="2800" spc="-20" dirty="0">
                <a:solidFill>
                  <a:srgbClr val="3C85C5"/>
                </a:solidFill>
                <a:latin typeface="Times New Roman" panose="02020603050405020304" pitchFamily="18" charset="0"/>
                <a:cs typeface="Times New Roman" panose="02020603050405020304" pitchFamily="18" charset="0"/>
              </a:rPr>
              <a:t> </a:t>
            </a:r>
            <a:r>
              <a:rPr lang="en-US" sz="2800" spc="-10" dirty="0">
                <a:solidFill>
                  <a:srgbClr val="3C85C5"/>
                </a:solidFill>
                <a:latin typeface="Times New Roman" panose="02020603050405020304" pitchFamily="18" charset="0"/>
                <a:cs typeface="Times New Roman" panose="02020603050405020304" pitchFamily="18" charset="0"/>
              </a:rPr>
              <a:t>Allergies”</a:t>
            </a:r>
            <a:endParaRPr lang="en-US" sz="2800" dirty="0">
              <a:latin typeface="Times New Roman" panose="02020603050405020304" pitchFamily="18" charset="0"/>
              <a:cs typeface="Times New Roman" panose="02020603050405020304" pitchFamily="18" charset="0"/>
            </a:endParaRPr>
          </a:p>
          <a:p>
            <a:pPr marL="0" indent="0">
              <a:buNone/>
            </a:pPr>
            <a:endParaRPr lang="en-GB"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221493"/>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116" y="124691"/>
            <a:ext cx="11625502" cy="803564"/>
          </a:xfrm>
        </p:spPr>
        <p:txBody>
          <a:bodyPr>
            <a:normAutofit/>
          </a:bodyPr>
          <a:lstStyle/>
          <a:p>
            <a:r>
              <a:rPr lang="en-US" sz="4400" b="1" dirty="0" smtClean="0">
                <a:solidFill>
                  <a:srgbClr val="C00000"/>
                </a:solidFill>
                <a:latin typeface="Times New Roman" panose="02020603050405020304" pitchFamily="18" charset="0"/>
                <a:cs typeface="Times New Roman" panose="02020603050405020304" pitchFamily="18" charset="0"/>
              </a:rPr>
              <a:t>Gynecology/</a:t>
            </a:r>
            <a:r>
              <a:rPr lang="en-US" sz="4400" b="1" dirty="0">
                <a:solidFill>
                  <a:srgbClr val="C00000"/>
                </a:solidFill>
                <a:latin typeface="Times New Roman" panose="02020603050405020304" pitchFamily="18" charset="0"/>
                <a:cs typeface="Times New Roman" panose="02020603050405020304" pitchFamily="18" charset="0"/>
              </a:rPr>
              <a:t>Obstetric history</a:t>
            </a:r>
            <a:endParaRPr lang="en-US" sz="4400"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17115" y="928255"/>
            <a:ext cx="11625503" cy="5638800"/>
          </a:xfrm>
        </p:spPr>
        <p:txBody>
          <a:bodyPr>
            <a:noAutofit/>
          </a:bodyPr>
          <a:lstStyle/>
          <a:p>
            <a:r>
              <a:rPr lang="en-US" sz="3600" dirty="0">
                <a:latin typeface="Times New Roman" panose="02020603050405020304" pitchFamily="18" charset="0"/>
                <a:cs typeface="Times New Roman" panose="02020603050405020304" pitchFamily="18" charset="0"/>
              </a:rPr>
              <a:t>Last menstrual period (LMP) - date of first day of bleeding.</a:t>
            </a:r>
          </a:p>
          <a:p>
            <a:r>
              <a:rPr lang="en-US" sz="3600" dirty="0">
                <a:latin typeface="Times New Roman" panose="02020603050405020304" pitchFamily="18" charset="0"/>
                <a:cs typeface="Times New Roman" panose="02020603050405020304" pitchFamily="18" charset="0"/>
              </a:rPr>
              <a:t>Cycle length and frequency - </a:t>
            </a:r>
            <a:r>
              <a:rPr lang="en-US" sz="3600" dirty="0" err="1">
                <a:latin typeface="Times New Roman" panose="02020603050405020304" pitchFamily="18" charset="0"/>
                <a:cs typeface="Times New Roman" panose="02020603050405020304" pitchFamily="18" charset="0"/>
              </a:rPr>
              <a:t>eg</a:t>
            </a:r>
            <a:r>
              <a:rPr lang="en-US" sz="3600" dirty="0">
                <a:latin typeface="Times New Roman" panose="02020603050405020304" pitchFamily="18" charset="0"/>
                <a:cs typeface="Times New Roman" panose="02020603050405020304" pitchFamily="18" charset="0"/>
              </a:rPr>
              <a:t>, 5/28, five days of bleeding every 28 days.</a:t>
            </a:r>
          </a:p>
          <a:p>
            <a:r>
              <a:rPr lang="en-US" sz="3600" dirty="0">
                <a:latin typeface="Times New Roman" panose="02020603050405020304" pitchFamily="18" charset="0"/>
                <a:cs typeface="Times New Roman" panose="02020603050405020304" pitchFamily="18" charset="0"/>
              </a:rPr>
              <a:t>Heaviness of bleeding. (Number of tampons per day/clots/flooding/need for double protection.)</a:t>
            </a:r>
          </a:p>
          <a:p>
            <a:r>
              <a:rPr lang="en-US" sz="3600" dirty="0">
                <a:latin typeface="Times New Roman" panose="02020603050405020304" pitchFamily="18" charset="0"/>
                <a:cs typeface="Times New Roman" panose="02020603050405020304" pitchFamily="18" charset="0"/>
              </a:rPr>
              <a:t>Presence or absence of intermenstrual bleeding (IMB).</a:t>
            </a:r>
          </a:p>
          <a:p>
            <a:r>
              <a:rPr lang="en-US" sz="3600" dirty="0">
                <a:latin typeface="Times New Roman" panose="02020603050405020304" pitchFamily="18" charset="0"/>
                <a:cs typeface="Times New Roman" panose="02020603050405020304" pitchFamily="18" charset="0"/>
              </a:rPr>
              <a:t>Presence or absence of </a:t>
            </a:r>
            <a:r>
              <a:rPr lang="en-US" sz="3600" dirty="0" err="1">
                <a:latin typeface="Times New Roman" panose="02020603050405020304" pitchFamily="18" charset="0"/>
                <a:cs typeface="Times New Roman" panose="02020603050405020304" pitchFamily="18" charset="0"/>
              </a:rPr>
              <a:t>postcoital</a:t>
            </a:r>
            <a:r>
              <a:rPr lang="en-US" sz="3600" dirty="0">
                <a:latin typeface="Times New Roman" panose="02020603050405020304" pitchFamily="18" charset="0"/>
                <a:cs typeface="Times New Roman" panose="02020603050405020304" pitchFamily="18" charset="0"/>
              </a:rPr>
              <a:t> bleeding (PCB).</a:t>
            </a:r>
          </a:p>
          <a:p>
            <a:r>
              <a:rPr lang="en-US" sz="3600" dirty="0">
                <a:latin typeface="Times New Roman" panose="02020603050405020304" pitchFamily="18" charset="0"/>
                <a:cs typeface="Times New Roman" panose="02020603050405020304" pitchFamily="18" charset="0"/>
              </a:rPr>
              <a:t>Age of menarche/menopause.</a:t>
            </a:r>
          </a:p>
          <a:p>
            <a:r>
              <a:rPr lang="en-US" sz="3600" dirty="0">
                <a:latin typeface="Times New Roman" panose="02020603050405020304" pitchFamily="18" charset="0"/>
                <a:cs typeface="Times New Roman" panose="02020603050405020304" pitchFamily="18" charset="0"/>
              </a:rPr>
              <a:t>Presence or absence of postmenopausal bleeding (PMB).</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3739300"/>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6279" y="359498"/>
            <a:ext cx="11500811" cy="6498502"/>
          </a:xfrm>
        </p:spPr>
        <p:txBody>
          <a:bodyPr>
            <a:normAutofit/>
          </a:bodyPr>
          <a:lstStyle/>
          <a:p>
            <a:pPr marL="0" indent="0">
              <a:buNone/>
            </a:pPr>
            <a:r>
              <a:rPr lang="en-US" sz="3600" b="1" dirty="0">
                <a:latin typeface="Times New Roman" panose="02020603050405020304" pitchFamily="18" charset="0"/>
                <a:cs typeface="Times New Roman" panose="02020603050405020304" pitchFamily="18" charset="0"/>
              </a:rPr>
              <a:t>Vaginal discharge</a:t>
            </a:r>
            <a:endParaRPr lang="en-US" sz="36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Presence or absence of </a:t>
            </a:r>
            <a:r>
              <a:rPr lang="en-US" sz="3200" dirty="0">
                <a:latin typeface="Times New Roman" panose="02020603050405020304" pitchFamily="18" charset="0"/>
                <a:cs typeface="Times New Roman" panose="02020603050405020304" pitchFamily="18" charset="0"/>
                <a:hlinkClick r:id="rId2"/>
              </a:rPr>
              <a:t>vaginal discharge</a:t>
            </a:r>
            <a:r>
              <a:rPr lang="en-US" sz="3200" dirty="0">
                <a:latin typeface="Times New Roman" panose="02020603050405020304" pitchFamily="18" charset="0"/>
                <a:cs typeface="Times New Roman" panose="02020603050405020304" pitchFamily="18" charset="0"/>
              </a:rPr>
              <a:t>.</a:t>
            </a:r>
          </a:p>
          <a:p>
            <a:r>
              <a:rPr lang="en-US" sz="3200" dirty="0">
                <a:latin typeface="Times New Roman" panose="02020603050405020304" pitchFamily="18" charset="0"/>
                <a:cs typeface="Times New Roman" panose="02020603050405020304" pitchFamily="18" charset="0"/>
              </a:rPr>
              <a:t>Colour.</a:t>
            </a:r>
          </a:p>
          <a:p>
            <a:r>
              <a:rPr lang="en-US" sz="3200" dirty="0">
                <a:latin typeface="Times New Roman" panose="02020603050405020304" pitchFamily="18" charset="0"/>
                <a:cs typeface="Times New Roman" panose="02020603050405020304" pitchFamily="18" charset="0"/>
              </a:rPr>
              <a:t>Amount.</a:t>
            </a:r>
          </a:p>
          <a:p>
            <a:r>
              <a:rPr lang="en-US" sz="3200" dirty="0">
                <a:latin typeface="Times New Roman" panose="02020603050405020304" pitchFamily="18" charset="0"/>
                <a:cs typeface="Times New Roman" panose="02020603050405020304" pitchFamily="18" charset="0"/>
              </a:rPr>
              <a:t>Smell.</a:t>
            </a:r>
          </a:p>
          <a:p>
            <a:r>
              <a:rPr lang="en-US" sz="3200" dirty="0">
                <a:latin typeface="Times New Roman" panose="02020603050405020304" pitchFamily="18" charset="0"/>
                <a:cs typeface="Times New Roman" panose="02020603050405020304" pitchFamily="18" charset="0"/>
              </a:rPr>
              <a:t>Itchiness.</a:t>
            </a:r>
          </a:p>
          <a:p>
            <a:r>
              <a:rPr lang="en-US" sz="3200" dirty="0">
                <a:latin typeface="Times New Roman" panose="02020603050405020304" pitchFamily="18" charset="0"/>
                <a:cs typeface="Times New Roman" panose="02020603050405020304" pitchFamily="18" charset="0"/>
              </a:rPr>
              <a:t>Duration.</a:t>
            </a:r>
          </a:p>
          <a:p>
            <a:r>
              <a:rPr lang="en-US" sz="3200" dirty="0">
                <a:latin typeface="Times New Roman" panose="02020603050405020304" pitchFamily="18" charset="0"/>
                <a:cs typeface="Times New Roman" panose="02020603050405020304" pitchFamily="18" charset="0"/>
              </a:rPr>
              <a:t>Timing within menstrual cycle.</a:t>
            </a:r>
          </a:p>
          <a:p>
            <a:r>
              <a:rPr lang="en-US" sz="3200" dirty="0">
                <a:latin typeface="Times New Roman" panose="02020603050405020304" pitchFamily="18" charset="0"/>
                <a:cs typeface="Times New Roman" panose="02020603050405020304" pitchFamily="18" charset="0"/>
              </a:rPr>
              <a:t>Rash.</a:t>
            </a:r>
          </a:p>
          <a:p>
            <a:r>
              <a:rPr lang="en-US" sz="3200" dirty="0">
                <a:latin typeface="Times New Roman" panose="02020603050405020304" pitchFamily="18" charset="0"/>
                <a:cs typeface="Times New Roman" panose="02020603050405020304" pitchFamily="18" charset="0"/>
              </a:rPr>
              <a:t>Any symptoms in a partner.</a:t>
            </a: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5468506"/>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9406" y="207098"/>
            <a:ext cx="11653211" cy="6512357"/>
          </a:xfrm>
        </p:spPr>
        <p:txBody>
          <a:bodyPr/>
          <a:lstStyle/>
          <a:p>
            <a:pPr marL="0" indent="0">
              <a:buNone/>
            </a:pPr>
            <a:r>
              <a:rPr lang="en-US" sz="3600" b="1" dirty="0">
                <a:latin typeface="Times New Roman" panose="02020603050405020304" pitchFamily="18" charset="0"/>
                <a:cs typeface="Times New Roman" panose="02020603050405020304" pitchFamily="18" charset="0"/>
              </a:rPr>
              <a:t>Pain or discomfort</a:t>
            </a:r>
            <a:endParaRPr lang="en-US" sz="3600" dirty="0">
              <a:latin typeface="Times New Roman" panose="02020603050405020304" pitchFamily="18" charset="0"/>
              <a:cs typeface="Times New Roman" panose="02020603050405020304" pitchFamily="18" charset="0"/>
            </a:endParaRPr>
          </a:p>
          <a:p>
            <a:r>
              <a:rPr lang="en-US" sz="3600" dirty="0">
                <a:latin typeface="Times New Roman" panose="02020603050405020304" pitchFamily="18" charset="0"/>
                <a:cs typeface="Times New Roman" panose="02020603050405020304" pitchFamily="18" charset="0"/>
              </a:rPr>
              <a:t>Duration, type, alleviating or aggravating factors, radiation.</a:t>
            </a:r>
          </a:p>
          <a:p>
            <a:r>
              <a:rPr lang="en-US" sz="3600" dirty="0">
                <a:latin typeface="Times New Roman" panose="02020603050405020304" pitchFamily="18" charset="0"/>
                <a:cs typeface="Times New Roman" panose="02020603050405020304" pitchFamily="18" charset="0"/>
              </a:rPr>
              <a:t>Any relation to menstrual cycle (mid-cycle or period-related).</a:t>
            </a:r>
          </a:p>
          <a:p>
            <a:r>
              <a:rPr lang="en-US" sz="3600" dirty="0">
                <a:latin typeface="Times New Roman" panose="02020603050405020304" pitchFamily="18" charset="0"/>
                <a:cs typeface="Times New Roman" panose="02020603050405020304" pitchFamily="18" charset="0"/>
              </a:rPr>
              <a:t>Any possibility of pregnancy. (Consider </a:t>
            </a:r>
            <a:r>
              <a:rPr lang="en-US" sz="3600" dirty="0">
                <a:latin typeface="Times New Roman" panose="02020603050405020304" pitchFamily="18" charset="0"/>
                <a:cs typeface="Times New Roman" panose="02020603050405020304" pitchFamily="18" charset="0"/>
                <a:hlinkClick r:id="rId2"/>
              </a:rPr>
              <a:t>ectopic pregnancy</a:t>
            </a:r>
            <a:r>
              <a:rPr lang="en-US" sz="3600" dirty="0">
                <a:latin typeface="Times New Roman" panose="02020603050405020304" pitchFamily="18" charset="0"/>
                <a:cs typeface="Times New Roman" panose="02020603050405020304" pitchFamily="18" charset="0"/>
              </a:rPr>
              <a:t>.)</a:t>
            </a:r>
          </a:p>
          <a:p>
            <a:r>
              <a:rPr lang="en-US" sz="3600" dirty="0">
                <a:latin typeface="Times New Roman" panose="02020603050405020304" pitchFamily="18" charset="0"/>
                <a:cs typeface="Times New Roman" panose="02020603050405020304" pitchFamily="18" charset="0"/>
              </a:rPr>
              <a:t>Bowel problems.</a:t>
            </a:r>
          </a:p>
          <a:p>
            <a:r>
              <a:rPr lang="en-US" sz="3600" dirty="0">
                <a:latin typeface="Times New Roman" panose="02020603050405020304" pitchFamily="18" charset="0"/>
                <a:cs typeface="Times New Roman" panose="02020603050405020304" pitchFamily="18" charset="0"/>
              </a:rPr>
              <a:t>Any feeling of 'something coming down below' - may be a </a:t>
            </a:r>
            <a:r>
              <a:rPr lang="en-US" sz="3600" dirty="0">
                <a:latin typeface="Times New Roman" panose="02020603050405020304" pitchFamily="18" charset="0"/>
                <a:cs typeface="Times New Roman" panose="02020603050405020304" pitchFamily="18" charset="0"/>
                <a:hlinkClick r:id="rId3"/>
              </a:rPr>
              <a:t>prolapse</a:t>
            </a:r>
            <a:r>
              <a:rPr lang="en-US" sz="3600" dirty="0">
                <a:latin typeface="Times New Roman" panose="02020603050405020304" pitchFamily="18" charset="0"/>
                <a:cs typeface="Times New Roman" panose="02020603050405020304" pitchFamily="18" charset="0"/>
              </a:rPr>
              <a:t>.</a:t>
            </a:r>
          </a:p>
          <a:p>
            <a:r>
              <a:rPr lang="en-US" sz="3600" dirty="0">
                <a:solidFill>
                  <a:srgbClr val="C00000"/>
                </a:solidFill>
                <a:latin typeface="Times New Roman" panose="02020603050405020304" pitchFamily="18" charset="0"/>
                <a:cs typeface="Times New Roman" panose="02020603050405020304" pitchFamily="18" charset="0"/>
                <a:hlinkClick r:id="rId4"/>
              </a:rPr>
              <a:t>Dyspareunia</a:t>
            </a:r>
            <a:r>
              <a:rPr lang="en-US" sz="3600" dirty="0">
                <a:latin typeface="Times New Roman" panose="02020603050405020304" pitchFamily="18" charset="0"/>
                <a:cs typeface="Times New Roman" panose="02020603050405020304" pitchFamily="18" charset="0"/>
              </a:rPr>
              <a:t> - superficial or deep.</a:t>
            </a:r>
          </a:p>
          <a:p>
            <a:pPr marL="0" indent="0">
              <a:buNone/>
            </a:pPr>
            <a:endParaRPr lang="en-US" dirty="0"/>
          </a:p>
        </p:txBody>
      </p:sp>
    </p:spTree>
    <p:extLst>
      <p:ext uri="{BB962C8B-B14F-4D97-AF65-F5344CB8AC3E}">
        <p14:creationId xmlns:p14="http://schemas.microsoft.com/office/powerpoint/2010/main" val="4187962716"/>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570" y="123971"/>
            <a:ext cx="12013429" cy="6734029"/>
          </a:xfrm>
        </p:spPr>
        <p:txBody>
          <a:bodyPr>
            <a:normAutofit/>
          </a:bodyPr>
          <a:lstStyle/>
          <a:p>
            <a:pPr marL="0" indent="0">
              <a:buNone/>
            </a:pPr>
            <a:r>
              <a:rPr lang="en-US" sz="4000" b="1" dirty="0">
                <a:latin typeface="Times New Roman" panose="02020603050405020304" pitchFamily="18" charset="0"/>
                <a:cs typeface="Times New Roman" panose="02020603050405020304" pitchFamily="18" charset="0"/>
              </a:rPr>
              <a:t>Obstetric history</a:t>
            </a:r>
            <a:endParaRPr lang="en-US" sz="4000" dirty="0">
              <a:latin typeface="Times New Roman" panose="02020603050405020304" pitchFamily="18" charset="0"/>
              <a:cs typeface="Times New Roman" panose="02020603050405020304" pitchFamily="18" charset="0"/>
            </a:endParaRPr>
          </a:p>
          <a:p>
            <a:r>
              <a:rPr lang="en-US" sz="4000" dirty="0">
                <a:latin typeface="Times New Roman" panose="02020603050405020304" pitchFamily="18" charset="0"/>
                <a:cs typeface="Times New Roman" panose="02020603050405020304" pitchFamily="18" charset="0"/>
              </a:rPr>
              <a:t>Number of children, details of pregnancy, </a:t>
            </a:r>
            <a:r>
              <a:rPr lang="en-US" sz="4000" dirty="0" err="1">
                <a:latin typeface="Times New Roman" panose="02020603050405020304" pitchFamily="18" charset="0"/>
                <a:cs typeface="Times New Roman" panose="02020603050405020304" pitchFamily="18" charset="0"/>
              </a:rPr>
              <a:t>labour</a:t>
            </a:r>
            <a:r>
              <a:rPr lang="en-US" sz="4000" dirty="0">
                <a:latin typeface="Times New Roman" panose="02020603050405020304" pitchFamily="18" charset="0"/>
                <a:cs typeface="Times New Roman" panose="02020603050405020304" pitchFamily="18" charset="0"/>
              </a:rPr>
              <a:t> and delivery, birth weights, complications.</a:t>
            </a:r>
          </a:p>
          <a:p>
            <a:r>
              <a:rPr lang="en-US" sz="4000" dirty="0">
                <a:solidFill>
                  <a:schemeClr val="tx2"/>
                </a:solidFill>
                <a:latin typeface="Times New Roman" panose="02020603050405020304" pitchFamily="18" charset="0"/>
                <a:cs typeface="Times New Roman" panose="02020603050405020304" pitchFamily="18" charset="0"/>
              </a:rPr>
              <a:t>Miscarriages/</a:t>
            </a:r>
            <a:r>
              <a:rPr lang="en-US" sz="4000" dirty="0">
                <a:latin typeface="Times New Roman" panose="02020603050405020304" pitchFamily="18" charset="0"/>
                <a:cs typeface="Times New Roman" panose="02020603050405020304" pitchFamily="18" charset="0"/>
              </a:rPr>
              <a:t>terminations.</a:t>
            </a:r>
          </a:p>
          <a:p>
            <a:r>
              <a:rPr lang="en-US" sz="4000" dirty="0">
                <a:latin typeface="Times New Roman" panose="02020603050405020304" pitchFamily="18" charset="0"/>
                <a:cs typeface="Times New Roman" panose="02020603050405020304" pitchFamily="18" charset="0"/>
              </a:rPr>
              <a:t>Any postnatal problems - </a:t>
            </a:r>
            <a:r>
              <a:rPr lang="en-US" sz="4000" dirty="0" err="1">
                <a:latin typeface="Times New Roman" panose="02020603050405020304" pitchFamily="18" charset="0"/>
                <a:cs typeface="Times New Roman" panose="02020603050405020304" pitchFamily="18" charset="0"/>
              </a:rPr>
              <a:t>eg</a:t>
            </a:r>
            <a:r>
              <a:rPr lang="en-US" sz="4000" dirty="0">
                <a:latin typeface="Times New Roman" panose="02020603050405020304" pitchFamily="18" charset="0"/>
                <a:cs typeface="Times New Roman" panose="02020603050405020304" pitchFamily="18" charset="0"/>
              </a:rPr>
              <a:t>, depression.</a:t>
            </a:r>
          </a:p>
          <a:p>
            <a:r>
              <a:rPr lang="en-US" sz="4000" dirty="0">
                <a:latin typeface="Times New Roman" panose="02020603050405020304" pitchFamily="18" charset="0"/>
                <a:cs typeface="Times New Roman" panose="02020603050405020304" pitchFamily="18" charset="0"/>
              </a:rPr>
              <a:t>Conception difficulties/subfertility.</a:t>
            </a:r>
          </a:p>
          <a:p>
            <a:pPr marL="0" indent="0">
              <a:buNone/>
            </a:pP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9702848"/>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8680" y="165534"/>
            <a:ext cx="11833320" cy="6553921"/>
          </a:xfrm>
        </p:spPr>
        <p:txBody>
          <a:bodyPr>
            <a:normAutofit/>
          </a:bodyPr>
          <a:lstStyle/>
          <a:p>
            <a:pPr marL="0" indent="0">
              <a:buNone/>
            </a:pPr>
            <a:r>
              <a:rPr lang="en-US" sz="4000" b="1" dirty="0">
                <a:latin typeface="Times New Roman" panose="02020603050405020304" pitchFamily="18" charset="0"/>
                <a:cs typeface="Times New Roman" panose="02020603050405020304" pitchFamily="18" charset="0"/>
              </a:rPr>
              <a:t>Contraception</a:t>
            </a:r>
            <a:endParaRPr lang="en-US" sz="4000" dirty="0">
              <a:latin typeface="Times New Roman" panose="02020603050405020304" pitchFamily="18" charset="0"/>
              <a:cs typeface="Times New Roman" panose="02020603050405020304" pitchFamily="18" charset="0"/>
            </a:endParaRPr>
          </a:p>
          <a:p>
            <a:r>
              <a:rPr lang="en-US" sz="4000" dirty="0">
                <a:latin typeface="Times New Roman" panose="02020603050405020304" pitchFamily="18" charset="0"/>
                <a:cs typeface="Times New Roman" panose="02020603050405020304" pitchFamily="18" charset="0"/>
              </a:rPr>
              <a:t>History of </a:t>
            </a:r>
            <a:r>
              <a:rPr lang="en-US" sz="4000" dirty="0" smtClean="0">
                <a:latin typeface="Times New Roman" panose="02020603050405020304" pitchFamily="18" charset="0"/>
                <a:cs typeface="Times New Roman" panose="02020603050405020304" pitchFamily="18" charset="0"/>
              </a:rPr>
              <a:t>contraception</a:t>
            </a: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used</a:t>
            </a:r>
            <a:r>
              <a:rPr lang="en-US" sz="4000" dirty="0">
                <a:latin typeface="Times New Roman" panose="02020603050405020304" pitchFamily="18" charset="0"/>
                <a:cs typeface="Times New Roman" panose="02020603050405020304" pitchFamily="18" charset="0"/>
              </a:rPr>
              <a:t>.</a:t>
            </a:r>
          </a:p>
          <a:p>
            <a:r>
              <a:rPr lang="en-US" sz="4000" dirty="0">
                <a:latin typeface="Times New Roman" panose="02020603050405020304" pitchFamily="18" charset="0"/>
                <a:cs typeface="Times New Roman" panose="02020603050405020304" pitchFamily="18" charset="0"/>
              </a:rPr>
              <a:t>Any recent unprotected intercourse.</a:t>
            </a:r>
          </a:p>
          <a:p>
            <a:r>
              <a:rPr lang="en-US" sz="4000" dirty="0">
                <a:latin typeface="Times New Roman" panose="02020603050405020304" pitchFamily="18" charset="0"/>
                <a:cs typeface="Times New Roman" panose="02020603050405020304" pitchFamily="18" charset="0"/>
              </a:rPr>
              <a:t>Reliability of method and user.</a:t>
            </a:r>
          </a:p>
          <a:p>
            <a:r>
              <a:rPr lang="en-US" sz="4000" dirty="0">
                <a:latin typeface="Times New Roman" panose="02020603050405020304" pitchFamily="18" charset="0"/>
                <a:cs typeface="Times New Roman" panose="02020603050405020304" pitchFamily="18" charset="0"/>
              </a:rPr>
              <a:t>Potential contra-indications to different methods - </a:t>
            </a:r>
            <a:r>
              <a:rPr lang="en-US" sz="4000" dirty="0" err="1">
                <a:latin typeface="Times New Roman" panose="02020603050405020304" pitchFamily="18" charset="0"/>
                <a:cs typeface="Times New Roman" panose="02020603050405020304" pitchFamily="18" charset="0"/>
              </a:rPr>
              <a:t>eg</a:t>
            </a:r>
            <a:r>
              <a:rPr lang="en-US" sz="4000" dirty="0">
                <a:latin typeface="Times New Roman" panose="02020603050405020304" pitchFamily="18" charset="0"/>
                <a:cs typeface="Times New Roman" panose="02020603050405020304" pitchFamily="18" charset="0"/>
              </a:rPr>
              <a:t>, combined pill.</a:t>
            </a:r>
          </a:p>
          <a:p>
            <a:r>
              <a:rPr lang="en-US" sz="4000" dirty="0">
                <a:latin typeface="Times New Roman" panose="02020603050405020304" pitchFamily="18" charset="0"/>
                <a:cs typeface="Times New Roman" panose="02020603050405020304" pitchFamily="18" charset="0"/>
              </a:rPr>
              <a:t>Permanent or temporary method required</a:t>
            </a:r>
          </a:p>
          <a:p>
            <a:pPr marL="0" indent="0">
              <a:buNone/>
            </a:pP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019187"/>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2424" y="207098"/>
            <a:ext cx="11999575" cy="6346102"/>
          </a:xfrm>
        </p:spPr>
        <p:txBody>
          <a:bodyPr/>
          <a:lstStyle/>
          <a:p>
            <a:pPr marL="0" indent="0">
              <a:buNone/>
            </a:pPr>
            <a:r>
              <a:rPr lang="en-US" sz="3600" b="1" dirty="0">
                <a:latin typeface="Times New Roman" panose="02020603050405020304" pitchFamily="18" charset="0"/>
                <a:cs typeface="Times New Roman" panose="02020603050405020304" pitchFamily="18" charset="0"/>
              </a:rPr>
              <a:t>Sexual history</a:t>
            </a:r>
            <a:endParaRPr lang="en-US" sz="3600" dirty="0">
              <a:latin typeface="Times New Roman" panose="02020603050405020304" pitchFamily="18" charset="0"/>
              <a:cs typeface="Times New Roman" panose="02020603050405020304" pitchFamily="18" charset="0"/>
            </a:endParaRPr>
          </a:p>
          <a:p>
            <a:r>
              <a:rPr lang="en-US" sz="3600" dirty="0">
                <a:latin typeface="Times New Roman" panose="02020603050405020304" pitchFamily="18" charset="0"/>
                <a:cs typeface="Times New Roman" panose="02020603050405020304" pitchFamily="18" charset="0"/>
              </a:rPr>
              <a:t>Whether sexually active.</a:t>
            </a:r>
          </a:p>
          <a:p>
            <a:r>
              <a:rPr lang="en-US" sz="3600" dirty="0">
                <a:latin typeface="Times New Roman" panose="02020603050405020304" pitchFamily="18" charset="0"/>
                <a:cs typeface="Times New Roman" panose="02020603050405020304" pitchFamily="18" charset="0"/>
              </a:rPr>
              <a:t>Sexual orientation.</a:t>
            </a:r>
          </a:p>
          <a:p>
            <a:r>
              <a:rPr lang="en-US" sz="3600" dirty="0">
                <a:latin typeface="Times New Roman" panose="02020603050405020304" pitchFamily="18" charset="0"/>
                <a:cs typeface="Times New Roman" panose="02020603050405020304" pitchFamily="18" charset="0"/>
              </a:rPr>
              <a:t>Relationship difficulties. Ask open-ended questions - </a:t>
            </a:r>
            <a:r>
              <a:rPr lang="en-US" sz="3600" dirty="0" err="1">
                <a:latin typeface="Times New Roman" panose="02020603050405020304" pitchFamily="18" charset="0"/>
                <a:cs typeface="Times New Roman" panose="02020603050405020304" pitchFamily="18" charset="0"/>
              </a:rPr>
              <a:t>eg</a:t>
            </a:r>
            <a:r>
              <a:rPr lang="en-US" sz="3600" dirty="0">
                <a:latin typeface="Times New Roman" panose="02020603050405020304" pitchFamily="18" charset="0"/>
                <a:cs typeface="Times New Roman" panose="02020603050405020304" pitchFamily="18" charset="0"/>
              </a:rPr>
              <a:t>, "How are things between you?</a:t>
            </a:r>
          </a:p>
          <a:p>
            <a:pPr marL="0" indent="0">
              <a:buNone/>
            </a:pPr>
            <a:endParaRPr lang="en-US" dirty="0"/>
          </a:p>
        </p:txBody>
      </p:sp>
    </p:spTree>
    <p:extLst>
      <p:ext uri="{BB962C8B-B14F-4D97-AF65-F5344CB8AC3E}">
        <p14:creationId xmlns:p14="http://schemas.microsoft.com/office/powerpoint/2010/main" val="2882936021"/>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716" y="0"/>
            <a:ext cx="12027284" cy="914400"/>
          </a:xfrm>
        </p:spPr>
        <p:txBody>
          <a:bodyPr/>
          <a:lstStyle/>
          <a:p>
            <a:r>
              <a:rPr lang="en-US" dirty="0">
                <a:solidFill>
                  <a:srgbClr val="C00000"/>
                </a:solidFill>
              </a:rPr>
              <a:t>Family</a:t>
            </a:r>
            <a:r>
              <a:rPr lang="en-US" spc="-20" dirty="0">
                <a:solidFill>
                  <a:srgbClr val="C00000"/>
                </a:solidFill>
              </a:rPr>
              <a:t> </a:t>
            </a:r>
            <a:r>
              <a:rPr lang="en-US" dirty="0">
                <a:solidFill>
                  <a:srgbClr val="C00000"/>
                </a:solidFill>
              </a:rPr>
              <a:t>&amp;</a:t>
            </a:r>
            <a:r>
              <a:rPr lang="en-US" spc="-15" dirty="0">
                <a:solidFill>
                  <a:srgbClr val="C00000"/>
                </a:solidFill>
              </a:rPr>
              <a:t> </a:t>
            </a:r>
            <a:r>
              <a:rPr lang="en-US" dirty="0">
                <a:solidFill>
                  <a:srgbClr val="C00000"/>
                </a:solidFill>
              </a:rPr>
              <a:t>Social</a:t>
            </a:r>
            <a:r>
              <a:rPr lang="en-US" spc="-30" dirty="0">
                <a:solidFill>
                  <a:srgbClr val="C00000"/>
                </a:solidFill>
              </a:rPr>
              <a:t> </a:t>
            </a:r>
            <a:r>
              <a:rPr lang="en-US" spc="-10" dirty="0">
                <a:solidFill>
                  <a:srgbClr val="C00000"/>
                </a:solidFill>
              </a:rPr>
              <a:t>History</a:t>
            </a:r>
            <a:endParaRPr lang="en-US" dirty="0">
              <a:solidFill>
                <a:srgbClr val="C00000"/>
              </a:solidFill>
            </a:endParaRPr>
          </a:p>
        </p:txBody>
      </p:sp>
      <p:sp>
        <p:nvSpPr>
          <p:cNvPr id="3" name="Content Placeholder 2"/>
          <p:cNvSpPr>
            <a:spLocks noGrp="1"/>
          </p:cNvSpPr>
          <p:nvPr>
            <p:ph idx="1"/>
          </p:nvPr>
        </p:nvSpPr>
        <p:spPr>
          <a:xfrm>
            <a:off x="0" y="623456"/>
            <a:ext cx="12191999" cy="6137562"/>
          </a:xfrm>
        </p:spPr>
        <p:txBody>
          <a:bodyPr>
            <a:noAutofit/>
          </a:bodyPr>
          <a:lstStyle/>
          <a:p>
            <a:pPr marL="299085" indent="-287020">
              <a:lnSpc>
                <a:spcPct val="100000"/>
              </a:lnSpc>
              <a:spcBef>
                <a:spcPts val="950"/>
              </a:spcBef>
              <a:buFont typeface="Wingdings"/>
              <a:buChar char=""/>
              <a:tabLst>
                <a:tab pos="299085" algn="l"/>
                <a:tab pos="299720" algn="l"/>
              </a:tabLst>
            </a:pPr>
            <a:r>
              <a:rPr lang="en-US" sz="3200" b="1" dirty="0">
                <a:solidFill>
                  <a:srgbClr val="073762"/>
                </a:solidFill>
                <a:latin typeface="Times New Roman" panose="02020603050405020304" pitchFamily="18" charset="0"/>
                <a:cs typeface="Times New Roman" panose="02020603050405020304" pitchFamily="18" charset="0"/>
              </a:rPr>
              <a:t>Parents</a:t>
            </a:r>
            <a:r>
              <a:rPr lang="en-US" sz="3200" b="1" spc="-40" dirty="0">
                <a:solidFill>
                  <a:srgbClr val="073762"/>
                </a:solidFill>
                <a:latin typeface="Times New Roman" panose="02020603050405020304" pitchFamily="18" charset="0"/>
                <a:cs typeface="Times New Roman" panose="02020603050405020304" pitchFamily="18" charset="0"/>
              </a:rPr>
              <a:t> </a:t>
            </a:r>
            <a:r>
              <a:rPr lang="en-US" sz="3200" b="1" dirty="0">
                <a:solidFill>
                  <a:srgbClr val="073762"/>
                </a:solidFill>
                <a:latin typeface="Times New Roman" panose="02020603050405020304" pitchFamily="18" charset="0"/>
                <a:cs typeface="Times New Roman" panose="02020603050405020304" pitchFamily="18" charset="0"/>
              </a:rPr>
              <a:t>and</a:t>
            </a:r>
            <a:r>
              <a:rPr lang="en-US" sz="3200" b="1" spc="-10" dirty="0">
                <a:solidFill>
                  <a:srgbClr val="073762"/>
                </a:solidFill>
                <a:latin typeface="Times New Roman" panose="02020603050405020304" pitchFamily="18" charset="0"/>
                <a:cs typeface="Times New Roman" panose="02020603050405020304" pitchFamily="18" charset="0"/>
              </a:rPr>
              <a:t> </a:t>
            </a:r>
            <a:r>
              <a:rPr lang="en-US" sz="3200" b="1" dirty="0">
                <a:solidFill>
                  <a:srgbClr val="073762"/>
                </a:solidFill>
                <a:latin typeface="Times New Roman" panose="02020603050405020304" pitchFamily="18" charset="0"/>
                <a:cs typeface="Times New Roman" panose="02020603050405020304" pitchFamily="18" charset="0"/>
              </a:rPr>
              <a:t>other</a:t>
            </a:r>
            <a:r>
              <a:rPr lang="en-US" sz="3200" b="1" spc="-20" dirty="0">
                <a:solidFill>
                  <a:srgbClr val="073762"/>
                </a:solidFill>
                <a:latin typeface="Times New Roman" panose="02020603050405020304" pitchFamily="18" charset="0"/>
                <a:cs typeface="Times New Roman" panose="02020603050405020304" pitchFamily="18" charset="0"/>
              </a:rPr>
              <a:t> </a:t>
            </a:r>
            <a:r>
              <a:rPr lang="en-US" sz="3200" b="1" dirty="0">
                <a:solidFill>
                  <a:srgbClr val="073762"/>
                </a:solidFill>
                <a:latin typeface="Times New Roman" panose="02020603050405020304" pitchFamily="18" charset="0"/>
                <a:cs typeface="Times New Roman" panose="02020603050405020304" pitchFamily="18" charset="0"/>
              </a:rPr>
              <a:t>family</a:t>
            </a:r>
            <a:r>
              <a:rPr lang="en-US" sz="3200" b="1" spc="-20" dirty="0">
                <a:solidFill>
                  <a:srgbClr val="073762"/>
                </a:solidFill>
                <a:latin typeface="Times New Roman" panose="02020603050405020304" pitchFamily="18" charset="0"/>
                <a:cs typeface="Times New Roman" panose="02020603050405020304" pitchFamily="18" charset="0"/>
              </a:rPr>
              <a:t> </a:t>
            </a:r>
            <a:r>
              <a:rPr lang="en-US" sz="3200" b="1" dirty="0">
                <a:solidFill>
                  <a:srgbClr val="073762"/>
                </a:solidFill>
                <a:latin typeface="Times New Roman" panose="02020603050405020304" pitchFamily="18" charset="0"/>
                <a:cs typeface="Times New Roman" panose="02020603050405020304" pitchFamily="18" charset="0"/>
              </a:rPr>
              <a:t>members:</a:t>
            </a:r>
            <a:r>
              <a:rPr lang="en-US" sz="3200" b="1" spc="-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are they</a:t>
            </a:r>
            <a:r>
              <a:rPr lang="en-US" sz="3200" spc="-2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alive,</a:t>
            </a:r>
            <a:r>
              <a:rPr lang="en-US" sz="3200" spc="-1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if</a:t>
            </a:r>
            <a:r>
              <a:rPr lang="en-US" sz="3200" spc="-1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not:</a:t>
            </a:r>
            <a:r>
              <a:rPr lang="en-US" sz="3200" spc="-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what</a:t>
            </a:r>
            <a:r>
              <a:rPr lang="en-US" sz="3200" spc="-1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did</a:t>
            </a:r>
            <a:r>
              <a:rPr lang="en-US" sz="3200" spc="-3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they</a:t>
            </a:r>
            <a:r>
              <a:rPr lang="en-US" sz="3200" spc="-1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die</a:t>
            </a:r>
            <a:r>
              <a:rPr lang="en-US" sz="3200" spc="-15" dirty="0">
                <a:solidFill>
                  <a:srgbClr val="073762"/>
                </a:solidFill>
                <a:latin typeface="Times New Roman" panose="02020603050405020304" pitchFamily="18" charset="0"/>
                <a:cs typeface="Times New Roman" panose="02020603050405020304" pitchFamily="18" charset="0"/>
              </a:rPr>
              <a:t> </a:t>
            </a:r>
            <a:r>
              <a:rPr lang="en-US" sz="3200" spc="-25" dirty="0">
                <a:solidFill>
                  <a:srgbClr val="073762"/>
                </a:solidFill>
                <a:latin typeface="Times New Roman" panose="02020603050405020304" pitchFamily="18" charset="0"/>
                <a:cs typeface="Times New Roman" panose="02020603050405020304" pitchFamily="18" charset="0"/>
              </a:rPr>
              <a:t>of?</a:t>
            </a:r>
            <a:endParaRPr lang="en-US" sz="3200" dirty="0">
              <a:latin typeface="Times New Roman" panose="02020603050405020304" pitchFamily="18" charset="0"/>
              <a:cs typeface="Times New Roman" panose="02020603050405020304" pitchFamily="18" charset="0"/>
            </a:endParaRPr>
          </a:p>
          <a:p>
            <a:pPr marL="339090" indent="-327025">
              <a:lnSpc>
                <a:spcPct val="100000"/>
              </a:lnSpc>
              <a:spcBef>
                <a:spcPts val="850"/>
              </a:spcBef>
              <a:buFont typeface="Wingdings"/>
              <a:buChar char=""/>
              <a:tabLst>
                <a:tab pos="338455" algn="l"/>
                <a:tab pos="339725" algn="l"/>
              </a:tabLst>
            </a:pPr>
            <a:r>
              <a:rPr lang="en-US" sz="3200" b="1" dirty="0">
                <a:solidFill>
                  <a:srgbClr val="073762"/>
                </a:solidFill>
                <a:latin typeface="Times New Roman" panose="02020603050405020304" pitchFamily="18" charset="0"/>
                <a:cs typeface="Times New Roman" panose="02020603050405020304" pitchFamily="18" charset="0"/>
              </a:rPr>
              <a:t>Chronic</a:t>
            </a:r>
            <a:r>
              <a:rPr lang="en-US" sz="3200" b="1" spc="-40" dirty="0">
                <a:solidFill>
                  <a:srgbClr val="073762"/>
                </a:solidFill>
                <a:latin typeface="Times New Roman" panose="02020603050405020304" pitchFamily="18" charset="0"/>
                <a:cs typeface="Times New Roman" panose="02020603050405020304" pitchFamily="18" charset="0"/>
              </a:rPr>
              <a:t> </a:t>
            </a:r>
            <a:r>
              <a:rPr lang="en-US" sz="3200" b="1" dirty="0">
                <a:solidFill>
                  <a:srgbClr val="073762"/>
                </a:solidFill>
                <a:latin typeface="Times New Roman" panose="02020603050405020304" pitchFamily="18" charset="0"/>
                <a:cs typeface="Times New Roman" panose="02020603050405020304" pitchFamily="18" charset="0"/>
              </a:rPr>
              <a:t>illnesses:</a:t>
            </a:r>
            <a:r>
              <a:rPr lang="en-US" sz="3200" b="1" spc="-3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DM?</a:t>
            </a:r>
            <a:r>
              <a:rPr lang="en-US" sz="3200" spc="-20" dirty="0">
                <a:solidFill>
                  <a:srgbClr val="073762"/>
                </a:solidFill>
                <a:latin typeface="Times New Roman" panose="02020603050405020304" pitchFamily="18" charset="0"/>
                <a:cs typeface="Times New Roman" panose="02020603050405020304" pitchFamily="18" charset="0"/>
              </a:rPr>
              <a:t> </a:t>
            </a:r>
            <a:r>
              <a:rPr lang="en-US" sz="3200" spc="-10" dirty="0">
                <a:solidFill>
                  <a:srgbClr val="073762"/>
                </a:solidFill>
                <a:latin typeface="Times New Roman" panose="02020603050405020304" pitchFamily="18" charset="0"/>
                <a:cs typeface="Times New Roman" panose="02020603050405020304" pitchFamily="18" charset="0"/>
              </a:rPr>
              <a:t>Hypertension?</a:t>
            </a:r>
            <a:endParaRPr lang="en-US" sz="3200" dirty="0">
              <a:latin typeface="Times New Roman" panose="02020603050405020304" pitchFamily="18" charset="0"/>
              <a:cs typeface="Times New Roman" panose="02020603050405020304" pitchFamily="18" charset="0"/>
            </a:endParaRPr>
          </a:p>
          <a:p>
            <a:pPr marL="339090" indent="-327025">
              <a:lnSpc>
                <a:spcPct val="100000"/>
              </a:lnSpc>
              <a:spcBef>
                <a:spcPts val="855"/>
              </a:spcBef>
              <a:buFont typeface="Wingdings"/>
              <a:buChar char=""/>
              <a:tabLst>
                <a:tab pos="338455" algn="l"/>
                <a:tab pos="339725" algn="l"/>
              </a:tabLst>
            </a:pPr>
            <a:r>
              <a:rPr lang="en-US" sz="3200" b="1" dirty="0">
                <a:solidFill>
                  <a:srgbClr val="073762"/>
                </a:solidFill>
                <a:latin typeface="Times New Roman" panose="02020603050405020304" pitchFamily="18" charset="0"/>
                <a:cs typeface="Times New Roman" panose="02020603050405020304" pitchFamily="18" charset="0"/>
              </a:rPr>
              <a:t>First</a:t>
            </a:r>
            <a:r>
              <a:rPr lang="en-US" sz="3200" b="1" spc="-30" dirty="0">
                <a:solidFill>
                  <a:srgbClr val="073762"/>
                </a:solidFill>
                <a:latin typeface="Times New Roman" panose="02020603050405020304" pitchFamily="18" charset="0"/>
                <a:cs typeface="Times New Roman" panose="02020603050405020304" pitchFamily="18" charset="0"/>
              </a:rPr>
              <a:t> </a:t>
            </a:r>
            <a:r>
              <a:rPr lang="en-US" sz="3200" b="1" dirty="0">
                <a:solidFill>
                  <a:srgbClr val="073762"/>
                </a:solidFill>
                <a:latin typeface="Times New Roman" panose="02020603050405020304" pitchFamily="18" charset="0"/>
                <a:cs typeface="Times New Roman" panose="02020603050405020304" pitchFamily="18" charset="0"/>
              </a:rPr>
              <a:t>or</a:t>
            </a:r>
            <a:r>
              <a:rPr lang="en-US" sz="3200" b="1" spc="-15" dirty="0">
                <a:solidFill>
                  <a:srgbClr val="073762"/>
                </a:solidFill>
                <a:latin typeface="Times New Roman" panose="02020603050405020304" pitchFamily="18" charset="0"/>
                <a:cs typeface="Times New Roman" panose="02020603050405020304" pitchFamily="18" charset="0"/>
              </a:rPr>
              <a:t> </a:t>
            </a:r>
            <a:r>
              <a:rPr lang="en-US" sz="3200" b="1" dirty="0">
                <a:solidFill>
                  <a:srgbClr val="073762"/>
                </a:solidFill>
                <a:latin typeface="Times New Roman" panose="02020603050405020304" pitchFamily="18" charset="0"/>
                <a:cs typeface="Times New Roman" panose="02020603050405020304" pitchFamily="18" charset="0"/>
              </a:rPr>
              <a:t>second</a:t>
            </a:r>
            <a:r>
              <a:rPr lang="en-US" sz="3200" b="1" spc="-30" dirty="0">
                <a:solidFill>
                  <a:srgbClr val="073762"/>
                </a:solidFill>
                <a:latin typeface="Times New Roman" panose="02020603050405020304" pitchFamily="18" charset="0"/>
                <a:cs typeface="Times New Roman" panose="02020603050405020304" pitchFamily="18" charset="0"/>
              </a:rPr>
              <a:t> </a:t>
            </a:r>
            <a:r>
              <a:rPr lang="en-US" sz="3200" b="1" dirty="0">
                <a:solidFill>
                  <a:srgbClr val="073762"/>
                </a:solidFill>
                <a:latin typeface="Times New Roman" panose="02020603050405020304" pitchFamily="18" charset="0"/>
                <a:cs typeface="Times New Roman" panose="02020603050405020304" pitchFamily="18" charset="0"/>
              </a:rPr>
              <a:t>degree</a:t>
            </a:r>
            <a:r>
              <a:rPr lang="en-US" sz="3200" b="1" spc="-35" dirty="0">
                <a:solidFill>
                  <a:srgbClr val="073762"/>
                </a:solidFill>
                <a:latin typeface="Times New Roman" panose="02020603050405020304" pitchFamily="18" charset="0"/>
                <a:cs typeface="Times New Roman" panose="02020603050405020304" pitchFamily="18" charset="0"/>
              </a:rPr>
              <a:t> </a:t>
            </a:r>
            <a:r>
              <a:rPr lang="en-US" sz="3200" b="1" dirty="0">
                <a:solidFill>
                  <a:srgbClr val="073762"/>
                </a:solidFill>
                <a:latin typeface="Times New Roman" panose="02020603050405020304" pitchFamily="18" charset="0"/>
                <a:cs typeface="Times New Roman" panose="02020603050405020304" pitchFamily="18" charset="0"/>
              </a:rPr>
              <a:t>relative</a:t>
            </a:r>
            <a:r>
              <a:rPr lang="en-US" sz="3200" b="1" spc="-30" dirty="0">
                <a:solidFill>
                  <a:srgbClr val="073762"/>
                </a:solidFill>
                <a:latin typeface="Times New Roman" panose="02020603050405020304" pitchFamily="18" charset="0"/>
                <a:cs typeface="Times New Roman" panose="02020603050405020304" pitchFamily="18" charset="0"/>
              </a:rPr>
              <a:t> </a:t>
            </a:r>
            <a:r>
              <a:rPr lang="en-US" sz="3200" b="1" dirty="0">
                <a:solidFill>
                  <a:srgbClr val="073762"/>
                </a:solidFill>
                <a:latin typeface="Times New Roman" panose="02020603050405020304" pitchFamily="18" charset="0"/>
                <a:cs typeface="Times New Roman" panose="02020603050405020304" pitchFamily="18" charset="0"/>
              </a:rPr>
              <a:t>with</a:t>
            </a:r>
            <a:r>
              <a:rPr lang="en-US" sz="3200" b="1" spc="-30" dirty="0">
                <a:solidFill>
                  <a:srgbClr val="073762"/>
                </a:solidFill>
                <a:latin typeface="Times New Roman" panose="02020603050405020304" pitchFamily="18" charset="0"/>
                <a:cs typeface="Times New Roman" panose="02020603050405020304" pitchFamily="18" charset="0"/>
              </a:rPr>
              <a:t> </a:t>
            </a:r>
            <a:r>
              <a:rPr lang="en-US" sz="3200" b="1" dirty="0">
                <a:solidFill>
                  <a:srgbClr val="073762"/>
                </a:solidFill>
                <a:latin typeface="Times New Roman" panose="02020603050405020304" pitchFamily="18" charset="0"/>
                <a:cs typeface="Times New Roman" panose="02020603050405020304" pitchFamily="18" charset="0"/>
              </a:rPr>
              <a:t>the</a:t>
            </a:r>
            <a:r>
              <a:rPr lang="en-US" sz="3200" b="1" spc="-20" dirty="0">
                <a:solidFill>
                  <a:srgbClr val="073762"/>
                </a:solidFill>
                <a:latin typeface="Times New Roman" panose="02020603050405020304" pitchFamily="18" charset="0"/>
                <a:cs typeface="Times New Roman" panose="02020603050405020304" pitchFamily="18" charset="0"/>
              </a:rPr>
              <a:t> </a:t>
            </a:r>
            <a:r>
              <a:rPr lang="en-US" sz="3200" b="1" dirty="0">
                <a:solidFill>
                  <a:srgbClr val="073762"/>
                </a:solidFill>
                <a:latin typeface="Times New Roman" panose="02020603050405020304" pitchFamily="18" charset="0"/>
                <a:cs typeface="Times New Roman" panose="02020603050405020304" pitchFamily="18" charset="0"/>
              </a:rPr>
              <a:t>same</a:t>
            </a:r>
            <a:r>
              <a:rPr lang="en-US" sz="3200" b="1" spc="-25" dirty="0">
                <a:solidFill>
                  <a:srgbClr val="073762"/>
                </a:solidFill>
                <a:latin typeface="Times New Roman" panose="02020603050405020304" pitchFamily="18" charset="0"/>
                <a:cs typeface="Times New Roman" panose="02020603050405020304" pitchFamily="18" charset="0"/>
              </a:rPr>
              <a:t> </a:t>
            </a:r>
            <a:r>
              <a:rPr lang="en-US" sz="3200" b="1" dirty="0">
                <a:solidFill>
                  <a:srgbClr val="073762"/>
                </a:solidFill>
                <a:latin typeface="Times New Roman" panose="02020603050405020304" pitchFamily="18" charset="0"/>
                <a:cs typeface="Times New Roman" panose="02020603050405020304" pitchFamily="18" charset="0"/>
              </a:rPr>
              <a:t>symptoms:</a:t>
            </a:r>
            <a:r>
              <a:rPr lang="en-US" sz="3200" b="1" spc="-2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Is</a:t>
            </a:r>
            <a:r>
              <a:rPr lang="en-US" sz="3200" spc="-1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there</a:t>
            </a:r>
            <a:r>
              <a:rPr lang="en-US" sz="3200" spc="-2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anyone</a:t>
            </a:r>
            <a:r>
              <a:rPr lang="en-US" sz="3200" spc="5" dirty="0">
                <a:solidFill>
                  <a:srgbClr val="073762"/>
                </a:solidFill>
                <a:latin typeface="Times New Roman" panose="02020603050405020304" pitchFamily="18" charset="0"/>
                <a:cs typeface="Times New Roman" panose="02020603050405020304" pitchFamily="18" charset="0"/>
              </a:rPr>
              <a:t> </a:t>
            </a:r>
            <a:r>
              <a:rPr lang="en-US" sz="3200" spc="-25" dirty="0">
                <a:solidFill>
                  <a:srgbClr val="073762"/>
                </a:solidFill>
                <a:latin typeface="Times New Roman" panose="02020603050405020304" pitchFamily="18" charset="0"/>
                <a:cs typeface="Times New Roman" panose="02020603050405020304" pitchFamily="18" charset="0"/>
              </a:rPr>
              <a:t>in</a:t>
            </a:r>
            <a:endParaRPr lang="en-US" sz="3200" dirty="0">
              <a:latin typeface="Times New Roman" panose="02020603050405020304" pitchFamily="18" charset="0"/>
              <a:cs typeface="Times New Roman" panose="02020603050405020304" pitchFamily="18" charset="0"/>
            </a:endParaRPr>
          </a:p>
          <a:p>
            <a:pPr marL="299085">
              <a:lnSpc>
                <a:spcPct val="100000"/>
              </a:lnSpc>
              <a:spcBef>
                <a:spcPts val="250"/>
              </a:spcBef>
            </a:pPr>
            <a:r>
              <a:rPr lang="en-US" sz="3200" dirty="0">
                <a:solidFill>
                  <a:srgbClr val="073762"/>
                </a:solidFill>
                <a:latin typeface="Times New Roman" panose="02020603050405020304" pitchFamily="18" charset="0"/>
                <a:cs typeface="Times New Roman" panose="02020603050405020304" pitchFamily="18" charset="0"/>
              </a:rPr>
              <a:t>the</a:t>
            </a:r>
            <a:r>
              <a:rPr lang="en-US" sz="3200" spc="-2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family</a:t>
            </a:r>
            <a:r>
              <a:rPr lang="en-US" sz="3200" spc="-2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who</a:t>
            </a:r>
            <a:r>
              <a:rPr lang="en-US" sz="3200" spc="-2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has</a:t>
            </a:r>
            <a:r>
              <a:rPr lang="en-US" sz="3200" spc="-1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the</a:t>
            </a:r>
            <a:r>
              <a:rPr lang="en-US" sz="3200" spc="-2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same</a:t>
            </a:r>
            <a:r>
              <a:rPr lang="en-US" sz="3200" spc="5" dirty="0">
                <a:solidFill>
                  <a:srgbClr val="073762"/>
                </a:solidFill>
                <a:latin typeface="Times New Roman" panose="02020603050405020304" pitchFamily="18" charset="0"/>
                <a:cs typeface="Times New Roman" panose="02020603050405020304" pitchFamily="18" charset="0"/>
              </a:rPr>
              <a:t> </a:t>
            </a:r>
            <a:r>
              <a:rPr lang="en-US" sz="3200" spc="-10" dirty="0">
                <a:solidFill>
                  <a:srgbClr val="073762"/>
                </a:solidFill>
                <a:latin typeface="Times New Roman" panose="02020603050405020304" pitchFamily="18" charset="0"/>
                <a:cs typeface="Times New Roman" panose="02020603050405020304" pitchFamily="18" charset="0"/>
              </a:rPr>
              <a:t>symptoms?</a:t>
            </a:r>
            <a:endParaRPr lang="en-US" sz="3200" dirty="0">
              <a:latin typeface="Times New Roman" panose="02020603050405020304" pitchFamily="18" charset="0"/>
              <a:cs typeface="Times New Roman" panose="02020603050405020304" pitchFamily="18" charset="0"/>
            </a:endParaRPr>
          </a:p>
          <a:p>
            <a:pPr marL="299085" marR="5080" indent="-287020">
              <a:lnSpc>
                <a:spcPct val="114999"/>
              </a:lnSpc>
              <a:spcBef>
                <a:spcPts val="605"/>
              </a:spcBef>
              <a:buClr>
                <a:srgbClr val="073762"/>
              </a:buClr>
              <a:buFont typeface="Wingdings"/>
              <a:buChar char=""/>
              <a:tabLst>
                <a:tab pos="338455" algn="l"/>
                <a:tab pos="339725" algn="l"/>
              </a:tabLst>
            </a:pPr>
            <a:r>
              <a:rPr lang="en-US" sz="3200" dirty="0">
                <a:latin typeface="Times New Roman" panose="02020603050405020304" pitchFamily="18" charset="0"/>
                <a:cs typeface="Times New Roman" panose="02020603050405020304" pitchFamily="18" charset="0"/>
              </a:rPr>
              <a:t>	</a:t>
            </a:r>
            <a:r>
              <a:rPr lang="en-US" sz="3200" b="1" dirty="0">
                <a:solidFill>
                  <a:srgbClr val="073762"/>
                </a:solidFill>
                <a:latin typeface="Times New Roman" panose="02020603050405020304" pitchFamily="18" charset="0"/>
                <a:cs typeface="Times New Roman" panose="02020603050405020304" pitchFamily="18" charset="0"/>
              </a:rPr>
              <a:t>Congenital</a:t>
            </a:r>
            <a:r>
              <a:rPr lang="en-US" sz="3200" b="1" spc="-45" dirty="0">
                <a:solidFill>
                  <a:srgbClr val="073762"/>
                </a:solidFill>
                <a:latin typeface="Times New Roman" panose="02020603050405020304" pitchFamily="18" charset="0"/>
                <a:cs typeface="Times New Roman" panose="02020603050405020304" pitchFamily="18" charset="0"/>
              </a:rPr>
              <a:t> </a:t>
            </a:r>
            <a:r>
              <a:rPr lang="en-US" sz="3200" b="1" dirty="0">
                <a:solidFill>
                  <a:srgbClr val="073762"/>
                </a:solidFill>
                <a:latin typeface="Times New Roman" panose="02020603050405020304" pitchFamily="18" charset="0"/>
                <a:cs typeface="Times New Roman" panose="02020603050405020304" pitchFamily="18" charset="0"/>
              </a:rPr>
              <a:t>abnormalities</a:t>
            </a:r>
            <a:r>
              <a:rPr lang="en-US" sz="3200" b="1" spc="-50" dirty="0">
                <a:solidFill>
                  <a:srgbClr val="073762"/>
                </a:solidFill>
                <a:latin typeface="Times New Roman" panose="02020603050405020304" pitchFamily="18" charset="0"/>
                <a:cs typeface="Times New Roman" panose="02020603050405020304" pitchFamily="18" charset="0"/>
              </a:rPr>
              <a:t> </a:t>
            </a:r>
            <a:r>
              <a:rPr lang="en-US" sz="3200" b="1" dirty="0">
                <a:solidFill>
                  <a:srgbClr val="073762"/>
                </a:solidFill>
                <a:latin typeface="Times New Roman" panose="02020603050405020304" pitchFamily="18" charset="0"/>
                <a:cs typeface="Times New Roman" panose="02020603050405020304" pitchFamily="18" charset="0"/>
              </a:rPr>
              <a:t>&amp; Inherited</a:t>
            </a:r>
            <a:r>
              <a:rPr lang="en-US" sz="3200" b="1" spc="-25" dirty="0">
                <a:solidFill>
                  <a:srgbClr val="073762"/>
                </a:solidFill>
                <a:latin typeface="Times New Roman" panose="02020603050405020304" pitchFamily="18" charset="0"/>
                <a:cs typeface="Times New Roman" panose="02020603050405020304" pitchFamily="18" charset="0"/>
              </a:rPr>
              <a:t> </a:t>
            </a:r>
            <a:r>
              <a:rPr lang="en-US" sz="3200" b="1" dirty="0">
                <a:solidFill>
                  <a:srgbClr val="073762"/>
                </a:solidFill>
                <a:latin typeface="Times New Roman" panose="02020603050405020304" pitchFamily="18" charset="0"/>
                <a:cs typeface="Times New Roman" panose="02020603050405020304" pitchFamily="18" charset="0"/>
              </a:rPr>
              <a:t>diseases:</a:t>
            </a:r>
            <a:r>
              <a:rPr lang="en-US" sz="3200" b="1" spc="-3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Do</a:t>
            </a:r>
            <a:r>
              <a:rPr lang="en-US" sz="3200" spc="-1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you</a:t>
            </a:r>
            <a:r>
              <a:rPr lang="en-US" sz="3200" spc="-1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or</a:t>
            </a:r>
            <a:r>
              <a:rPr lang="en-US" sz="3200" spc="-2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any</a:t>
            </a:r>
            <a:r>
              <a:rPr lang="en-US" sz="3200" spc="-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of</a:t>
            </a:r>
            <a:r>
              <a:rPr lang="en-US" sz="3200" spc="-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your</a:t>
            </a:r>
            <a:r>
              <a:rPr lang="en-US" sz="3200" spc="-20" dirty="0">
                <a:solidFill>
                  <a:srgbClr val="073762"/>
                </a:solidFill>
                <a:latin typeface="Times New Roman" panose="02020603050405020304" pitchFamily="18" charset="0"/>
                <a:cs typeface="Times New Roman" panose="02020603050405020304" pitchFamily="18" charset="0"/>
              </a:rPr>
              <a:t> </a:t>
            </a:r>
            <a:r>
              <a:rPr lang="en-US" sz="3200" spc="-10" dirty="0">
                <a:solidFill>
                  <a:srgbClr val="073762"/>
                </a:solidFill>
                <a:latin typeface="Times New Roman" panose="02020603050405020304" pitchFamily="18" charset="0"/>
                <a:cs typeface="Times New Roman" panose="02020603050405020304" pitchFamily="18" charset="0"/>
              </a:rPr>
              <a:t>family </a:t>
            </a:r>
            <a:r>
              <a:rPr lang="en-US" sz="3200" dirty="0">
                <a:solidFill>
                  <a:srgbClr val="073762"/>
                </a:solidFill>
                <a:latin typeface="Times New Roman" panose="02020603050405020304" pitchFamily="18" charset="0"/>
                <a:cs typeface="Times New Roman" panose="02020603050405020304" pitchFamily="18" charset="0"/>
              </a:rPr>
              <a:t>have</a:t>
            </a:r>
            <a:r>
              <a:rPr lang="en-US" sz="3200" spc="-3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any</a:t>
            </a:r>
            <a:r>
              <a:rPr lang="en-US" sz="3200" spc="-1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congenital</a:t>
            </a:r>
            <a:r>
              <a:rPr lang="en-US" sz="3200" spc="-3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abnormality?</a:t>
            </a:r>
            <a:r>
              <a:rPr lang="en-US" sz="3200" spc="-3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Are</a:t>
            </a:r>
            <a:r>
              <a:rPr lang="en-US" sz="3200" spc="-2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there</a:t>
            </a:r>
            <a:r>
              <a:rPr lang="en-US" sz="3200" spc="-1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any</a:t>
            </a:r>
            <a:r>
              <a:rPr lang="en-US" sz="3200" spc="-1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inherited</a:t>
            </a:r>
            <a:r>
              <a:rPr lang="en-US" sz="3200" spc="-2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diseases</a:t>
            </a:r>
            <a:r>
              <a:rPr lang="en-US" sz="3200" spc="-2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in</a:t>
            </a:r>
            <a:r>
              <a:rPr lang="en-US" sz="3200" spc="-1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the</a:t>
            </a:r>
            <a:r>
              <a:rPr lang="en-US" sz="3200" spc="-20" dirty="0">
                <a:solidFill>
                  <a:srgbClr val="073762"/>
                </a:solidFill>
                <a:latin typeface="Times New Roman" panose="02020603050405020304" pitchFamily="18" charset="0"/>
                <a:cs typeface="Times New Roman" panose="02020603050405020304" pitchFamily="18" charset="0"/>
              </a:rPr>
              <a:t> </a:t>
            </a:r>
            <a:r>
              <a:rPr lang="en-US" sz="3200" spc="-10" dirty="0">
                <a:solidFill>
                  <a:srgbClr val="073762"/>
                </a:solidFill>
                <a:latin typeface="Times New Roman" panose="02020603050405020304" pitchFamily="18" charset="0"/>
                <a:cs typeface="Times New Roman" panose="02020603050405020304" pitchFamily="18" charset="0"/>
              </a:rPr>
              <a:t>family?</a:t>
            </a:r>
            <a:endParaRPr lang="en-US" sz="3200" dirty="0">
              <a:latin typeface="Times New Roman" panose="02020603050405020304" pitchFamily="18" charset="0"/>
              <a:cs typeface="Times New Roman" panose="02020603050405020304" pitchFamily="18" charset="0"/>
            </a:endParaRPr>
          </a:p>
          <a:p>
            <a:pPr marL="92075">
              <a:lnSpc>
                <a:spcPct val="100000"/>
              </a:lnSpc>
              <a:spcBef>
                <a:spcPts val="1255"/>
              </a:spcBef>
            </a:pPr>
            <a:r>
              <a:rPr lang="en-US" sz="3200" b="1" dirty="0">
                <a:solidFill>
                  <a:srgbClr val="800000"/>
                </a:solidFill>
                <a:latin typeface="Times New Roman" panose="02020603050405020304" pitchFamily="18" charset="0"/>
                <a:cs typeface="Times New Roman" panose="02020603050405020304" pitchFamily="18" charset="0"/>
              </a:rPr>
              <a:t>CHAPTER</a:t>
            </a:r>
            <a:r>
              <a:rPr lang="en-US" sz="3200" b="1" spc="-85" dirty="0">
                <a:solidFill>
                  <a:srgbClr val="800000"/>
                </a:solidFill>
                <a:latin typeface="Times New Roman" panose="02020603050405020304" pitchFamily="18" charset="0"/>
                <a:cs typeface="Times New Roman" panose="02020603050405020304" pitchFamily="18" charset="0"/>
              </a:rPr>
              <a:t> </a:t>
            </a:r>
            <a:r>
              <a:rPr lang="en-US" sz="3200" spc="-10" dirty="0">
                <a:solidFill>
                  <a:srgbClr val="3C85C5"/>
                </a:solidFill>
                <a:latin typeface="Times New Roman" panose="02020603050405020304" pitchFamily="18" charset="0"/>
                <a:cs typeface="Times New Roman" panose="02020603050405020304" pitchFamily="18" charset="0"/>
              </a:rPr>
              <a:t>Questions:</a:t>
            </a:r>
            <a:endParaRPr lang="en-US" sz="3200" dirty="0">
              <a:latin typeface="Times New Roman" panose="02020603050405020304" pitchFamily="18" charset="0"/>
              <a:cs typeface="Times New Roman" panose="02020603050405020304" pitchFamily="18" charset="0"/>
            </a:endParaRPr>
          </a:p>
          <a:p>
            <a:pPr marL="607060" lvl="1" indent="-287020">
              <a:lnSpc>
                <a:spcPct val="100000"/>
              </a:lnSpc>
              <a:spcBef>
                <a:spcPts val="380"/>
              </a:spcBef>
              <a:buClr>
                <a:srgbClr val="585858"/>
              </a:buClr>
              <a:buFont typeface="Wingdings"/>
              <a:buChar char=""/>
              <a:tabLst>
                <a:tab pos="607060" algn="l"/>
                <a:tab pos="607695" algn="l"/>
              </a:tabLst>
            </a:pPr>
            <a:r>
              <a:rPr lang="en-US" sz="3200" b="1" u="sng" dirty="0" err="1">
                <a:solidFill>
                  <a:srgbClr val="800000"/>
                </a:solidFill>
                <a:uFill>
                  <a:solidFill>
                    <a:srgbClr val="800000"/>
                  </a:solidFill>
                </a:uFill>
                <a:latin typeface="Times New Roman" panose="02020603050405020304" pitchFamily="18" charset="0"/>
                <a:cs typeface="Times New Roman" panose="02020603050405020304" pitchFamily="18" charset="0"/>
              </a:rPr>
              <a:t>C</a:t>
            </a:r>
            <a:r>
              <a:rPr lang="en-US" sz="3200" b="1" dirty="0" err="1">
                <a:solidFill>
                  <a:srgbClr val="073762"/>
                </a:solidFill>
                <a:latin typeface="Times New Roman" panose="02020603050405020304" pitchFamily="18" charset="0"/>
                <a:cs typeface="Times New Roman" panose="02020603050405020304" pitchFamily="18" charset="0"/>
              </a:rPr>
              <a:t>ompain</a:t>
            </a:r>
            <a:r>
              <a:rPr lang="en-US" sz="3200" b="1" spc="-15" dirty="0">
                <a:solidFill>
                  <a:srgbClr val="073762"/>
                </a:solidFill>
                <a:latin typeface="Times New Roman" panose="02020603050405020304" pitchFamily="18" charset="0"/>
                <a:cs typeface="Times New Roman" panose="02020603050405020304" pitchFamily="18" charset="0"/>
              </a:rPr>
              <a:t> </a:t>
            </a:r>
            <a:r>
              <a:rPr lang="en-US" sz="3200" b="1" dirty="0">
                <a:solidFill>
                  <a:srgbClr val="073762"/>
                </a:solidFill>
                <a:latin typeface="Times New Roman" panose="02020603050405020304" pitchFamily="18" charset="0"/>
                <a:cs typeface="Times New Roman" panose="02020603050405020304" pitchFamily="18" charset="0"/>
              </a:rPr>
              <a:t>&gt;</a:t>
            </a:r>
            <a:r>
              <a:rPr lang="en-US" sz="3200" b="1" spc="-25" dirty="0">
                <a:solidFill>
                  <a:srgbClr val="073762"/>
                </a:solidFill>
                <a:latin typeface="Times New Roman" panose="02020603050405020304" pitchFamily="18" charset="0"/>
                <a:cs typeface="Times New Roman" panose="02020603050405020304" pitchFamily="18" charset="0"/>
              </a:rPr>
              <a:t> </a:t>
            </a:r>
            <a:r>
              <a:rPr lang="en-US" sz="3200" b="1" dirty="0">
                <a:solidFill>
                  <a:srgbClr val="073762"/>
                </a:solidFill>
                <a:latin typeface="Times New Roman" panose="02020603050405020304" pitchFamily="18" charset="0"/>
                <a:cs typeface="Times New Roman" panose="02020603050405020304" pitchFamily="18" charset="0"/>
              </a:rPr>
              <a:t>Marital</a:t>
            </a:r>
            <a:r>
              <a:rPr lang="en-US" sz="3200" b="1" spc="-30" dirty="0">
                <a:solidFill>
                  <a:srgbClr val="073762"/>
                </a:solidFill>
                <a:latin typeface="Times New Roman" panose="02020603050405020304" pitchFamily="18" charset="0"/>
                <a:cs typeface="Times New Roman" panose="02020603050405020304" pitchFamily="18" charset="0"/>
              </a:rPr>
              <a:t> </a:t>
            </a:r>
            <a:r>
              <a:rPr lang="en-US" sz="3200" b="1" dirty="0">
                <a:solidFill>
                  <a:srgbClr val="073762"/>
                </a:solidFill>
                <a:latin typeface="Times New Roman" panose="02020603050405020304" pitchFamily="18" charset="0"/>
                <a:cs typeface="Times New Roman" panose="02020603050405020304" pitchFamily="18" charset="0"/>
              </a:rPr>
              <a:t>status:</a:t>
            </a:r>
            <a:r>
              <a:rPr lang="en-US" sz="3200" b="1" spc="-4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Are</a:t>
            </a:r>
            <a:r>
              <a:rPr lang="en-US" sz="3200" spc="-3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you</a:t>
            </a:r>
            <a:r>
              <a:rPr lang="en-US" sz="3200" spc="-40" dirty="0">
                <a:solidFill>
                  <a:srgbClr val="073762"/>
                </a:solidFill>
                <a:latin typeface="Times New Roman" panose="02020603050405020304" pitchFamily="18" charset="0"/>
                <a:cs typeface="Times New Roman" panose="02020603050405020304" pitchFamily="18" charset="0"/>
              </a:rPr>
              <a:t> </a:t>
            </a:r>
            <a:r>
              <a:rPr lang="en-US" sz="3200" spc="-10" dirty="0">
                <a:solidFill>
                  <a:srgbClr val="073762"/>
                </a:solidFill>
                <a:latin typeface="Times New Roman" panose="02020603050405020304" pitchFamily="18" charset="0"/>
                <a:cs typeface="Times New Roman" panose="02020603050405020304" pitchFamily="18" charset="0"/>
              </a:rPr>
              <a:t>married?</a:t>
            </a:r>
            <a:endParaRPr lang="en-US" sz="3200" dirty="0">
              <a:latin typeface="Times New Roman" panose="02020603050405020304" pitchFamily="18" charset="0"/>
              <a:cs typeface="Times New Roman" panose="02020603050405020304" pitchFamily="18" charset="0"/>
            </a:endParaRPr>
          </a:p>
          <a:p>
            <a:pPr marL="0" indent="0">
              <a:buNone/>
            </a:pPr>
            <a:endParaRPr lang="en-US" sz="3200" dirty="0"/>
          </a:p>
        </p:txBody>
      </p:sp>
    </p:spTree>
    <p:extLst>
      <p:ext uri="{BB962C8B-B14F-4D97-AF65-F5344CB8AC3E}">
        <p14:creationId xmlns:p14="http://schemas.microsoft.com/office/powerpoint/2010/main" val="215243226"/>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2424" y="207098"/>
            <a:ext cx="11999575" cy="5875047"/>
          </a:xfrm>
        </p:spPr>
        <p:txBody>
          <a:bodyPr>
            <a:normAutofit lnSpcReduction="10000"/>
          </a:bodyPr>
          <a:lstStyle/>
          <a:p>
            <a:pPr marL="607060" lvl="1" indent="-287020">
              <a:lnSpc>
                <a:spcPct val="100000"/>
              </a:lnSpc>
              <a:spcBef>
                <a:spcPts val="400"/>
              </a:spcBef>
              <a:buClr>
                <a:srgbClr val="073762"/>
              </a:buClr>
              <a:buFont typeface="Wingdings"/>
              <a:buChar char=""/>
              <a:tabLst>
                <a:tab pos="607060" algn="l"/>
                <a:tab pos="607695" algn="l"/>
              </a:tabLst>
            </a:pPr>
            <a:r>
              <a:rPr lang="en-US" sz="3200" b="1" u="sng" dirty="0">
                <a:solidFill>
                  <a:srgbClr val="800000"/>
                </a:solidFill>
                <a:uFill>
                  <a:solidFill>
                    <a:srgbClr val="800000"/>
                  </a:solidFill>
                </a:uFill>
                <a:latin typeface="Times New Roman" panose="02020603050405020304" pitchFamily="18" charset="0"/>
                <a:cs typeface="Times New Roman" panose="02020603050405020304" pitchFamily="18" charset="0"/>
              </a:rPr>
              <a:t>H</a:t>
            </a:r>
            <a:r>
              <a:rPr lang="en-US" sz="3200" b="1" dirty="0">
                <a:solidFill>
                  <a:srgbClr val="073762"/>
                </a:solidFill>
                <a:latin typeface="Times New Roman" panose="02020603050405020304" pitchFamily="18" charset="0"/>
                <a:cs typeface="Times New Roman" panose="02020603050405020304" pitchFamily="18" charset="0"/>
              </a:rPr>
              <a:t>ousing</a:t>
            </a:r>
            <a:r>
              <a:rPr lang="en-US" sz="3200" b="1" spc="-10" dirty="0">
                <a:solidFill>
                  <a:srgbClr val="073762"/>
                </a:solidFill>
                <a:latin typeface="Times New Roman" panose="02020603050405020304" pitchFamily="18" charset="0"/>
                <a:cs typeface="Times New Roman" panose="02020603050405020304" pitchFamily="18" charset="0"/>
              </a:rPr>
              <a:t> </a:t>
            </a:r>
            <a:r>
              <a:rPr lang="en-US" sz="3200" b="1" dirty="0">
                <a:solidFill>
                  <a:srgbClr val="073762"/>
                </a:solidFill>
                <a:latin typeface="Times New Roman" panose="02020603050405020304" pitchFamily="18" charset="0"/>
                <a:cs typeface="Times New Roman" panose="02020603050405020304" pitchFamily="18" charset="0"/>
              </a:rPr>
              <a:t>&gt;</a:t>
            </a:r>
            <a:r>
              <a:rPr lang="en-US" sz="3200" b="1" spc="-20" dirty="0">
                <a:solidFill>
                  <a:srgbClr val="073762"/>
                </a:solidFill>
                <a:latin typeface="Times New Roman" panose="02020603050405020304" pitchFamily="18" charset="0"/>
                <a:cs typeface="Times New Roman" panose="02020603050405020304" pitchFamily="18" charset="0"/>
              </a:rPr>
              <a:t> </a:t>
            </a:r>
            <a:r>
              <a:rPr lang="en-US" sz="3200" b="1" dirty="0">
                <a:solidFill>
                  <a:srgbClr val="073762"/>
                </a:solidFill>
                <a:latin typeface="Times New Roman" panose="02020603050405020304" pitchFamily="18" charset="0"/>
                <a:cs typeface="Times New Roman" panose="02020603050405020304" pitchFamily="18" charset="0"/>
              </a:rPr>
              <a:t>Living</a:t>
            </a:r>
            <a:r>
              <a:rPr lang="en-US" sz="3200" b="1" spc="-35" dirty="0">
                <a:solidFill>
                  <a:srgbClr val="073762"/>
                </a:solidFill>
                <a:latin typeface="Times New Roman" panose="02020603050405020304" pitchFamily="18" charset="0"/>
                <a:cs typeface="Times New Roman" panose="02020603050405020304" pitchFamily="18" charset="0"/>
              </a:rPr>
              <a:t> </a:t>
            </a:r>
            <a:r>
              <a:rPr lang="en-US" sz="3200" b="1" dirty="0">
                <a:solidFill>
                  <a:srgbClr val="073762"/>
                </a:solidFill>
                <a:latin typeface="Times New Roman" panose="02020603050405020304" pitchFamily="18" charset="0"/>
                <a:cs typeface="Times New Roman" panose="02020603050405020304" pitchFamily="18" charset="0"/>
              </a:rPr>
              <a:t>condition:</a:t>
            </a:r>
            <a:r>
              <a:rPr lang="en-US" sz="3200" b="1" spc="-3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Where</a:t>
            </a:r>
            <a:r>
              <a:rPr lang="en-US" sz="3200" spc="-2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do</a:t>
            </a:r>
            <a:r>
              <a:rPr lang="en-US" sz="3200" spc="-2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you</a:t>
            </a:r>
            <a:r>
              <a:rPr lang="en-US" sz="3200" spc="-35" dirty="0">
                <a:solidFill>
                  <a:srgbClr val="073762"/>
                </a:solidFill>
                <a:latin typeface="Times New Roman" panose="02020603050405020304" pitchFamily="18" charset="0"/>
                <a:cs typeface="Times New Roman" panose="02020603050405020304" pitchFamily="18" charset="0"/>
              </a:rPr>
              <a:t> </a:t>
            </a:r>
            <a:r>
              <a:rPr lang="en-US" sz="3200" spc="-10" dirty="0">
                <a:solidFill>
                  <a:srgbClr val="073762"/>
                </a:solidFill>
                <a:latin typeface="Times New Roman" panose="02020603050405020304" pitchFamily="18" charset="0"/>
                <a:cs typeface="Times New Roman" panose="02020603050405020304" pitchFamily="18" charset="0"/>
              </a:rPr>
              <a:t>live?</a:t>
            </a:r>
            <a:endParaRPr lang="en-US" sz="3200" dirty="0">
              <a:latin typeface="Times New Roman" panose="02020603050405020304" pitchFamily="18" charset="0"/>
              <a:cs typeface="Times New Roman" panose="02020603050405020304" pitchFamily="18" charset="0"/>
            </a:endParaRPr>
          </a:p>
          <a:p>
            <a:pPr marL="607060" lvl="1" indent="-287020">
              <a:lnSpc>
                <a:spcPct val="100000"/>
              </a:lnSpc>
              <a:spcBef>
                <a:spcPts val="380"/>
              </a:spcBef>
              <a:buClr>
                <a:srgbClr val="073762"/>
              </a:buClr>
              <a:buFont typeface="Wingdings"/>
              <a:buChar char=""/>
              <a:tabLst>
                <a:tab pos="607060" algn="l"/>
                <a:tab pos="607695" algn="l"/>
              </a:tabLst>
            </a:pPr>
            <a:r>
              <a:rPr lang="en-US" sz="3200" b="1" u="sng" dirty="0">
                <a:solidFill>
                  <a:srgbClr val="800000"/>
                </a:solidFill>
                <a:uFill>
                  <a:solidFill>
                    <a:srgbClr val="800000"/>
                  </a:solidFill>
                </a:uFill>
                <a:latin typeface="Times New Roman" panose="02020603050405020304" pitchFamily="18" charset="0"/>
                <a:cs typeface="Times New Roman" panose="02020603050405020304" pitchFamily="18" charset="0"/>
              </a:rPr>
              <a:t>A</a:t>
            </a:r>
            <a:r>
              <a:rPr lang="en-US" sz="3200" b="1" dirty="0">
                <a:solidFill>
                  <a:srgbClr val="073762"/>
                </a:solidFill>
                <a:latin typeface="Times New Roman" panose="02020603050405020304" pitchFamily="18" charset="0"/>
                <a:cs typeface="Times New Roman" panose="02020603050405020304" pitchFamily="18" charset="0"/>
              </a:rPr>
              <a:t>ctivity</a:t>
            </a:r>
            <a:r>
              <a:rPr lang="en-US" sz="3200" b="1" spc="-20" dirty="0">
                <a:solidFill>
                  <a:srgbClr val="073762"/>
                </a:solidFill>
                <a:latin typeface="Times New Roman" panose="02020603050405020304" pitchFamily="18" charset="0"/>
                <a:cs typeface="Times New Roman" panose="02020603050405020304" pitchFamily="18" charset="0"/>
              </a:rPr>
              <a:t> </a:t>
            </a:r>
            <a:r>
              <a:rPr lang="en-US" sz="3200" b="1" dirty="0">
                <a:solidFill>
                  <a:srgbClr val="073762"/>
                </a:solidFill>
                <a:latin typeface="Times New Roman" panose="02020603050405020304" pitchFamily="18" charset="0"/>
                <a:cs typeface="Times New Roman" panose="02020603050405020304" pitchFamily="18" charset="0"/>
              </a:rPr>
              <a:t>&gt;</a:t>
            </a:r>
            <a:r>
              <a:rPr lang="en-US" sz="3200" b="1" spc="-15" dirty="0">
                <a:solidFill>
                  <a:srgbClr val="073762"/>
                </a:solidFill>
                <a:latin typeface="Times New Roman" panose="02020603050405020304" pitchFamily="18" charset="0"/>
                <a:cs typeface="Times New Roman" panose="02020603050405020304" pitchFamily="18" charset="0"/>
              </a:rPr>
              <a:t> </a:t>
            </a:r>
            <a:r>
              <a:rPr lang="en-US" sz="3200" b="1" dirty="0">
                <a:solidFill>
                  <a:srgbClr val="073762"/>
                </a:solidFill>
                <a:latin typeface="Times New Roman" panose="02020603050405020304" pitchFamily="18" charset="0"/>
                <a:cs typeface="Times New Roman" panose="02020603050405020304" pitchFamily="18" charset="0"/>
              </a:rPr>
              <a:t>Occupation</a:t>
            </a:r>
            <a:r>
              <a:rPr lang="en-US" sz="3200" b="1" spc="-25" dirty="0">
                <a:solidFill>
                  <a:srgbClr val="073762"/>
                </a:solidFill>
                <a:latin typeface="Times New Roman" panose="02020603050405020304" pitchFamily="18" charset="0"/>
                <a:cs typeface="Times New Roman" panose="02020603050405020304" pitchFamily="18" charset="0"/>
              </a:rPr>
              <a:t> </a:t>
            </a:r>
            <a:r>
              <a:rPr lang="en-US" sz="3200" b="1" dirty="0">
                <a:solidFill>
                  <a:srgbClr val="073762"/>
                </a:solidFill>
                <a:latin typeface="Times New Roman" panose="02020603050405020304" pitchFamily="18" charset="0"/>
                <a:cs typeface="Times New Roman" panose="02020603050405020304" pitchFamily="18" charset="0"/>
              </a:rPr>
              <a:t>&amp; Daily</a:t>
            </a:r>
            <a:r>
              <a:rPr lang="en-US" sz="3200" b="1" spc="-25" dirty="0">
                <a:solidFill>
                  <a:srgbClr val="073762"/>
                </a:solidFill>
                <a:latin typeface="Times New Roman" panose="02020603050405020304" pitchFamily="18" charset="0"/>
                <a:cs typeface="Times New Roman" panose="02020603050405020304" pitchFamily="18" charset="0"/>
              </a:rPr>
              <a:t> </a:t>
            </a:r>
            <a:r>
              <a:rPr lang="en-US" sz="3200" b="1" dirty="0">
                <a:solidFill>
                  <a:srgbClr val="073762"/>
                </a:solidFill>
                <a:latin typeface="Times New Roman" panose="02020603050405020304" pitchFamily="18" charset="0"/>
                <a:cs typeface="Times New Roman" panose="02020603050405020304" pitchFamily="18" charset="0"/>
              </a:rPr>
              <a:t>Activity:</a:t>
            </a:r>
            <a:r>
              <a:rPr lang="en-US" sz="3200" b="1" spc="-3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what</a:t>
            </a:r>
            <a:r>
              <a:rPr lang="en-US" sz="3200" spc="-1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is</a:t>
            </a:r>
            <a:r>
              <a:rPr lang="en-US" sz="3200" spc="-2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your</a:t>
            </a:r>
            <a:r>
              <a:rPr lang="en-US" sz="3200" spc="-2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work?</a:t>
            </a:r>
            <a:r>
              <a:rPr lang="en-US" sz="3200" spc="-2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What</a:t>
            </a:r>
            <a:r>
              <a:rPr lang="en-US" sz="3200" spc="-20" dirty="0">
                <a:solidFill>
                  <a:srgbClr val="073762"/>
                </a:solidFill>
                <a:latin typeface="Times New Roman" panose="02020603050405020304" pitchFamily="18" charset="0"/>
                <a:cs typeface="Times New Roman" panose="02020603050405020304" pitchFamily="18" charset="0"/>
              </a:rPr>
              <a:t> </a:t>
            </a:r>
            <a:r>
              <a:rPr lang="en-US" sz="3200" spc="-25" dirty="0">
                <a:solidFill>
                  <a:srgbClr val="073762"/>
                </a:solidFill>
                <a:latin typeface="Times New Roman" panose="02020603050405020304" pitchFamily="18" charset="0"/>
                <a:cs typeface="Times New Roman" panose="02020603050405020304" pitchFamily="18" charset="0"/>
              </a:rPr>
              <a:t>is</a:t>
            </a:r>
            <a:endParaRPr lang="en-US" sz="3200" dirty="0">
              <a:latin typeface="Times New Roman" panose="02020603050405020304" pitchFamily="18" charset="0"/>
              <a:cs typeface="Times New Roman" panose="02020603050405020304" pitchFamily="18" charset="0"/>
            </a:endParaRPr>
          </a:p>
          <a:p>
            <a:pPr marL="607060">
              <a:lnSpc>
                <a:spcPct val="100000"/>
              </a:lnSpc>
              <a:spcBef>
                <a:spcPts val="285"/>
              </a:spcBef>
            </a:pPr>
            <a:r>
              <a:rPr lang="en-US" sz="3200" dirty="0">
                <a:solidFill>
                  <a:srgbClr val="073762"/>
                </a:solidFill>
                <a:latin typeface="Times New Roman" panose="02020603050405020304" pitchFamily="18" charset="0"/>
                <a:cs typeface="Times New Roman" panose="02020603050405020304" pitchFamily="18" charset="0"/>
              </a:rPr>
              <a:t>your</a:t>
            </a:r>
            <a:r>
              <a:rPr lang="en-US" sz="3200" spc="-5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level</a:t>
            </a:r>
            <a:r>
              <a:rPr lang="en-US" sz="3200" spc="-2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of</a:t>
            </a:r>
            <a:r>
              <a:rPr lang="en-US" sz="3200" spc="-1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education?</a:t>
            </a:r>
            <a:r>
              <a:rPr lang="en-US" sz="3200" spc="-4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Do</a:t>
            </a:r>
            <a:r>
              <a:rPr lang="en-US" sz="3200" spc="-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you</a:t>
            </a:r>
            <a:r>
              <a:rPr lang="en-US" sz="3200" spc="-3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do</a:t>
            </a:r>
            <a:r>
              <a:rPr lang="en-US" sz="3200" spc="-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any</a:t>
            </a:r>
            <a:r>
              <a:rPr lang="en-US" sz="3200" spc="-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activities</a:t>
            </a:r>
            <a:r>
              <a:rPr lang="en-US" sz="3200" spc="-4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or</a:t>
            </a:r>
            <a:r>
              <a:rPr lang="en-US" sz="3200" spc="-25" dirty="0">
                <a:solidFill>
                  <a:srgbClr val="073762"/>
                </a:solidFill>
                <a:latin typeface="Times New Roman" panose="02020603050405020304" pitchFamily="18" charset="0"/>
                <a:cs typeface="Times New Roman" panose="02020603050405020304" pitchFamily="18" charset="0"/>
              </a:rPr>
              <a:t> </a:t>
            </a:r>
            <a:r>
              <a:rPr lang="en-US" sz="3200" spc="-10" dirty="0">
                <a:solidFill>
                  <a:srgbClr val="073762"/>
                </a:solidFill>
                <a:latin typeface="Times New Roman" panose="02020603050405020304" pitchFamily="18" charset="0"/>
                <a:cs typeface="Times New Roman" panose="02020603050405020304" pitchFamily="18" charset="0"/>
              </a:rPr>
              <a:t>exercise?</a:t>
            </a:r>
            <a:endParaRPr lang="en-US" sz="3200" dirty="0">
              <a:latin typeface="Times New Roman" panose="02020603050405020304" pitchFamily="18" charset="0"/>
              <a:cs typeface="Times New Roman" panose="02020603050405020304" pitchFamily="18" charset="0"/>
            </a:endParaRPr>
          </a:p>
          <a:p>
            <a:pPr marL="607060" marR="267335" lvl="1" indent="-287020">
              <a:lnSpc>
                <a:spcPct val="114799"/>
              </a:lnSpc>
              <a:spcBef>
                <a:spcPts val="70"/>
              </a:spcBef>
              <a:buClr>
                <a:srgbClr val="073762"/>
              </a:buClr>
              <a:buFont typeface="Wingdings"/>
              <a:buChar char=""/>
              <a:tabLst>
                <a:tab pos="607060" algn="l"/>
                <a:tab pos="607695" algn="l"/>
              </a:tabLst>
            </a:pPr>
            <a:r>
              <a:rPr lang="en-US" sz="3200" b="1" u="sng" dirty="0">
                <a:solidFill>
                  <a:srgbClr val="800000"/>
                </a:solidFill>
                <a:uFill>
                  <a:solidFill>
                    <a:srgbClr val="800000"/>
                  </a:solidFill>
                </a:uFill>
                <a:latin typeface="Times New Roman" panose="02020603050405020304" pitchFamily="18" charset="0"/>
                <a:cs typeface="Times New Roman" panose="02020603050405020304" pitchFamily="18" charset="0"/>
              </a:rPr>
              <a:t>P</a:t>
            </a:r>
            <a:r>
              <a:rPr lang="en-US" sz="3200" b="1" dirty="0">
                <a:solidFill>
                  <a:srgbClr val="073762"/>
                </a:solidFill>
                <a:latin typeface="Times New Roman" panose="02020603050405020304" pitchFamily="18" charset="0"/>
                <a:cs typeface="Times New Roman" panose="02020603050405020304" pitchFamily="18" charset="0"/>
              </a:rPr>
              <a:t>leasure &gt;</a:t>
            </a:r>
            <a:r>
              <a:rPr lang="en-US" sz="3200" b="1" spc="-30" dirty="0">
                <a:solidFill>
                  <a:srgbClr val="073762"/>
                </a:solidFill>
                <a:latin typeface="Times New Roman" panose="02020603050405020304" pitchFamily="18" charset="0"/>
                <a:cs typeface="Times New Roman" panose="02020603050405020304" pitchFamily="18" charset="0"/>
              </a:rPr>
              <a:t> </a:t>
            </a:r>
            <a:r>
              <a:rPr lang="en-US" sz="3200" b="1" dirty="0">
                <a:solidFill>
                  <a:srgbClr val="073762"/>
                </a:solidFill>
                <a:latin typeface="Times New Roman" panose="02020603050405020304" pitchFamily="18" charset="0"/>
                <a:cs typeface="Times New Roman" panose="02020603050405020304" pitchFamily="18" charset="0"/>
              </a:rPr>
              <a:t>Smoking</a:t>
            </a:r>
            <a:r>
              <a:rPr lang="en-US" sz="3200" b="1" spc="-3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(number</a:t>
            </a:r>
            <a:r>
              <a:rPr lang="en-US" sz="3200" spc="-2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of</a:t>
            </a:r>
            <a:r>
              <a:rPr lang="en-US" sz="3200" spc="-1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cigarettes</a:t>
            </a:r>
            <a:r>
              <a:rPr lang="en-US" sz="3200" spc="-5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per</a:t>
            </a:r>
            <a:r>
              <a:rPr lang="en-US" sz="3200" spc="-2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day)</a:t>
            </a:r>
            <a:r>
              <a:rPr lang="en-US" sz="3200" spc="-15" dirty="0">
                <a:solidFill>
                  <a:srgbClr val="073762"/>
                </a:solidFill>
                <a:latin typeface="Times New Roman" panose="02020603050405020304" pitchFamily="18" charset="0"/>
                <a:cs typeface="Times New Roman" panose="02020603050405020304" pitchFamily="18" charset="0"/>
              </a:rPr>
              <a:t> </a:t>
            </a:r>
            <a:r>
              <a:rPr lang="en-US" sz="3200" b="1" dirty="0">
                <a:solidFill>
                  <a:srgbClr val="073762"/>
                </a:solidFill>
                <a:latin typeface="Times New Roman" panose="02020603050405020304" pitchFamily="18" charset="0"/>
                <a:cs typeface="Times New Roman" panose="02020603050405020304" pitchFamily="18" charset="0"/>
              </a:rPr>
              <a:t>&amp;</a:t>
            </a:r>
            <a:r>
              <a:rPr lang="en-US" sz="3200" b="1" spc="-10" dirty="0">
                <a:solidFill>
                  <a:srgbClr val="073762"/>
                </a:solidFill>
                <a:latin typeface="Times New Roman" panose="02020603050405020304" pitchFamily="18" charset="0"/>
                <a:cs typeface="Times New Roman" panose="02020603050405020304" pitchFamily="18" charset="0"/>
              </a:rPr>
              <a:t> </a:t>
            </a:r>
            <a:r>
              <a:rPr lang="en-US" sz="3200" b="1" dirty="0">
                <a:solidFill>
                  <a:srgbClr val="073762"/>
                </a:solidFill>
                <a:latin typeface="Times New Roman" panose="02020603050405020304" pitchFamily="18" charset="0"/>
                <a:cs typeface="Times New Roman" panose="02020603050405020304" pitchFamily="18" charset="0"/>
              </a:rPr>
              <a:t>Alcohol:</a:t>
            </a:r>
            <a:r>
              <a:rPr lang="en-US" sz="3200" b="1" spc="-2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Do</a:t>
            </a:r>
            <a:r>
              <a:rPr lang="en-US" sz="3200" spc="-15" dirty="0">
                <a:solidFill>
                  <a:srgbClr val="073762"/>
                </a:solidFill>
                <a:latin typeface="Times New Roman" panose="02020603050405020304" pitchFamily="18" charset="0"/>
                <a:cs typeface="Times New Roman" panose="02020603050405020304" pitchFamily="18" charset="0"/>
              </a:rPr>
              <a:t> </a:t>
            </a:r>
            <a:r>
              <a:rPr lang="en-US" sz="3200" spc="-25" dirty="0">
                <a:solidFill>
                  <a:srgbClr val="073762"/>
                </a:solidFill>
                <a:latin typeface="Times New Roman" panose="02020603050405020304" pitchFamily="18" charset="0"/>
                <a:cs typeface="Times New Roman" panose="02020603050405020304" pitchFamily="18" charset="0"/>
              </a:rPr>
              <a:t>you </a:t>
            </a:r>
            <a:r>
              <a:rPr lang="en-US" sz="3200" dirty="0">
                <a:solidFill>
                  <a:srgbClr val="073762"/>
                </a:solidFill>
                <a:latin typeface="Times New Roman" panose="02020603050405020304" pitchFamily="18" charset="0"/>
                <a:cs typeface="Times New Roman" panose="02020603050405020304" pitchFamily="18" charset="0"/>
              </a:rPr>
              <a:t>smoke?</a:t>
            </a:r>
            <a:r>
              <a:rPr lang="en-US" sz="3200" spc="-2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Drink</a:t>
            </a:r>
            <a:r>
              <a:rPr lang="en-US" sz="3200" spc="-2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alcohol?</a:t>
            </a:r>
            <a:r>
              <a:rPr lang="en-US" sz="3200" spc="-4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Use</a:t>
            </a:r>
            <a:r>
              <a:rPr lang="en-US" sz="3200" spc="-1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any</a:t>
            </a:r>
            <a:r>
              <a:rPr lang="en-US" sz="3200" spc="-5" dirty="0">
                <a:solidFill>
                  <a:srgbClr val="073762"/>
                </a:solidFill>
                <a:latin typeface="Times New Roman" panose="02020603050405020304" pitchFamily="18" charset="0"/>
                <a:cs typeface="Times New Roman" panose="02020603050405020304" pitchFamily="18" charset="0"/>
              </a:rPr>
              <a:t> </a:t>
            </a:r>
            <a:r>
              <a:rPr lang="en-US" sz="3200" spc="-20" dirty="0">
                <a:solidFill>
                  <a:srgbClr val="073762"/>
                </a:solidFill>
                <a:latin typeface="Times New Roman" panose="02020603050405020304" pitchFamily="18" charset="0"/>
                <a:cs typeface="Times New Roman" panose="02020603050405020304" pitchFamily="18" charset="0"/>
              </a:rPr>
              <a:t>drug?</a:t>
            </a:r>
            <a:endParaRPr lang="en-US" sz="3200" dirty="0">
              <a:latin typeface="Times New Roman" panose="02020603050405020304" pitchFamily="18" charset="0"/>
              <a:cs typeface="Times New Roman" panose="02020603050405020304" pitchFamily="18" charset="0"/>
            </a:endParaRPr>
          </a:p>
          <a:p>
            <a:pPr marL="607060" lvl="1" indent="-287020">
              <a:lnSpc>
                <a:spcPct val="100000"/>
              </a:lnSpc>
              <a:spcBef>
                <a:spcPts val="365"/>
              </a:spcBef>
              <a:buClr>
                <a:srgbClr val="073762"/>
              </a:buClr>
              <a:buFont typeface="Wingdings"/>
              <a:buChar char=""/>
              <a:tabLst>
                <a:tab pos="607060" algn="l"/>
                <a:tab pos="607695" algn="l"/>
              </a:tabLst>
            </a:pPr>
            <a:r>
              <a:rPr lang="en-US" sz="3200" b="1" u="sng" dirty="0">
                <a:solidFill>
                  <a:srgbClr val="800000"/>
                </a:solidFill>
                <a:uFill>
                  <a:solidFill>
                    <a:srgbClr val="800000"/>
                  </a:solidFill>
                </a:uFill>
                <a:latin typeface="Times New Roman" panose="02020603050405020304" pitchFamily="18" charset="0"/>
                <a:cs typeface="Times New Roman" panose="02020603050405020304" pitchFamily="18" charset="0"/>
              </a:rPr>
              <a:t>T</a:t>
            </a:r>
            <a:r>
              <a:rPr lang="en-US" sz="3200" b="1" dirty="0">
                <a:solidFill>
                  <a:srgbClr val="073762"/>
                </a:solidFill>
                <a:latin typeface="Times New Roman" panose="02020603050405020304" pitchFamily="18" charset="0"/>
                <a:cs typeface="Times New Roman" panose="02020603050405020304" pitchFamily="18" charset="0"/>
              </a:rPr>
              <a:t>ravel:</a:t>
            </a:r>
            <a:r>
              <a:rPr lang="en-US" sz="3200" b="1" spc="-3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Did</a:t>
            </a:r>
            <a:r>
              <a:rPr lang="en-US" sz="3200" spc="-2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he</a:t>
            </a:r>
            <a:r>
              <a:rPr lang="en-US" sz="3200" spc="-2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travel</a:t>
            </a:r>
            <a:r>
              <a:rPr lang="en-US" sz="3200" spc="-2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to</a:t>
            </a:r>
            <a:r>
              <a:rPr lang="en-US" sz="3200" spc="-2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an</a:t>
            </a:r>
            <a:r>
              <a:rPr lang="en-US" sz="3200" spc="-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endemic</a:t>
            </a:r>
            <a:r>
              <a:rPr lang="en-US" sz="3200" spc="-2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area? </a:t>
            </a:r>
            <a:r>
              <a:rPr lang="en-US" sz="3200" spc="-10" dirty="0">
                <a:solidFill>
                  <a:srgbClr val="073762"/>
                </a:solidFill>
                <a:latin typeface="Times New Roman" panose="02020603050405020304" pitchFamily="18" charset="0"/>
                <a:cs typeface="Times New Roman" panose="02020603050405020304" pitchFamily="18" charset="0"/>
              </a:rPr>
              <a:t>when?</a:t>
            </a:r>
            <a:endParaRPr lang="en-US" sz="3200" dirty="0">
              <a:latin typeface="Times New Roman" panose="02020603050405020304" pitchFamily="18" charset="0"/>
              <a:cs typeface="Times New Roman" panose="02020603050405020304" pitchFamily="18" charset="0"/>
            </a:endParaRPr>
          </a:p>
          <a:p>
            <a:pPr marL="607060" lvl="1" indent="-287020">
              <a:lnSpc>
                <a:spcPct val="100000"/>
              </a:lnSpc>
              <a:spcBef>
                <a:spcPts val="385"/>
              </a:spcBef>
              <a:buClr>
                <a:srgbClr val="073762"/>
              </a:buClr>
              <a:buFont typeface="Wingdings"/>
              <a:buChar char=""/>
              <a:tabLst>
                <a:tab pos="607060" algn="l"/>
                <a:tab pos="607695" algn="l"/>
              </a:tabLst>
            </a:pPr>
            <a:r>
              <a:rPr lang="en-US" sz="3200" b="1" u="sng" spc="-10" dirty="0">
                <a:solidFill>
                  <a:srgbClr val="800000"/>
                </a:solidFill>
                <a:uFill>
                  <a:solidFill>
                    <a:srgbClr val="800000"/>
                  </a:solidFill>
                </a:uFill>
                <a:latin typeface="Times New Roman" panose="02020603050405020304" pitchFamily="18" charset="0"/>
                <a:cs typeface="Times New Roman" panose="02020603050405020304" pitchFamily="18" charset="0"/>
              </a:rPr>
              <a:t>E</a:t>
            </a:r>
            <a:r>
              <a:rPr lang="en-US" sz="3200" b="1" spc="-10" dirty="0">
                <a:solidFill>
                  <a:srgbClr val="073762"/>
                </a:solidFill>
                <a:latin typeface="Times New Roman" panose="02020603050405020304" pitchFamily="18" charset="0"/>
                <a:cs typeface="Times New Roman" panose="02020603050405020304" pitchFamily="18" charset="0"/>
              </a:rPr>
              <a:t>conomic</a:t>
            </a:r>
            <a:endParaRPr lang="en-US" sz="3200" dirty="0">
              <a:latin typeface="Times New Roman" panose="02020603050405020304" pitchFamily="18" charset="0"/>
              <a:cs typeface="Times New Roman" panose="02020603050405020304" pitchFamily="18" charset="0"/>
            </a:endParaRPr>
          </a:p>
          <a:p>
            <a:pPr marL="607060" lvl="1" indent="-287020">
              <a:lnSpc>
                <a:spcPct val="100000"/>
              </a:lnSpc>
              <a:spcBef>
                <a:spcPts val="385"/>
              </a:spcBef>
              <a:buClr>
                <a:srgbClr val="073762"/>
              </a:buClr>
              <a:buFont typeface="Wingdings"/>
              <a:buChar char=""/>
              <a:tabLst>
                <a:tab pos="607060" algn="l"/>
                <a:tab pos="607695" algn="l"/>
              </a:tabLst>
            </a:pPr>
            <a:r>
              <a:rPr lang="en-US" sz="3200" b="1" u="sng" spc="-10" dirty="0">
                <a:solidFill>
                  <a:srgbClr val="800000"/>
                </a:solidFill>
                <a:uFill>
                  <a:solidFill>
                    <a:srgbClr val="800000"/>
                  </a:solidFill>
                </a:uFill>
                <a:latin typeface="Times New Roman" panose="02020603050405020304" pitchFamily="18" charset="0"/>
                <a:cs typeface="Times New Roman" panose="02020603050405020304" pitchFamily="18" charset="0"/>
              </a:rPr>
              <a:t>R</a:t>
            </a:r>
            <a:r>
              <a:rPr lang="en-US" sz="3200" b="1" spc="-10" dirty="0">
                <a:solidFill>
                  <a:srgbClr val="073762"/>
                </a:solidFill>
                <a:latin typeface="Times New Roman" panose="02020603050405020304" pitchFamily="18" charset="0"/>
                <a:cs typeface="Times New Roman" panose="02020603050405020304" pitchFamily="18" charset="0"/>
              </a:rPr>
              <a:t>esidency</a:t>
            </a:r>
            <a:endParaRPr lang="en-US" sz="3200" dirty="0">
              <a:latin typeface="Times New Roman" panose="02020603050405020304" pitchFamily="18" charset="0"/>
              <a:cs typeface="Times New Roman" panose="02020603050405020304" pitchFamily="18" charset="0"/>
            </a:endParaRPr>
          </a:p>
          <a:p>
            <a:pPr marL="320675">
              <a:lnSpc>
                <a:spcPct val="100000"/>
              </a:lnSpc>
              <a:spcBef>
                <a:spcPts val="1595"/>
              </a:spcBef>
            </a:pPr>
            <a:r>
              <a:rPr lang="en-US" sz="3200" b="1" dirty="0">
                <a:solidFill>
                  <a:srgbClr val="073762"/>
                </a:solidFill>
                <a:latin typeface="Times New Roman" panose="02020603050405020304" pitchFamily="18" charset="0"/>
                <a:cs typeface="Times New Roman" panose="02020603050405020304" pitchFamily="18" charset="0"/>
              </a:rPr>
              <a:t>+Sexual</a:t>
            </a:r>
            <a:r>
              <a:rPr lang="en-US" sz="3200" b="1" spc="-90" dirty="0">
                <a:solidFill>
                  <a:srgbClr val="073762"/>
                </a:solidFill>
                <a:latin typeface="Times New Roman" panose="02020603050405020304" pitchFamily="18" charset="0"/>
                <a:cs typeface="Times New Roman" panose="02020603050405020304" pitchFamily="18" charset="0"/>
              </a:rPr>
              <a:t> </a:t>
            </a:r>
            <a:r>
              <a:rPr lang="en-US" sz="3200" b="1" spc="-10" dirty="0">
                <a:solidFill>
                  <a:srgbClr val="073762"/>
                </a:solidFill>
                <a:latin typeface="Times New Roman" panose="02020603050405020304" pitchFamily="18" charset="0"/>
                <a:cs typeface="Times New Roman" panose="02020603050405020304" pitchFamily="18" charset="0"/>
              </a:rPr>
              <a:t>history</a:t>
            </a:r>
            <a:endParaRPr lang="en-US" sz="3200" dirty="0">
              <a:latin typeface="Times New Roman" panose="02020603050405020304" pitchFamily="18" charset="0"/>
              <a:cs typeface="Times New Roman" panose="02020603050405020304" pitchFamily="18" charset="0"/>
            </a:endParaRPr>
          </a:p>
          <a:p>
            <a:pPr marL="320675">
              <a:lnSpc>
                <a:spcPct val="100000"/>
              </a:lnSpc>
              <a:spcBef>
                <a:spcPts val="290"/>
              </a:spcBef>
            </a:pPr>
            <a:r>
              <a:rPr lang="en-US" sz="3200" b="1" spc="-10" dirty="0">
                <a:solidFill>
                  <a:srgbClr val="073762"/>
                </a:solidFill>
                <a:latin typeface="Times New Roman" panose="02020603050405020304" pitchFamily="18" charset="0"/>
                <a:cs typeface="Times New Roman" panose="02020603050405020304" pitchFamily="18" charset="0"/>
              </a:rPr>
              <a:t>+Mood</a:t>
            </a:r>
            <a:endParaRPr lang="en-US" sz="32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301060433"/>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4633"/>
            <a:ext cx="12192000" cy="673290"/>
          </a:xfrm>
        </p:spPr>
        <p:txBody>
          <a:bodyPr/>
          <a:lstStyle/>
          <a:p>
            <a:r>
              <a:rPr lang="en-GB" b="1" dirty="0" smtClean="0">
                <a:solidFill>
                  <a:srgbClr val="C00000"/>
                </a:solidFill>
                <a:latin typeface="Times New Roman" panose="02020603050405020304" pitchFamily="18" charset="0"/>
                <a:cs typeface="Times New Roman" panose="02020603050405020304" pitchFamily="18" charset="0"/>
              </a:rPr>
              <a:t>Purposes for History Taking</a:t>
            </a:r>
            <a:endParaRPr lang="en-GB"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1423" y="777923"/>
            <a:ext cx="11919550" cy="5923128"/>
          </a:xfrm>
        </p:spPr>
        <p:txBody>
          <a:bodyPr>
            <a:normAutofit fontScale="92500" lnSpcReduction="10000"/>
          </a:bodyPr>
          <a:lstStyle/>
          <a:p>
            <a:pPr>
              <a:buFont typeface="Wingdings" panose="05000000000000000000" pitchFamily="2" charset="2"/>
              <a:buChar char="v"/>
            </a:pPr>
            <a:r>
              <a:rPr lang="en-GB" dirty="0"/>
              <a:t> </a:t>
            </a:r>
            <a:r>
              <a:rPr lang="en-GB" sz="3200" dirty="0">
                <a:latin typeface="Times New Roman" panose="02020603050405020304" pitchFamily="18" charset="0"/>
                <a:cs typeface="Times New Roman" panose="02020603050405020304" pitchFamily="18" charset="0"/>
              </a:rPr>
              <a:t>T</a:t>
            </a:r>
            <a:r>
              <a:rPr lang="en-GB" sz="3200" dirty="0" smtClean="0">
                <a:latin typeface="Times New Roman" panose="02020603050405020304" pitchFamily="18" charset="0"/>
                <a:cs typeface="Times New Roman" panose="02020603050405020304" pitchFamily="18" charset="0"/>
              </a:rPr>
              <a:t>o </a:t>
            </a:r>
            <a:r>
              <a:rPr lang="en-GB" sz="3200" dirty="0">
                <a:latin typeface="Times New Roman" panose="02020603050405020304" pitchFamily="18" charset="0"/>
                <a:cs typeface="Times New Roman" panose="02020603050405020304" pitchFamily="18" charset="0"/>
              </a:rPr>
              <a:t>understand the state of health of the patient further and to determine within the history is related to any acute complaints to direct you toward a </a:t>
            </a:r>
            <a:r>
              <a:rPr lang="en-GB" sz="3200" dirty="0" smtClean="0">
                <a:latin typeface="Times New Roman" panose="02020603050405020304" pitchFamily="18" charset="0"/>
                <a:cs typeface="Times New Roman" panose="02020603050405020304" pitchFamily="18" charset="0"/>
              </a:rPr>
              <a:t>diagnosis</a:t>
            </a:r>
          </a:p>
          <a:p>
            <a:pPr>
              <a:buFont typeface="Wingdings" panose="05000000000000000000" pitchFamily="2" charset="2"/>
              <a:buChar char="v"/>
            </a:pPr>
            <a:r>
              <a:rPr lang="en-GB" sz="3200" dirty="0">
                <a:latin typeface="Times New Roman" panose="02020603050405020304" pitchFamily="18" charset="0"/>
                <a:cs typeface="Times New Roman" panose="02020603050405020304" pitchFamily="18" charset="0"/>
              </a:rPr>
              <a:t> </a:t>
            </a:r>
            <a:r>
              <a:rPr lang="en-GB" sz="3200" dirty="0" smtClean="0">
                <a:latin typeface="Times New Roman" panose="02020603050405020304" pitchFamily="18" charset="0"/>
                <a:cs typeface="Times New Roman" panose="02020603050405020304" pitchFamily="18" charset="0"/>
              </a:rPr>
              <a:t>To </a:t>
            </a:r>
            <a:r>
              <a:rPr lang="en-GB" sz="3200" dirty="0">
                <a:latin typeface="Times New Roman" panose="02020603050405020304" pitchFamily="18" charset="0"/>
                <a:cs typeface="Times New Roman" panose="02020603050405020304" pitchFamily="18" charset="0"/>
              </a:rPr>
              <a:t>gain information to prevent potential harm to the patient during treatment, for instance, avoiding medications to which the patient has an allergy or avoiding administering or prescribing a medication the </a:t>
            </a:r>
            <a:r>
              <a:rPr lang="en-GB" sz="3200" dirty="0" smtClean="0">
                <a:latin typeface="Times New Roman" panose="02020603050405020304" pitchFamily="18" charset="0"/>
                <a:cs typeface="Times New Roman" panose="02020603050405020304" pitchFamily="18" charset="0"/>
              </a:rPr>
              <a:t>patient </a:t>
            </a:r>
            <a:r>
              <a:rPr lang="en-GB" sz="3200" dirty="0">
                <a:latin typeface="Times New Roman" panose="02020603050405020304" pitchFamily="18" charset="0"/>
                <a:cs typeface="Times New Roman" panose="02020603050405020304" pitchFamily="18" charset="0"/>
              </a:rPr>
              <a:t>has previously taken and had an adverse </a:t>
            </a:r>
            <a:r>
              <a:rPr lang="en-GB" sz="3200" dirty="0" smtClean="0">
                <a:latin typeface="Times New Roman" panose="02020603050405020304" pitchFamily="18" charset="0"/>
                <a:cs typeface="Times New Roman" panose="02020603050405020304" pitchFamily="18" charset="0"/>
              </a:rPr>
              <a:t>reaction.</a:t>
            </a:r>
          </a:p>
          <a:p>
            <a:pPr>
              <a:buFont typeface="Wingdings" panose="05000000000000000000" pitchFamily="2" charset="2"/>
              <a:buChar char="v"/>
            </a:pPr>
            <a:r>
              <a:rPr lang="en-GB" sz="3200" dirty="0" smtClean="0">
                <a:latin typeface="Times New Roman" panose="02020603050405020304" pitchFamily="18" charset="0"/>
                <a:cs typeface="Times New Roman" panose="02020603050405020304" pitchFamily="18" charset="0"/>
              </a:rPr>
              <a:t>To inform </a:t>
            </a:r>
            <a:r>
              <a:rPr lang="en-GB" sz="3200" dirty="0">
                <a:latin typeface="Times New Roman" panose="02020603050405020304" pitchFamily="18" charset="0"/>
                <a:cs typeface="Times New Roman" panose="02020603050405020304" pitchFamily="18" charset="0"/>
              </a:rPr>
              <a:t>the provider of certain aspects of the patient's health which will direct care, especially avoidance of potential harm to the patient with regard to allergies or previous treatments limiting care at the time of the encounter</a:t>
            </a:r>
            <a:r>
              <a:rPr lang="en-GB" sz="3200"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v"/>
            </a:pPr>
            <a:r>
              <a:rPr lang="en-GB" sz="3200" dirty="0">
                <a:latin typeface="Times New Roman" panose="02020603050405020304" pitchFamily="18" charset="0"/>
                <a:cs typeface="Times New Roman" panose="02020603050405020304" pitchFamily="18" charset="0"/>
              </a:rPr>
              <a:t>Family history may help </a:t>
            </a:r>
            <a:r>
              <a:rPr lang="en-GB" sz="3200" dirty="0" smtClean="0">
                <a:latin typeface="Times New Roman" panose="02020603050405020304" pitchFamily="18" charset="0"/>
                <a:cs typeface="Times New Roman" panose="02020603050405020304" pitchFamily="18" charset="0"/>
              </a:rPr>
              <a:t>risk-stratify </a:t>
            </a:r>
            <a:r>
              <a:rPr lang="en-GB" sz="3200" dirty="0">
                <a:latin typeface="Times New Roman" panose="02020603050405020304" pitchFamily="18" charset="0"/>
                <a:cs typeface="Times New Roman" panose="02020603050405020304" pitchFamily="18" charset="0"/>
              </a:rPr>
              <a:t>patients with conditions with genetic links</a:t>
            </a:r>
            <a:r>
              <a:rPr lang="en-GB" sz="3200" dirty="0" smtClean="0">
                <a:latin typeface="Times New Roman" panose="02020603050405020304" pitchFamily="18" charset="0"/>
                <a:cs typeface="Times New Roman" panose="02020603050405020304" pitchFamily="18" charset="0"/>
              </a:rPr>
              <a:t>.</a:t>
            </a:r>
          </a:p>
          <a:p>
            <a:pPr marL="0" indent="0">
              <a:buNone/>
            </a:pPr>
            <a:endParaRPr lang="en-GB" dirty="0"/>
          </a:p>
        </p:txBody>
      </p:sp>
    </p:spTree>
    <p:extLst>
      <p:ext uri="{BB962C8B-B14F-4D97-AF65-F5344CB8AC3E}">
        <p14:creationId xmlns:p14="http://schemas.microsoft.com/office/powerpoint/2010/main" val="614393299"/>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988" y="166255"/>
            <a:ext cx="8596668" cy="762000"/>
          </a:xfrm>
        </p:spPr>
        <p:txBody>
          <a:bodyPr>
            <a:normAutofit fontScale="90000"/>
          </a:bodyPr>
          <a:lstStyle/>
          <a:p>
            <a:r>
              <a:rPr lang="en-US" sz="4400" b="1" dirty="0">
                <a:solidFill>
                  <a:srgbClr val="C00000"/>
                </a:solidFill>
                <a:latin typeface="Times New Roman" panose="02020603050405020304" pitchFamily="18" charset="0"/>
                <a:cs typeface="Times New Roman" panose="02020603050405020304" pitchFamily="18" charset="0"/>
              </a:rPr>
              <a:t>Social History (SH)</a:t>
            </a:r>
            <a:r>
              <a:rPr lang="en-US" b="1" dirty="0"/>
              <a:t/>
            </a:r>
            <a:br>
              <a:rPr lang="en-US" b="1" dirty="0"/>
            </a:br>
            <a:endParaRPr lang="en-US" dirty="0"/>
          </a:p>
        </p:txBody>
      </p:sp>
      <p:sp>
        <p:nvSpPr>
          <p:cNvPr id="3" name="Content Placeholder 2"/>
          <p:cNvSpPr>
            <a:spLocks noGrp="1"/>
          </p:cNvSpPr>
          <p:nvPr>
            <p:ph idx="1"/>
          </p:nvPr>
        </p:nvSpPr>
        <p:spPr>
          <a:xfrm>
            <a:off x="233987" y="928255"/>
            <a:ext cx="11791757" cy="6040581"/>
          </a:xfrm>
        </p:spPr>
        <p:txBody>
          <a:bodyPr>
            <a:noAutofit/>
          </a:bodyPr>
          <a:lstStyle/>
          <a:p>
            <a:r>
              <a:rPr lang="en-US" sz="4000" dirty="0">
                <a:latin typeface="Times New Roman" panose="02020603050405020304" pitchFamily="18" charset="0"/>
                <a:cs typeface="Times New Roman" panose="02020603050405020304" pitchFamily="18" charset="0"/>
              </a:rPr>
              <a:t>This is the opportunity to find out a bit more about the patient’s background. </a:t>
            </a:r>
            <a:endParaRPr lang="en-US" sz="4000" dirty="0" smtClean="0">
              <a:latin typeface="Times New Roman" panose="02020603050405020304" pitchFamily="18" charset="0"/>
              <a:cs typeface="Times New Roman" panose="02020603050405020304" pitchFamily="18" charset="0"/>
            </a:endParaRPr>
          </a:p>
          <a:p>
            <a:r>
              <a:rPr lang="en-US" sz="4000" dirty="0" smtClean="0">
                <a:latin typeface="Times New Roman" panose="02020603050405020304" pitchFamily="18" charset="0"/>
                <a:cs typeface="Times New Roman" panose="02020603050405020304" pitchFamily="18" charset="0"/>
              </a:rPr>
              <a:t>Remember </a:t>
            </a:r>
            <a:r>
              <a:rPr lang="en-US" sz="4000" dirty="0">
                <a:latin typeface="Times New Roman" panose="02020603050405020304" pitchFamily="18" charset="0"/>
                <a:cs typeface="Times New Roman" panose="02020603050405020304" pitchFamily="18" charset="0"/>
              </a:rPr>
              <a:t>to ask about smoking and alcohol. </a:t>
            </a:r>
            <a:endParaRPr lang="en-US" sz="4000" dirty="0" smtClean="0">
              <a:latin typeface="Times New Roman" panose="02020603050405020304" pitchFamily="18" charset="0"/>
              <a:cs typeface="Times New Roman" panose="02020603050405020304" pitchFamily="18" charset="0"/>
            </a:endParaRPr>
          </a:p>
          <a:p>
            <a:r>
              <a:rPr lang="en-US" sz="4000" dirty="0" smtClean="0">
                <a:latin typeface="Times New Roman" panose="02020603050405020304" pitchFamily="18" charset="0"/>
                <a:cs typeface="Times New Roman" panose="02020603050405020304" pitchFamily="18" charset="0"/>
              </a:rPr>
              <a:t>You </a:t>
            </a:r>
            <a:r>
              <a:rPr lang="en-US" sz="4000" dirty="0">
                <a:latin typeface="Times New Roman" panose="02020603050405020304" pitchFamily="18" charset="0"/>
                <a:cs typeface="Times New Roman" panose="02020603050405020304" pitchFamily="18" charset="0"/>
              </a:rPr>
              <a:t>may find that they are the </a:t>
            </a:r>
            <a:r>
              <a:rPr lang="en-US" sz="4000" dirty="0" smtClean="0">
                <a:latin typeface="Times New Roman" panose="02020603050405020304" pitchFamily="18" charset="0"/>
                <a:cs typeface="Times New Roman" panose="02020603050405020304" pitchFamily="18" charset="0"/>
              </a:rPr>
              <a:t>care giver </a:t>
            </a:r>
            <a:r>
              <a:rPr lang="en-US" sz="4000" dirty="0">
                <a:latin typeface="Times New Roman" panose="02020603050405020304" pitchFamily="18" charset="0"/>
                <a:cs typeface="Times New Roman" panose="02020603050405020304" pitchFamily="18" charset="0"/>
              </a:rPr>
              <a:t>for an elderly parent or a child and your duty would be to ensure that they are not neglected should your patient be admitted/remain in hospital</a:t>
            </a:r>
            <a:r>
              <a:rPr lang="en-US" sz="4000" dirty="0" smtClean="0">
                <a:latin typeface="Times New Roman" panose="02020603050405020304" pitchFamily="18" charset="0"/>
                <a:cs typeface="Times New Roman" panose="02020603050405020304" pitchFamily="18" charset="0"/>
              </a:rPr>
              <a:t>.</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5800017"/>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006" y="138546"/>
            <a:ext cx="12054993" cy="969818"/>
          </a:xfrm>
        </p:spPr>
        <p:txBody>
          <a:bodyPr>
            <a:normAutofit/>
          </a:bodyPr>
          <a:lstStyle/>
          <a:p>
            <a:r>
              <a:rPr lang="en-US" sz="4000" b="1" dirty="0">
                <a:solidFill>
                  <a:srgbClr val="C00000"/>
                </a:solidFill>
                <a:latin typeface="Times New Roman" panose="02020603050405020304" pitchFamily="18" charset="0"/>
                <a:cs typeface="Times New Roman" panose="02020603050405020304" pitchFamily="18" charset="0"/>
              </a:rPr>
              <a:t>Systems</a:t>
            </a:r>
            <a:r>
              <a:rPr lang="en-US" sz="4000" b="1" spc="-10" dirty="0">
                <a:solidFill>
                  <a:srgbClr val="C00000"/>
                </a:solidFill>
                <a:latin typeface="Times New Roman" panose="02020603050405020304" pitchFamily="18" charset="0"/>
                <a:cs typeface="Times New Roman" panose="02020603050405020304" pitchFamily="18" charset="0"/>
              </a:rPr>
              <a:t> Review</a:t>
            </a:r>
            <a:endParaRPr lang="en-US" sz="4000"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33987" y="996807"/>
            <a:ext cx="12138122" cy="5861193"/>
          </a:xfrm>
        </p:spPr>
        <p:txBody>
          <a:bodyPr>
            <a:normAutofit fontScale="92500"/>
          </a:bodyPr>
          <a:lstStyle/>
          <a:p>
            <a:pPr marL="12700">
              <a:lnSpc>
                <a:spcPct val="100000"/>
              </a:lnSpc>
              <a:spcBef>
                <a:spcPts val="355"/>
              </a:spcBef>
            </a:pPr>
            <a:r>
              <a:rPr lang="en-US" sz="3200" b="1" dirty="0">
                <a:solidFill>
                  <a:srgbClr val="6EA8DC"/>
                </a:solidFill>
                <a:latin typeface="Times New Roman" panose="02020603050405020304" pitchFamily="18" charset="0"/>
                <a:cs typeface="Times New Roman" panose="02020603050405020304" pitchFamily="18" charset="0"/>
              </a:rPr>
              <a:t>General:</a:t>
            </a:r>
            <a:r>
              <a:rPr lang="en-US" sz="3200" b="1" spc="-40" dirty="0">
                <a:solidFill>
                  <a:srgbClr val="6EA8DC"/>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Appetite,</a:t>
            </a:r>
            <a:r>
              <a:rPr lang="en-US" sz="3200" spc="-3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Weight</a:t>
            </a:r>
            <a:r>
              <a:rPr lang="en-US" sz="3200" spc="-30" dirty="0">
                <a:solidFill>
                  <a:srgbClr val="073762"/>
                </a:solidFill>
                <a:latin typeface="Times New Roman" panose="02020603050405020304" pitchFamily="18" charset="0"/>
                <a:cs typeface="Times New Roman" panose="02020603050405020304" pitchFamily="18" charset="0"/>
              </a:rPr>
              <a:t> </a:t>
            </a:r>
            <a:r>
              <a:rPr lang="en-US" sz="3200" spc="-10" dirty="0" smtClean="0">
                <a:solidFill>
                  <a:srgbClr val="073762"/>
                </a:solidFill>
                <a:latin typeface="Times New Roman" panose="02020603050405020304" pitchFamily="18" charset="0"/>
                <a:cs typeface="Times New Roman" panose="02020603050405020304" pitchFamily="18" charset="0"/>
              </a:rPr>
              <a:t>change,</a:t>
            </a:r>
            <a:r>
              <a:rPr lang="en-US" sz="3200" dirty="0" smtClean="0">
                <a:latin typeface="Times New Roman" panose="02020603050405020304" pitchFamily="18" charset="0"/>
                <a:cs typeface="Times New Roman" panose="02020603050405020304" pitchFamily="18" charset="0"/>
              </a:rPr>
              <a:t> </a:t>
            </a:r>
            <a:r>
              <a:rPr lang="en-US" sz="3200" dirty="0" smtClean="0">
                <a:solidFill>
                  <a:srgbClr val="073762"/>
                </a:solidFill>
                <a:latin typeface="Times New Roman" panose="02020603050405020304" pitchFamily="18" charset="0"/>
                <a:cs typeface="Times New Roman" panose="02020603050405020304" pitchFamily="18" charset="0"/>
              </a:rPr>
              <a:t>Energy</a:t>
            </a:r>
            <a:r>
              <a:rPr lang="en-US" sz="3200" dirty="0">
                <a:solidFill>
                  <a:srgbClr val="073762"/>
                </a:solidFill>
                <a:latin typeface="Times New Roman" panose="02020603050405020304" pitchFamily="18" charset="0"/>
                <a:cs typeface="Times New Roman" panose="02020603050405020304" pitchFamily="18" charset="0"/>
              </a:rPr>
              <a:t>,</a:t>
            </a:r>
            <a:r>
              <a:rPr lang="en-US" sz="3200" spc="-4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Sleep,</a:t>
            </a:r>
            <a:r>
              <a:rPr lang="en-US" sz="3200" spc="-2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Mood,</a:t>
            </a:r>
            <a:r>
              <a:rPr lang="en-US" sz="3200" spc="-50" dirty="0">
                <a:solidFill>
                  <a:srgbClr val="073762"/>
                </a:solidFill>
                <a:latin typeface="Times New Roman" panose="02020603050405020304" pitchFamily="18" charset="0"/>
                <a:cs typeface="Times New Roman" panose="02020603050405020304" pitchFamily="18" charset="0"/>
              </a:rPr>
              <a:t> </a:t>
            </a:r>
            <a:r>
              <a:rPr lang="en-US" sz="3200" spc="-10" dirty="0" smtClean="0">
                <a:solidFill>
                  <a:srgbClr val="073762"/>
                </a:solidFill>
                <a:latin typeface="Times New Roman" panose="02020603050405020304" pitchFamily="18" charset="0"/>
                <a:cs typeface="Times New Roman" panose="02020603050405020304" pitchFamily="18" charset="0"/>
              </a:rPr>
              <a:t>Fever</a:t>
            </a:r>
          </a:p>
          <a:p>
            <a:pPr marL="12700">
              <a:spcBef>
                <a:spcPts val="355"/>
              </a:spcBef>
            </a:pPr>
            <a:r>
              <a:rPr lang="en-US" sz="3200" b="1" dirty="0">
                <a:solidFill>
                  <a:srgbClr val="3C85C5"/>
                </a:solidFill>
                <a:latin typeface="Times New Roman" panose="02020603050405020304" pitchFamily="18" charset="0"/>
                <a:cs typeface="Times New Roman" panose="02020603050405020304" pitchFamily="18" charset="0"/>
              </a:rPr>
              <a:t>CVS</a:t>
            </a:r>
            <a:r>
              <a:rPr lang="en-US" sz="3200" dirty="0">
                <a:solidFill>
                  <a:srgbClr val="3C85C5"/>
                </a:solidFill>
                <a:latin typeface="Times New Roman" panose="02020603050405020304" pitchFamily="18" charset="0"/>
                <a:cs typeface="Times New Roman" panose="02020603050405020304" pitchFamily="18" charset="0"/>
              </a:rPr>
              <a:t>:</a:t>
            </a:r>
            <a:r>
              <a:rPr lang="en-US" sz="3200" spc="-20" dirty="0">
                <a:solidFill>
                  <a:srgbClr val="3C85C5"/>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Chest</a:t>
            </a:r>
            <a:r>
              <a:rPr lang="en-US" sz="3200" spc="-1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pain</a:t>
            </a:r>
            <a:r>
              <a:rPr lang="en-US" sz="3200" spc="-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(on</a:t>
            </a:r>
            <a:r>
              <a:rPr lang="en-US" sz="3200" spc="-10" dirty="0">
                <a:solidFill>
                  <a:srgbClr val="073762"/>
                </a:solidFill>
                <a:latin typeface="Times New Roman" panose="02020603050405020304" pitchFamily="18" charset="0"/>
                <a:cs typeface="Times New Roman" panose="02020603050405020304" pitchFamily="18" charset="0"/>
              </a:rPr>
              <a:t> exertion), Breathlessness, (Rest/Exercise/Orthopnea),</a:t>
            </a:r>
            <a:r>
              <a:rPr lang="en-US" sz="3200" spc="155" dirty="0">
                <a:solidFill>
                  <a:srgbClr val="073762"/>
                </a:solidFill>
                <a:latin typeface="Times New Roman" panose="02020603050405020304" pitchFamily="18" charset="0"/>
                <a:cs typeface="Times New Roman" panose="02020603050405020304" pitchFamily="18" charset="0"/>
              </a:rPr>
              <a:t> </a:t>
            </a:r>
            <a:r>
              <a:rPr lang="en-US" sz="3200" spc="-10" dirty="0">
                <a:solidFill>
                  <a:srgbClr val="073762"/>
                </a:solidFill>
                <a:latin typeface="Times New Roman" panose="02020603050405020304" pitchFamily="18" charset="0"/>
                <a:cs typeface="Times New Roman" panose="02020603050405020304" pitchFamily="18" charset="0"/>
              </a:rPr>
              <a:t>Palpitation, </a:t>
            </a:r>
            <a:r>
              <a:rPr lang="en-US" sz="3200" dirty="0">
                <a:solidFill>
                  <a:srgbClr val="073762"/>
                </a:solidFill>
                <a:latin typeface="Times New Roman" panose="02020603050405020304" pitchFamily="18" charset="0"/>
                <a:cs typeface="Times New Roman" panose="02020603050405020304" pitchFamily="18" charset="0"/>
              </a:rPr>
              <a:t>Pain in</a:t>
            </a:r>
            <a:r>
              <a:rPr lang="en-US" sz="3200" spc="-1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legs</a:t>
            </a:r>
            <a:r>
              <a:rPr lang="en-US" sz="3200" spc="-2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(on</a:t>
            </a:r>
            <a:r>
              <a:rPr lang="en-US" sz="3200" spc="-1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walking),</a:t>
            </a:r>
            <a:r>
              <a:rPr lang="en-US" sz="3200" spc="-3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Varicose</a:t>
            </a:r>
            <a:r>
              <a:rPr lang="en-US" sz="3200" spc="-30" dirty="0">
                <a:solidFill>
                  <a:srgbClr val="073762"/>
                </a:solidFill>
                <a:latin typeface="Times New Roman" panose="02020603050405020304" pitchFamily="18" charset="0"/>
                <a:cs typeface="Times New Roman" panose="02020603050405020304" pitchFamily="18" charset="0"/>
              </a:rPr>
              <a:t> </a:t>
            </a:r>
            <a:r>
              <a:rPr lang="en-US" sz="3200" spc="-10" dirty="0">
                <a:solidFill>
                  <a:srgbClr val="073762"/>
                </a:solidFill>
                <a:latin typeface="Times New Roman" panose="02020603050405020304" pitchFamily="18" charset="0"/>
                <a:cs typeface="Times New Roman" panose="02020603050405020304" pitchFamily="18" charset="0"/>
              </a:rPr>
              <a:t>veins, </a:t>
            </a:r>
            <a:r>
              <a:rPr lang="en-US" sz="3200" dirty="0">
                <a:solidFill>
                  <a:srgbClr val="073762"/>
                </a:solidFill>
                <a:latin typeface="Times New Roman" panose="02020603050405020304" pitchFamily="18" charset="0"/>
                <a:cs typeface="Times New Roman" panose="02020603050405020304" pitchFamily="18" charset="0"/>
              </a:rPr>
              <a:t>Ankle</a:t>
            </a:r>
            <a:r>
              <a:rPr lang="en-US" sz="3200" spc="-15" dirty="0">
                <a:solidFill>
                  <a:srgbClr val="073762"/>
                </a:solidFill>
                <a:latin typeface="Times New Roman" panose="02020603050405020304" pitchFamily="18" charset="0"/>
                <a:cs typeface="Times New Roman" panose="02020603050405020304" pitchFamily="18" charset="0"/>
              </a:rPr>
              <a:t> </a:t>
            </a:r>
            <a:r>
              <a:rPr lang="en-US" sz="3200" spc="-10" dirty="0">
                <a:solidFill>
                  <a:srgbClr val="073762"/>
                </a:solidFill>
                <a:latin typeface="Times New Roman" panose="02020603050405020304" pitchFamily="18" charset="0"/>
                <a:cs typeface="Times New Roman" panose="02020603050405020304" pitchFamily="18" charset="0"/>
              </a:rPr>
              <a:t>swelling.</a:t>
            </a:r>
            <a:endParaRPr lang="en-US" sz="3200" dirty="0">
              <a:latin typeface="Times New Roman" panose="02020603050405020304" pitchFamily="18" charset="0"/>
              <a:cs typeface="Times New Roman" panose="02020603050405020304" pitchFamily="18" charset="0"/>
            </a:endParaRPr>
          </a:p>
          <a:p>
            <a:pPr marL="12700">
              <a:spcBef>
                <a:spcPts val="355"/>
              </a:spcBef>
            </a:pPr>
            <a:r>
              <a:rPr lang="en-US" sz="3200" b="1" spc="-10" dirty="0" err="1">
                <a:solidFill>
                  <a:srgbClr val="3C85C5"/>
                </a:solidFill>
                <a:latin typeface="Times New Roman" panose="02020603050405020304" pitchFamily="18" charset="0"/>
                <a:cs typeface="Times New Roman" panose="02020603050405020304" pitchFamily="18" charset="0"/>
              </a:rPr>
              <a:t>Respiratory:</a:t>
            </a:r>
            <a:r>
              <a:rPr lang="en-US" sz="3200" spc="-10" dirty="0" err="1">
                <a:solidFill>
                  <a:srgbClr val="073762"/>
                </a:solidFill>
                <a:latin typeface="Times New Roman" panose="02020603050405020304" pitchFamily="18" charset="0"/>
                <a:cs typeface="Times New Roman" panose="02020603050405020304" pitchFamily="18" charset="0"/>
              </a:rPr>
              <a:t>Breathlessness</a:t>
            </a:r>
            <a:r>
              <a:rPr lang="en-US" sz="3200" spc="-10" dirty="0">
                <a:solidFill>
                  <a:srgbClr val="073762"/>
                </a:solidFill>
                <a:latin typeface="Times New Roman" panose="02020603050405020304" pitchFamily="18" charset="0"/>
                <a:cs typeface="Times New Roman" panose="02020603050405020304" pitchFamily="18" charset="0"/>
              </a:rPr>
              <a:t>,</a:t>
            </a:r>
            <a:r>
              <a:rPr lang="en-US" sz="3200" spc="170" dirty="0">
                <a:solidFill>
                  <a:srgbClr val="073762"/>
                </a:solidFill>
                <a:latin typeface="Times New Roman" panose="02020603050405020304" pitchFamily="18" charset="0"/>
                <a:cs typeface="Times New Roman" panose="02020603050405020304" pitchFamily="18" charset="0"/>
              </a:rPr>
              <a:t> </a:t>
            </a:r>
            <a:r>
              <a:rPr lang="en-US" sz="3200" spc="-10" dirty="0">
                <a:solidFill>
                  <a:srgbClr val="073762"/>
                </a:solidFill>
                <a:latin typeface="Times New Roman" panose="02020603050405020304" pitchFamily="18" charset="0"/>
                <a:cs typeface="Times New Roman" panose="02020603050405020304" pitchFamily="18" charset="0"/>
              </a:rPr>
              <a:t>Cough, </a:t>
            </a:r>
            <a:r>
              <a:rPr lang="en-US" sz="3200" dirty="0">
                <a:solidFill>
                  <a:srgbClr val="073762"/>
                </a:solidFill>
                <a:latin typeface="Times New Roman" panose="02020603050405020304" pitchFamily="18" charset="0"/>
                <a:cs typeface="Times New Roman" panose="02020603050405020304" pitchFamily="18" charset="0"/>
              </a:rPr>
              <a:t>Wheeze,</a:t>
            </a:r>
            <a:r>
              <a:rPr lang="en-US" sz="3200" spc="-2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Sputum</a:t>
            </a:r>
            <a:r>
              <a:rPr lang="en-US" sz="3200" spc="-3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(Color</a:t>
            </a:r>
            <a:r>
              <a:rPr lang="en-US" sz="3200" spc="-3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 amount),</a:t>
            </a:r>
            <a:r>
              <a:rPr lang="en-US" sz="3200" spc="-10" dirty="0">
                <a:solidFill>
                  <a:srgbClr val="073762"/>
                </a:solidFill>
                <a:latin typeface="Times New Roman" panose="02020603050405020304" pitchFamily="18" charset="0"/>
                <a:cs typeface="Times New Roman" panose="02020603050405020304" pitchFamily="18" charset="0"/>
              </a:rPr>
              <a:t> Blood </a:t>
            </a:r>
            <a:r>
              <a:rPr lang="en-US" sz="3200" dirty="0">
                <a:solidFill>
                  <a:srgbClr val="073762"/>
                </a:solidFill>
                <a:latin typeface="Times New Roman" panose="02020603050405020304" pitchFamily="18" charset="0"/>
                <a:cs typeface="Times New Roman" panose="02020603050405020304" pitchFamily="18" charset="0"/>
              </a:rPr>
              <a:t>in</a:t>
            </a:r>
            <a:r>
              <a:rPr lang="en-US" sz="3200" spc="-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sputum,</a:t>
            </a:r>
            <a:r>
              <a:rPr lang="en-US" sz="3200" spc="-3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Chest</a:t>
            </a:r>
            <a:r>
              <a:rPr lang="en-US" sz="3200" spc="-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pain</a:t>
            </a:r>
            <a:r>
              <a:rPr lang="en-US" sz="3200" spc="-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(due</a:t>
            </a:r>
            <a:r>
              <a:rPr lang="en-US" sz="3200" spc="-1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to </a:t>
            </a:r>
            <a:r>
              <a:rPr lang="en-US" sz="3200" spc="-10" dirty="0">
                <a:solidFill>
                  <a:srgbClr val="073762"/>
                </a:solidFill>
                <a:latin typeface="Times New Roman" panose="02020603050405020304" pitchFamily="18" charset="0"/>
                <a:cs typeface="Times New Roman" panose="02020603050405020304" pitchFamily="18" charset="0"/>
              </a:rPr>
              <a:t>inspiration </a:t>
            </a:r>
            <a:r>
              <a:rPr lang="en-US" sz="3200" dirty="0">
                <a:solidFill>
                  <a:srgbClr val="073762"/>
                </a:solidFill>
                <a:latin typeface="Times New Roman" panose="02020603050405020304" pitchFamily="18" charset="0"/>
                <a:cs typeface="Times New Roman" panose="02020603050405020304" pitchFamily="18" charset="0"/>
              </a:rPr>
              <a:t>or</a:t>
            </a:r>
            <a:r>
              <a:rPr lang="en-US" sz="3200" spc="-15" dirty="0">
                <a:solidFill>
                  <a:srgbClr val="073762"/>
                </a:solidFill>
                <a:latin typeface="Times New Roman" panose="02020603050405020304" pitchFamily="18" charset="0"/>
                <a:cs typeface="Times New Roman" panose="02020603050405020304" pitchFamily="18" charset="0"/>
              </a:rPr>
              <a:t> </a:t>
            </a:r>
            <a:r>
              <a:rPr lang="en-US" sz="3200" spc="-10" dirty="0">
                <a:solidFill>
                  <a:srgbClr val="073762"/>
                </a:solidFill>
                <a:latin typeface="Times New Roman" panose="02020603050405020304" pitchFamily="18" charset="0"/>
                <a:cs typeface="Times New Roman" panose="02020603050405020304" pitchFamily="18" charset="0"/>
              </a:rPr>
              <a:t>coughing).</a:t>
            </a:r>
            <a:endParaRPr lang="en-US" sz="3200" dirty="0">
              <a:latin typeface="Times New Roman" panose="02020603050405020304" pitchFamily="18" charset="0"/>
              <a:cs typeface="Times New Roman" panose="02020603050405020304" pitchFamily="18" charset="0"/>
            </a:endParaRPr>
          </a:p>
          <a:p>
            <a:pPr marL="12700">
              <a:spcBef>
                <a:spcPts val="355"/>
              </a:spcBef>
            </a:pPr>
            <a:r>
              <a:rPr lang="en-US" sz="3200" b="1" dirty="0" err="1">
                <a:solidFill>
                  <a:srgbClr val="3C85C5"/>
                </a:solidFill>
                <a:latin typeface="Times New Roman" panose="02020603050405020304" pitchFamily="18" charset="0"/>
                <a:cs typeface="Times New Roman" panose="02020603050405020304" pitchFamily="18" charset="0"/>
              </a:rPr>
              <a:t>CNS:</a:t>
            </a:r>
            <a:r>
              <a:rPr lang="en-US" sz="3200" dirty="0" err="1">
                <a:solidFill>
                  <a:srgbClr val="073762"/>
                </a:solidFill>
                <a:latin typeface="Times New Roman" panose="02020603050405020304" pitchFamily="18" charset="0"/>
                <a:cs typeface="Times New Roman" panose="02020603050405020304" pitchFamily="18" charset="0"/>
              </a:rPr>
              <a:t>Headaches</a:t>
            </a:r>
            <a:r>
              <a:rPr lang="en-US" sz="3200" dirty="0">
                <a:solidFill>
                  <a:srgbClr val="073762"/>
                </a:solidFill>
                <a:latin typeface="Times New Roman" panose="02020603050405020304" pitchFamily="18" charset="0"/>
                <a:cs typeface="Times New Roman" panose="02020603050405020304" pitchFamily="18" charset="0"/>
              </a:rPr>
              <a:t>,</a:t>
            </a:r>
            <a:r>
              <a:rPr lang="en-US" sz="3200" spc="-5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Dizziness,</a:t>
            </a:r>
            <a:r>
              <a:rPr lang="en-US" sz="3200" spc="-2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Faints,</a:t>
            </a:r>
            <a:r>
              <a:rPr lang="en-US" sz="3200" spc="-35" dirty="0">
                <a:solidFill>
                  <a:srgbClr val="073762"/>
                </a:solidFill>
                <a:latin typeface="Times New Roman" panose="02020603050405020304" pitchFamily="18" charset="0"/>
                <a:cs typeface="Times New Roman" panose="02020603050405020304" pitchFamily="18" charset="0"/>
              </a:rPr>
              <a:t> </a:t>
            </a:r>
            <a:r>
              <a:rPr lang="en-US" sz="3200" spc="-10" dirty="0">
                <a:solidFill>
                  <a:srgbClr val="073762"/>
                </a:solidFill>
                <a:latin typeface="Times New Roman" panose="02020603050405020304" pitchFamily="18" charset="0"/>
                <a:cs typeface="Times New Roman" panose="02020603050405020304" pitchFamily="18" charset="0"/>
              </a:rPr>
              <a:t>Fits, </a:t>
            </a:r>
            <a:r>
              <a:rPr lang="en-US" sz="3200" dirty="0">
                <a:solidFill>
                  <a:srgbClr val="073762"/>
                </a:solidFill>
                <a:latin typeface="Times New Roman" panose="02020603050405020304" pitchFamily="18" charset="0"/>
                <a:cs typeface="Times New Roman" panose="02020603050405020304" pitchFamily="18" charset="0"/>
              </a:rPr>
              <a:t>Altered</a:t>
            </a:r>
            <a:r>
              <a:rPr lang="en-US" sz="3200" spc="-4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sensation,</a:t>
            </a:r>
            <a:r>
              <a:rPr lang="en-US" sz="3200" spc="-2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Weakness,</a:t>
            </a:r>
            <a:r>
              <a:rPr lang="en-US" sz="3200" spc="-15" dirty="0">
                <a:solidFill>
                  <a:srgbClr val="073762"/>
                </a:solidFill>
                <a:latin typeface="Times New Roman" panose="02020603050405020304" pitchFamily="18" charset="0"/>
                <a:cs typeface="Times New Roman" panose="02020603050405020304" pitchFamily="18" charset="0"/>
              </a:rPr>
              <a:t> </a:t>
            </a:r>
            <a:r>
              <a:rPr lang="en-US" sz="3200" spc="-10" dirty="0">
                <a:solidFill>
                  <a:srgbClr val="073762"/>
                </a:solidFill>
                <a:latin typeface="Times New Roman" panose="02020603050405020304" pitchFamily="18" charset="0"/>
                <a:cs typeface="Times New Roman" panose="02020603050405020304" pitchFamily="18" charset="0"/>
              </a:rPr>
              <a:t>Visual </a:t>
            </a:r>
            <a:r>
              <a:rPr lang="en-US" sz="3200" dirty="0">
                <a:solidFill>
                  <a:srgbClr val="073762"/>
                </a:solidFill>
                <a:latin typeface="Times New Roman" panose="02020603050405020304" pitchFamily="18" charset="0"/>
                <a:cs typeface="Times New Roman" panose="02020603050405020304" pitchFamily="18" charset="0"/>
              </a:rPr>
              <a:t>disturbance,</a:t>
            </a:r>
            <a:r>
              <a:rPr lang="en-US" sz="3200" spc="-5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Hearing</a:t>
            </a:r>
            <a:r>
              <a:rPr lang="en-US" sz="3200" spc="-2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problems,</a:t>
            </a:r>
            <a:r>
              <a:rPr lang="en-US" sz="3200" spc="-50" dirty="0">
                <a:solidFill>
                  <a:srgbClr val="073762"/>
                </a:solidFill>
                <a:latin typeface="Times New Roman" panose="02020603050405020304" pitchFamily="18" charset="0"/>
                <a:cs typeface="Times New Roman" panose="02020603050405020304" pitchFamily="18" charset="0"/>
              </a:rPr>
              <a:t> </a:t>
            </a:r>
            <a:r>
              <a:rPr lang="en-US" sz="3200" spc="-10" dirty="0">
                <a:solidFill>
                  <a:srgbClr val="073762"/>
                </a:solidFill>
                <a:latin typeface="Times New Roman" panose="02020603050405020304" pitchFamily="18" charset="0"/>
                <a:cs typeface="Times New Roman" panose="02020603050405020304" pitchFamily="18" charset="0"/>
              </a:rPr>
              <a:t>Memory </a:t>
            </a:r>
            <a:r>
              <a:rPr lang="en-US" sz="3200" dirty="0">
                <a:solidFill>
                  <a:srgbClr val="073762"/>
                </a:solidFill>
                <a:latin typeface="Times New Roman" panose="02020603050405020304" pitchFamily="18" charset="0"/>
                <a:cs typeface="Times New Roman" panose="02020603050405020304" pitchFamily="18" charset="0"/>
              </a:rPr>
              <a:t>or</a:t>
            </a:r>
            <a:r>
              <a:rPr lang="en-US" sz="3200" spc="-3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concentration</a:t>
            </a:r>
            <a:r>
              <a:rPr lang="en-US" sz="3200" spc="-40" dirty="0">
                <a:solidFill>
                  <a:srgbClr val="073762"/>
                </a:solidFill>
                <a:latin typeface="Times New Roman" panose="02020603050405020304" pitchFamily="18" charset="0"/>
                <a:cs typeface="Times New Roman" panose="02020603050405020304" pitchFamily="18" charset="0"/>
              </a:rPr>
              <a:t> </a:t>
            </a:r>
            <a:r>
              <a:rPr lang="en-US" sz="3200" spc="-10" dirty="0">
                <a:solidFill>
                  <a:srgbClr val="073762"/>
                </a:solidFill>
                <a:latin typeface="Times New Roman" panose="02020603050405020304" pitchFamily="18" charset="0"/>
                <a:cs typeface="Times New Roman" panose="02020603050405020304" pitchFamily="18" charset="0"/>
              </a:rPr>
              <a:t>changes.</a:t>
            </a:r>
            <a:endParaRPr lang="en-US" sz="3200" dirty="0">
              <a:latin typeface="Times New Roman" panose="02020603050405020304" pitchFamily="18" charset="0"/>
              <a:cs typeface="Times New Roman" panose="02020603050405020304" pitchFamily="18" charset="0"/>
            </a:endParaRPr>
          </a:p>
          <a:p>
            <a:pPr marL="12700">
              <a:lnSpc>
                <a:spcPct val="100000"/>
              </a:lnSpc>
              <a:spcBef>
                <a:spcPts val="355"/>
              </a:spcBef>
            </a:pPr>
            <a:r>
              <a:rPr lang="en-US" sz="3200" b="1" dirty="0">
                <a:solidFill>
                  <a:srgbClr val="3C85C5"/>
                </a:solidFill>
                <a:latin typeface="Times New Roman" panose="02020603050405020304" pitchFamily="18" charset="0"/>
                <a:cs typeface="Times New Roman" panose="02020603050405020304" pitchFamily="18" charset="0"/>
              </a:rPr>
              <a:t>Endocrine:</a:t>
            </a:r>
            <a:r>
              <a:rPr lang="en-US" sz="3200" b="1" spc="-30" dirty="0">
                <a:solidFill>
                  <a:srgbClr val="3C85C5"/>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Heat</a:t>
            </a:r>
            <a:r>
              <a:rPr lang="en-US" sz="3200" spc="1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or</a:t>
            </a:r>
            <a:r>
              <a:rPr lang="en-US" sz="3200" spc="-1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cold</a:t>
            </a:r>
            <a:r>
              <a:rPr lang="en-US" sz="3200" spc="-20" dirty="0">
                <a:solidFill>
                  <a:srgbClr val="073762"/>
                </a:solidFill>
                <a:latin typeface="Times New Roman" panose="02020603050405020304" pitchFamily="18" charset="0"/>
                <a:cs typeface="Times New Roman" panose="02020603050405020304" pitchFamily="18" charset="0"/>
              </a:rPr>
              <a:t> </a:t>
            </a:r>
            <a:r>
              <a:rPr lang="en-US" sz="3200" spc="-10" dirty="0">
                <a:solidFill>
                  <a:srgbClr val="073762"/>
                </a:solidFill>
                <a:latin typeface="Times New Roman" panose="02020603050405020304" pitchFamily="18" charset="0"/>
                <a:cs typeface="Times New Roman" panose="02020603050405020304" pitchFamily="18" charset="0"/>
              </a:rPr>
              <a:t>intolerance, </a:t>
            </a:r>
            <a:r>
              <a:rPr lang="en-US" sz="3200" dirty="0" smtClean="0">
                <a:solidFill>
                  <a:srgbClr val="073762"/>
                </a:solidFill>
                <a:latin typeface="Times New Roman" panose="02020603050405020304" pitchFamily="18" charset="0"/>
                <a:cs typeface="Times New Roman" panose="02020603050405020304" pitchFamily="18" charset="0"/>
              </a:rPr>
              <a:t>Change</a:t>
            </a:r>
            <a:r>
              <a:rPr lang="en-US" sz="3200" spc="-10" dirty="0" smtClean="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in</a:t>
            </a:r>
            <a:r>
              <a:rPr lang="en-US" sz="3200" spc="-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sweating,</a:t>
            </a:r>
            <a:r>
              <a:rPr lang="en-US" sz="3200" spc="-1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Excessive</a:t>
            </a:r>
            <a:r>
              <a:rPr lang="en-US" sz="3200" spc="-40" dirty="0">
                <a:solidFill>
                  <a:srgbClr val="073762"/>
                </a:solidFill>
                <a:latin typeface="Times New Roman" panose="02020603050405020304" pitchFamily="18" charset="0"/>
                <a:cs typeface="Times New Roman" panose="02020603050405020304" pitchFamily="18" charset="0"/>
              </a:rPr>
              <a:t> </a:t>
            </a:r>
            <a:r>
              <a:rPr lang="en-US" sz="3200" spc="-10" dirty="0" smtClean="0">
                <a:solidFill>
                  <a:srgbClr val="073762"/>
                </a:solidFill>
                <a:latin typeface="Times New Roman" panose="02020603050405020304" pitchFamily="18" charset="0"/>
                <a:cs typeface="Times New Roman" panose="02020603050405020304" pitchFamily="18" charset="0"/>
              </a:rPr>
              <a:t>thirst</a:t>
            </a:r>
          </a:p>
          <a:p>
            <a:pPr marL="12700">
              <a:spcBef>
                <a:spcPts val="355"/>
              </a:spcBef>
            </a:pPr>
            <a:r>
              <a:rPr lang="en-US" sz="3200" b="1" dirty="0" err="1">
                <a:solidFill>
                  <a:srgbClr val="3C85C5"/>
                </a:solidFill>
                <a:latin typeface="Times New Roman" panose="02020603050405020304" pitchFamily="18" charset="0"/>
                <a:cs typeface="Times New Roman" panose="02020603050405020304" pitchFamily="18" charset="0"/>
              </a:rPr>
              <a:t>Genito</a:t>
            </a:r>
            <a:r>
              <a:rPr lang="en-US" sz="3200" b="1" dirty="0">
                <a:solidFill>
                  <a:srgbClr val="3C85C5"/>
                </a:solidFill>
                <a:latin typeface="Times New Roman" panose="02020603050405020304" pitchFamily="18" charset="0"/>
                <a:cs typeface="Times New Roman" panose="02020603050405020304" pitchFamily="18" charset="0"/>
              </a:rPr>
              <a:t>-Urinary:</a:t>
            </a:r>
            <a:r>
              <a:rPr lang="en-US" sz="3200" b="1" spc="-40" dirty="0">
                <a:solidFill>
                  <a:srgbClr val="3C85C5"/>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Loin</a:t>
            </a:r>
            <a:r>
              <a:rPr lang="en-US" sz="3200" spc="-1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pain,</a:t>
            </a:r>
            <a:r>
              <a:rPr lang="en-US" sz="3200" spc="-1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Pain</a:t>
            </a:r>
            <a:r>
              <a:rPr lang="en-US" sz="3200" spc="-5" dirty="0">
                <a:solidFill>
                  <a:srgbClr val="073762"/>
                </a:solidFill>
                <a:latin typeface="Times New Roman" panose="02020603050405020304" pitchFamily="18" charset="0"/>
                <a:cs typeface="Times New Roman" panose="02020603050405020304" pitchFamily="18" charset="0"/>
              </a:rPr>
              <a:t> </a:t>
            </a:r>
            <a:r>
              <a:rPr lang="en-US" sz="3200" spc="-10" dirty="0">
                <a:solidFill>
                  <a:srgbClr val="073762"/>
                </a:solidFill>
                <a:latin typeface="Times New Roman" panose="02020603050405020304" pitchFamily="18" charset="0"/>
                <a:cs typeface="Times New Roman" panose="02020603050405020304" pitchFamily="18" charset="0"/>
              </a:rPr>
              <a:t>passing </a:t>
            </a:r>
            <a:r>
              <a:rPr lang="en-US" sz="3200" dirty="0">
                <a:solidFill>
                  <a:srgbClr val="073762"/>
                </a:solidFill>
                <a:latin typeface="Times New Roman" panose="02020603050405020304" pitchFamily="18" charset="0"/>
                <a:cs typeface="Times New Roman" panose="02020603050405020304" pitchFamily="18" charset="0"/>
              </a:rPr>
              <a:t>urine,</a:t>
            </a:r>
            <a:r>
              <a:rPr lang="en-US" sz="3200" spc="-20" dirty="0">
                <a:solidFill>
                  <a:srgbClr val="073762"/>
                </a:solidFill>
                <a:latin typeface="Times New Roman" panose="02020603050405020304" pitchFamily="18" charset="0"/>
                <a:cs typeface="Times New Roman" panose="02020603050405020304" pitchFamily="18" charset="0"/>
              </a:rPr>
              <a:t> </a:t>
            </a:r>
            <a:r>
              <a:rPr lang="en-US" sz="3200" dirty="0" err="1">
                <a:solidFill>
                  <a:srgbClr val="073762"/>
                </a:solidFill>
                <a:latin typeface="Times New Roman" panose="02020603050405020304" pitchFamily="18" charset="0"/>
                <a:cs typeface="Times New Roman" panose="02020603050405020304" pitchFamily="18" charset="0"/>
              </a:rPr>
              <a:t>Nocturia</a:t>
            </a:r>
            <a:r>
              <a:rPr lang="en-US" sz="3200" dirty="0">
                <a:solidFill>
                  <a:srgbClr val="073762"/>
                </a:solidFill>
                <a:latin typeface="Times New Roman" panose="02020603050405020304" pitchFamily="18" charset="0"/>
                <a:cs typeface="Times New Roman" panose="02020603050405020304" pitchFamily="18" charset="0"/>
              </a:rPr>
              <a:t>,</a:t>
            </a:r>
            <a:r>
              <a:rPr lang="en-US" sz="3200" spc="-4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Frequency</a:t>
            </a:r>
            <a:r>
              <a:rPr lang="en-US" sz="3200" spc="-4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passing</a:t>
            </a:r>
            <a:r>
              <a:rPr lang="en-US" sz="3200" spc="-25" dirty="0">
                <a:solidFill>
                  <a:srgbClr val="073762"/>
                </a:solidFill>
                <a:latin typeface="Times New Roman" panose="02020603050405020304" pitchFamily="18" charset="0"/>
                <a:cs typeface="Times New Roman" panose="02020603050405020304" pitchFamily="18" charset="0"/>
              </a:rPr>
              <a:t> </a:t>
            </a:r>
            <a:r>
              <a:rPr lang="en-US" sz="3200" spc="-10" dirty="0">
                <a:solidFill>
                  <a:srgbClr val="073762"/>
                </a:solidFill>
                <a:latin typeface="Times New Roman" panose="02020603050405020304" pitchFamily="18" charset="0"/>
                <a:cs typeface="Times New Roman" panose="02020603050405020304" pitchFamily="18" charset="0"/>
              </a:rPr>
              <a:t>urine, </a:t>
            </a:r>
            <a:r>
              <a:rPr lang="en-US" sz="3200" dirty="0">
                <a:solidFill>
                  <a:srgbClr val="073762"/>
                </a:solidFill>
                <a:latin typeface="Times New Roman" panose="02020603050405020304" pitchFamily="18" charset="0"/>
                <a:cs typeface="Times New Roman" panose="02020603050405020304" pitchFamily="18" charset="0"/>
              </a:rPr>
              <a:t>Blood</a:t>
            </a:r>
            <a:r>
              <a:rPr lang="en-US" sz="3200" spc="-4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in</a:t>
            </a:r>
            <a:r>
              <a:rPr lang="en-US" sz="3200" spc="-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the</a:t>
            </a:r>
            <a:r>
              <a:rPr lang="en-US" sz="3200" spc="-2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urine,</a:t>
            </a:r>
            <a:r>
              <a:rPr lang="en-US" sz="3200" spc="-5" dirty="0">
                <a:solidFill>
                  <a:srgbClr val="073762"/>
                </a:solidFill>
                <a:latin typeface="Times New Roman" panose="02020603050405020304" pitchFamily="18" charset="0"/>
                <a:cs typeface="Times New Roman" panose="02020603050405020304" pitchFamily="18" charset="0"/>
              </a:rPr>
              <a:t> </a:t>
            </a:r>
            <a:r>
              <a:rPr lang="en-US" sz="3200" spc="-10" dirty="0">
                <a:solidFill>
                  <a:srgbClr val="073762"/>
                </a:solidFill>
                <a:latin typeface="Times New Roman" panose="02020603050405020304" pitchFamily="18" charset="0"/>
                <a:cs typeface="Times New Roman" panose="02020603050405020304" pitchFamily="18" charset="0"/>
              </a:rPr>
              <a:t>Incontinence,</a:t>
            </a:r>
            <a:r>
              <a:rPr lang="en-US" sz="3200" spc="40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Urethral</a:t>
            </a:r>
            <a:r>
              <a:rPr lang="en-US" sz="3200" spc="-2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discharge,</a:t>
            </a:r>
            <a:r>
              <a:rPr lang="en-US" sz="3200" spc="-4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Libido,</a:t>
            </a:r>
            <a:r>
              <a:rPr lang="en-US" sz="3200" spc="-40" dirty="0">
                <a:solidFill>
                  <a:srgbClr val="073762"/>
                </a:solidFill>
                <a:latin typeface="Times New Roman" panose="02020603050405020304" pitchFamily="18" charset="0"/>
                <a:cs typeface="Times New Roman" panose="02020603050405020304" pitchFamily="18" charset="0"/>
              </a:rPr>
              <a:t> </a:t>
            </a:r>
            <a:r>
              <a:rPr lang="en-US" sz="3200" spc="-10" dirty="0">
                <a:solidFill>
                  <a:srgbClr val="073762"/>
                </a:solidFill>
                <a:latin typeface="Times New Roman" panose="02020603050405020304" pitchFamily="18" charset="0"/>
                <a:cs typeface="Times New Roman" panose="02020603050405020304" pitchFamily="18" charset="0"/>
              </a:rPr>
              <a:t>Unprotected </a:t>
            </a:r>
            <a:r>
              <a:rPr lang="en-US" sz="3200" dirty="0">
                <a:solidFill>
                  <a:srgbClr val="073762"/>
                </a:solidFill>
                <a:latin typeface="Times New Roman" panose="02020603050405020304" pitchFamily="18" charset="0"/>
                <a:cs typeface="Times New Roman" panose="02020603050405020304" pitchFamily="18" charset="0"/>
              </a:rPr>
              <a:t>sex</a:t>
            </a:r>
            <a:r>
              <a:rPr lang="en-US" sz="3200" spc="-1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and</a:t>
            </a:r>
            <a:r>
              <a:rPr lang="en-US" sz="3200" spc="-2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sexual,</a:t>
            </a:r>
            <a:r>
              <a:rPr lang="en-US" sz="3200" spc="-25"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partners,</a:t>
            </a:r>
            <a:r>
              <a:rPr lang="en-US" sz="3200" spc="-10" dirty="0">
                <a:solidFill>
                  <a:srgbClr val="073762"/>
                </a:solidFill>
                <a:latin typeface="Times New Roman" panose="02020603050405020304" pitchFamily="18" charset="0"/>
                <a:cs typeface="Times New Roman" panose="02020603050405020304" pitchFamily="18" charset="0"/>
              </a:rPr>
              <a:t> Vaginal </a:t>
            </a:r>
            <a:r>
              <a:rPr lang="en-US" sz="3200" dirty="0">
                <a:solidFill>
                  <a:srgbClr val="073762"/>
                </a:solidFill>
                <a:latin typeface="Times New Roman" panose="02020603050405020304" pitchFamily="18" charset="0"/>
                <a:cs typeface="Times New Roman" panose="02020603050405020304" pitchFamily="18" charset="0"/>
              </a:rPr>
              <a:t>discharge,</a:t>
            </a:r>
            <a:r>
              <a:rPr lang="en-US" sz="3200" spc="-50" dirty="0">
                <a:solidFill>
                  <a:srgbClr val="073762"/>
                </a:solidFill>
                <a:latin typeface="Times New Roman" panose="02020603050405020304" pitchFamily="18" charset="0"/>
                <a:cs typeface="Times New Roman" panose="02020603050405020304" pitchFamily="18" charset="0"/>
              </a:rPr>
              <a:t> </a:t>
            </a:r>
            <a:r>
              <a:rPr lang="en-US" sz="3200" dirty="0">
                <a:solidFill>
                  <a:srgbClr val="073762"/>
                </a:solidFill>
                <a:latin typeface="Times New Roman" panose="02020603050405020304" pitchFamily="18" charset="0"/>
                <a:cs typeface="Times New Roman" panose="02020603050405020304" pitchFamily="18" charset="0"/>
              </a:rPr>
              <a:t>Vaginal</a:t>
            </a:r>
            <a:r>
              <a:rPr lang="en-US" sz="3200" spc="-25" dirty="0">
                <a:solidFill>
                  <a:srgbClr val="073762"/>
                </a:solidFill>
                <a:latin typeface="Times New Roman" panose="02020603050405020304" pitchFamily="18" charset="0"/>
                <a:cs typeface="Times New Roman" panose="02020603050405020304" pitchFamily="18" charset="0"/>
              </a:rPr>
              <a:t> </a:t>
            </a:r>
            <a:r>
              <a:rPr lang="en-US" sz="3200" spc="-10" dirty="0">
                <a:solidFill>
                  <a:srgbClr val="073762"/>
                </a:solidFill>
                <a:latin typeface="Times New Roman" panose="02020603050405020304" pitchFamily="18" charset="0"/>
                <a:cs typeface="Times New Roman" panose="02020603050405020304" pitchFamily="18" charset="0"/>
              </a:rPr>
              <a:t>bleeding</a:t>
            </a:r>
            <a:endParaRPr lang="en-US" sz="3200" dirty="0">
              <a:latin typeface="Times New Roman" panose="02020603050405020304" pitchFamily="18" charset="0"/>
              <a:cs typeface="Times New Roman" panose="02020603050405020304" pitchFamily="18" charset="0"/>
            </a:endParaRPr>
          </a:p>
          <a:p>
            <a:pPr marL="12700">
              <a:lnSpc>
                <a:spcPct val="100000"/>
              </a:lnSpc>
              <a:spcBef>
                <a:spcPts val="355"/>
              </a:spcBef>
            </a:pPr>
            <a:endParaRPr lang="en-US" dirty="0"/>
          </a:p>
        </p:txBody>
      </p:sp>
    </p:spTree>
    <p:extLst>
      <p:ext uri="{BB962C8B-B14F-4D97-AF65-F5344CB8AC3E}">
        <p14:creationId xmlns:p14="http://schemas.microsoft.com/office/powerpoint/2010/main" val="3866490917"/>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79389"/>
            <a:ext cx="11998037" cy="6678611"/>
          </a:xfrm>
        </p:spPr>
        <p:txBody>
          <a:bodyPr>
            <a:noAutofit/>
          </a:bodyPr>
          <a:lstStyle/>
          <a:p>
            <a:r>
              <a:rPr lang="en-US" sz="4000" b="1" dirty="0">
                <a:solidFill>
                  <a:srgbClr val="3C85C5"/>
                </a:solidFill>
                <a:latin typeface="Cambria"/>
                <a:cs typeface="Cambria"/>
              </a:rPr>
              <a:t>GIT:</a:t>
            </a:r>
            <a:r>
              <a:rPr lang="en-US" sz="4000" b="1" spc="-30" dirty="0">
                <a:solidFill>
                  <a:srgbClr val="3C85C5"/>
                </a:solidFill>
                <a:latin typeface="Cambria"/>
                <a:cs typeface="Cambria"/>
              </a:rPr>
              <a:t> </a:t>
            </a:r>
            <a:r>
              <a:rPr lang="en-US" sz="4000" dirty="0">
                <a:solidFill>
                  <a:srgbClr val="073762"/>
                </a:solidFill>
                <a:latin typeface="Cambria"/>
                <a:cs typeface="Cambria"/>
              </a:rPr>
              <a:t>Mouth</a:t>
            </a:r>
            <a:r>
              <a:rPr lang="en-US" sz="4000" spc="-30" dirty="0">
                <a:solidFill>
                  <a:srgbClr val="073762"/>
                </a:solidFill>
                <a:latin typeface="Cambria"/>
                <a:cs typeface="Cambria"/>
              </a:rPr>
              <a:t> </a:t>
            </a:r>
            <a:r>
              <a:rPr lang="en-US" sz="4000" dirty="0">
                <a:solidFill>
                  <a:srgbClr val="073762"/>
                </a:solidFill>
                <a:latin typeface="Cambria"/>
                <a:cs typeface="Cambria"/>
              </a:rPr>
              <a:t>(oral</a:t>
            </a:r>
            <a:r>
              <a:rPr lang="en-US" sz="4000" spc="-20" dirty="0">
                <a:solidFill>
                  <a:srgbClr val="073762"/>
                </a:solidFill>
                <a:latin typeface="Cambria"/>
                <a:cs typeface="Cambria"/>
              </a:rPr>
              <a:t> </a:t>
            </a:r>
            <a:r>
              <a:rPr lang="en-US" sz="4000" dirty="0">
                <a:solidFill>
                  <a:srgbClr val="073762"/>
                </a:solidFill>
                <a:latin typeface="Cambria"/>
                <a:cs typeface="Cambria"/>
              </a:rPr>
              <a:t>ulcers,</a:t>
            </a:r>
            <a:r>
              <a:rPr lang="en-US" sz="4000" spc="-35" dirty="0">
                <a:solidFill>
                  <a:srgbClr val="073762"/>
                </a:solidFill>
                <a:latin typeface="Cambria"/>
                <a:cs typeface="Cambria"/>
              </a:rPr>
              <a:t> </a:t>
            </a:r>
            <a:r>
              <a:rPr lang="en-US" sz="4000" spc="-10" dirty="0">
                <a:solidFill>
                  <a:srgbClr val="073762"/>
                </a:solidFill>
                <a:latin typeface="Cambria"/>
                <a:cs typeface="Cambria"/>
              </a:rPr>
              <a:t>dental </a:t>
            </a:r>
            <a:r>
              <a:rPr lang="en-US" sz="4000" dirty="0">
                <a:solidFill>
                  <a:srgbClr val="073762"/>
                </a:solidFill>
                <a:latin typeface="Cambria"/>
                <a:cs typeface="Cambria"/>
              </a:rPr>
              <a:t>problems),</a:t>
            </a:r>
            <a:r>
              <a:rPr lang="en-US" sz="4000" spc="-40" dirty="0">
                <a:solidFill>
                  <a:srgbClr val="073762"/>
                </a:solidFill>
                <a:latin typeface="Cambria"/>
                <a:cs typeface="Cambria"/>
              </a:rPr>
              <a:t> </a:t>
            </a:r>
            <a:r>
              <a:rPr lang="en-US" sz="4000" dirty="0">
                <a:solidFill>
                  <a:srgbClr val="073762"/>
                </a:solidFill>
                <a:latin typeface="Cambria"/>
                <a:cs typeface="Cambria"/>
              </a:rPr>
              <a:t>Difficulty</a:t>
            </a:r>
            <a:r>
              <a:rPr lang="en-US" sz="4000" spc="-60" dirty="0">
                <a:solidFill>
                  <a:srgbClr val="073762"/>
                </a:solidFill>
                <a:latin typeface="Cambria"/>
                <a:cs typeface="Cambria"/>
              </a:rPr>
              <a:t> </a:t>
            </a:r>
            <a:r>
              <a:rPr lang="en-US" sz="4000" dirty="0">
                <a:solidFill>
                  <a:srgbClr val="073762"/>
                </a:solidFill>
                <a:latin typeface="Cambria"/>
                <a:cs typeface="Cambria"/>
              </a:rPr>
              <a:t>in</a:t>
            </a:r>
            <a:r>
              <a:rPr lang="en-US" sz="4000" spc="-15" dirty="0">
                <a:solidFill>
                  <a:srgbClr val="073762"/>
                </a:solidFill>
                <a:latin typeface="Cambria"/>
                <a:cs typeface="Cambria"/>
              </a:rPr>
              <a:t> </a:t>
            </a:r>
            <a:r>
              <a:rPr lang="en-US" sz="4000" dirty="0">
                <a:solidFill>
                  <a:srgbClr val="073762"/>
                </a:solidFill>
                <a:latin typeface="Cambria"/>
                <a:cs typeface="Cambria"/>
              </a:rPr>
              <a:t>swallowing,</a:t>
            </a:r>
            <a:r>
              <a:rPr lang="en-US" sz="4000" spc="-50" dirty="0">
                <a:solidFill>
                  <a:srgbClr val="073762"/>
                </a:solidFill>
                <a:latin typeface="Cambria"/>
                <a:cs typeface="Cambria"/>
              </a:rPr>
              <a:t> </a:t>
            </a:r>
            <a:r>
              <a:rPr lang="en-US" sz="4000" spc="-20" dirty="0">
                <a:solidFill>
                  <a:srgbClr val="073762"/>
                </a:solidFill>
                <a:latin typeface="Cambria"/>
                <a:cs typeface="Cambria"/>
              </a:rPr>
              <a:t>Pain </a:t>
            </a:r>
            <a:r>
              <a:rPr lang="en-US" sz="4000" dirty="0">
                <a:solidFill>
                  <a:srgbClr val="073762"/>
                </a:solidFill>
                <a:latin typeface="Cambria"/>
                <a:cs typeface="Cambria"/>
              </a:rPr>
              <a:t>in</a:t>
            </a:r>
            <a:r>
              <a:rPr lang="en-US" sz="4000" spc="-10" dirty="0">
                <a:solidFill>
                  <a:srgbClr val="073762"/>
                </a:solidFill>
                <a:latin typeface="Cambria"/>
                <a:cs typeface="Cambria"/>
              </a:rPr>
              <a:t> </a:t>
            </a:r>
            <a:r>
              <a:rPr lang="en-US" sz="4000" dirty="0">
                <a:solidFill>
                  <a:srgbClr val="073762"/>
                </a:solidFill>
                <a:latin typeface="Cambria"/>
                <a:cs typeface="Cambria"/>
              </a:rPr>
              <a:t>swallowing,</a:t>
            </a:r>
            <a:r>
              <a:rPr lang="en-US" sz="4000" spc="-40" dirty="0">
                <a:solidFill>
                  <a:srgbClr val="073762"/>
                </a:solidFill>
                <a:latin typeface="Cambria"/>
                <a:cs typeface="Cambria"/>
              </a:rPr>
              <a:t> </a:t>
            </a:r>
            <a:r>
              <a:rPr lang="en-US" sz="4000" spc="-10" dirty="0">
                <a:solidFill>
                  <a:srgbClr val="073762"/>
                </a:solidFill>
                <a:latin typeface="Cambria"/>
                <a:cs typeface="Cambria"/>
              </a:rPr>
              <a:t>Nausea/Vomiting, </a:t>
            </a:r>
            <a:r>
              <a:rPr lang="en-US" sz="4000" dirty="0">
                <a:solidFill>
                  <a:srgbClr val="073762"/>
                </a:solidFill>
                <a:latin typeface="Cambria"/>
                <a:cs typeface="Cambria"/>
              </a:rPr>
              <a:t>Vomiting</a:t>
            </a:r>
            <a:r>
              <a:rPr lang="en-US" sz="4000" spc="-55" dirty="0">
                <a:solidFill>
                  <a:srgbClr val="073762"/>
                </a:solidFill>
                <a:latin typeface="Cambria"/>
                <a:cs typeface="Cambria"/>
              </a:rPr>
              <a:t> </a:t>
            </a:r>
            <a:r>
              <a:rPr lang="en-US" sz="4000" dirty="0">
                <a:solidFill>
                  <a:srgbClr val="073762"/>
                </a:solidFill>
                <a:latin typeface="Cambria"/>
                <a:cs typeface="Cambria"/>
              </a:rPr>
              <a:t>blood,</a:t>
            </a:r>
            <a:r>
              <a:rPr lang="en-US" sz="4000" spc="-45" dirty="0">
                <a:solidFill>
                  <a:srgbClr val="073762"/>
                </a:solidFill>
                <a:latin typeface="Cambria"/>
                <a:cs typeface="Cambria"/>
              </a:rPr>
              <a:t> </a:t>
            </a:r>
            <a:r>
              <a:rPr lang="en-US" sz="4000" dirty="0">
                <a:solidFill>
                  <a:srgbClr val="073762"/>
                </a:solidFill>
                <a:latin typeface="Cambria"/>
                <a:cs typeface="Cambria"/>
              </a:rPr>
              <a:t>Indigestion,</a:t>
            </a:r>
            <a:r>
              <a:rPr lang="en-US" sz="4000" spc="-50" dirty="0">
                <a:solidFill>
                  <a:srgbClr val="073762"/>
                </a:solidFill>
                <a:latin typeface="Cambria"/>
                <a:cs typeface="Cambria"/>
              </a:rPr>
              <a:t> </a:t>
            </a:r>
            <a:r>
              <a:rPr lang="en-US" sz="4000" spc="-10" dirty="0">
                <a:solidFill>
                  <a:srgbClr val="073762"/>
                </a:solidFill>
                <a:latin typeface="Cambria"/>
                <a:cs typeface="Cambria"/>
              </a:rPr>
              <a:t>Heartburn, </a:t>
            </a:r>
            <a:r>
              <a:rPr lang="en-US" sz="4000" dirty="0">
                <a:solidFill>
                  <a:srgbClr val="073762"/>
                </a:solidFill>
                <a:latin typeface="Cambria"/>
                <a:cs typeface="Cambria"/>
              </a:rPr>
              <a:t>Abdominal</a:t>
            </a:r>
            <a:r>
              <a:rPr lang="en-US" sz="4000" spc="-55" dirty="0">
                <a:solidFill>
                  <a:srgbClr val="073762"/>
                </a:solidFill>
                <a:latin typeface="Cambria"/>
                <a:cs typeface="Cambria"/>
              </a:rPr>
              <a:t> </a:t>
            </a:r>
            <a:r>
              <a:rPr lang="en-US" sz="4000" dirty="0">
                <a:solidFill>
                  <a:srgbClr val="073762"/>
                </a:solidFill>
                <a:latin typeface="Cambria"/>
                <a:cs typeface="Cambria"/>
              </a:rPr>
              <a:t>pain,</a:t>
            </a:r>
            <a:r>
              <a:rPr lang="en-US" sz="4000" spc="-25" dirty="0">
                <a:solidFill>
                  <a:srgbClr val="073762"/>
                </a:solidFill>
                <a:latin typeface="Cambria"/>
                <a:cs typeface="Cambria"/>
              </a:rPr>
              <a:t> </a:t>
            </a:r>
            <a:r>
              <a:rPr lang="en-US" sz="4000" dirty="0">
                <a:solidFill>
                  <a:srgbClr val="073762"/>
                </a:solidFill>
                <a:latin typeface="Cambria"/>
                <a:cs typeface="Cambria"/>
              </a:rPr>
              <a:t>Flatulence,</a:t>
            </a:r>
            <a:r>
              <a:rPr lang="en-US" sz="4000" spc="-60" dirty="0">
                <a:solidFill>
                  <a:srgbClr val="073762"/>
                </a:solidFill>
                <a:latin typeface="Cambria"/>
                <a:cs typeface="Cambria"/>
              </a:rPr>
              <a:t> </a:t>
            </a:r>
            <a:r>
              <a:rPr lang="en-US" sz="4000" dirty="0">
                <a:solidFill>
                  <a:srgbClr val="073762"/>
                </a:solidFill>
                <a:latin typeface="Cambria"/>
                <a:cs typeface="Cambria"/>
              </a:rPr>
              <a:t>Change</a:t>
            </a:r>
            <a:r>
              <a:rPr lang="en-US" sz="4000" spc="-20" dirty="0">
                <a:solidFill>
                  <a:srgbClr val="073762"/>
                </a:solidFill>
                <a:latin typeface="Cambria"/>
                <a:cs typeface="Cambria"/>
              </a:rPr>
              <a:t> </a:t>
            </a:r>
            <a:r>
              <a:rPr lang="en-US" sz="4000" spc="-25" dirty="0">
                <a:solidFill>
                  <a:srgbClr val="073762"/>
                </a:solidFill>
                <a:latin typeface="Cambria"/>
                <a:cs typeface="Cambria"/>
              </a:rPr>
              <a:t>in </a:t>
            </a:r>
            <a:r>
              <a:rPr lang="en-US" sz="4000" dirty="0">
                <a:solidFill>
                  <a:srgbClr val="073762"/>
                </a:solidFill>
                <a:latin typeface="Cambria"/>
                <a:cs typeface="Cambria"/>
              </a:rPr>
              <a:t>bowel</a:t>
            </a:r>
            <a:r>
              <a:rPr lang="en-US" sz="4000" spc="-25" dirty="0">
                <a:solidFill>
                  <a:srgbClr val="073762"/>
                </a:solidFill>
                <a:latin typeface="Cambria"/>
                <a:cs typeface="Cambria"/>
              </a:rPr>
              <a:t> </a:t>
            </a:r>
            <a:r>
              <a:rPr lang="en-US" sz="4000" dirty="0">
                <a:solidFill>
                  <a:srgbClr val="073762"/>
                </a:solidFill>
                <a:latin typeface="Cambria"/>
                <a:cs typeface="Cambria"/>
              </a:rPr>
              <a:t>habits,</a:t>
            </a:r>
            <a:r>
              <a:rPr lang="en-US" sz="4000" spc="-30" dirty="0">
                <a:solidFill>
                  <a:srgbClr val="073762"/>
                </a:solidFill>
                <a:latin typeface="Cambria"/>
                <a:cs typeface="Cambria"/>
              </a:rPr>
              <a:t> </a:t>
            </a:r>
            <a:r>
              <a:rPr lang="en-US" sz="4000" dirty="0">
                <a:solidFill>
                  <a:srgbClr val="073762"/>
                </a:solidFill>
                <a:latin typeface="Cambria"/>
                <a:cs typeface="Cambria"/>
              </a:rPr>
              <a:t>Change</a:t>
            </a:r>
            <a:r>
              <a:rPr lang="en-US" sz="4000" spc="-5" dirty="0">
                <a:solidFill>
                  <a:srgbClr val="073762"/>
                </a:solidFill>
                <a:latin typeface="Cambria"/>
                <a:cs typeface="Cambria"/>
              </a:rPr>
              <a:t> </a:t>
            </a:r>
            <a:r>
              <a:rPr lang="en-US" sz="4000" dirty="0">
                <a:solidFill>
                  <a:srgbClr val="073762"/>
                </a:solidFill>
                <a:latin typeface="Cambria"/>
                <a:cs typeface="Cambria"/>
              </a:rPr>
              <a:t>in</a:t>
            </a:r>
            <a:r>
              <a:rPr lang="en-US" sz="4000" spc="-5" dirty="0">
                <a:solidFill>
                  <a:srgbClr val="073762"/>
                </a:solidFill>
                <a:latin typeface="Cambria"/>
                <a:cs typeface="Cambria"/>
              </a:rPr>
              <a:t> </a:t>
            </a:r>
            <a:r>
              <a:rPr lang="en-US" sz="4000" dirty="0">
                <a:solidFill>
                  <a:srgbClr val="073762"/>
                </a:solidFill>
                <a:latin typeface="Cambria"/>
                <a:cs typeface="Cambria"/>
              </a:rPr>
              <a:t>color</a:t>
            </a:r>
            <a:r>
              <a:rPr lang="en-US" sz="4000" spc="-45" dirty="0">
                <a:solidFill>
                  <a:srgbClr val="073762"/>
                </a:solidFill>
                <a:latin typeface="Cambria"/>
                <a:cs typeface="Cambria"/>
              </a:rPr>
              <a:t> </a:t>
            </a:r>
            <a:r>
              <a:rPr lang="en-US" sz="4000" dirty="0">
                <a:solidFill>
                  <a:srgbClr val="073762"/>
                </a:solidFill>
                <a:latin typeface="Cambria"/>
                <a:cs typeface="Cambria"/>
              </a:rPr>
              <a:t>of</a:t>
            </a:r>
            <a:r>
              <a:rPr lang="en-US" sz="4000" spc="-15" dirty="0">
                <a:solidFill>
                  <a:srgbClr val="073762"/>
                </a:solidFill>
                <a:latin typeface="Cambria"/>
                <a:cs typeface="Cambria"/>
              </a:rPr>
              <a:t> </a:t>
            </a:r>
            <a:r>
              <a:rPr lang="en-US" sz="4000" dirty="0">
                <a:solidFill>
                  <a:srgbClr val="073762"/>
                </a:solidFill>
                <a:latin typeface="Cambria"/>
                <a:cs typeface="Cambria"/>
              </a:rPr>
              <a:t>stool,</a:t>
            </a:r>
            <a:r>
              <a:rPr lang="en-US" sz="4000" spc="-20" dirty="0">
                <a:solidFill>
                  <a:srgbClr val="073762"/>
                </a:solidFill>
                <a:latin typeface="Cambria"/>
                <a:cs typeface="Cambria"/>
              </a:rPr>
              <a:t> </a:t>
            </a:r>
            <a:r>
              <a:rPr lang="en-US" sz="4000" spc="-25" dirty="0">
                <a:solidFill>
                  <a:srgbClr val="073762"/>
                </a:solidFill>
                <a:latin typeface="Cambria"/>
                <a:cs typeface="Cambria"/>
              </a:rPr>
              <a:t>PR </a:t>
            </a:r>
            <a:r>
              <a:rPr lang="en-US" sz="4000" dirty="0">
                <a:solidFill>
                  <a:srgbClr val="073762"/>
                </a:solidFill>
                <a:latin typeface="Cambria"/>
                <a:cs typeface="Cambria"/>
              </a:rPr>
              <a:t>bleeding,</a:t>
            </a:r>
            <a:r>
              <a:rPr lang="en-US" sz="4000" spc="-55" dirty="0">
                <a:solidFill>
                  <a:srgbClr val="073762"/>
                </a:solidFill>
                <a:latin typeface="Cambria"/>
                <a:cs typeface="Cambria"/>
              </a:rPr>
              <a:t> </a:t>
            </a:r>
            <a:r>
              <a:rPr lang="en-US" sz="4000" dirty="0">
                <a:solidFill>
                  <a:srgbClr val="073762"/>
                </a:solidFill>
                <a:latin typeface="Cambria"/>
                <a:cs typeface="Cambria"/>
              </a:rPr>
              <a:t>Piles,</a:t>
            </a:r>
            <a:r>
              <a:rPr lang="en-US" sz="4000" spc="-30" dirty="0">
                <a:solidFill>
                  <a:srgbClr val="073762"/>
                </a:solidFill>
                <a:latin typeface="Cambria"/>
                <a:cs typeface="Cambria"/>
              </a:rPr>
              <a:t> </a:t>
            </a:r>
            <a:r>
              <a:rPr lang="en-US" sz="4000" spc="-10" dirty="0">
                <a:solidFill>
                  <a:srgbClr val="073762"/>
                </a:solidFill>
                <a:latin typeface="Cambria"/>
                <a:cs typeface="Cambria"/>
              </a:rPr>
              <a:t>Jaundice</a:t>
            </a:r>
            <a:endParaRPr lang="en-US" sz="4000" dirty="0">
              <a:latin typeface="Cambria"/>
              <a:cs typeface="Cambria"/>
            </a:endParaRPr>
          </a:p>
          <a:p>
            <a:pPr marL="12700">
              <a:lnSpc>
                <a:spcPct val="100000"/>
              </a:lnSpc>
              <a:spcBef>
                <a:spcPts val="355"/>
              </a:spcBef>
            </a:pPr>
            <a:r>
              <a:rPr lang="en-US" sz="4000" b="1" dirty="0">
                <a:solidFill>
                  <a:srgbClr val="3C85C5"/>
                </a:solidFill>
                <a:latin typeface="Cambria"/>
                <a:cs typeface="Cambria"/>
              </a:rPr>
              <a:t>Others:</a:t>
            </a:r>
            <a:r>
              <a:rPr lang="en-US" sz="4000" b="1" spc="-40" dirty="0">
                <a:solidFill>
                  <a:srgbClr val="3C85C5"/>
                </a:solidFill>
                <a:latin typeface="Cambria"/>
                <a:cs typeface="Cambria"/>
              </a:rPr>
              <a:t> </a:t>
            </a:r>
            <a:r>
              <a:rPr lang="en-US" sz="4000" dirty="0">
                <a:solidFill>
                  <a:srgbClr val="073762"/>
                </a:solidFill>
                <a:latin typeface="Cambria"/>
                <a:cs typeface="Cambria"/>
              </a:rPr>
              <a:t>Bleeding</a:t>
            </a:r>
            <a:r>
              <a:rPr lang="en-US" sz="4000" spc="-55" dirty="0">
                <a:solidFill>
                  <a:srgbClr val="073762"/>
                </a:solidFill>
                <a:latin typeface="Cambria"/>
                <a:cs typeface="Cambria"/>
              </a:rPr>
              <a:t> </a:t>
            </a:r>
            <a:r>
              <a:rPr lang="en-US" sz="4000" dirty="0">
                <a:solidFill>
                  <a:srgbClr val="073762"/>
                </a:solidFill>
                <a:latin typeface="Cambria"/>
                <a:cs typeface="Cambria"/>
              </a:rPr>
              <a:t>anywhere</a:t>
            </a:r>
            <a:r>
              <a:rPr lang="en-US" sz="4000" spc="-20" dirty="0">
                <a:solidFill>
                  <a:srgbClr val="073762"/>
                </a:solidFill>
                <a:latin typeface="Cambria"/>
                <a:cs typeface="Cambria"/>
              </a:rPr>
              <a:t> </a:t>
            </a:r>
            <a:r>
              <a:rPr lang="en-US" sz="4000" dirty="0">
                <a:solidFill>
                  <a:srgbClr val="073762"/>
                </a:solidFill>
                <a:latin typeface="Cambria"/>
                <a:cs typeface="Cambria"/>
              </a:rPr>
              <a:t>or</a:t>
            </a:r>
            <a:r>
              <a:rPr lang="en-US" sz="4000" spc="-30" dirty="0">
                <a:solidFill>
                  <a:srgbClr val="073762"/>
                </a:solidFill>
                <a:latin typeface="Cambria"/>
                <a:cs typeface="Cambria"/>
              </a:rPr>
              <a:t> </a:t>
            </a:r>
            <a:r>
              <a:rPr lang="en-US" sz="4000" spc="-10" dirty="0" smtClean="0">
                <a:solidFill>
                  <a:srgbClr val="073762"/>
                </a:solidFill>
                <a:latin typeface="Cambria"/>
                <a:cs typeface="Cambria"/>
              </a:rPr>
              <a:t>Bruising,</a:t>
            </a:r>
            <a:r>
              <a:rPr lang="en-US" sz="4000" dirty="0" smtClean="0">
                <a:latin typeface="Cambria"/>
                <a:cs typeface="Cambria"/>
              </a:rPr>
              <a:t> </a:t>
            </a:r>
            <a:r>
              <a:rPr lang="en-US" sz="4000" dirty="0" smtClean="0">
                <a:solidFill>
                  <a:srgbClr val="073762"/>
                </a:solidFill>
                <a:latin typeface="Cambria"/>
                <a:cs typeface="Cambria"/>
              </a:rPr>
              <a:t>Skin</a:t>
            </a:r>
            <a:r>
              <a:rPr lang="en-US" sz="4000" spc="-5" dirty="0" smtClean="0">
                <a:solidFill>
                  <a:srgbClr val="073762"/>
                </a:solidFill>
                <a:latin typeface="Cambria"/>
                <a:cs typeface="Cambria"/>
              </a:rPr>
              <a:t> </a:t>
            </a:r>
            <a:r>
              <a:rPr lang="en-US" sz="4000" spc="-20" dirty="0" smtClean="0">
                <a:solidFill>
                  <a:srgbClr val="073762"/>
                </a:solidFill>
                <a:latin typeface="Cambria"/>
                <a:cs typeface="Cambria"/>
              </a:rPr>
              <a:t>rash</a:t>
            </a:r>
          </a:p>
          <a:p>
            <a:pPr marL="12700">
              <a:spcBef>
                <a:spcPts val="355"/>
              </a:spcBef>
            </a:pPr>
            <a:r>
              <a:rPr lang="en-US" sz="4000" b="1" dirty="0">
                <a:solidFill>
                  <a:srgbClr val="3C85C5"/>
                </a:solidFill>
                <a:latin typeface="Cambria"/>
                <a:cs typeface="Cambria"/>
              </a:rPr>
              <a:t>Musculoskeletal:</a:t>
            </a:r>
            <a:r>
              <a:rPr lang="en-US" sz="4000" b="1" spc="-45" dirty="0">
                <a:solidFill>
                  <a:srgbClr val="3C85C5"/>
                </a:solidFill>
                <a:latin typeface="Cambria"/>
                <a:cs typeface="Cambria"/>
              </a:rPr>
              <a:t> </a:t>
            </a:r>
            <a:r>
              <a:rPr lang="en-US" sz="4000" dirty="0">
                <a:solidFill>
                  <a:srgbClr val="073762"/>
                </a:solidFill>
                <a:latin typeface="Cambria"/>
                <a:cs typeface="Cambria"/>
              </a:rPr>
              <a:t>Joint</a:t>
            </a:r>
            <a:r>
              <a:rPr lang="en-US" sz="4000" spc="-25" dirty="0">
                <a:solidFill>
                  <a:srgbClr val="073762"/>
                </a:solidFill>
                <a:latin typeface="Cambria"/>
                <a:cs typeface="Cambria"/>
              </a:rPr>
              <a:t> </a:t>
            </a:r>
            <a:r>
              <a:rPr lang="en-US" sz="4000" dirty="0">
                <a:solidFill>
                  <a:srgbClr val="073762"/>
                </a:solidFill>
                <a:latin typeface="Cambria"/>
                <a:cs typeface="Cambria"/>
              </a:rPr>
              <a:t>pain,</a:t>
            </a:r>
            <a:r>
              <a:rPr lang="en-US" sz="4000" spc="-25" dirty="0">
                <a:solidFill>
                  <a:srgbClr val="073762"/>
                </a:solidFill>
                <a:latin typeface="Cambria"/>
                <a:cs typeface="Cambria"/>
              </a:rPr>
              <a:t> </a:t>
            </a:r>
            <a:r>
              <a:rPr lang="en-US" sz="4000" spc="-10" dirty="0">
                <a:solidFill>
                  <a:srgbClr val="073762"/>
                </a:solidFill>
                <a:latin typeface="Cambria"/>
                <a:cs typeface="Cambria"/>
              </a:rPr>
              <a:t>Stiffness, </a:t>
            </a:r>
            <a:r>
              <a:rPr lang="en-US" sz="4000" dirty="0">
                <a:solidFill>
                  <a:srgbClr val="073762"/>
                </a:solidFill>
                <a:latin typeface="Cambria"/>
                <a:cs typeface="Cambria"/>
              </a:rPr>
              <a:t>swellings,</a:t>
            </a:r>
            <a:r>
              <a:rPr lang="en-US" sz="4000" spc="-35" dirty="0">
                <a:solidFill>
                  <a:srgbClr val="073762"/>
                </a:solidFill>
                <a:latin typeface="Cambria"/>
                <a:cs typeface="Cambria"/>
              </a:rPr>
              <a:t> </a:t>
            </a:r>
            <a:r>
              <a:rPr lang="en-US" sz="4000" spc="-10" dirty="0">
                <a:solidFill>
                  <a:srgbClr val="073762"/>
                </a:solidFill>
                <a:latin typeface="Cambria"/>
                <a:cs typeface="Cambria"/>
              </a:rPr>
              <a:t>Falls.</a:t>
            </a:r>
            <a:endParaRPr lang="en-US" sz="4000" dirty="0">
              <a:latin typeface="Cambria"/>
              <a:cs typeface="Cambria"/>
            </a:endParaRPr>
          </a:p>
          <a:p>
            <a:pPr marL="0" indent="0">
              <a:buNone/>
            </a:pPr>
            <a:endParaRPr lang="en-US" sz="4000" dirty="0"/>
          </a:p>
        </p:txBody>
      </p:sp>
    </p:spTree>
    <p:extLst>
      <p:ext uri="{BB962C8B-B14F-4D97-AF65-F5344CB8AC3E}">
        <p14:creationId xmlns:p14="http://schemas.microsoft.com/office/powerpoint/2010/main" val="1186280459"/>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719" y="131928"/>
            <a:ext cx="8596668" cy="645994"/>
          </a:xfrm>
        </p:spPr>
        <p:txBody>
          <a:bodyPr/>
          <a:lstStyle/>
          <a:p>
            <a:pPr marL="12065">
              <a:lnSpc>
                <a:spcPct val="100000"/>
              </a:lnSpc>
              <a:spcBef>
                <a:spcPts val="1005"/>
              </a:spcBef>
              <a:tabLst>
                <a:tab pos="299720" algn="l"/>
              </a:tabLst>
            </a:pPr>
            <a:r>
              <a:rPr lang="en-US" b="1" dirty="0">
                <a:solidFill>
                  <a:srgbClr val="C00000"/>
                </a:solidFill>
                <a:latin typeface="Times New Roman" panose="02020603050405020304" pitchFamily="18" charset="0"/>
                <a:cs typeface="Times New Roman" panose="02020603050405020304" pitchFamily="18" charset="0"/>
              </a:rPr>
              <a:t>Before</a:t>
            </a:r>
            <a:r>
              <a:rPr lang="en-US" b="1" spc="-30" dirty="0">
                <a:solidFill>
                  <a:srgbClr val="C00000"/>
                </a:solidFill>
                <a:latin typeface="Times New Roman" panose="02020603050405020304" pitchFamily="18" charset="0"/>
                <a:cs typeface="Times New Roman" panose="02020603050405020304" pitchFamily="18" charset="0"/>
              </a:rPr>
              <a:t> </a:t>
            </a:r>
            <a:r>
              <a:rPr lang="en-US" b="1" dirty="0">
                <a:solidFill>
                  <a:srgbClr val="C00000"/>
                </a:solidFill>
                <a:latin typeface="Times New Roman" panose="02020603050405020304" pitchFamily="18" charset="0"/>
                <a:cs typeface="Times New Roman" panose="02020603050405020304" pitchFamily="18" charset="0"/>
              </a:rPr>
              <a:t>starting</a:t>
            </a:r>
            <a:r>
              <a:rPr lang="en-US" b="1" spc="-20" dirty="0">
                <a:solidFill>
                  <a:srgbClr val="C00000"/>
                </a:solidFill>
                <a:latin typeface="Times New Roman" panose="02020603050405020304" pitchFamily="18" charset="0"/>
                <a:cs typeface="Times New Roman" panose="02020603050405020304" pitchFamily="18" charset="0"/>
              </a:rPr>
              <a:t> </a:t>
            </a:r>
            <a:r>
              <a:rPr lang="en-US" b="1" spc="-10" dirty="0">
                <a:solidFill>
                  <a:srgbClr val="C00000"/>
                </a:solidFill>
                <a:latin typeface="Times New Roman" panose="02020603050405020304" pitchFamily="18" charset="0"/>
                <a:cs typeface="Times New Roman" panose="02020603050405020304" pitchFamily="18" charset="0"/>
              </a:rPr>
              <a:t>history:</a:t>
            </a:r>
            <a:endParaRPr lang="en-US"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58719" y="877698"/>
            <a:ext cx="11769424" cy="5883319"/>
          </a:xfrm>
        </p:spPr>
        <p:txBody>
          <a:bodyPr>
            <a:normAutofit fontScale="85000" lnSpcReduction="10000"/>
          </a:bodyPr>
          <a:lstStyle/>
          <a:p>
            <a:pPr marL="384175" indent="-331470">
              <a:lnSpc>
                <a:spcPct val="100000"/>
              </a:lnSpc>
              <a:spcBef>
                <a:spcPts val="540"/>
              </a:spcBef>
              <a:buClr>
                <a:srgbClr val="073762"/>
              </a:buClr>
              <a:buFont typeface="Wingdings"/>
              <a:buChar char=""/>
              <a:tabLst>
                <a:tab pos="384175" algn="l"/>
                <a:tab pos="384810" algn="l"/>
              </a:tabLst>
            </a:pPr>
            <a:r>
              <a:rPr lang="en-US" sz="4000" dirty="0">
                <a:latin typeface="Times New Roman" panose="02020603050405020304" pitchFamily="18" charset="0"/>
                <a:cs typeface="Times New Roman" panose="02020603050405020304" pitchFamily="18" charset="0"/>
              </a:rPr>
              <a:t>Welcome</a:t>
            </a:r>
            <a:r>
              <a:rPr lang="en-US" sz="4000" spc="-6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the</a:t>
            </a:r>
            <a:r>
              <a:rPr lang="en-US" sz="4000" spc="-45"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patient</a:t>
            </a:r>
            <a:r>
              <a:rPr lang="en-US" sz="4000" spc="-4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and</a:t>
            </a:r>
            <a:r>
              <a:rPr lang="en-US" sz="4000" spc="-35" dirty="0">
                <a:latin typeface="Times New Roman" panose="02020603050405020304" pitchFamily="18" charset="0"/>
                <a:cs typeface="Times New Roman" panose="02020603050405020304" pitchFamily="18" charset="0"/>
              </a:rPr>
              <a:t> </a:t>
            </a:r>
            <a:r>
              <a:rPr lang="en-US" sz="4000" spc="-10" dirty="0">
                <a:latin typeface="Times New Roman" panose="02020603050405020304" pitchFamily="18" charset="0"/>
                <a:cs typeface="Times New Roman" panose="02020603050405020304" pitchFamily="18" charset="0"/>
              </a:rPr>
              <a:t>Introduce</a:t>
            </a:r>
            <a:r>
              <a:rPr lang="en-US" sz="4000" spc="-7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yourself</a:t>
            </a:r>
            <a:r>
              <a:rPr lang="en-US" sz="4000" spc="-3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n-US" sz="4000" spc="-25"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your</a:t>
            </a:r>
            <a:r>
              <a:rPr lang="en-US" sz="4000" spc="-20" dirty="0">
                <a:latin typeface="Times New Roman" panose="02020603050405020304" pitchFamily="18" charset="0"/>
                <a:cs typeface="Times New Roman" panose="02020603050405020304" pitchFamily="18" charset="0"/>
              </a:rPr>
              <a:t> role</a:t>
            </a:r>
            <a:endParaRPr lang="en-US" sz="4000" dirty="0">
              <a:latin typeface="Times New Roman" panose="02020603050405020304" pitchFamily="18" charset="0"/>
              <a:cs typeface="Times New Roman" panose="02020603050405020304" pitchFamily="18" charset="0"/>
            </a:endParaRPr>
          </a:p>
          <a:p>
            <a:pPr marL="384175" indent="-331470">
              <a:lnSpc>
                <a:spcPct val="100000"/>
              </a:lnSpc>
              <a:spcBef>
                <a:spcPts val="1200"/>
              </a:spcBef>
              <a:buClr>
                <a:srgbClr val="073762"/>
              </a:buClr>
              <a:buFont typeface="Wingdings"/>
              <a:buChar char=""/>
              <a:tabLst>
                <a:tab pos="384175" algn="l"/>
                <a:tab pos="384810" algn="l"/>
              </a:tabLst>
            </a:pPr>
            <a:r>
              <a:rPr lang="en-US" sz="4000" dirty="0">
                <a:latin typeface="Times New Roman" panose="02020603050405020304" pitchFamily="18" charset="0"/>
                <a:cs typeface="Times New Roman" panose="02020603050405020304" pitchFamily="18" charset="0"/>
              </a:rPr>
              <a:t>Take</a:t>
            </a:r>
            <a:r>
              <a:rPr lang="en-US" sz="4000" spc="-35"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the</a:t>
            </a:r>
            <a:r>
              <a:rPr lang="en-US" sz="4000" spc="-35" dirty="0">
                <a:latin typeface="Times New Roman" panose="02020603050405020304" pitchFamily="18" charset="0"/>
                <a:cs typeface="Times New Roman" panose="02020603050405020304" pitchFamily="18" charset="0"/>
              </a:rPr>
              <a:t> </a:t>
            </a:r>
            <a:r>
              <a:rPr lang="en-US" sz="4000" spc="-10" dirty="0">
                <a:latin typeface="Times New Roman" panose="02020603050405020304" pitchFamily="18" charset="0"/>
                <a:cs typeface="Times New Roman" panose="02020603050405020304" pitchFamily="18" charset="0"/>
              </a:rPr>
              <a:t>permission.</a:t>
            </a:r>
            <a:endParaRPr lang="en-US" sz="4000" dirty="0">
              <a:latin typeface="Times New Roman" panose="02020603050405020304" pitchFamily="18" charset="0"/>
              <a:cs typeface="Times New Roman" panose="02020603050405020304" pitchFamily="18" charset="0"/>
            </a:endParaRPr>
          </a:p>
          <a:p>
            <a:pPr marL="384175" indent="-331470">
              <a:lnSpc>
                <a:spcPct val="100000"/>
              </a:lnSpc>
              <a:spcBef>
                <a:spcPts val="1200"/>
              </a:spcBef>
              <a:buClr>
                <a:srgbClr val="073762"/>
              </a:buClr>
              <a:buFont typeface="Wingdings"/>
              <a:buChar char=""/>
              <a:tabLst>
                <a:tab pos="384175" algn="l"/>
                <a:tab pos="384810" algn="l"/>
              </a:tabLst>
            </a:pPr>
            <a:r>
              <a:rPr lang="en-US" sz="4000" dirty="0">
                <a:latin typeface="Times New Roman" panose="02020603050405020304" pitchFamily="18" charset="0"/>
                <a:cs typeface="Times New Roman" panose="02020603050405020304" pitchFamily="18" charset="0"/>
              </a:rPr>
              <a:t>Make</a:t>
            </a:r>
            <a:r>
              <a:rPr lang="en-US" sz="4000" spc="-45"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sure</a:t>
            </a:r>
            <a:r>
              <a:rPr lang="en-US" sz="4000" spc="-4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that</a:t>
            </a:r>
            <a:r>
              <a:rPr lang="en-US" sz="4000" spc="-45"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the</a:t>
            </a:r>
            <a:r>
              <a:rPr lang="en-US" sz="4000" spc="-3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patient</a:t>
            </a:r>
            <a:r>
              <a:rPr lang="en-US" sz="4000" spc="-55"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is</a:t>
            </a:r>
            <a:r>
              <a:rPr lang="en-US" sz="4000" spc="-15"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comfortable</a:t>
            </a:r>
            <a:r>
              <a:rPr lang="en-US" sz="4000" spc="315"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and</a:t>
            </a:r>
            <a:r>
              <a:rPr lang="en-US" sz="4000" spc="-3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Ensure</a:t>
            </a:r>
            <a:r>
              <a:rPr lang="en-US" sz="4000" spc="-40" dirty="0">
                <a:latin typeface="Times New Roman" panose="02020603050405020304" pitchFamily="18" charset="0"/>
                <a:cs typeface="Times New Roman" panose="02020603050405020304" pitchFamily="18" charset="0"/>
              </a:rPr>
              <a:t> </a:t>
            </a:r>
            <a:r>
              <a:rPr lang="en-US" sz="4000" spc="-10" dirty="0">
                <a:latin typeface="Times New Roman" panose="02020603050405020304" pitchFamily="18" charset="0"/>
                <a:cs typeface="Times New Roman" panose="02020603050405020304" pitchFamily="18" charset="0"/>
              </a:rPr>
              <a:t>privacy</a:t>
            </a:r>
            <a:endParaRPr lang="en-US" sz="4000" dirty="0">
              <a:latin typeface="Times New Roman" panose="02020603050405020304" pitchFamily="18" charset="0"/>
              <a:cs typeface="Times New Roman" panose="02020603050405020304" pitchFamily="18" charset="0"/>
            </a:endParaRPr>
          </a:p>
          <a:p>
            <a:pPr marL="384175" indent="-331470">
              <a:lnSpc>
                <a:spcPct val="100000"/>
              </a:lnSpc>
              <a:spcBef>
                <a:spcPts val="1200"/>
              </a:spcBef>
              <a:buClr>
                <a:srgbClr val="073762"/>
              </a:buClr>
              <a:buFont typeface="Wingdings"/>
              <a:buChar char=""/>
              <a:tabLst>
                <a:tab pos="384175" algn="l"/>
                <a:tab pos="384810" algn="l"/>
              </a:tabLst>
            </a:pPr>
            <a:r>
              <a:rPr lang="en-US" sz="4000" dirty="0">
                <a:latin typeface="Times New Roman" panose="02020603050405020304" pitchFamily="18" charset="0"/>
                <a:cs typeface="Times New Roman" panose="02020603050405020304" pitchFamily="18" charset="0"/>
              </a:rPr>
              <a:t>Avoid</a:t>
            </a:r>
            <a:r>
              <a:rPr lang="en-US" sz="4000" spc="-25"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using</a:t>
            </a:r>
            <a:r>
              <a:rPr lang="en-US" sz="4000" spc="-5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medical</a:t>
            </a:r>
            <a:r>
              <a:rPr lang="en-US" sz="4000" spc="-35" dirty="0">
                <a:latin typeface="Times New Roman" panose="02020603050405020304" pitchFamily="18" charset="0"/>
                <a:cs typeface="Times New Roman" panose="02020603050405020304" pitchFamily="18" charset="0"/>
              </a:rPr>
              <a:t> </a:t>
            </a:r>
            <a:r>
              <a:rPr lang="en-US" sz="4000" spc="-10" dirty="0">
                <a:latin typeface="Times New Roman" panose="02020603050405020304" pitchFamily="18" charset="0"/>
                <a:cs typeface="Times New Roman" panose="02020603050405020304" pitchFamily="18" charset="0"/>
              </a:rPr>
              <a:t>terms.</a:t>
            </a:r>
            <a:endParaRPr lang="en-US" sz="4000" dirty="0">
              <a:latin typeface="Times New Roman" panose="02020603050405020304" pitchFamily="18" charset="0"/>
              <a:cs typeface="Times New Roman" panose="02020603050405020304" pitchFamily="18" charset="0"/>
            </a:endParaRPr>
          </a:p>
          <a:p>
            <a:pPr marL="384175" indent="-331470">
              <a:lnSpc>
                <a:spcPct val="100000"/>
              </a:lnSpc>
              <a:spcBef>
                <a:spcPts val="1200"/>
              </a:spcBef>
              <a:buClr>
                <a:srgbClr val="073762"/>
              </a:buClr>
              <a:buFont typeface="Wingdings"/>
              <a:buChar char=""/>
              <a:tabLst>
                <a:tab pos="384175" algn="l"/>
                <a:tab pos="384810" algn="l"/>
              </a:tabLst>
            </a:pPr>
            <a:r>
              <a:rPr lang="en-US" sz="4000" dirty="0">
                <a:latin typeface="Times New Roman" panose="02020603050405020304" pitchFamily="18" charset="0"/>
                <a:cs typeface="Times New Roman" panose="02020603050405020304" pitchFamily="18" charset="0"/>
              </a:rPr>
              <a:t>Document</a:t>
            </a:r>
            <a:r>
              <a:rPr lang="en-US" sz="4000" spc="-45"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the</a:t>
            </a:r>
            <a:r>
              <a:rPr lang="en-US" sz="4000" spc="-25"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date</a:t>
            </a:r>
            <a:r>
              <a:rPr lang="en-US" sz="4000" spc="-25"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&amp;</a:t>
            </a:r>
            <a:r>
              <a:rPr lang="en-US" sz="4000" spc="-5" dirty="0">
                <a:latin typeface="Times New Roman" panose="02020603050405020304" pitchFamily="18" charset="0"/>
                <a:cs typeface="Times New Roman" panose="02020603050405020304" pitchFamily="18" charset="0"/>
              </a:rPr>
              <a:t> </a:t>
            </a:r>
            <a:r>
              <a:rPr lang="en-US" sz="4000" spc="-10" dirty="0">
                <a:latin typeface="Times New Roman" panose="02020603050405020304" pitchFamily="18" charset="0"/>
                <a:cs typeface="Times New Roman" panose="02020603050405020304" pitchFamily="18" charset="0"/>
              </a:rPr>
              <a:t>time.</a:t>
            </a:r>
            <a:endParaRPr lang="en-US" sz="4000" dirty="0">
              <a:latin typeface="Times New Roman" panose="02020603050405020304" pitchFamily="18" charset="0"/>
              <a:cs typeface="Times New Roman" panose="02020603050405020304" pitchFamily="18" charset="0"/>
            </a:endParaRPr>
          </a:p>
          <a:p>
            <a:pPr marL="384175" indent="-331470">
              <a:lnSpc>
                <a:spcPct val="100000"/>
              </a:lnSpc>
              <a:spcBef>
                <a:spcPts val="1200"/>
              </a:spcBef>
              <a:buClr>
                <a:srgbClr val="073762"/>
              </a:buClr>
              <a:buFont typeface="Wingdings"/>
              <a:buChar char=""/>
              <a:tabLst>
                <a:tab pos="384175" algn="l"/>
                <a:tab pos="384810" algn="l"/>
              </a:tabLst>
            </a:pPr>
            <a:r>
              <a:rPr lang="en-US" sz="4000" dirty="0">
                <a:latin typeface="Times New Roman" panose="02020603050405020304" pitchFamily="18" charset="0"/>
                <a:cs typeface="Times New Roman" panose="02020603050405020304" pitchFamily="18" charset="0"/>
              </a:rPr>
              <a:t>Always</a:t>
            </a:r>
            <a:r>
              <a:rPr lang="en-US" sz="4000" spc="-15"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Start</a:t>
            </a:r>
            <a:r>
              <a:rPr lang="en-US" sz="4000" spc="-5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with</a:t>
            </a:r>
            <a:r>
              <a:rPr lang="en-US" sz="4000" spc="-25" dirty="0">
                <a:latin typeface="Times New Roman" panose="02020603050405020304" pitchFamily="18" charset="0"/>
                <a:cs typeface="Times New Roman" panose="02020603050405020304" pitchFamily="18" charset="0"/>
              </a:rPr>
              <a:t> </a:t>
            </a:r>
            <a:r>
              <a:rPr lang="en-US" sz="4000" spc="-10" dirty="0">
                <a:latin typeface="Times New Roman" panose="02020603050405020304" pitchFamily="18" charset="0"/>
                <a:cs typeface="Times New Roman" panose="02020603050405020304" pitchFamily="18" charset="0"/>
              </a:rPr>
              <a:t>open-</a:t>
            </a:r>
            <a:r>
              <a:rPr lang="en-US" sz="4000" dirty="0">
                <a:latin typeface="Times New Roman" panose="02020603050405020304" pitchFamily="18" charset="0"/>
                <a:cs typeface="Times New Roman" panose="02020603050405020304" pitchFamily="18" charset="0"/>
              </a:rPr>
              <a:t>ended</a:t>
            </a:r>
            <a:r>
              <a:rPr lang="en-US" sz="4000" spc="-65"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questions</a:t>
            </a:r>
            <a:r>
              <a:rPr lang="en-US" sz="4000" spc="-6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(tell</a:t>
            </a:r>
            <a:r>
              <a:rPr lang="en-US" sz="4000" spc="-45"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me</a:t>
            </a:r>
            <a:r>
              <a:rPr lang="en-US" sz="4000" spc="-3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more</a:t>
            </a:r>
            <a:r>
              <a:rPr lang="en-US" sz="4000" spc="-5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about</a:t>
            </a:r>
            <a:r>
              <a:rPr lang="en-US" sz="4000" spc="-6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your</a:t>
            </a:r>
            <a:r>
              <a:rPr lang="en-US" sz="4000" spc="-20" dirty="0">
                <a:latin typeface="Times New Roman" panose="02020603050405020304" pitchFamily="18" charset="0"/>
                <a:cs typeface="Times New Roman" panose="02020603050405020304" pitchFamily="18" charset="0"/>
              </a:rPr>
              <a:t> </a:t>
            </a:r>
            <a:r>
              <a:rPr lang="en-US" sz="4000" spc="-10" dirty="0" smtClean="0">
                <a:latin typeface="Times New Roman" panose="02020603050405020304" pitchFamily="18" charset="0"/>
                <a:cs typeface="Times New Roman" panose="02020603050405020304" pitchFamily="18" charset="0"/>
              </a:rPr>
              <a:t>pain)</a:t>
            </a:r>
            <a:r>
              <a:rPr lang="en-US" sz="4000" dirty="0" smtClean="0">
                <a:latin typeface="Times New Roman" panose="02020603050405020304" pitchFamily="18" charset="0"/>
                <a:cs typeface="Times New Roman" panose="02020603050405020304" pitchFamily="18" charset="0"/>
              </a:rPr>
              <a:t>and</a:t>
            </a:r>
            <a:r>
              <a:rPr lang="en-US" sz="4000" spc="-35" dirty="0" smtClean="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end</a:t>
            </a:r>
            <a:r>
              <a:rPr lang="en-US" sz="4000" spc="-35"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with</a:t>
            </a:r>
            <a:r>
              <a:rPr lang="en-US" sz="4000" spc="-10" dirty="0">
                <a:latin typeface="Times New Roman" panose="02020603050405020304" pitchFamily="18" charset="0"/>
                <a:cs typeface="Times New Roman" panose="02020603050405020304" pitchFamily="18" charset="0"/>
              </a:rPr>
              <a:t> close-</a:t>
            </a:r>
            <a:r>
              <a:rPr lang="en-US" sz="4000" dirty="0">
                <a:latin typeface="Times New Roman" panose="02020603050405020304" pitchFamily="18" charset="0"/>
                <a:cs typeface="Times New Roman" panose="02020603050405020304" pitchFamily="18" charset="0"/>
              </a:rPr>
              <a:t>ended</a:t>
            </a:r>
            <a:r>
              <a:rPr lang="en-US" sz="4000" spc="-55"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questions</a:t>
            </a:r>
            <a:r>
              <a:rPr lang="en-US" sz="4000" spc="-5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(where</a:t>
            </a:r>
            <a:r>
              <a:rPr lang="en-US" sz="4000" spc="-35"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is</a:t>
            </a:r>
            <a:r>
              <a:rPr lang="en-US" sz="4000" spc="-2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it</a:t>
            </a:r>
            <a:r>
              <a:rPr lang="en-US" sz="4000" spc="-25" dirty="0">
                <a:latin typeface="Times New Roman" panose="02020603050405020304" pitchFamily="18" charset="0"/>
                <a:cs typeface="Times New Roman" panose="02020603050405020304" pitchFamily="18" charset="0"/>
              </a:rPr>
              <a:t> </a:t>
            </a:r>
            <a:r>
              <a:rPr lang="en-US" sz="4000" spc="-10" dirty="0">
                <a:latin typeface="Times New Roman" panose="02020603050405020304" pitchFamily="18" charset="0"/>
                <a:cs typeface="Times New Roman" panose="02020603050405020304" pitchFamily="18" charset="0"/>
              </a:rPr>
              <a:t>exactly)</a:t>
            </a:r>
            <a:endParaRPr lang="en-US" sz="4000" dirty="0">
              <a:latin typeface="Times New Roman" panose="02020603050405020304" pitchFamily="18" charset="0"/>
              <a:cs typeface="Times New Roman" panose="02020603050405020304" pitchFamily="18" charset="0"/>
            </a:endParaRPr>
          </a:p>
          <a:p>
            <a:pPr marL="384175" marR="190500" indent="-330835">
              <a:lnSpc>
                <a:spcPct val="100000"/>
              </a:lnSpc>
              <a:spcBef>
                <a:spcPts val="1200"/>
              </a:spcBef>
              <a:buClr>
                <a:srgbClr val="073762"/>
              </a:buClr>
              <a:buFont typeface="Wingdings"/>
              <a:buChar char=""/>
              <a:tabLst>
                <a:tab pos="384175" algn="l"/>
                <a:tab pos="384810" algn="l"/>
              </a:tabLst>
            </a:pPr>
            <a:r>
              <a:rPr lang="en-US" sz="4000" dirty="0">
                <a:latin typeface="Times New Roman" panose="02020603050405020304" pitchFamily="18" charset="0"/>
                <a:cs typeface="Times New Roman" panose="02020603050405020304" pitchFamily="18" charset="0"/>
              </a:rPr>
              <a:t>Avoid</a:t>
            </a:r>
            <a:r>
              <a:rPr lang="en-US" sz="4000" spc="-25"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asking</a:t>
            </a:r>
            <a:r>
              <a:rPr lang="en-US" sz="4000" spc="-45"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suggesting</a:t>
            </a:r>
            <a:r>
              <a:rPr lang="en-US" sz="4000" spc="-7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questions</a:t>
            </a:r>
            <a:r>
              <a:rPr lang="en-US" sz="4000" spc="-45"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like:</a:t>
            </a:r>
            <a:r>
              <a:rPr lang="en-US" sz="4000" spc="-5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does</a:t>
            </a:r>
            <a:r>
              <a:rPr lang="en-US" sz="4000" spc="-35"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your</a:t>
            </a:r>
            <a:r>
              <a:rPr lang="en-US" sz="4000" spc="-3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pain</a:t>
            </a:r>
            <a:r>
              <a:rPr lang="en-US" sz="4000" spc="-4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radiate</a:t>
            </a:r>
            <a:r>
              <a:rPr lang="en-US" sz="4000" spc="-5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to</a:t>
            </a:r>
            <a:r>
              <a:rPr lang="en-US" sz="4000" spc="-35" dirty="0">
                <a:latin typeface="Times New Roman" panose="02020603050405020304" pitchFamily="18" charset="0"/>
                <a:cs typeface="Times New Roman" panose="02020603050405020304" pitchFamily="18" charset="0"/>
              </a:rPr>
              <a:t> </a:t>
            </a:r>
            <a:r>
              <a:rPr lang="en-US" sz="4000" spc="-25" dirty="0">
                <a:latin typeface="Times New Roman" panose="02020603050405020304" pitchFamily="18" charset="0"/>
                <a:cs typeface="Times New Roman" panose="02020603050405020304" pitchFamily="18" charset="0"/>
              </a:rPr>
              <a:t>the </a:t>
            </a:r>
            <a:r>
              <a:rPr lang="en-US" sz="4000" dirty="0">
                <a:latin typeface="Times New Roman" panose="02020603050405020304" pitchFamily="18" charset="0"/>
                <a:cs typeface="Times New Roman" panose="02020603050405020304" pitchFamily="18" charset="0"/>
              </a:rPr>
              <a:t>right?</a:t>
            </a:r>
            <a:r>
              <a:rPr lang="en-US" sz="4000" spc="-5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does</a:t>
            </a:r>
            <a:r>
              <a:rPr lang="en-US" sz="4000" spc="-45"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your</a:t>
            </a:r>
            <a:r>
              <a:rPr lang="en-US" sz="4000" spc="-15"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pain</a:t>
            </a:r>
            <a:r>
              <a:rPr lang="en-US" sz="4000" spc="-35"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increase</a:t>
            </a:r>
            <a:r>
              <a:rPr lang="en-US" sz="4000" spc="-6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with</a:t>
            </a:r>
            <a:r>
              <a:rPr lang="en-US" sz="4000" spc="-25" dirty="0">
                <a:latin typeface="Times New Roman" panose="02020603050405020304" pitchFamily="18" charset="0"/>
                <a:cs typeface="Times New Roman" panose="02020603050405020304" pitchFamily="18" charset="0"/>
              </a:rPr>
              <a:t> </a:t>
            </a:r>
            <a:r>
              <a:rPr lang="en-US" sz="4000" spc="-10" dirty="0">
                <a:latin typeface="Times New Roman" panose="02020603050405020304" pitchFamily="18" charset="0"/>
                <a:cs typeface="Times New Roman" panose="02020603050405020304" pitchFamily="18" charset="0"/>
              </a:rPr>
              <a:t>walking?</a:t>
            </a:r>
            <a:endParaRPr lang="en-US" sz="4000" dirty="0">
              <a:latin typeface="Times New Roman" panose="02020603050405020304" pitchFamily="18" charset="0"/>
              <a:cs typeface="Times New Roman" panose="02020603050405020304" pitchFamily="18" charset="0"/>
            </a:endParaRPr>
          </a:p>
          <a:p>
            <a:pPr marL="0" indent="0">
              <a:buNone/>
            </a:pPr>
            <a:endParaRPr lang="en-GB" dirty="0" smtClean="0"/>
          </a:p>
          <a:p>
            <a:pPr marL="0" indent="0">
              <a:buNone/>
            </a:pPr>
            <a:endParaRPr lang="en-GB" dirty="0"/>
          </a:p>
        </p:txBody>
      </p:sp>
    </p:spTree>
    <p:extLst>
      <p:ext uri="{BB962C8B-B14F-4D97-AF65-F5344CB8AC3E}">
        <p14:creationId xmlns:p14="http://schemas.microsoft.com/office/powerpoint/2010/main" val="3175822983"/>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407" y="221672"/>
            <a:ext cx="8596668" cy="1122218"/>
          </a:xfrm>
        </p:spPr>
        <p:txBody>
          <a:bodyPr>
            <a:normAutofit fontScale="90000"/>
          </a:bodyPr>
          <a:lstStyle/>
          <a:p>
            <a:r>
              <a:rPr lang="en-US" sz="4900" b="1" dirty="0" smtClean="0">
                <a:solidFill>
                  <a:srgbClr val="C00000"/>
                </a:solidFill>
                <a:latin typeface="Times New Roman" panose="02020603050405020304" pitchFamily="18" charset="0"/>
                <a:cs typeface="Times New Roman" panose="02020603050405020304" pitchFamily="18" charset="0"/>
              </a:rPr>
              <a:t>Patient</a:t>
            </a:r>
            <a:r>
              <a:rPr lang="en-US" sz="4900" b="1" spc="20" dirty="0" smtClean="0">
                <a:solidFill>
                  <a:srgbClr val="C00000"/>
                </a:solidFill>
                <a:latin typeface="Times New Roman" panose="02020603050405020304" pitchFamily="18" charset="0"/>
                <a:cs typeface="Times New Roman" panose="02020603050405020304" pitchFamily="18" charset="0"/>
              </a:rPr>
              <a:t> </a:t>
            </a:r>
            <a:r>
              <a:rPr lang="en-US" sz="4900" b="1" dirty="0">
                <a:solidFill>
                  <a:srgbClr val="C00000"/>
                </a:solidFill>
                <a:latin typeface="Times New Roman" panose="02020603050405020304" pitchFamily="18" charset="0"/>
                <a:cs typeface="Times New Roman" panose="02020603050405020304" pitchFamily="18" charset="0"/>
              </a:rPr>
              <a:t>Profile</a:t>
            </a:r>
            <a:r>
              <a:rPr lang="en-US" sz="4900" b="1" spc="5" dirty="0">
                <a:solidFill>
                  <a:srgbClr val="C00000"/>
                </a:solidFill>
                <a:latin typeface="Times New Roman" panose="02020603050405020304" pitchFamily="18" charset="0"/>
                <a:cs typeface="Times New Roman" panose="02020603050405020304" pitchFamily="18" charset="0"/>
              </a:rPr>
              <a:t> </a:t>
            </a:r>
            <a:r>
              <a:rPr lang="en-US" sz="4900" b="1" spc="-20" dirty="0">
                <a:solidFill>
                  <a:srgbClr val="C00000"/>
                </a:solidFill>
                <a:latin typeface="Times New Roman" panose="02020603050405020304" pitchFamily="18" charset="0"/>
                <a:cs typeface="Times New Roman" panose="02020603050405020304" pitchFamily="18" charset="0"/>
              </a:rPr>
              <a:t>(PP)</a:t>
            </a:r>
            <a:r>
              <a:rPr lang="en-US" dirty="0">
                <a:latin typeface="Cambria"/>
                <a:cs typeface="Cambria"/>
              </a:rPr>
              <a:t/>
            </a:r>
            <a:br>
              <a:rPr lang="en-US" dirty="0">
                <a:latin typeface="Cambria"/>
                <a:cs typeface="Cambria"/>
              </a:rPr>
            </a:br>
            <a:endParaRPr lang="en-US" dirty="0"/>
          </a:p>
        </p:txBody>
      </p:sp>
      <p:sp>
        <p:nvSpPr>
          <p:cNvPr id="3" name="Content Placeholder 2"/>
          <p:cNvSpPr>
            <a:spLocks noGrp="1"/>
          </p:cNvSpPr>
          <p:nvPr>
            <p:ph idx="1"/>
          </p:nvPr>
        </p:nvSpPr>
        <p:spPr>
          <a:xfrm>
            <a:off x="289406" y="1038371"/>
            <a:ext cx="11902593" cy="5819629"/>
          </a:xfrm>
        </p:spPr>
        <p:txBody>
          <a:bodyPr>
            <a:normAutofit/>
          </a:bodyPr>
          <a:lstStyle/>
          <a:p>
            <a:pPr marL="12700">
              <a:lnSpc>
                <a:spcPct val="100000"/>
              </a:lnSpc>
              <a:spcBef>
                <a:spcPts val="95"/>
              </a:spcBef>
            </a:pPr>
            <a:r>
              <a:rPr lang="en-US" sz="4400" b="1" dirty="0">
                <a:solidFill>
                  <a:srgbClr val="073762"/>
                </a:solidFill>
                <a:latin typeface="Times New Roman" panose="02020603050405020304" pitchFamily="18" charset="0"/>
                <a:cs typeface="Times New Roman" panose="02020603050405020304" pitchFamily="18" charset="0"/>
              </a:rPr>
              <a:t>Name:</a:t>
            </a:r>
            <a:r>
              <a:rPr lang="en-US" sz="4400" b="1" spc="-20" dirty="0">
                <a:solidFill>
                  <a:srgbClr val="073762"/>
                </a:solidFill>
                <a:latin typeface="Times New Roman" panose="02020603050405020304" pitchFamily="18" charset="0"/>
                <a:cs typeface="Times New Roman" panose="02020603050405020304" pitchFamily="18" charset="0"/>
              </a:rPr>
              <a:t> </a:t>
            </a:r>
            <a:r>
              <a:rPr lang="en-US" sz="4400" dirty="0">
                <a:solidFill>
                  <a:srgbClr val="073762"/>
                </a:solidFill>
                <a:latin typeface="Times New Roman" panose="02020603050405020304" pitchFamily="18" charset="0"/>
                <a:cs typeface="Times New Roman" panose="02020603050405020304" pitchFamily="18" charset="0"/>
              </a:rPr>
              <a:t>What</a:t>
            </a:r>
            <a:r>
              <a:rPr lang="en-US" sz="4400" spc="-30" dirty="0">
                <a:solidFill>
                  <a:srgbClr val="073762"/>
                </a:solidFill>
                <a:latin typeface="Times New Roman" panose="02020603050405020304" pitchFamily="18" charset="0"/>
                <a:cs typeface="Times New Roman" panose="02020603050405020304" pitchFamily="18" charset="0"/>
              </a:rPr>
              <a:t> </a:t>
            </a:r>
            <a:r>
              <a:rPr lang="en-US" sz="4400" dirty="0">
                <a:solidFill>
                  <a:srgbClr val="073762"/>
                </a:solidFill>
                <a:latin typeface="Times New Roman" panose="02020603050405020304" pitchFamily="18" charset="0"/>
                <a:cs typeface="Times New Roman" panose="02020603050405020304" pitchFamily="18" charset="0"/>
              </a:rPr>
              <a:t>is</a:t>
            </a:r>
            <a:r>
              <a:rPr lang="en-US" sz="4400" spc="-40" dirty="0">
                <a:solidFill>
                  <a:srgbClr val="073762"/>
                </a:solidFill>
                <a:latin typeface="Times New Roman" panose="02020603050405020304" pitchFamily="18" charset="0"/>
                <a:cs typeface="Times New Roman" panose="02020603050405020304" pitchFamily="18" charset="0"/>
              </a:rPr>
              <a:t> </a:t>
            </a:r>
            <a:r>
              <a:rPr lang="en-US" sz="4400" dirty="0">
                <a:solidFill>
                  <a:srgbClr val="073762"/>
                </a:solidFill>
                <a:latin typeface="Times New Roman" panose="02020603050405020304" pitchFamily="18" charset="0"/>
                <a:cs typeface="Times New Roman" panose="02020603050405020304" pitchFamily="18" charset="0"/>
              </a:rPr>
              <a:t>your</a:t>
            </a:r>
            <a:r>
              <a:rPr lang="en-US" sz="4400" spc="-25" dirty="0">
                <a:solidFill>
                  <a:srgbClr val="073762"/>
                </a:solidFill>
                <a:latin typeface="Times New Roman" panose="02020603050405020304" pitchFamily="18" charset="0"/>
                <a:cs typeface="Times New Roman" panose="02020603050405020304" pitchFamily="18" charset="0"/>
              </a:rPr>
              <a:t> </a:t>
            </a:r>
            <a:r>
              <a:rPr lang="en-US" sz="4400" dirty="0">
                <a:solidFill>
                  <a:srgbClr val="073762"/>
                </a:solidFill>
                <a:latin typeface="Times New Roman" panose="02020603050405020304" pitchFamily="18" charset="0"/>
                <a:cs typeface="Times New Roman" panose="02020603050405020304" pitchFamily="18" charset="0"/>
              </a:rPr>
              <a:t>full</a:t>
            </a:r>
            <a:r>
              <a:rPr lang="en-US" sz="4400" spc="-15" dirty="0">
                <a:solidFill>
                  <a:srgbClr val="073762"/>
                </a:solidFill>
                <a:latin typeface="Times New Roman" panose="02020603050405020304" pitchFamily="18" charset="0"/>
                <a:cs typeface="Times New Roman" panose="02020603050405020304" pitchFamily="18" charset="0"/>
              </a:rPr>
              <a:t> </a:t>
            </a:r>
            <a:r>
              <a:rPr lang="en-US" sz="4400" spc="-10" dirty="0">
                <a:solidFill>
                  <a:srgbClr val="073762"/>
                </a:solidFill>
                <a:latin typeface="Times New Roman" panose="02020603050405020304" pitchFamily="18" charset="0"/>
                <a:cs typeface="Times New Roman" panose="02020603050405020304" pitchFamily="18" charset="0"/>
              </a:rPr>
              <a:t>name?</a:t>
            </a:r>
            <a:endParaRPr lang="en-US" sz="4400" dirty="0">
              <a:latin typeface="Times New Roman" panose="02020603050405020304" pitchFamily="18" charset="0"/>
              <a:cs typeface="Times New Roman" panose="02020603050405020304" pitchFamily="18" charset="0"/>
            </a:endParaRPr>
          </a:p>
          <a:p>
            <a:pPr marL="12700">
              <a:lnSpc>
                <a:spcPct val="100000"/>
              </a:lnSpc>
            </a:pPr>
            <a:r>
              <a:rPr lang="en-US" sz="4400" b="1" dirty="0">
                <a:solidFill>
                  <a:srgbClr val="073762"/>
                </a:solidFill>
                <a:latin typeface="Times New Roman" panose="02020603050405020304" pitchFamily="18" charset="0"/>
                <a:cs typeface="Times New Roman" panose="02020603050405020304" pitchFamily="18" charset="0"/>
              </a:rPr>
              <a:t>Age:</a:t>
            </a:r>
            <a:r>
              <a:rPr lang="en-US" sz="4400" b="1" spc="-30" dirty="0">
                <a:solidFill>
                  <a:srgbClr val="073762"/>
                </a:solidFill>
                <a:latin typeface="Times New Roman" panose="02020603050405020304" pitchFamily="18" charset="0"/>
                <a:cs typeface="Times New Roman" panose="02020603050405020304" pitchFamily="18" charset="0"/>
              </a:rPr>
              <a:t> </a:t>
            </a:r>
            <a:r>
              <a:rPr lang="en-US" sz="4400" dirty="0">
                <a:solidFill>
                  <a:srgbClr val="073762"/>
                </a:solidFill>
                <a:latin typeface="Times New Roman" panose="02020603050405020304" pitchFamily="18" charset="0"/>
                <a:cs typeface="Times New Roman" panose="02020603050405020304" pitchFamily="18" charset="0"/>
              </a:rPr>
              <a:t>How</a:t>
            </a:r>
            <a:r>
              <a:rPr lang="en-US" sz="4400" spc="-25" dirty="0">
                <a:solidFill>
                  <a:srgbClr val="073762"/>
                </a:solidFill>
                <a:latin typeface="Times New Roman" panose="02020603050405020304" pitchFamily="18" charset="0"/>
                <a:cs typeface="Times New Roman" panose="02020603050405020304" pitchFamily="18" charset="0"/>
              </a:rPr>
              <a:t> </a:t>
            </a:r>
            <a:r>
              <a:rPr lang="en-US" sz="4400" dirty="0">
                <a:solidFill>
                  <a:srgbClr val="073762"/>
                </a:solidFill>
                <a:latin typeface="Times New Roman" panose="02020603050405020304" pitchFamily="18" charset="0"/>
                <a:cs typeface="Times New Roman" panose="02020603050405020304" pitchFamily="18" charset="0"/>
              </a:rPr>
              <a:t>old</a:t>
            </a:r>
            <a:r>
              <a:rPr lang="en-US" sz="4400" spc="-35" dirty="0">
                <a:solidFill>
                  <a:srgbClr val="073762"/>
                </a:solidFill>
                <a:latin typeface="Times New Roman" panose="02020603050405020304" pitchFamily="18" charset="0"/>
                <a:cs typeface="Times New Roman" panose="02020603050405020304" pitchFamily="18" charset="0"/>
              </a:rPr>
              <a:t> </a:t>
            </a:r>
            <a:r>
              <a:rPr lang="en-US" sz="4400" dirty="0">
                <a:solidFill>
                  <a:srgbClr val="073762"/>
                </a:solidFill>
                <a:latin typeface="Times New Roman" panose="02020603050405020304" pitchFamily="18" charset="0"/>
                <a:cs typeface="Times New Roman" panose="02020603050405020304" pitchFamily="18" charset="0"/>
              </a:rPr>
              <a:t>are</a:t>
            </a:r>
            <a:r>
              <a:rPr lang="en-US" sz="4400" spc="-30" dirty="0">
                <a:solidFill>
                  <a:srgbClr val="073762"/>
                </a:solidFill>
                <a:latin typeface="Times New Roman" panose="02020603050405020304" pitchFamily="18" charset="0"/>
                <a:cs typeface="Times New Roman" panose="02020603050405020304" pitchFamily="18" charset="0"/>
              </a:rPr>
              <a:t> </a:t>
            </a:r>
            <a:r>
              <a:rPr lang="en-US" sz="4400" spc="-20" dirty="0">
                <a:solidFill>
                  <a:srgbClr val="073762"/>
                </a:solidFill>
                <a:latin typeface="Times New Roman" panose="02020603050405020304" pitchFamily="18" charset="0"/>
                <a:cs typeface="Times New Roman" panose="02020603050405020304" pitchFamily="18" charset="0"/>
              </a:rPr>
              <a:t>you?</a:t>
            </a:r>
            <a:endParaRPr lang="en-US" sz="4400" dirty="0">
              <a:latin typeface="Times New Roman" panose="02020603050405020304" pitchFamily="18" charset="0"/>
              <a:cs typeface="Times New Roman" panose="02020603050405020304" pitchFamily="18" charset="0"/>
            </a:endParaRPr>
          </a:p>
          <a:p>
            <a:pPr marL="12700">
              <a:lnSpc>
                <a:spcPct val="100000"/>
              </a:lnSpc>
              <a:spcBef>
                <a:spcPts val="5"/>
              </a:spcBef>
            </a:pPr>
            <a:r>
              <a:rPr lang="en-US" sz="4400" b="1" dirty="0">
                <a:solidFill>
                  <a:srgbClr val="073762"/>
                </a:solidFill>
                <a:latin typeface="Times New Roman" panose="02020603050405020304" pitchFamily="18" charset="0"/>
                <a:cs typeface="Times New Roman" panose="02020603050405020304" pitchFamily="18" charset="0"/>
              </a:rPr>
              <a:t>Gender:</a:t>
            </a:r>
            <a:r>
              <a:rPr lang="en-US" sz="4400" b="1" spc="-40" dirty="0">
                <a:solidFill>
                  <a:srgbClr val="073762"/>
                </a:solidFill>
                <a:latin typeface="Times New Roman" panose="02020603050405020304" pitchFamily="18" charset="0"/>
                <a:cs typeface="Times New Roman" panose="02020603050405020304" pitchFamily="18" charset="0"/>
              </a:rPr>
              <a:t> </a:t>
            </a:r>
            <a:r>
              <a:rPr lang="en-US" sz="4400" dirty="0">
                <a:solidFill>
                  <a:srgbClr val="073762"/>
                </a:solidFill>
                <a:latin typeface="Times New Roman" panose="02020603050405020304" pitchFamily="18" charset="0"/>
                <a:cs typeface="Times New Roman" panose="02020603050405020304" pitchFamily="18" charset="0"/>
              </a:rPr>
              <a:t>“Don’t</a:t>
            </a:r>
            <a:r>
              <a:rPr lang="en-US" sz="4400" spc="-55" dirty="0">
                <a:solidFill>
                  <a:srgbClr val="073762"/>
                </a:solidFill>
                <a:latin typeface="Times New Roman" panose="02020603050405020304" pitchFamily="18" charset="0"/>
                <a:cs typeface="Times New Roman" panose="02020603050405020304" pitchFamily="18" charset="0"/>
              </a:rPr>
              <a:t> </a:t>
            </a:r>
            <a:r>
              <a:rPr lang="en-US" sz="4400" dirty="0">
                <a:solidFill>
                  <a:srgbClr val="073762"/>
                </a:solidFill>
                <a:latin typeface="Times New Roman" panose="02020603050405020304" pitchFamily="18" charset="0"/>
                <a:cs typeface="Times New Roman" panose="02020603050405020304" pitchFamily="18" charset="0"/>
              </a:rPr>
              <a:t>ask</a:t>
            </a:r>
            <a:r>
              <a:rPr lang="en-US" sz="4400" spc="-45" dirty="0">
                <a:solidFill>
                  <a:srgbClr val="073762"/>
                </a:solidFill>
                <a:latin typeface="Times New Roman" panose="02020603050405020304" pitchFamily="18" charset="0"/>
                <a:cs typeface="Times New Roman" panose="02020603050405020304" pitchFamily="18" charset="0"/>
              </a:rPr>
              <a:t> </a:t>
            </a:r>
            <a:r>
              <a:rPr lang="en-US" sz="4400" dirty="0">
                <a:solidFill>
                  <a:srgbClr val="073762"/>
                </a:solidFill>
                <a:latin typeface="Times New Roman" panose="02020603050405020304" pitchFamily="18" charset="0"/>
                <a:cs typeface="Times New Roman" panose="02020603050405020304" pitchFamily="18" charset="0"/>
              </a:rPr>
              <a:t>the</a:t>
            </a:r>
            <a:r>
              <a:rPr lang="en-US" sz="4400" spc="-60" dirty="0">
                <a:solidFill>
                  <a:srgbClr val="073762"/>
                </a:solidFill>
                <a:latin typeface="Times New Roman" panose="02020603050405020304" pitchFamily="18" charset="0"/>
                <a:cs typeface="Times New Roman" panose="02020603050405020304" pitchFamily="18" charset="0"/>
              </a:rPr>
              <a:t> </a:t>
            </a:r>
            <a:r>
              <a:rPr lang="en-US" sz="4400" dirty="0">
                <a:solidFill>
                  <a:srgbClr val="073762"/>
                </a:solidFill>
                <a:latin typeface="Times New Roman" panose="02020603050405020304" pitchFamily="18" charset="0"/>
                <a:cs typeface="Times New Roman" panose="02020603050405020304" pitchFamily="18" charset="0"/>
              </a:rPr>
              <a:t>patient</a:t>
            </a:r>
            <a:r>
              <a:rPr lang="en-US" sz="4400" spc="-45" dirty="0">
                <a:solidFill>
                  <a:srgbClr val="073762"/>
                </a:solidFill>
                <a:latin typeface="Times New Roman" panose="02020603050405020304" pitchFamily="18" charset="0"/>
                <a:cs typeface="Times New Roman" panose="02020603050405020304" pitchFamily="18" charset="0"/>
              </a:rPr>
              <a:t> </a:t>
            </a:r>
            <a:r>
              <a:rPr lang="en-US" sz="4400" dirty="0">
                <a:solidFill>
                  <a:srgbClr val="073762"/>
                </a:solidFill>
                <a:latin typeface="Times New Roman" panose="02020603050405020304" pitchFamily="18" charset="0"/>
                <a:cs typeface="Times New Roman" panose="02020603050405020304" pitchFamily="18" charset="0"/>
              </a:rPr>
              <a:t>about</a:t>
            </a:r>
            <a:r>
              <a:rPr lang="en-US" sz="4400" spc="-45" dirty="0">
                <a:solidFill>
                  <a:srgbClr val="073762"/>
                </a:solidFill>
                <a:latin typeface="Times New Roman" panose="02020603050405020304" pitchFamily="18" charset="0"/>
                <a:cs typeface="Times New Roman" panose="02020603050405020304" pitchFamily="18" charset="0"/>
              </a:rPr>
              <a:t> </a:t>
            </a:r>
            <a:r>
              <a:rPr lang="en-US" sz="4400" dirty="0">
                <a:solidFill>
                  <a:srgbClr val="073762"/>
                </a:solidFill>
                <a:latin typeface="Times New Roman" panose="02020603050405020304" pitchFamily="18" charset="0"/>
                <a:cs typeface="Times New Roman" panose="02020603050405020304" pitchFamily="18" charset="0"/>
              </a:rPr>
              <a:t>the</a:t>
            </a:r>
            <a:r>
              <a:rPr lang="en-US" sz="4400" spc="-50" dirty="0">
                <a:solidFill>
                  <a:srgbClr val="073762"/>
                </a:solidFill>
                <a:latin typeface="Times New Roman" panose="02020603050405020304" pitchFamily="18" charset="0"/>
                <a:cs typeface="Times New Roman" panose="02020603050405020304" pitchFamily="18" charset="0"/>
              </a:rPr>
              <a:t> </a:t>
            </a:r>
            <a:r>
              <a:rPr lang="en-US" sz="4400" spc="-10" dirty="0">
                <a:solidFill>
                  <a:srgbClr val="073762"/>
                </a:solidFill>
                <a:latin typeface="Times New Roman" panose="02020603050405020304" pitchFamily="18" charset="0"/>
                <a:cs typeface="Times New Roman" panose="02020603050405020304" pitchFamily="18" charset="0"/>
              </a:rPr>
              <a:t>gender”</a:t>
            </a:r>
            <a:endParaRPr lang="en-US" sz="4400" dirty="0">
              <a:latin typeface="Times New Roman" panose="02020603050405020304" pitchFamily="18" charset="0"/>
              <a:cs typeface="Times New Roman" panose="02020603050405020304" pitchFamily="18" charset="0"/>
            </a:endParaRPr>
          </a:p>
          <a:p>
            <a:pPr marL="12700" marR="1336675">
              <a:lnSpc>
                <a:spcPct val="100000"/>
              </a:lnSpc>
            </a:pPr>
            <a:r>
              <a:rPr lang="en-US" sz="4400" b="1" dirty="0">
                <a:solidFill>
                  <a:srgbClr val="073762"/>
                </a:solidFill>
                <a:latin typeface="Times New Roman" panose="02020603050405020304" pitchFamily="18" charset="0"/>
                <a:cs typeface="Times New Roman" panose="02020603050405020304" pitchFamily="18" charset="0"/>
              </a:rPr>
              <a:t>Residency:</a:t>
            </a:r>
            <a:r>
              <a:rPr lang="en-US" sz="4400" b="1" spc="-35" dirty="0">
                <a:solidFill>
                  <a:srgbClr val="073762"/>
                </a:solidFill>
                <a:latin typeface="Times New Roman" panose="02020603050405020304" pitchFamily="18" charset="0"/>
                <a:cs typeface="Times New Roman" panose="02020603050405020304" pitchFamily="18" charset="0"/>
              </a:rPr>
              <a:t> </a:t>
            </a:r>
            <a:r>
              <a:rPr lang="en-US" sz="4400" dirty="0">
                <a:solidFill>
                  <a:srgbClr val="073762"/>
                </a:solidFill>
                <a:latin typeface="Times New Roman" panose="02020603050405020304" pitchFamily="18" charset="0"/>
                <a:cs typeface="Times New Roman" panose="02020603050405020304" pitchFamily="18" charset="0"/>
              </a:rPr>
              <a:t>Where</a:t>
            </a:r>
            <a:r>
              <a:rPr lang="en-US" sz="4400" spc="-45" dirty="0">
                <a:solidFill>
                  <a:srgbClr val="073762"/>
                </a:solidFill>
                <a:latin typeface="Times New Roman" panose="02020603050405020304" pitchFamily="18" charset="0"/>
                <a:cs typeface="Times New Roman" panose="02020603050405020304" pitchFamily="18" charset="0"/>
              </a:rPr>
              <a:t> </a:t>
            </a:r>
            <a:r>
              <a:rPr lang="en-US" sz="4400" dirty="0">
                <a:solidFill>
                  <a:srgbClr val="073762"/>
                </a:solidFill>
                <a:latin typeface="Times New Roman" panose="02020603050405020304" pitchFamily="18" charset="0"/>
                <a:cs typeface="Times New Roman" panose="02020603050405020304" pitchFamily="18" charset="0"/>
              </a:rPr>
              <a:t>do</a:t>
            </a:r>
            <a:r>
              <a:rPr lang="en-US" sz="4400" spc="-45" dirty="0">
                <a:solidFill>
                  <a:srgbClr val="073762"/>
                </a:solidFill>
                <a:latin typeface="Times New Roman" panose="02020603050405020304" pitchFamily="18" charset="0"/>
                <a:cs typeface="Times New Roman" panose="02020603050405020304" pitchFamily="18" charset="0"/>
              </a:rPr>
              <a:t> </a:t>
            </a:r>
            <a:r>
              <a:rPr lang="en-US" sz="4400" dirty="0">
                <a:solidFill>
                  <a:srgbClr val="073762"/>
                </a:solidFill>
                <a:latin typeface="Times New Roman" panose="02020603050405020304" pitchFamily="18" charset="0"/>
                <a:cs typeface="Times New Roman" panose="02020603050405020304" pitchFamily="18" charset="0"/>
              </a:rPr>
              <a:t>you</a:t>
            </a:r>
            <a:r>
              <a:rPr lang="en-US" sz="4400" spc="-30" dirty="0">
                <a:solidFill>
                  <a:srgbClr val="073762"/>
                </a:solidFill>
                <a:latin typeface="Times New Roman" panose="02020603050405020304" pitchFamily="18" charset="0"/>
                <a:cs typeface="Times New Roman" panose="02020603050405020304" pitchFamily="18" charset="0"/>
              </a:rPr>
              <a:t> </a:t>
            </a:r>
            <a:r>
              <a:rPr lang="en-US" sz="4400" spc="-10" dirty="0">
                <a:solidFill>
                  <a:srgbClr val="073762"/>
                </a:solidFill>
                <a:latin typeface="Times New Roman" panose="02020603050405020304" pitchFamily="18" charset="0"/>
                <a:cs typeface="Times New Roman" panose="02020603050405020304" pitchFamily="18" charset="0"/>
              </a:rPr>
              <a:t>live? </a:t>
            </a:r>
            <a:endParaRPr lang="en-US" sz="4400" spc="-10" dirty="0" smtClean="0">
              <a:solidFill>
                <a:srgbClr val="073762"/>
              </a:solidFill>
              <a:latin typeface="Times New Roman" panose="02020603050405020304" pitchFamily="18" charset="0"/>
              <a:cs typeface="Times New Roman" panose="02020603050405020304" pitchFamily="18" charset="0"/>
            </a:endParaRPr>
          </a:p>
          <a:p>
            <a:pPr marL="12700" marR="1336675">
              <a:lnSpc>
                <a:spcPct val="100000"/>
              </a:lnSpc>
            </a:pPr>
            <a:r>
              <a:rPr lang="en-US" sz="4400" b="1" dirty="0" smtClean="0">
                <a:solidFill>
                  <a:srgbClr val="073762"/>
                </a:solidFill>
                <a:latin typeface="Times New Roman" panose="02020603050405020304" pitchFamily="18" charset="0"/>
                <a:cs typeface="Times New Roman" panose="02020603050405020304" pitchFamily="18" charset="0"/>
              </a:rPr>
              <a:t>Marital</a:t>
            </a:r>
            <a:r>
              <a:rPr lang="en-US" sz="4400" b="1" spc="-55" dirty="0" smtClean="0">
                <a:solidFill>
                  <a:srgbClr val="073762"/>
                </a:solidFill>
                <a:latin typeface="Times New Roman" panose="02020603050405020304" pitchFamily="18" charset="0"/>
                <a:cs typeface="Times New Roman" panose="02020603050405020304" pitchFamily="18" charset="0"/>
              </a:rPr>
              <a:t> </a:t>
            </a:r>
            <a:r>
              <a:rPr lang="en-US" sz="4400" b="1" dirty="0">
                <a:solidFill>
                  <a:srgbClr val="073762"/>
                </a:solidFill>
                <a:latin typeface="Times New Roman" panose="02020603050405020304" pitchFamily="18" charset="0"/>
                <a:cs typeface="Times New Roman" panose="02020603050405020304" pitchFamily="18" charset="0"/>
              </a:rPr>
              <a:t>Status:</a:t>
            </a:r>
            <a:r>
              <a:rPr lang="en-US" sz="4400" b="1" spc="-20" dirty="0">
                <a:solidFill>
                  <a:srgbClr val="073762"/>
                </a:solidFill>
                <a:latin typeface="Times New Roman" panose="02020603050405020304" pitchFamily="18" charset="0"/>
                <a:cs typeface="Times New Roman" panose="02020603050405020304" pitchFamily="18" charset="0"/>
              </a:rPr>
              <a:t> </a:t>
            </a:r>
            <a:r>
              <a:rPr lang="en-US" sz="4400" dirty="0">
                <a:solidFill>
                  <a:srgbClr val="073762"/>
                </a:solidFill>
                <a:latin typeface="Times New Roman" panose="02020603050405020304" pitchFamily="18" charset="0"/>
                <a:cs typeface="Times New Roman" panose="02020603050405020304" pitchFamily="18" charset="0"/>
              </a:rPr>
              <a:t>Are</a:t>
            </a:r>
            <a:r>
              <a:rPr lang="en-US" sz="4400" spc="-55" dirty="0">
                <a:solidFill>
                  <a:srgbClr val="073762"/>
                </a:solidFill>
                <a:latin typeface="Times New Roman" panose="02020603050405020304" pitchFamily="18" charset="0"/>
                <a:cs typeface="Times New Roman" panose="02020603050405020304" pitchFamily="18" charset="0"/>
              </a:rPr>
              <a:t> </a:t>
            </a:r>
            <a:r>
              <a:rPr lang="en-US" sz="4400" dirty="0">
                <a:solidFill>
                  <a:srgbClr val="073762"/>
                </a:solidFill>
                <a:latin typeface="Times New Roman" panose="02020603050405020304" pitchFamily="18" charset="0"/>
                <a:cs typeface="Times New Roman" panose="02020603050405020304" pitchFamily="18" charset="0"/>
              </a:rPr>
              <a:t>you</a:t>
            </a:r>
            <a:r>
              <a:rPr lang="en-US" sz="4400" spc="-35" dirty="0">
                <a:solidFill>
                  <a:srgbClr val="073762"/>
                </a:solidFill>
                <a:latin typeface="Times New Roman" panose="02020603050405020304" pitchFamily="18" charset="0"/>
                <a:cs typeface="Times New Roman" panose="02020603050405020304" pitchFamily="18" charset="0"/>
              </a:rPr>
              <a:t> </a:t>
            </a:r>
            <a:r>
              <a:rPr lang="en-US" sz="4400" spc="-10" dirty="0" smtClean="0">
                <a:solidFill>
                  <a:srgbClr val="073762"/>
                </a:solidFill>
                <a:latin typeface="Times New Roman" panose="02020603050405020304" pitchFamily="18" charset="0"/>
                <a:cs typeface="Times New Roman" panose="02020603050405020304" pitchFamily="18" charset="0"/>
              </a:rPr>
              <a:t>married?</a:t>
            </a:r>
          </a:p>
          <a:p>
            <a:pPr marL="12700" marR="1336675">
              <a:lnSpc>
                <a:spcPct val="100000"/>
              </a:lnSpc>
            </a:pPr>
            <a:r>
              <a:rPr lang="en-US" sz="4400" b="1" spc="-10" dirty="0" smtClean="0">
                <a:solidFill>
                  <a:srgbClr val="073762"/>
                </a:solidFill>
                <a:latin typeface="Times New Roman" panose="02020603050405020304" pitchFamily="18" charset="0"/>
                <a:cs typeface="Times New Roman" panose="02020603050405020304" pitchFamily="18" charset="0"/>
              </a:rPr>
              <a:t>Children</a:t>
            </a:r>
            <a:r>
              <a:rPr lang="en-US" sz="4400" b="1" spc="-10" dirty="0">
                <a:solidFill>
                  <a:srgbClr val="073762"/>
                </a:solidFill>
                <a:latin typeface="Times New Roman" panose="02020603050405020304" pitchFamily="18" charset="0"/>
                <a:cs typeface="Times New Roman" panose="02020603050405020304" pitchFamily="18" charset="0"/>
              </a:rPr>
              <a:t>:</a:t>
            </a:r>
            <a:r>
              <a:rPr lang="en-US" sz="4400" b="1" spc="-25" dirty="0">
                <a:solidFill>
                  <a:srgbClr val="073762"/>
                </a:solidFill>
                <a:latin typeface="Times New Roman" panose="02020603050405020304" pitchFamily="18" charset="0"/>
                <a:cs typeface="Times New Roman" panose="02020603050405020304" pitchFamily="18" charset="0"/>
              </a:rPr>
              <a:t> </a:t>
            </a:r>
            <a:r>
              <a:rPr lang="en-US" sz="4400" dirty="0">
                <a:solidFill>
                  <a:srgbClr val="073762"/>
                </a:solidFill>
                <a:latin typeface="Times New Roman" panose="02020603050405020304" pitchFamily="18" charset="0"/>
                <a:cs typeface="Times New Roman" panose="02020603050405020304" pitchFamily="18" charset="0"/>
              </a:rPr>
              <a:t>Do</a:t>
            </a:r>
            <a:r>
              <a:rPr lang="en-US" sz="4400" spc="-25" dirty="0">
                <a:solidFill>
                  <a:srgbClr val="073762"/>
                </a:solidFill>
                <a:latin typeface="Times New Roman" panose="02020603050405020304" pitchFamily="18" charset="0"/>
                <a:cs typeface="Times New Roman" panose="02020603050405020304" pitchFamily="18" charset="0"/>
              </a:rPr>
              <a:t> </a:t>
            </a:r>
            <a:r>
              <a:rPr lang="en-US" sz="4400" dirty="0">
                <a:solidFill>
                  <a:srgbClr val="073762"/>
                </a:solidFill>
                <a:latin typeface="Times New Roman" panose="02020603050405020304" pitchFamily="18" charset="0"/>
                <a:cs typeface="Times New Roman" panose="02020603050405020304" pitchFamily="18" charset="0"/>
              </a:rPr>
              <a:t>you</a:t>
            </a:r>
            <a:r>
              <a:rPr lang="en-US" sz="4400" spc="-20" dirty="0">
                <a:solidFill>
                  <a:srgbClr val="073762"/>
                </a:solidFill>
                <a:latin typeface="Times New Roman" panose="02020603050405020304" pitchFamily="18" charset="0"/>
                <a:cs typeface="Times New Roman" panose="02020603050405020304" pitchFamily="18" charset="0"/>
              </a:rPr>
              <a:t> </a:t>
            </a:r>
            <a:r>
              <a:rPr lang="en-US" sz="4400" dirty="0">
                <a:solidFill>
                  <a:srgbClr val="073762"/>
                </a:solidFill>
                <a:latin typeface="Times New Roman" panose="02020603050405020304" pitchFamily="18" charset="0"/>
                <a:cs typeface="Times New Roman" panose="02020603050405020304" pitchFamily="18" charset="0"/>
              </a:rPr>
              <a:t>have</a:t>
            </a:r>
            <a:r>
              <a:rPr lang="en-US" sz="4400" spc="-15" dirty="0">
                <a:solidFill>
                  <a:srgbClr val="073762"/>
                </a:solidFill>
                <a:latin typeface="Times New Roman" panose="02020603050405020304" pitchFamily="18" charset="0"/>
                <a:cs typeface="Times New Roman" panose="02020603050405020304" pitchFamily="18" charset="0"/>
              </a:rPr>
              <a:t> </a:t>
            </a:r>
            <a:r>
              <a:rPr lang="en-US" sz="4400" spc="-10" dirty="0" smtClean="0">
                <a:solidFill>
                  <a:srgbClr val="073762"/>
                </a:solidFill>
                <a:latin typeface="Times New Roman" panose="02020603050405020304" pitchFamily="18" charset="0"/>
                <a:cs typeface="Times New Roman" panose="02020603050405020304" pitchFamily="18" charset="0"/>
              </a:rPr>
              <a:t>children?</a:t>
            </a:r>
          </a:p>
          <a:p>
            <a:pPr marL="12700" marR="1336675">
              <a:lnSpc>
                <a:spcPct val="100000"/>
              </a:lnSpc>
            </a:pPr>
            <a:r>
              <a:rPr lang="en-US" sz="4400" b="1" spc="-10" dirty="0" smtClean="0">
                <a:solidFill>
                  <a:srgbClr val="073762"/>
                </a:solidFill>
                <a:latin typeface="Times New Roman" panose="02020603050405020304" pitchFamily="18" charset="0"/>
                <a:cs typeface="Times New Roman" panose="02020603050405020304" pitchFamily="18" charset="0"/>
              </a:rPr>
              <a:t>Occupation</a:t>
            </a:r>
            <a:r>
              <a:rPr lang="en-US" sz="4400" b="1" spc="-10" dirty="0">
                <a:solidFill>
                  <a:srgbClr val="073762"/>
                </a:solidFill>
                <a:latin typeface="Times New Roman" panose="02020603050405020304" pitchFamily="18" charset="0"/>
                <a:cs typeface="Times New Roman" panose="02020603050405020304" pitchFamily="18" charset="0"/>
              </a:rPr>
              <a:t>:</a:t>
            </a:r>
            <a:r>
              <a:rPr lang="en-US" sz="4400" b="1" spc="-5" dirty="0">
                <a:solidFill>
                  <a:srgbClr val="073762"/>
                </a:solidFill>
                <a:latin typeface="Times New Roman" panose="02020603050405020304" pitchFamily="18" charset="0"/>
                <a:cs typeface="Times New Roman" panose="02020603050405020304" pitchFamily="18" charset="0"/>
              </a:rPr>
              <a:t> </a:t>
            </a:r>
            <a:r>
              <a:rPr lang="en-US" sz="4400" dirty="0">
                <a:solidFill>
                  <a:srgbClr val="073762"/>
                </a:solidFill>
                <a:latin typeface="Times New Roman" panose="02020603050405020304" pitchFamily="18" charset="0"/>
                <a:cs typeface="Times New Roman" panose="02020603050405020304" pitchFamily="18" charset="0"/>
              </a:rPr>
              <a:t>What</a:t>
            </a:r>
            <a:r>
              <a:rPr lang="en-US" sz="4400" spc="-15" dirty="0">
                <a:solidFill>
                  <a:srgbClr val="073762"/>
                </a:solidFill>
                <a:latin typeface="Times New Roman" panose="02020603050405020304" pitchFamily="18" charset="0"/>
                <a:cs typeface="Times New Roman" panose="02020603050405020304" pitchFamily="18" charset="0"/>
              </a:rPr>
              <a:t> </a:t>
            </a:r>
            <a:r>
              <a:rPr lang="en-US" sz="4400" dirty="0">
                <a:solidFill>
                  <a:srgbClr val="073762"/>
                </a:solidFill>
                <a:latin typeface="Times New Roman" panose="02020603050405020304" pitchFamily="18" charset="0"/>
                <a:cs typeface="Times New Roman" panose="02020603050405020304" pitchFamily="18" charset="0"/>
              </a:rPr>
              <a:t>do</a:t>
            </a:r>
            <a:r>
              <a:rPr lang="en-US" sz="4400" spc="-30" dirty="0">
                <a:solidFill>
                  <a:srgbClr val="073762"/>
                </a:solidFill>
                <a:latin typeface="Times New Roman" panose="02020603050405020304" pitchFamily="18" charset="0"/>
                <a:cs typeface="Times New Roman" panose="02020603050405020304" pitchFamily="18" charset="0"/>
              </a:rPr>
              <a:t> </a:t>
            </a:r>
            <a:r>
              <a:rPr lang="en-US" sz="4400" dirty="0">
                <a:solidFill>
                  <a:srgbClr val="073762"/>
                </a:solidFill>
                <a:latin typeface="Times New Roman" panose="02020603050405020304" pitchFamily="18" charset="0"/>
                <a:cs typeface="Times New Roman" panose="02020603050405020304" pitchFamily="18" charset="0"/>
              </a:rPr>
              <a:t>you</a:t>
            </a:r>
            <a:r>
              <a:rPr lang="en-US" sz="4400" spc="-10" dirty="0">
                <a:solidFill>
                  <a:srgbClr val="073762"/>
                </a:solidFill>
                <a:latin typeface="Times New Roman" panose="02020603050405020304" pitchFamily="18" charset="0"/>
                <a:cs typeface="Times New Roman" panose="02020603050405020304" pitchFamily="18" charset="0"/>
              </a:rPr>
              <a:t> work</a:t>
            </a:r>
            <a:endParaRPr lang="en-U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1570133"/>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662" y="118281"/>
            <a:ext cx="11327320" cy="550460"/>
          </a:xfrm>
        </p:spPr>
        <p:txBody>
          <a:bodyPr>
            <a:noAutofit/>
          </a:bodyPr>
          <a:lstStyle/>
          <a:p>
            <a:r>
              <a:rPr lang="en-GB" b="1" dirty="0">
                <a:solidFill>
                  <a:srgbClr val="C00000"/>
                </a:solidFill>
                <a:latin typeface="Times New Roman" panose="02020603050405020304" pitchFamily="18" charset="0"/>
                <a:cs typeface="Times New Roman" panose="02020603050405020304" pitchFamily="18" charset="0"/>
              </a:rPr>
              <a:t>Presenting </a:t>
            </a:r>
            <a:r>
              <a:rPr lang="en-GB" b="1" dirty="0" smtClean="0">
                <a:solidFill>
                  <a:srgbClr val="C00000"/>
                </a:solidFill>
                <a:latin typeface="Times New Roman" panose="02020603050405020304" pitchFamily="18" charset="0"/>
                <a:cs typeface="Times New Roman" panose="02020603050405020304" pitchFamily="18" charset="0"/>
              </a:rPr>
              <a:t>Complaint/</a:t>
            </a:r>
            <a:r>
              <a:rPr lang="en-US" b="1" dirty="0" smtClean="0">
                <a:solidFill>
                  <a:srgbClr val="C00000"/>
                </a:solidFill>
              </a:rPr>
              <a:t>Chief</a:t>
            </a:r>
            <a:r>
              <a:rPr lang="en-US" b="1" spc="15" dirty="0" smtClean="0">
                <a:solidFill>
                  <a:srgbClr val="C00000"/>
                </a:solidFill>
              </a:rPr>
              <a:t> </a:t>
            </a:r>
            <a:r>
              <a:rPr lang="en-US" b="1" dirty="0">
                <a:solidFill>
                  <a:srgbClr val="C00000"/>
                </a:solidFill>
              </a:rPr>
              <a:t>complaint</a:t>
            </a:r>
            <a:r>
              <a:rPr lang="en-US" b="1" spc="-15" dirty="0">
                <a:solidFill>
                  <a:srgbClr val="C00000"/>
                </a:solidFill>
              </a:rPr>
              <a:t> </a:t>
            </a:r>
            <a:r>
              <a:rPr lang="en-US" b="1" spc="-20" dirty="0">
                <a:solidFill>
                  <a:srgbClr val="C00000"/>
                </a:solidFill>
              </a:rPr>
              <a:t>(CC)</a:t>
            </a:r>
            <a:endParaRPr lang="en-GB"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99661" y="918642"/>
            <a:ext cx="11837663" cy="5796057"/>
          </a:xfrm>
        </p:spPr>
        <p:txBody>
          <a:bodyPr>
            <a:noAutofit/>
          </a:bodyPr>
          <a:lstStyle/>
          <a:p>
            <a:pPr marL="215265">
              <a:lnSpc>
                <a:spcPct val="100000"/>
              </a:lnSpc>
              <a:spcBef>
                <a:spcPts val="950"/>
              </a:spcBef>
            </a:pPr>
            <a:r>
              <a:rPr lang="en-US" sz="3600" b="1" dirty="0">
                <a:solidFill>
                  <a:srgbClr val="073762"/>
                </a:solidFill>
                <a:latin typeface="Cambria"/>
                <a:cs typeface="Cambria"/>
              </a:rPr>
              <a:t>First</a:t>
            </a:r>
            <a:r>
              <a:rPr lang="en-US" sz="3600" b="1" spc="-20" dirty="0">
                <a:solidFill>
                  <a:srgbClr val="073762"/>
                </a:solidFill>
                <a:latin typeface="Cambria"/>
                <a:cs typeface="Cambria"/>
              </a:rPr>
              <a:t> </a:t>
            </a:r>
            <a:r>
              <a:rPr lang="en-US" sz="3600" b="1" dirty="0">
                <a:solidFill>
                  <a:srgbClr val="073762"/>
                </a:solidFill>
                <a:latin typeface="Cambria"/>
                <a:cs typeface="Cambria"/>
              </a:rPr>
              <a:t>ask</a:t>
            </a:r>
            <a:r>
              <a:rPr lang="en-US" sz="3600" b="1" spc="-25" dirty="0">
                <a:solidFill>
                  <a:srgbClr val="073762"/>
                </a:solidFill>
                <a:latin typeface="Cambria"/>
                <a:cs typeface="Cambria"/>
              </a:rPr>
              <a:t> </a:t>
            </a:r>
            <a:r>
              <a:rPr lang="en-US" sz="3600" b="1" dirty="0">
                <a:solidFill>
                  <a:srgbClr val="073762"/>
                </a:solidFill>
                <a:latin typeface="Cambria"/>
                <a:cs typeface="Cambria"/>
              </a:rPr>
              <a:t>open</a:t>
            </a:r>
            <a:r>
              <a:rPr lang="en-US" sz="3600" b="1" spc="-10" dirty="0">
                <a:solidFill>
                  <a:srgbClr val="073762"/>
                </a:solidFill>
                <a:latin typeface="Cambria"/>
                <a:cs typeface="Cambria"/>
              </a:rPr>
              <a:t> </a:t>
            </a:r>
            <a:r>
              <a:rPr lang="en-US" sz="3600" b="1" dirty="0">
                <a:solidFill>
                  <a:srgbClr val="073762"/>
                </a:solidFill>
                <a:latin typeface="Cambria"/>
                <a:cs typeface="Cambria"/>
              </a:rPr>
              <a:t>question:</a:t>
            </a:r>
            <a:r>
              <a:rPr lang="en-US" sz="3600" b="1" spc="-45" dirty="0">
                <a:solidFill>
                  <a:srgbClr val="073762"/>
                </a:solidFill>
                <a:latin typeface="Cambria"/>
                <a:cs typeface="Cambria"/>
              </a:rPr>
              <a:t> </a:t>
            </a:r>
            <a:r>
              <a:rPr lang="en-US" sz="3600" dirty="0">
                <a:solidFill>
                  <a:srgbClr val="073762"/>
                </a:solidFill>
                <a:latin typeface="Cambria"/>
                <a:cs typeface="Cambria"/>
              </a:rPr>
              <a:t>what brought</a:t>
            </a:r>
            <a:r>
              <a:rPr lang="en-US" sz="3600" spc="-35" dirty="0">
                <a:solidFill>
                  <a:srgbClr val="073762"/>
                </a:solidFill>
                <a:latin typeface="Cambria"/>
                <a:cs typeface="Cambria"/>
              </a:rPr>
              <a:t> </a:t>
            </a:r>
            <a:r>
              <a:rPr lang="en-US" sz="3600" dirty="0">
                <a:solidFill>
                  <a:srgbClr val="073762"/>
                </a:solidFill>
                <a:latin typeface="Cambria"/>
                <a:cs typeface="Cambria"/>
              </a:rPr>
              <a:t>you</a:t>
            </a:r>
            <a:r>
              <a:rPr lang="en-US" sz="3600" spc="-25" dirty="0">
                <a:solidFill>
                  <a:srgbClr val="073762"/>
                </a:solidFill>
                <a:latin typeface="Cambria"/>
                <a:cs typeface="Cambria"/>
              </a:rPr>
              <a:t> in?</a:t>
            </a:r>
            <a:endParaRPr lang="en-US" sz="3600" dirty="0">
              <a:latin typeface="Cambria"/>
              <a:cs typeface="Cambria"/>
            </a:endParaRPr>
          </a:p>
          <a:p>
            <a:pPr marL="394335" algn="ctr">
              <a:lnSpc>
                <a:spcPct val="100000"/>
              </a:lnSpc>
              <a:spcBef>
                <a:spcPts val="850"/>
              </a:spcBef>
            </a:pPr>
            <a:r>
              <a:rPr lang="en-US" sz="3600" dirty="0">
                <a:solidFill>
                  <a:srgbClr val="274E12"/>
                </a:solidFill>
                <a:latin typeface="Cambria"/>
                <a:cs typeface="Cambria"/>
              </a:rPr>
              <a:t>“Then</a:t>
            </a:r>
            <a:r>
              <a:rPr lang="en-US" sz="3600" spc="-20" dirty="0">
                <a:solidFill>
                  <a:srgbClr val="274E12"/>
                </a:solidFill>
                <a:latin typeface="Cambria"/>
                <a:cs typeface="Cambria"/>
              </a:rPr>
              <a:t> </a:t>
            </a:r>
            <a:r>
              <a:rPr lang="en-US" sz="3600" dirty="0">
                <a:solidFill>
                  <a:srgbClr val="274E12"/>
                </a:solidFill>
                <a:latin typeface="Cambria"/>
                <a:cs typeface="Cambria"/>
              </a:rPr>
              <a:t>ask the</a:t>
            </a:r>
            <a:r>
              <a:rPr lang="en-US" sz="3600" spc="-15" dirty="0">
                <a:solidFill>
                  <a:srgbClr val="274E12"/>
                </a:solidFill>
                <a:latin typeface="Cambria"/>
                <a:cs typeface="Cambria"/>
              </a:rPr>
              <a:t> </a:t>
            </a:r>
            <a:r>
              <a:rPr lang="en-US" sz="3600" dirty="0">
                <a:solidFill>
                  <a:srgbClr val="274E12"/>
                </a:solidFill>
                <a:latin typeface="Cambria"/>
                <a:cs typeface="Cambria"/>
              </a:rPr>
              <a:t>below</a:t>
            </a:r>
            <a:r>
              <a:rPr lang="en-US" sz="3600" spc="-15" dirty="0">
                <a:solidFill>
                  <a:srgbClr val="274E12"/>
                </a:solidFill>
                <a:latin typeface="Cambria"/>
                <a:cs typeface="Cambria"/>
              </a:rPr>
              <a:t> </a:t>
            </a:r>
            <a:r>
              <a:rPr lang="en-US" sz="3600" dirty="0">
                <a:solidFill>
                  <a:srgbClr val="274E12"/>
                </a:solidFill>
                <a:latin typeface="Cambria"/>
                <a:cs typeface="Cambria"/>
              </a:rPr>
              <a:t>questions</a:t>
            </a:r>
            <a:r>
              <a:rPr lang="en-US" sz="3600" spc="-30" dirty="0">
                <a:solidFill>
                  <a:srgbClr val="274E12"/>
                </a:solidFill>
                <a:latin typeface="Cambria"/>
                <a:cs typeface="Cambria"/>
              </a:rPr>
              <a:t> </a:t>
            </a:r>
            <a:r>
              <a:rPr lang="en-US" sz="3600" dirty="0">
                <a:solidFill>
                  <a:srgbClr val="274E12"/>
                </a:solidFill>
                <a:latin typeface="Cambria"/>
                <a:cs typeface="Cambria"/>
              </a:rPr>
              <a:t>if</a:t>
            </a:r>
            <a:r>
              <a:rPr lang="en-US" sz="3600" spc="-10" dirty="0">
                <a:solidFill>
                  <a:srgbClr val="274E12"/>
                </a:solidFill>
                <a:latin typeface="Cambria"/>
                <a:cs typeface="Cambria"/>
              </a:rPr>
              <a:t> </a:t>
            </a:r>
            <a:r>
              <a:rPr lang="en-US" sz="3600" dirty="0">
                <a:solidFill>
                  <a:srgbClr val="274E12"/>
                </a:solidFill>
                <a:latin typeface="Cambria"/>
                <a:cs typeface="Cambria"/>
              </a:rPr>
              <a:t>it</a:t>
            </a:r>
            <a:r>
              <a:rPr lang="en-US" sz="3600" spc="-10" dirty="0">
                <a:solidFill>
                  <a:srgbClr val="274E12"/>
                </a:solidFill>
                <a:latin typeface="Cambria"/>
                <a:cs typeface="Cambria"/>
              </a:rPr>
              <a:t> </a:t>
            </a:r>
            <a:r>
              <a:rPr lang="en-US" sz="3600" dirty="0">
                <a:solidFill>
                  <a:srgbClr val="274E12"/>
                </a:solidFill>
                <a:latin typeface="Cambria"/>
                <a:cs typeface="Cambria"/>
              </a:rPr>
              <a:t>wasn’t</a:t>
            </a:r>
            <a:r>
              <a:rPr lang="en-US" sz="3600" spc="-10" dirty="0">
                <a:solidFill>
                  <a:srgbClr val="274E12"/>
                </a:solidFill>
                <a:latin typeface="Cambria"/>
                <a:cs typeface="Cambria"/>
              </a:rPr>
              <a:t> </a:t>
            </a:r>
            <a:r>
              <a:rPr lang="en-US" sz="3600" dirty="0">
                <a:solidFill>
                  <a:srgbClr val="274E12"/>
                </a:solidFill>
                <a:latin typeface="Cambria"/>
                <a:cs typeface="Cambria"/>
              </a:rPr>
              <a:t>mentioned</a:t>
            </a:r>
            <a:r>
              <a:rPr lang="en-US" sz="3600" spc="-5" dirty="0">
                <a:solidFill>
                  <a:srgbClr val="274E12"/>
                </a:solidFill>
                <a:latin typeface="Cambria"/>
                <a:cs typeface="Cambria"/>
              </a:rPr>
              <a:t> </a:t>
            </a:r>
            <a:r>
              <a:rPr lang="en-US" sz="3600" dirty="0">
                <a:solidFill>
                  <a:srgbClr val="274E12"/>
                </a:solidFill>
                <a:latin typeface="Cambria"/>
                <a:cs typeface="Cambria"/>
              </a:rPr>
              <a:t>in</a:t>
            </a:r>
            <a:r>
              <a:rPr lang="en-US" sz="3600" spc="-5" dirty="0">
                <a:solidFill>
                  <a:srgbClr val="274E12"/>
                </a:solidFill>
                <a:latin typeface="Cambria"/>
                <a:cs typeface="Cambria"/>
              </a:rPr>
              <a:t> </a:t>
            </a:r>
            <a:r>
              <a:rPr lang="en-US" sz="3600" dirty="0">
                <a:solidFill>
                  <a:srgbClr val="274E12"/>
                </a:solidFill>
                <a:latin typeface="Cambria"/>
                <a:cs typeface="Cambria"/>
              </a:rPr>
              <a:t>patient's</a:t>
            </a:r>
            <a:r>
              <a:rPr lang="en-US" sz="3600" spc="-5" dirty="0">
                <a:solidFill>
                  <a:srgbClr val="274E12"/>
                </a:solidFill>
                <a:latin typeface="Cambria"/>
                <a:cs typeface="Cambria"/>
              </a:rPr>
              <a:t> </a:t>
            </a:r>
            <a:r>
              <a:rPr lang="en-US" sz="3600" spc="-10" dirty="0">
                <a:solidFill>
                  <a:srgbClr val="274E12"/>
                </a:solidFill>
                <a:latin typeface="Cambria"/>
                <a:cs typeface="Cambria"/>
              </a:rPr>
              <a:t>story”</a:t>
            </a:r>
            <a:endParaRPr lang="en-US" sz="3600" dirty="0">
              <a:latin typeface="Cambria"/>
              <a:cs typeface="Cambria"/>
            </a:endParaRPr>
          </a:p>
          <a:p>
            <a:pPr marL="88900">
              <a:lnSpc>
                <a:spcPct val="100000"/>
              </a:lnSpc>
              <a:spcBef>
                <a:spcPts val="855"/>
              </a:spcBef>
            </a:pPr>
            <a:r>
              <a:rPr lang="en-US" sz="3600" b="1" dirty="0">
                <a:solidFill>
                  <a:srgbClr val="073762"/>
                </a:solidFill>
                <a:latin typeface="Cambria"/>
                <a:cs typeface="Cambria"/>
              </a:rPr>
              <a:t>Time</a:t>
            </a:r>
            <a:r>
              <a:rPr lang="en-US" sz="3600" b="1" spc="-25" dirty="0">
                <a:solidFill>
                  <a:srgbClr val="073762"/>
                </a:solidFill>
                <a:latin typeface="Cambria"/>
                <a:cs typeface="Cambria"/>
              </a:rPr>
              <a:t> </a:t>
            </a:r>
            <a:r>
              <a:rPr lang="en-US" sz="3600" b="1" dirty="0">
                <a:solidFill>
                  <a:srgbClr val="073762"/>
                </a:solidFill>
                <a:latin typeface="Cambria"/>
                <a:cs typeface="Cambria"/>
              </a:rPr>
              <a:t>of</a:t>
            </a:r>
            <a:r>
              <a:rPr lang="en-US" sz="3600" b="1" spc="-5" dirty="0">
                <a:solidFill>
                  <a:srgbClr val="073762"/>
                </a:solidFill>
                <a:latin typeface="Cambria"/>
                <a:cs typeface="Cambria"/>
              </a:rPr>
              <a:t> </a:t>
            </a:r>
            <a:r>
              <a:rPr lang="en-US" sz="3600" b="1" dirty="0">
                <a:solidFill>
                  <a:srgbClr val="073762"/>
                </a:solidFill>
                <a:latin typeface="Cambria"/>
                <a:cs typeface="Cambria"/>
              </a:rPr>
              <a:t>admission:</a:t>
            </a:r>
            <a:r>
              <a:rPr lang="en-US" sz="3600" b="1" spc="280" dirty="0">
                <a:solidFill>
                  <a:srgbClr val="073762"/>
                </a:solidFill>
                <a:latin typeface="Cambria"/>
                <a:cs typeface="Cambria"/>
              </a:rPr>
              <a:t> </a:t>
            </a:r>
            <a:r>
              <a:rPr lang="en-US" sz="3600" dirty="0">
                <a:solidFill>
                  <a:srgbClr val="073762"/>
                </a:solidFill>
                <a:latin typeface="Cambria"/>
                <a:cs typeface="Cambria"/>
              </a:rPr>
              <a:t>When</a:t>
            </a:r>
            <a:r>
              <a:rPr lang="en-US" sz="3600" spc="-10" dirty="0">
                <a:solidFill>
                  <a:srgbClr val="073762"/>
                </a:solidFill>
                <a:latin typeface="Cambria"/>
                <a:cs typeface="Cambria"/>
              </a:rPr>
              <a:t> </a:t>
            </a:r>
            <a:r>
              <a:rPr lang="en-US" sz="3600" dirty="0">
                <a:solidFill>
                  <a:srgbClr val="073762"/>
                </a:solidFill>
                <a:latin typeface="Cambria"/>
                <a:cs typeface="Cambria"/>
              </a:rPr>
              <a:t>did</a:t>
            </a:r>
            <a:r>
              <a:rPr lang="en-US" sz="3600" spc="-25" dirty="0">
                <a:solidFill>
                  <a:srgbClr val="073762"/>
                </a:solidFill>
                <a:latin typeface="Cambria"/>
                <a:cs typeface="Cambria"/>
              </a:rPr>
              <a:t> </a:t>
            </a:r>
            <a:r>
              <a:rPr lang="en-US" sz="3600" dirty="0">
                <a:solidFill>
                  <a:srgbClr val="073762"/>
                </a:solidFill>
                <a:latin typeface="Cambria"/>
                <a:cs typeface="Cambria"/>
              </a:rPr>
              <a:t>you</a:t>
            </a:r>
            <a:r>
              <a:rPr lang="en-US" sz="3600" spc="-5" dirty="0">
                <a:solidFill>
                  <a:srgbClr val="073762"/>
                </a:solidFill>
                <a:latin typeface="Cambria"/>
                <a:cs typeface="Cambria"/>
              </a:rPr>
              <a:t> </a:t>
            </a:r>
            <a:r>
              <a:rPr lang="en-US" sz="3600" dirty="0">
                <a:solidFill>
                  <a:srgbClr val="073762"/>
                </a:solidFill>
                <a:latin typeface="Cambria"/>
                <a:cs typeface="Cambria"/>
              </a:rPr>
              <a:t>come</a:t>
            </a:r>
            <a:r>
              <a:rPr lang="en-US" sz="3600" spc="-30" dirty="0">
                <a:solidFill>
                  <a:srgbClr val="073762"/>
                </a:solidFill>
                <a:latin typeface="Cambria"/>
                <a:cs typeface="Cambria"/>
              </a:rPr>
              <a:t> </a:t>
            </a:r>
            <a:r>
              <a:rPr lang="en-US" sz="3600" dirty="0">
                <a:solidFill>
                  <a:srgbClr val="073762"/>
                </a:solidFill>
                <a:latin typeface="Cambria"/>
                <a:cs typeface="Cambria"/>
              </a:rPr>
              <a:t>to</a:t>
            </a:r>
            <a:r>
              <a:rPr lang="en-US" sz="3600" spc="-10" dirty="0">
                <a:solidFill>
                  <a:srgbClr val="073762"/>
                </a:solidFill>
                <a:latin typeface="Cambria"/>
                <a:cs typeface="Cambria"/>
              </a:rPr>
              <a:t> </a:t>
            </a:r>
            <a:r>
              <a:rPr lang="en-US" sz="3600" dirty="0">
                <a:solidFill>
                  <a:srgbClr val="073762"/>
                </a:solidFill>
                <a:latin typeface="Cambria"/>
                <a:cs typeface="Cambria"/>
              </a:rPr>
              <a:t>the</a:t>
            </a:r>
            <a:r>
              <a:rPr lang="en-US" sz="3600" spc="-5" dirty="0">
                <a:solidFill>
                  <a:srgbClr val="073762"/>
                </a:solidFill>
                <a:latin typeface="Cambria"/>
                <a:cs typeface="Cambria"/>
              </a:rPr>
              <a:t> </a:t>
            </a:r>
            <a:r>
              <a:rPr lang="en-US" sz="3600" dirty="0">
                <a:solidFill>
                  <a:srgbClr val="073762"/>
                </a:solidFill>
                <a:latin typeface="Cambria"/>
                <a:cs typeface="Cambria"/>
              </a:rPr>
              <a:t>hospital?</a:t>
            </a:r>
            <a:r>
              <a:rPr lang="en-US" sz="3600" spc="-45" dirty="0">
                <a:solidFill>
                  <a:srgbClr val="073762"/>
                </a:solidFill>
                <a:latin typeface="Cambria"/>
                <a:cs typeface="Cambria"/>
              </a:rPr>
              <a:t> </a:t>
            </a:r>
            <a:r>
              <a:rPr lang="en-US" sz="3600" dirty="0">
                <a:solidFill>
                  <a:srgbClr val="073762"/>
                </a:solidFill>
                <a:latin typeface="Cambria"/>
                <a:cs typeface="Cambria"/>
              </a:rPr>
              <a:t>Which</a:t>
            </a:r>
            <a:r>
              <a:rPr lang="en-US" sz="3600" spc="-30" dirty="0">
                <a:solidFill>
                  <a:srgbClr val="073762"/>
                </a:solidFill>
                <a:latin typeface="Cambria"/>
                <a:cs typeface="Cambria"/>
              </a:rPr>
              <a:t> </a:t>
            </a:r>
            <a:r>
              <a:rPr lang="en-US" sz="3600" dirty="0">
                <a:solidFill>
                  <a:srgbClr val="073762"/>
                </a:solidFill>
                <a:latin typeface="Cambria"/>
                <a:cs typeface="Cambria"/>
              </a:rPr>
              <a:t>day</a:t>
            </a:r>
            <a:r>
              <a:rPr lang="en-US" sz="3600" spc="-15" dirty="0">
                <a:solidFill>
                  <a:srgbClr val="073762"/>
                </a:solidFill>
                <a:latin typeface="Cambria"/>
                <a:cs typeface="Cambria"/>
              </a:rPr>
              <a:t> </a:t>
            </a:r>
            <a:r>
              <a:rPr lang="en-US" sz="3600" dirty="0">
                <a:solidFill>
                  <a:srgbClr val="073762"/>
                </a:solidFill>
                <a:latin typeface="Cambria"/>
                <a:cs typeface="Cambria"/>
              </a:rPr>
              <a:t>&amp;</a:t>
            </a:r>
            <a:r>
              <a:rPr lang="en-US" sz="3600" spc="-10" dirty="0">
                <a:solidFill>
                  <a:srgbClr val="073762"/>
                </a:solidFill>
                <a:latin typeface="Cambria"/>
                <a:cs typeface="Cambria"/>
              </a:rPr>
              <a:t> </a:t>
            </a:r>
            <a:r>
              <a:rPr lang="en-US" sz="3600" dirty="0">
                <a:solidFill>
                  <a:srgbClr val="073762"/>
                </a:solidFill>
                <a:latin typeface="Cambria"/>
                <a:cs typeface="Cambria"/>
              </a:rPr>
              <a:t>what</a:t>
            </a:r>
            <a:r>
              <a:rPr lang="en-US" sz="3600" spc="15" dirty="0">
                <a:solidFill>
                  <a:srgbClr val="073762"/>
                </a:solidFill>
                <a:latin typeface="Cambria"/>
                <a:cs typeface="Cambria"/>
              </a:rPr>
              <a:t> </a:t>
            </a:r>
            <a:r>
              <a:rPr lang="en-US" sz="3600" spc="-10" dirty="0">
                <a:solidFill>
                  <a:srgbClr val="073762"/>
                </a:solidFill>
                <a:latin typeface="Cambria"/>
                <a:cs typeface="Cambria"/>
              </a:rPr>
              <a:t>time?</a:t>
            </a:r>
            <a:endParaRPr lang="en-US" sz="3600" dirty="0">
              <a:latin typeface="Cambria"/>
              <a:cs typeface="Cambria"/>
            </a:endParaRPr>
          </a:p>
          <a:p>
            <a:pPr marL="88900" marR="353060">
              <a:lnSpc>
                <a:spcPct val="150000"/>
              </a:lnSpc>
              <a:spcBef>
                <a:spcPts val="455"/>
              </a:spcBef>
            </a:pPr>
            <a:r>
              <a:rPr lang="en-US" sz="3600" b="1" dirty="0">
                <a:solidFill>
                  <a:srgbClr val="073762"/>
                </a:solidFill>
                <a:latin typeface="Cambria"/>
                <a:cs typeface="Cambria"/>
              </a:rPr>
              <a:t>Route</a:t>
            </a:r>
            <a:r>
              <a:rPr lang="en-US" sz="3600" b="1" spc="-20" dirty="0">
                <a:solidFill>
                  <a:srgbClr val="073762"/>
                </a:solidFill>
                <a:latin typeface="Cambria"/>
                <a:cs typeface="Cambria"/>
              </a:rPr>
              <a:t> </a:t>
            </a:r>
            <a:r>
              <a:rPr lang="en-US" sz="3600" b="1" dirty="0">
                <a:solidFill>
                  <a:srgbClr val="073762"/>
                </a:solidFill>
                <a:latin typeface="Cambria"/>
                <a:cs typeface="Cambria"/>
              </a:rPr>
              <a:t>of</a:t>
            </a:r>
            <a:r>
              <a:rPr lang="en-US" sz="3600" b="1" spc="-10" dirty="0">
                <a:solidFill>
                  <a:srgbClr val="073762"/>
                </a:solidFill>
                <a:latin typeface="Cambria"/>
                <a:cs typeface="Cambria"/>
              </a:rPr>
              <a:t> </a:t>
            </a:r>
            <a:r>
              <a:rPr lang="en-US" sz="3600" b="1" dirty="0">
                <a:solidFill>
                  <a:srgbClr val="073762"/>
                </a:solidFill>
                <a:latin typeface="Cambria"/>
                <a:cs typeface="Cambria"/>
              </a:rPr>
              <a:t>admission:</a:t>
            </a:r>
            <a:r>
              <a:rPr lang="en-US" sz="3600" b="1" spc="-35" dirty="0">
                <a:solidFill>
                  <a:srgbClr val="073762"/>
                </a:solidFill>
                <a:latin typeface="Cambria"/>
                <a:cs typeface="Cambria"/>
              </a:rPr>
              <a:t> </a:t>
            </a:r>
            <a:r>
              <a:rPr lang="en-US" sz="3600" dirty="0">
                <a:solidFill>
                  <a:srgbClr val="073762"/>
                </a:solidFill>
                <a:latin typeface="Cambria"/>
                <a:cs typeface="Cambria"/>
              </a:rPr>
              <a:t>Were</a:t>
            </a:r>
            <a:r>
              <a:rPr lang="en-US" sz="3600" spc="-15" dirty="0">
                <a:solidFill>
                  <a:srgbClr val="073762"/>
                </a:solidFill>
                <a:latin typeface="Cambria"/>
                <a:cs typeface="Cambria"/>
              </a:rPr>
              <a:t> </a:t>
            </a:r>
            <a:r>
              <a:rPr lang="en-US" sz="3600" dirty="0">
                <a:solidFill>
                  <a:srgbClr val="073762"/>
                </a:solidFill>
                <a:latin typeface="Cambria"/>
                <a:cs typeface="Cambria"/>
              </a:rPr>
              <a:t>you</a:t>
            </a:r>
            <a:r>
              <a:rPr lang="en-US" sz="3600" spc="-15" dirty="0">
                <a:solidFill>
                  <a:srgbClr val="073762"/>
                </a:solidFill>
                <a:latin typeface="Cambria"/>
                <a:cs typeface="Cambria"/>
              </a:rPr>
              <a:t> </a:t>
            </a:r>
            <a:r>
              <a:rPr lang="en-US" sz="3600" dirty="0">
                <a:solidFill>
                  <a:srgbClr val="073762"/>
                </a:solidFill>
                <a:latin typeface="Cambria"/>
                <a:cs typeface="Cambria"/>
              </a:rPr>
              <a:t>admitted</a:t>
            </a:r>
            <a:r>
              <a:rPr lang="en-US" sz="3600" spc="-25" dirty="0">
                <a:solidFill>
                  <a:srgbClr val="073762"/>
                </a:solidFill>
                <a:latin typeface="Cambria"/>
                <a:cs typeface="Cambria"/>
              </a:rPr>
              <a:t> </a:t>
            </a:r>
            <a:r>
              <a:rPr lang="en-US" sz="3600" dirty="0">
                <a:solidFill>
                  <a:srgbClr val="073762"/>
                </a:solidFill>
                <a:latin typeface="Cambria"/>
                <a:cs typeface="Cambria"/>
              </a:rPr>
              <a:t>through</a:t>
            </a:r>
            <a:r>
              <a:rPr lang="en-US" sz="3600" spc="-40" dirty="0">
                <a:solidFill>
                  <a:srgbClr val="073762"/>
                </a:solidFill>
                <a:latin typeface="Cambria"/>
                <a:cs typeface="Cambria"/>
              </a:rPr>
              <a:t> </a:t>
            </a:r>
            <a:r>
              <a:rPr lang="en-US" sz="3600" dirty="0">
                <a:solidFill>
                  <a:srgbClr val="073762"/>
                </a:solidFill>
                <a:latin typeface="Cambria"/>
                <a:cs typeface="Cambria"/>
              </a:rPr>
              <a:t>ER,</a:t>
            </a:r>
            <a:r>
              <a:rPr lang="en-US" sz="3600" spc="-5" dirty="0">
                <a:solidFill>
                  <a:srgbClr val="073762"/>
                </a:solidFill>
                <a:latin typeface="Cambria"/>
                <a:cs typeface="Cambria"/>
              </a:rPr>
              <a:t> </a:t>
            </a:r>
            <a:r>
              <a:rPr lang="en-US" sz="3600" dirty="0">
                <a:solidFill>
                  <a:srgbClr val="073762"/>
                </a:solidFill>
                <a:latin typeface="Cambria"/>
                <a:cs typeface="Cambria"/>
              </a:rPr>
              <a:t>Electively</a:t>
            </a:r>
            <a:r>
              <a:rPr lang="en-US" sz="3600" baseline="24691" dirty="0">
                <a:solidFill>
                  <a:srgbClr val="073762"/>
                </a:solidFill>
                <a:latin typeface="Cambria"/>
                <a:cs typeface="Cambria"/>
              </a:rPr>
              <a:t>1</a:t>
            </a:r>
            <a:r>
              <a:rPr lang="en-US" sz="3600" spc="104" baseline="24691" dirty="0">
                <a:solidFill>
                  <a:srgbClr val="073762"/>
                </a:solidFill>
                <a:latin typeface="Cambria"/>
                <a:cs typeface="Cambria"/>
              </a:rPr>
              <a:t> </a:t>
            </a:r>
            <a:r>
              <a:rPr lang="en-US" sz="3600" dirty="0">
                <a:solidFill>
                  <a:srgbClr val="073762"/>
                </a:solidFill>
                <a:latin typeface="Cambria"/>
                <a:cs typeface="Cambria"/>
              </a:rPr>
              <a:t>through</a:t>
            </a:r>
            <a:r>
              <a:rPr lang="en-US" sz="3600" spc="-35" dirty="0">
                <a:solidFill>
                  <a:srgbClr val="073762"/>
                </a:solidFill>
                <a:latin typeface="Cambria"/>
                <a:cs typeface="Cambria"/>
              </a:rPr>
              <a:t> </a:t>
            </a:r>
            <a:r>
              <a:rPr lang="en-US" sz="3600" dirty="0">
                <a:solidFill>
                  <a:srgbClr val="073762"/>
                </a:solidFill>
                <a:latin typeface="Cambria"/>
                <a:cs typeface="Cambria"/>
              </a:rPr>
              <a:t>OPC</a:t>
            </a:r>
            <a:r>
              <a:rPr lang="en-US" sz="3600" baseline="24691" dirty="0">
                <a:solidFill>
                  <a:srgbClr val="073762"/>
                </a:solidFill>
                <a:latin typeface="Cambria"/>
                <a:cs typeface="Cambria"/>
              </a:rPr>
              <a:t>2</a:t>
            </a:r>
            <a:r>
              <a:rPr lang="en-US" sz="3600" dirty="0">
                <a:solidFill>
                  <a:srgbClr val="073762"/>
                </a:solidFill>
                <a:latin typeface="Cambria"/>
                <a:cs typeface="Cambria"/>
              </a:rPr>
              <a:t>,</a:t>
            </a:r>
            <a:r>
              <a:rPr lang="en-US" sz="3600" spc="-10" dirty="0">
                <a:solidFill>
                  <a:srgbClr val="073762"/>
                </a:solidFill>
                <a:latin typeface="Cambria"/>
                <a:cs typeface="Cambria"/>
              </a:rPr>
              <a:t> </a:t>
            </a:r>
            <a:r>
              <a:rPr lang="en-US" sz="3600" spc="-25" dirty="0">
                <a:solidFill>
                  <a:srgbClr val="073762"/>
                </a:solidFill>
                <a:latin typeface="Cambria"/>
                <a:cs typeface="Cambria"/>
              </a:rPr>
              <a:t>or </a:t>
            </a:r>
            <a:r>
              <a:rPr lang="en-US" sz="3600" spc="-10" dirty="0">
                <a:solidFill>
                  <a:srgbClr val="073762"/>
                </a:solidFill>
                <a:latin typeface="Cambria"/>
                <a:cs typeface="Cambria"/>
              </a:rPr>
              <a:t>referral?</a:t>
            </a:r>
            <a:endParaRPr lang="en-US" sz="3600" dirty="0">
              <a:latin typeface="Cambria"/>
              <a:cs typeface="Cambria"/>
            </a:endParaRPr>
          </a:p>
          <a:p>
            <a:pPr>
              <a:buFont typeface="Wingdings" panose="05000000000000000000" pitchFamily="2" charset="2"/>
              <a:buChar char="v"/>
            </a:pPr>
            <a:endParaRPr lang="en-GB"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6808587"/>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1806" y="193243"/>
            <a:ext cx="11500811" cy="5667230"/>
          </a:xfrm>
        </p:spPr>
        <p:txBody>
          <a:bodyPr>
            <a:noAutofit/>
          </a:bodyPr>
          <a:lstStyle/>
          <a:p>
            <a:pPr marL="88900"/>
            <a:r>
              <a:rPr lang="en-US" sz="4000" b="1" dirty="0">
                <a:solidFill>
                  <a:srgbClr val="073762"/>
                </a:solidFill>
                <a:latin typeface="Cambria"/>
                <a:cs typeface="Cambria"/>
              </a:rPr>
              <a:t>The</a:t>
            </a:r>
            <a:r>
              <a:rPr lang="en-US" sz="4000" b="1" spc="-20" dirty="0">
                <a:solidFill>
                  <a:srgbClr val="073762"/>
                </a:solidFill>
                <a:latin typeface="Cambria"/>
                <a:cs typeface="Cambria"/>
              </a:rPr>
              <a:t> </a:t>
            </a:r>
            <a:r>
              <a:rPr lang="en-US" sz="4000" b="1" dirty="0">
                <a:solidFill>
                  <a:srgbClr val="073762"/>
                </a:solidFill>
                <a:latin typeface="Cambria"/>
                <a:cs typeface="Cambria"/>
              </a:rPr>
              <a:t>duration</a:t>
            </a:r>
            <a:r>
              <a:rPr lang="en-US" sz="4000" b="1" spc="-15" dirty="0">
                <a:solidFill>
                  <a:srgbClr val="073762"/>
                </a:solidFill>
                <a:latin typeface="Cambria"/>
                <a:cs typeface="Cambria"/>
              </a:rPr>
              <a:t> </a:t>
            </a:r>
            <a:r>
              <a:rPr lang="en-US" sz="4000" b="1" dirty="0">
                <a:solidFill>
                  <a:srgbClr val="073762"/>
                </a:solidFill>
                <a:latin typeface="Cambria"/>
                <a:cs typeface="Cambria"/>
              </a:rPr>
              <a:t>:</a:t>
            </a:r>
            <a:r>
              <a:rPr lang="en-US" sz="4000" b="1" spc="10" dirty="0">
                <a:solidFill>
                  <a:srgbClr val="073762"/>
                </a:solidFill>
                <a:latin typeface="Cambria"/>
                <a:cs typeface="Cambria"/>
              </a:rPr>
              <a:t> </a:t>
            </a:r>
            <a:r>
              <a:rPr lang="en-US" sz="4000" dirty="0">
                <a:solidFill>
                  <a:srgbClr val="073762"/>
                </a:solidFill>
                <a:latin typeface="Cambria"/>
                <a:cs typeface="Cambria"/>
              </a:rPr>
              <a:t>(</a:t>
            </a:r>
            <a:r>
              <a:rPr lang="en-US" sz="4000" spc="-5" dirty="0">
                <a:solidFill>
                  <a:srgbClr val="073762"/>
                </a:solidFill>
                <a:latin typeface="Cambria"/>
                <a:cs typeface="Cambria"/>
              </a:rPr>
              <a:t> </a:t>
            </a:r>
            <a:r>
              <a:rPr lang="en-US" sz="4000" dirty="0">
                <a:solidFill>
                  <a:srgbClr val="073762"/>
                </a:solidFill>
                <a:latin typeface="Cambria"/>
                <a:cs typeface="Cambria"/>
              </a:rPr>
              <a:t>since</a:t>
            </a:r>
            <a:r>
              <a:rPr lang="en-US" sz="4000" spc="5" dirty="0">
                <a:solidFill>
                  <a:srgbClr val="073762"/>
                </a:solidFill>
                <a:latin typeface="Cambria"/>
                <a:cs typeface="Cambria"/>
              </a:rPr>
              <a:t> </a:t>
            </a:r>
            <a:r>
              <a:rPr lang="en-US" sz="4000" dirty="0">
                <a:solidFill>
                  <a:srgbClr val="073762"/>
                </a:solidFill>
                <a:latin typeface="Cambria"/>
                <a:cs typeface="Cambria"/>
              </a:rPr>
              <a:t>when? for</a:t>
            </a:r>
            <a:r>
              <a:rPr lang="en-US" sz="4000" spc="5" dirty="0">
                <a:solidFill>
                  <a:srgbClr val="073762"/>
                </a:solidFill>
                <a:latin typeface="Cambria"/>
                <a:cs typeface="Cambria"/>
              </a:rPr>
              <a:t> </a:t>
            </a:r>
            <a:r>
              <a:rPr lang="en-US" sz="4000" dirty="0">
                <a:solidFill>
                  <a:srgbClr val="073762"/>
                </a:solidFill>
                <a:latin typeface="Cambria"/>
                <a:cs typeface="Cambria"/>
              </a:rPr>
              <a:t>how</a:t>
            </a:r>
            <a:r>
              <a:rPr lang="en-US" sz="4000" spc="-15" dirty="0">
                <a:solidFill>
                  <a:srgbClr val="073762"/>
                </a:solidFill>
                <a:latin typeface="Cambria"/>
                <a:cs typeface="Cambria"/>
              </a:rPr>
              <a:t> </a:t>
            </a:r>
            <a:r>
              <a:rPr lang="en-US" sz="4000" dirty="0">
                <a:solidFill>
                  <a:srgbClr val="073762"/>
                </a:solidFill>
                <a:latin typeface="Cambria"/>
                <a:cs typeface="Cambria"/>
              </a:rPr>
              <a:t>long?</a:t>
            </a:r>
            <a:r>
              <a:rPr lang="en-US" sz="4000" spc="-15" dirty="0">
                <a:solidFill>
                  <a:srgbClr val="073762"/>
                </a:solidFill>
                <a:latin typeface="Cambria"/>
                <a:cs typeface="Cambria"/>
              </a:rPr>
              <a:t> </a:t>
            </a:r>
            <a:r>
              <a:rPr lang="en-US" sz="4000" dirty="0">
                <a:solidFill>
                  <a:srgbClr val="073762"/>
                </a:solidFill>
                <a:latin typeface="Cambria"/>
                <a:cs typeface="Cambria"/>
              </a:rPr>
              <a:t>)</a:t>
            </a:r>
            <a:r>
              <a:rPr lang="en-US" sz="4000" spc="5" dirty="0">
                <a:solidFill>
                  <a:srgbClr val="073762"/>
                </a:solidFill>
                <a:latin typeface="Cambria"/>
                <a:cs typeface="Cambria"/>
              </a:rPr>
              <a:t> </a:t>
            </a:r>
            <a:r>
              <a:rPr lang="en-US" sz="4000" dirty="0">
                <a:solidFill>
                  <a:srgbClr val="073762"/>
                </a:solidFill>
                <a:latin typeface="Cambria"/>
                <a:cs typeface="Cambria"/>
              </a:rPr>
              <a:t>of each</a:t>
            </a:r>
            <a:r>
              <a:rPr lang="en-US" sz="4000" spc="-5" dirty="0">
                <a:solidFill>
                  <a:srgbClr val="073762"/>
                </a:solidFill>
                <a:latin typeface="Cambria"/>
                <a:cs typeface="Cambria"/>
              </a:rPr>
              <a:t> </a:t>
            </a:r>
            <a:r>
              <a:rPr lang="en-US" sz="4000" dirty="0">
                <a:solidFill>
                  <a:srgbClr val="073762"/>
                </a:solidFill>
                <a:latin typeface="Cambria"/>
                <a:cs typeface="Cambria"/>
              </a:rPr>
              <a:t>symptom</a:t>
            </a:r>
            <a:r>
              <a:rPr lang="en-US" sz="4000" spc="-15" dirty="0">
                <a:solidFill>
                  <a:srgbClr val="073762"/>
                </a:solidFill>
                <a:latin typeface="Cambria"/>
                <a:cs typeface="Cambria"/>
              </a:rPr>
              <a:t> </a:t>
            </a:r>
            <a:r>
              <a:rPr lang="en-US" sz="4000" spc="-10" dirty="0">
                <a:solidFill>
                  <a:srgbClr val="073762"/>
                </a:solidFill>
                <a:latin typeface="Cambria"/>
                <a:cs typeface="Cambria"/>
              </a:rPr>
              <a:t>alone.</a:t>
            </a:r>
            <a:endParaRPr lang="en-US" sz="4000" dirty="0">
              <a:latin typeface="Cambria"/>
              <a:cs typeface="Cambria"/>
            </a:endParaRPr>
          </a:p>
          <a:p>
            <a:pPr marL="88900" marR="125730">
              <a:lnSpc>
                <a:spcPct val="114999"/>
              </a:lnSpc>
              <a:spcBef>
                <a:spcPts val="600"/>
              </a:spcBef>
            </a:pPr>
            <a:r>
              <a:rPr lang="en-US" sz="4000" b="1" dirty="0">
                <a:solidFill>
                  <a:srgbClr val="073762"/>
                </a:solidFill>
                <a:latin typeface="Cambria"/>
                <a:cs typeface="Cambria"/>
              </a:rPr>
              <a:t>Complaining</a:t>
            </a:r>
            <a:r>
              <a:rPr lang="en-US" sz="4000" b="1" spc="-50" dirty="0">
                <a:solidFill>
                  <a:srgbClr val="073762"/>
                </a:solidFill>
                <a:latin typeface="Cambria"/>
                <a:cs typeface="Cambria"/>
              </a:rPr>
              <a:t> </a:t>
            </a:r>
            <a:r>
              <a:rPr lang="en-US" sz="4000" b="1" dirty="0">
                <a:solidFill>
                  <a:srgbClr val="073762"/>
                </a:solidFill>
                <a:latin typeface="Cambria"/>
                <a:cs typeface="Cambria"/>
              </a:rPr>
              <a:t>of</a:t>
            </a:r>
            <a:r>
              <a:rPr lang="en-US" sz="4000" b="1" spc="10" dirty="0">
                <a:solidFill>
                  <a:srgbClr val="073762"/>
                </a:solidFill>
                <a:latin typeface="Cambria"/>
                <a:cs typeface="Cambria"/>
              </a:rPr>
              <a:t> </a:t>
            </a:r>
            <a:r>
              <a:rPr lang="en-US" sz="4000" b="1" dirty="0">
                <a:solidFill>
                  <a:srgbClr val="073762"/>
                </a:solidFill>
                <a:latin typeface="Cambria"/>
                <a:cs typeface="Cambria"/>
              </a:rPr>
              <a:t>:</a:t>
            </a:r>
            <a:r>
              <a:rPr lang="en-US" sz="4000" b="1" spc="5" dirty="0">
                <a:solidFill>
                  <a:srgbClr val="073762"/>
                </a:solidFill>
                <a:latin typeface="Cambria"/>
                <a:cs typeface="Cambria"/>
              </a:rPr>
              <a:t> </a:t>
            </a:r>
            <a:r>
              <a:rPr lang="en-US" sz="4000" dirty="0">
                <a:solidFill>
                  <a:srgbClr val="073762"/>
                </a:solidFill>
                <a:latin typeface="Cambria"/>
                <a:cs typeface="Cambria"/>
              </a:rPr>
              <a:t>What</a:t>
            </a:r>
            <a:r>
              <a:rPr lang="en-US" sz="4000" spc="-10" dirty="0">
                <a:solidFill>
                  <a:srgbClr val="073762"/>
                </a:solidFill>
                <a:latin typeface="Cambria"/>
                <a:cs typeface="Cambria"/>
              </a:rPr>
              <a:t> </a:t>
            </a:r>
            <a:r>
              <a:rPr lang="en-US" sz="4000" dirty="0">
                <a:solidFill>
                  <a:srgbClr val="073762"/>
                </a:solidFill>
                <a:latin typeface="Cambria"/>
                <a:cs typeface="Cambria"/>
              </a:rPr>
              <a:t>are you</a:t>
            </a:r>
            <a:r>
              <a:rPr lang="en-US" sz="4000" spc="-5" dirty="0">
                <a:solidFill>
                  <a:srgbClr val="073762"/>
                </a:solidFill>
                <a:latin typeface="Cambria"/>
                <a:cs typeface="Cambria"/>
              </a:rPr>
              <a:t> </a:t>
            </a:r>
            <a:r>
              <a:rPr lang="en-US" sz="4000" spc="-10" dirty="0">
                <a:solidFill>
                  <a:srgbClr val="073762"/>
                </a:solidFill>
                <a:latin typeface="Cambria"/>
                <a:cs typeface="Cambria"/>
              </a:rPr>
              <a:t>complaining</a:t>
            </a:r>
            <a:r>
              <a:rPr lang="en-US" sz="4000" spc="-35" dirty="0">
                <a:solidFill>
                  <a:srgbClr val="073762"/>
                </a:solidFill>
                <a:latin typeface="Cambria"/>
                <a:cs typeface="Cambria"/>
              </a:rPr>
              <a:t> </a:t>
            </a:r>
            <a:r>
              <a:rPr lang="en-US" sz="4000" dirty="0">
                <a:solidFill>
                  <a:srgbClr val="073762"/>
                </a:solidFill>
                <a:latin typeface="Cambria"/>
                <a:cs typeface="Cambria"/>
              </a:rPr>
              <a:t>of?</a:t>
            </a:r>
            <a:r>
              <a:rPr lang="en-US" sz="4000" spc="5" dirty="0">
                <a:solidFill>
                  <a:srgbClr val="073762"/>
                </a:solidFill>
                <a:latin typeface="Cambria"/>
                <a:cs typeface="Cambria"/>
              </a:rPr>
              <a:t> </a:t>
            </a:r>
            <a:r>
              <a:rPr lang="en-US" sz="4000" dirty="0">
                <a:solidFill>
                  <a:srgbClr val="073762"/>
                </a:solidFill>
                <a:latin typeface="Cambria"/>
                <a:cs typeface="Cambria"/>
              </a:rPr>
              <a:t>What</a:t>
            </a:r>
            <a:r>
              <a:rPr lang="en-US" sz="4000" spc="-10" dirty="0">
                <a:solidFill>
                  <a:srgbClr val="073762"/>
                </a:solidFill>
                <a:latin typeface="Cambria"/>
                <a:cs typeface="Cambria"/>
              </a:rPr>
              <a:t> </a:t>
            </a:r>
            <a:r>
              <a:rPr lang="en-US" sz="4000" dirty="0">
                <a:solidFill>
                  <a:srgbClr val="073762"/>
                </a:solidFill>
                <a:latin typeface="Cambria"/>
                <a:cs typeface="Cambria"/>
              </a:rPr>
              <a:t>did</a:t>
            </a:r>
            <a:r>
              <a:rPr lang="en-US" sz="4000" spc="-20" dirty="0">
                <a:solidFill>
                  <a:srgbClr val="073762"/>
                </a:solidFill>
                <a:latin typeface="Cambria"/>
                <a:cs typeface="Cambria"/>
              </a:rPr>
              <a:t> </a:t>
            </a:r>
            <a:r>
              <a:rPr lang="en-US" sz="4000" dirty="0">
                <a:solidFill>
                  <a:srgbClr val="073762"/>
                </a:solidFill>
                <a:latin typeface="Cambria"/>
                <a:cs typeface="Cambria"/>
              </a:rPr>
              <a:t>you</a:t>
            </a:r>
            <a:r>
              <a:rPr lang="en-US" sz="4000" spc="-5" dirty="0">
                <a:solidFill>
                  <a:srgbClr val="073762"/>
                </a:solidFill>
                <a:latin typeface="Cambria"/>
                <a:cs typeface="Cambria"/>
              </a:rPr>
              <a:t> </a:t>
            </a:r>
            <a:r>
              <a:rPr lang="en-US" sz="4000" dirty="0">
                <a:solidFill>
                  <a:srgbClr val="073762"/>
                </a:solidFill>
                <a:latin typeface="Cambria"/>
                <a:cs typeface="Cambria"/>
              </a:rPr>
              <a:t>feel, for each</a:t>
            </a:r>
            <a:r>
              <a:rPr lang="en-US" sz="4000" spc="-5" dirty="0">
                <a:solidFill>
                  <a:srgbClr val="073762"/>
                </a:solidFill>
                <a:latin typeface="Cambria"/>
                <a:cs typeface="Cambria"/>
              </a:rPr>
              <a:t> </a:t>
            </a:r>
            <a:r>
              <a:rPr lang="en-US" sz="4000" spc="-10" dirty="0">
                <a:solidFill>
                  <a:srgbClr val="073762"/>
                </a:solidFill>
                <a:latin typeface="Cambria"/>
                <a:cs typeface="Cambria"/>
              </a:rPr>
              <a:t>symptom </a:t>
            </a:r>
            <a:r>
              <a:rPr lang="en-US" sz="4000" dirty="0">
                <a:solidFill>
                  <a:srgbClr val="073762"/>
                </a:solidFill>
                <a:latin typeface="Cambria"/>
                <a:cs typeface="Cambria"/>
              </a:rPr>
              <a:t>alone</a:t>
            </a:r>
            <a:r>
              <a:rPr lang="en-US" sz="4000" spc="-20" dirty="0">
                <a:solidFill>
                  <a:srgbClr val="073762"/>
                </a:solidFill>
                <a:latin typeface="Cambria"/>
                <a:cs typeface="Cambria"/>
              </a:rPr>
              <a:t> </a:t>
            </a:r>
            <a:r>
              <a:rPr lang="en-US" sz="4000" dirty="0">
                <a:solidFill>
                  <a:srgbClr val="073762"/>
                </a:solidFill>
                <a:latin typeface="Cambria"/>
                <a:cs typeface="Cambria"/>
              </a:rPr>
              <a:t>(record</a:t>
            </a:r>
            <a:r>
              <a:rPr lang="en-US" sz="4000" spc="-25" dirty="0">
                <a:solidFill>
                  <a:srgbClr val="073762"/>
                </a:solidFill>
                <a:latin typeface="Cambria"/>
                <a:cs typeface="Cambria"/>
              </a:rPr>
              <a:t> </a:t>
            </a:r>
            <a:r>
              <a:rPr lang="en-US" sz="4000" dirty="0">
                <a:solidFill>
                  <a:srgbClr val="073762"/>
                </a:solidFill>
                <a:latin typeface="Cambria"/>
                <a:cs typeface="Cambria"/>
              </a:rPr>
              <a:t>the</a:t>
            </a:r>
            <a:r>
              <a:rPr lang="en-US" sz="4000" spc="-15" dirty="0">
                <a:solidFill>
                  <a:srgbClr val="073762"/>
                </a:solidFill>
                <a:latin typeface="Cambria"/>
                <a:cs typeface="Cambria"/>
              </a:rPr>
              <a:t> </a:t>
            </a:r>
            <a:r>
              <a:rPr lang="en-US" sz="4000" dirty="0">
                <a:solidFill>
                  <a:srgbClr val="073762"/>
                </a:solidFill>
                <a:latin typeface="Cambria"/>
                <a:cs typeface="Cambria"/>
              </a:rPr>
              <a:t>answer</a:t>
            </a:r>
            <a:r>
              <a:rPr lang="en-US" sz="4000" spc="5" dirty="0">
                <a:solidFill>
                  <a:srgbClr val="073762"/>
                </a:solidFill>
                <a:latin typeface="Cambria"/>
                <a:cs typeface="Cambria"/>
              </a:rPr>
              <a:t> </a:t>
            </a:r>
            <a:r>
              <a:rPr lang="en-US" sz="4000" dirty="0">
                <a:solidFill>
                  <a:srgbClr val="073762"/>
                </a:solidFill>
                <a:latin typeface="Cambria"/>
                <a:cs typeface="Cambria"/>
              </a:rPr>
              <a:t>in</a:t>
            </a:r>
            <a:r>
              <a:rPr lang="en-US" sz="4000" spc="-5" dirty="0">
                <a:solidFill>
                  <a:srgbClr val="073762"/>
                </a:solidFill>
                <a:latin typeface="Cambria"/>
                <a:cs typeface="Cambria"/>
              </a:rPr>
              <a:t> </a:t>
            </a:r>
            <a:r>
              <a:rPr lang="en-US" sz="4000" dirty="0">
                <a:solidFill>
                  <a:srgbClr val="073762"/>
                </a:solidFill>
                <a:latin typeface="Cambria"/>
                <a:cs typeface="Cambria"/>
              </a:rPr>
              <a:t>the</a:t>
            </a:r>
            <a:r>
              <a:rPr lang="en-US" sz="4000" spc="-10" dirty="0">
                <a:solidFill>
                  <a:srgbClr val="073762"/>
                </a:solidFill>
                <a:latin typeface="Cambria"/>
                <a:cs typeface="Cambria"/>
              </a:rPr>
              <a:t> </a:t>
            </a:r>
            <a:r>
              <a:rPr lang="en-US" sz="4000" dirty="0">
                <a:solidFill>
                  <a:srgbClr val="073762"/>
                </a:solidFill>
                <a:latin typeface="Cambria"/>
                <a:cs typeface="Cambria"/>
              </a:rPr>
              <a:t>patient’s</a:t>
            </a:r>
            <a:r>
              <a:rPr lang="en-US" sz="4000" spc="-15" dirty="0">
                <a:solidFill>
                  <a:srgbClr val="073762"/>
                </a:solidFill>
                <a:latin typeface="Cambria"/>
                <a:cs typeface="Cambria"/>
              </a:rPr>
              <a:t> </a:t>
            </a:r>
            <a:r>
              <a:rPr lang="en-US" sz="4000" dirty="0">
                <a:solidFill>
                  <a:srgbClr val="073762"/>
                </a:solidFill>
                <a:latin typeface="Cambria"/>
                <a:cs typeface="Cambria"/>
              </a:rPr>
              <a:t>own</a:t>
            </a:r>
            <a:r>
              <a:rPr lang="en-US" sz="4000" spc="-5" dirty="0">
                <a:solidFill>
                  <a:srgbClr val="073762"/>
                </a:solidFill>
                <a:latin typeface="Cambria"/>
                <a:cs typeface="Cambria"/>
              </a:rPr>
              <a:t> </a:t>
            </a:r>
            <a:r>
              <a:rPr lang="en-US" sz="4000" spc="-10" dirty="0">
                <a:solidFill>
                  <a:srgbClr val="073762"/>
                </a:solidFill>
                <a:latin typeface="Cambria"/>
                <a:cs typeface="Cambria"/>
              </a:rPr>
              <a:t>words)</a:t>
            </a:r>
            <a:endParaRPr lang="en-US" sz="4000" dirty="0">
              <a:latin typeface="Cambria"/>
              <a:cs typeface="Cambria"/>
            </a:endParaRPr>
          </a:p>
          <a:p>
            <a:pPr marL="1506220">
              <a:lnSpc>
                <a:spcPct val="100000"/>
              </a:lnSpc>
              <a:spcBef>
                <a:spcPts val="850"/>
              </a:spcBef>
            </a:pPr>
            <a:r>
              <a:rPr lang="en-US" sz="4000" dirty="0">
                <a:solidFill>
                  <a:srgbClr val="274E12"/>
                </a:solidFill>
                <a:latin typeface="Cambria"/>
                <a:cs typeface="Cambria"/>
              </a:rPr>
              <a:t>“</a:t>
            </a:r>
            <a:r>
              <a:rPr lang="en-US" sz="4000" spc="-15" dirty="0">
                <a:solidFill>
                  <a:srgbClr val="274E12"/>
                </a:solidFill>
                <a:latin typeface="Cambria"/>
                <a:cs typeface="Cambria"/>
              </a:rPr>
              <a:t> </a:t>
            </a:r>
            <a:r>
              <a:rPr lang="en-US" sz="4000" dirty="0">
                <a:solidFill>
                  <a:srgbClr val="274E12"/>
                </a:solidFill>
                <a:latin typeface="Cambria"/>
                <a:cs typeface="Cambria"/>
              </a:rPr>
              <a:t>Make</a:t>
            </a:r>
            <a:r>
              <a:rPr lang="en-US" sz="4000" spc="10" dirty="0">
                <a:solidFill>
                  <a:srgbClr val="274E12"/>
                </a:solidFill>
                <a:latin typeface="Cambria"/>
                <a:cs typeface="Cambria"/>
              </a:rPr>
              <a:t> </a:t>
            </a:r>
            <a:r>
              <a:rPr lang="en-US" sz="4000" dirty="0">
                <a:solidFill>
                  <a:srgbClr val="274E12"/>
                </a:solidFill>
                <a:latin typeface="Cambria"/>
                <a:cs typeface="Cambria"/>
              </a:rPr>
              <a:t>sure</a:t>
            </a:r>
            <a:r>
              <a:rPr lang="en-US" sz="4000" spc="-20" dirty="0">
                <a:solidFill>
                  <a:srgbClr val="274E12"/>
                </a:solidFill>
                <a:latin typeface="Cambria"/>
                <a:cs typeface="Cambria"/>
              </a:rPr>
              <a:t> </a:t>
            </a:r>
            <a:r>
              <a:rPr lang="en-US" sz="4000" dirty="0">
                <a:solidFill>
                  <a:srgbClr val="274E12"/>
                </a:solidFill>
                <a:latin typeface="Cambria"/>
                <a:cs typeface="Cambria"/>
              </a:rPr>
              <a:t>that you</a:t>
            </a:r>
            <a:r>
              <a:rPr lang="en-US" sz="4000" spc="-15" dirty="0">
                <a:solidFill>
                  <a:srgbClr val="274E12"/>
                </a:solidFill>
                <a:latin typeface="Cambria"/>
                <a:cs typeface="Cambria"/>
              </a:rPr>
              <a:t> </a:t>
            </a:r>
            <a:r>
              <a:rPr lang="en-US" sz="4000" dirty="0">
                <a:solidFill>
                  <a:srgbClr val="274E12"/>
                </a:solidFill>
                <a:latin typeface="Cambria"/>
                <a:cs typeface="Cambria"/>
              </a:rPr>
              <a:t>write</a:t>
            </a:r>
            <a:r>
              <a:rPr lang="en-US" sz="4000" spc="-15" dirty="0">
                <a:solidFill>
                  <a:srgbClr val="274E12"/>
                </a:solidFill>
                <a:latin typeface="Cambria"/>
                <a:cs typeface="Cambria"/>
              </a:rPr>
              <a:t> </a:t>
            </a:r>
            <a:r>
              <a:rPr lang="en-US" sz="4000" dirty="0">
                <a:solidFill>
                  <a:srgbClr val="274E12"/>
                </a:solidFill>
                <a:latin typeface="Cambria"/>
                <a:cs typeface="Cambria"/>
              </a:rPr>
              <a:t>it</a:t>
            </a:r>
            <a:r>
              <a:rPr lang="en-US" sz="4000" spc="-5" dirty="0">
                <a:solidFill>
                  <a:srgbClr val="274E12"/>
                </a:solidFill>
                <a:latin typeface="Cambria"/>
                <a:cs typeface="Cambria"/>
              </a:rPr>
              <a:t> </a:t>
            </a:r>
            <a:r>
              <a:rPr lang="en-US" sz="4000" dirty="0">
                <a:solidFill>
                  <a:srgbClr val="274E12"/>
                </a:solidFill>
                <a:latin typeface="Cambria"/>
                <a:cs typeface="Cambria"/>
              </a:rPr>
              <a:t>in</a:t>
            </a:r>
            <a:r>
              <a:rPr lang="en-US" sz="4000" spc="-5" dirty="0">
                <a:solidFill>
                  <a:srgbClr val="274E12"/>
                </a:solidFill>
                <a:latin typeface="Cambria"/>
                <a:cs typeface="Cambria"/>
              </a:rPr>
              <a:t> </a:t>
            </a:r>
            <a:r>
              <a:rPr lang="en-US" sz="4000" dirty="0">
                <a:solidFill>
                  <a:srgbClr val="274E12"/>
                </a:solidFill>
                <a:latin typeface="Cambria"/>
                <a:cs typeface="Cambria"/>
              </a:rPr>
              <a:t>patient’s</a:t>
            </a:r>
            <a:r>
              <a:rPr lang="en-US" sz="4000" spc="-15" dirty="0">
                <a:solidFill>
                  <a:srgbClr val="274E12"/>
                </a:solidFill>
                <a:latin typeface="Cambria"/>
                <a:cs typeface="Cambria"/>
              </a:rPr>
              <a:t> </a:t>
            </a:r>
            <a:r>
              <a:rPr lang="en-US" sz="4000" dirty="0">
                <a:solidFill>
                  <a:srgbClr val="274E12"/>
                </a:solidFill>
                <a:latin typeface="Cambria"/>
                <a:cs typeface="Cambria"/>
              </a:rPr>
              <a:t>own </a:t>
            </a:r>
            <a:r>
              <a:rPr lang="en-US" sz="4000" spc="-10" dirty="0">
                <a:solidFill>
                  <a:srgbClr val="274E12"/>
                </a:solidFill>
                <a:latin typeface="Cambria"/>
                <a:cs typeface="Cambria"/>
              </a:rPr>
              <a:t>words”</a:t>
            </a:r>
            <a:endParaRPr lang="en-US" sz="4000" dirty="0">
              <a:latin typeface="Cambria"/>
              <a:cs typeface="Cambria"/>
            </a:endParaRPr>
          </a:p>
          <a:p>
            <a:pPr marL="0" indent="0">
              <a:buNone/>
            </a:pPr>
            <a:endParaRPr lang="en-US" sz="4000" dirty="0"/>
          </a:p>
        </p:txBody>
      </p:sp>
    </p:spTree>
    <p:extLst>
      <p:ext uri="{BB962C8B-B14F-4D97-AF65-F5344CB8AC3E}">
        <p14:creationId xmlns:p14="http://schemas.microsoft.com/office/powerpoint/2010/main" val="1192360865"/>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128" y="0"/>
            <a:ext cx="11237162" cy="714233"/>
          </a:xfrm>
        </p:spPr>
        <p:txBody>
          <a:bodyPr>
            <a:normAutofit/>
          </a:bodyPr>
          <a:lstStyle/>
          <a:p>
            <a:r>
              <a:rPr lang="en-GB" b="1" dirty="0">
                <a:solidFill>
                  <a:srgbClr val="C00000"/>
                </a:solidFill>
                <a:latin typeface="Times New Roman" panose="02020603050405020304" pitchFamily="18" charset="0"/>
                <a:cs typeface="Times New Roman" panose="02020603050405020304" pitchFamily="18" charset="0"/>
              </a:rPr>
              <a:t>History of Presenting </a:t>
            </a:r>
            <a:r>
              <a:rPr lang="en-GB" b="1" dirty="0" smtClean="0">
                <a:solidFill>
                  <a:srgbClr val="C00000"/>
                </a:solidFill>
                <a:latin typeface="Times New Roman" panose="02020603050405020304" pitchFamily="18" charset="0"/>
                <a:cs typeface="Times New Roman" panose="02020603050405020304" pitchFamily="18" charset="0"/>
              </a:rPr>
              <a:t>Complaint/Illness </a:t>
            </a:r>
            <a:r>
              <a:rPr lang="en-GB" b="1" dirty="0">
                <a:solidFill>
                  <a:srgbClr val="C00000"/>
                </a:solidFill>
                <a:latin typeface="Times New Roman" panose="02020603050405020304" pitchFamily="18" charset="0"/>
                <a:cs typeface="Times New Roman" panose="02020603050405020304" pitchFamily="18" charset="0"/>
              </a:rPr>
              <a:t>(</a:t>
            </a:r>
            <a:r>
              <a:rPr lang="en-GB" b="1" dirty="0" smtClean="0">
                <a:solidFill>
                  <a:srgbClr val="C00000"/>
                </a:solidFill>
                <a:latin typeface="Times New Roman" panose="02020603050405020304" pitchFamily="18" charset="0"/>
                <a:cs typeface="Times New Roman" panose="02020603050405020304" pitchFamily="18" charset="0"/>
              </a:rPr>
              <a:t>HPC/HPI)</a:t>
            </a:r>
            <a:endParaRPr lang="en-GB"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04716" y="945938"/>
            <a:ext cx="11805313" cy="5796056"/>
          </a:xfrm>
        </p:spPr>
        <p:txBody>
          <a:bodyPr>
            <a:noAutofit/>
          </a:bodyPr>
          <a:lstStyle/>
          <a:p>
            <a:pPr>
              <a:buFont typeface="Wingdings" panose="05000000000000000000" pitchFamily="2" charset="2"/>
              <a:buChar char="v"/>
            </a:pPr>
            <a:r>
              <a:rPr lang="en-GB" sz="3200" dirty="0" smtClean="0">
                <a:latin typeface="Times New Roman" panose="02020603050405020304" pitchFamily="18" charset="0"/>
                <a:cs typeface="Times New Roman" panose="02020603050405020304" pitchFamily="18" charset="0"/>
              </a:rPr>
              <a:t>This is the main part of the history and it will need to spend time discussing this with the patient.</a:t>
            </a:r>
          </a:p>
          <a:p>
            <a:pPr marL="170815">
              <a:lnSpc>
                <a:spcPct val="100000"/>
              </a:lnSpc>
            </a:pPr>
            <a:r>
              <a:rPr lang="en-US" sz="3200" i="1" dirty="0">
                <a:solidFill>
                  <a:srgbClr val="3C85C5"/>
                </a:solidFill>
                <a:latin typeface="Cambria"/>
                <a:cs typeface="Cambria"/>
              </a:rPr>
              <a:t>When</a:t>
            </a:r>
            <a:r>
              <a:rPr lang="en-US" sz="3200" i="1" spc="-15" dirty="0">
                <a:solidFill>
                  <a:srgbClr val="3C85C5"/>
                </a:solidFill>
                <a:latin typeface="Cambria"/>
                <a:cs typeface="Cambria"/>
              </a:rPr>
              <a:t> </a:t>
            </a:r>
            <a:r>
              <a:rPr lang="en-US" sz="3200" i="1" dirty="0">
                <a:solidFill>
                  <a:srgbClr val="3C85C5"/>
                </a:solidFill>
                <a:latin typeface="Cambria"/>
                <a:cs typeface="Cambria"/>
              </a:rPr>
              <a:t>did</a:t>
            </a:r>
            <a:r>
              <a:rPr lang="en-US" sz="3200" i="1" spc="-25" dirty="0">
                <a:solidFill>
                  <a:srgbClr val="3C85C5"/>
                </a:solidFill>
                <a:latin typeface="Cambria"/>
                <a:cs typeface="Cambria"/>
              </a:rPr>
              <a:t> </a:t>
            </a:r>
            <a:r>
              <a:rPr lang="en-US" sz="3200" i="1" dirty="0">
                <a:solidFill>
                  <a:srgbClr val="3C85C5"/>
                </a:solidFill>
                <a:latin typeface="Cambria"/>
                <a:cs typeface="Cambria"/>
              </a:rPr>
              <a:t>it</a:t>
            </a:r>
            <a:r>
              <a:rPr lang="en-US" sz="3200" i="1" spc="-25" dirty="0">
                <a:solidFill>
                  <a:srgbClr val="3C85C5"/>
                </a:solidFill>
                <a:latin typeface="Cambria"/>
                <a:cs typeface="Cambria"/>
              </a:rPr>
              <a:t> </a:t>
            </a:r>
            <a:r>
              <a:rPr lang="en-US" sz="3200" i="1" spc="-10" dirty="0">
                <a:solidFill>
                  <a:srgbClr val="3C85C5"/>
                </a:solidFill>
                <a:latin typeface="Cambria"/>
                <a:cs typeface="Cambria"/>
              </a:rPr>
              <a:t>start?</a:t>
            </a:r>
            <a:endParaRPr lang="en-US" sz="3200" dirty="0">
              <a:latin typeface="Cambria"/>
              <a:cs typeface="Cambria"/>
            </a:endParaRPr>
          </a:p>
          <a:p>
            <a:pPr marL="170815" marR="3694429">
              <a:lnSpc>
                <a:spcPct val="100000"/>
              </a:lnSpc>
            </a:pPr>
            <a:r>
              <a:rPr lang="en-US" sz="3200" i="1" dirty="0">
                <a:solidFill>
                  <a:srgbClr val="3C85C5"/>
                </a:solidFill>
                <a:latin typeface="Cambria"/>
                <a:cs typeface="Cambria"/>
              </a:rPr>
              <a:t>What</a:t>
            </a:r>
            <a:r>
              <a:rPr lang="en-US" sz="3200" i="1" spc="-45" dirty="0">
                <a:solidFill>
                  <a:srgbClr val="3C85C5"/>
                </a:solidFill>
                <a:latin typeface="Cambria"/>
                <a:cs typeface="Cambria"/>
              </a:rPr>
              <a:t> </a:t>
            </a:r>
            <a:r>
              <a:rPr lang="en-US" sz="3200" i="1" dirty="0">
                <a:solidFill>
                  <a:srgbClr val="3C85C5"/>
                </a:solidFill>
                <a:latin typeface="Cambria"/>
                <a:cs typeface="Cambria"/>
              </a:rPr>
              <a:t>was</a:t>
            </a:r>
            <a:r>
              <a:rPr lang="en-US" sz="3200" i="1" spc="-35" dirty="0">
                <a:solidFill>
                  <a:srgbClr val="3C85C5"/>
                </a:solidFill>
                <a:latin typeface="Cambria"/>
                <a:cs typeface="Cambria"/>
              </a:rPr>
              <a:t> </a:t>
            </a:r>
            <a:r>
              <a:rPr lang="en-US" sz="3200" i="1" dirty="0">
                <a:solidFill>
                  <a:srgbClr val="3C85C5"/>
                </a:solidFill>
                <a:latin typeface="Cambria"/>
                <a:cs typeface="Cambria"/>
              </a:rPr>
              <a:t>the</a:t>
            </a:r>
            <a:r>
              <a:rPr lang="en-US" sz="3200" i="1" spc="-25" dirty="0">
                <a:solidFill>
                  <a:srgbClr val="3C85C5"/>
                </a:solidFill>
                <a:latin typeface="Cambria"/>
                <a:cs typeface="Cambria"/>
              </a:rPr>
              <a:t> </a:t>
            </a:r>
            <a:r>
              <a:rPr lang="en-US" sz="3200" i="1" dirty="0">
                <a:solidFill>
                  <a:srgbClr val="3C85C5"/>
                </a:solidFill>
                <a:latin typeface="Cambria"/>
                <a:cs typeface="Cambria"/>
              </a:rPr>
              <a:t>first</a:t>
            </a:r>
            <a:r>
              <a:rPr lang="en-US" sz="3200" i="1" spc="-40" dirty="0">
                <a:solidFill>
                  <a:srgbClr val="3C85C5"/>
                </a:solidFill>
                <a:latin typeface="Cambria"/>
                <a:cs typeface="Cambria"/>
              </a:rPr>
              <a:t> </a:t>
            </a:r>
            <a:r>
              <a:rPr lang="en-US" sz="3200" i="1" dirty="0">
                <a:solidFill>
                  <a:srgbClr val="3C85C5"/>
                </a:solidFill>
                <a:latin typeface="Cambria"/>
                <a:cs typeface="Cambria"/>
              </a:rPr>
              <a:t>thing</a:t>
            </a:r>
            <a:r>
              <a:rPr lang="en-US" sz="3200" i="1" spc="-30" dirty="0">
                <a:solidFill>
                  <a:srgbClr val="3C85C5"/>
                </a:solidFill>
                <a:latin typeface="Cambria"/>
                <a:cs typeface="Cambria"/>
              </a:rPr>
              <a:t> </a:t>
            </a:r>
            <a:r>
              <a:rPr lang="en-US" sz="3200" i="1" spc="-10" dirty="0">
                <a:solidFill>
                  <a:srgbClr val="3C85C5"/>
                </a:solidFill>
                <a:latin typeface="Cambria"/>
                <a:cs typeface="Cambria"/>
              </a:rPr>
              <a:t>noticed? </a:t>
            </a:r>
            <a:r>
              <a:rPr lang="en-US" sz="3200" i="1" dirty="0">
                <a:solidFill>
                  <a:srgbClr val="3C85C5"/>
                </a:solidFill>
                <a:latin typeface="Cambria"/>
                <a:cs typeface="Cambria"/>
              </a:rPr>
              <a:t>Ever</a:t>
            </a:r>
            <a:r>
              <a:rPr lang="en-US" sz="3200" i="1" spc="-20" dirty="0">
                <a:solidFill>
                  <a:srgbClr val="3C85C5"/>
                </a:solidFill>
                <a:latin typeface="Cambria"/>
                <a:cs typeface="Cambria"/>
              </a:rPr>
              <a:t> </a:t>
            </a:r>
            <a:r>
              <a:rPr lang="en-US" sz="3200" i="1" dirty="0">
                <a:solidFill>
                  <a:srgbClr val="3C85C5"/>
                </a:solidFill>
                <a:latin typeface="Cambria"/>
                <a:cs typeface="Cambria"/>
              </a:rPr>
              <a:t>had</a:t>
            </a:r>
            <a:r>
              <a:rPr lang="en-US" sz="3200" i="1" spc="-25" dirty="0">
                <a:solidFill>
                  <a:srgbClr val="3C85C5"/>
                </a:solidFill>
                <a:latin typeface="Cambria"/>
                <a:cs typeface="Cambria"/>
              </a:rPr>
              <a:t> </a:t>
            </a:r>
            <a:r>
              <a:rPr lang="en-US" sz="3200" i="1" dirty="0">
                <a:solidFill>
                  <a:srgbClr val="3C85C5"/>
                </a:solidFill>
                <a:latin typeface="Cambria"/>
                <a:cs typeface="Cambria"/>
              </a:rPr>
              <a:t>it</a:t>
            </a:r>
            <a:r>
              <a:rPr lang="en-US" sz="3200" i="1" spc="-30" dirty="0">
                <a:solidFill>
                  <a:srgbClr val="3C85C5"/>
                </a:solidFill>
                <a:latin typeface="Cambria"/>
                <a:cs typeface="Cambria"/>
              </a:rPr>
              <a:t> </a:t>
            </a:r>
            <a:r>
              <a:rPr lang="en-US" sz="3200" i="1" spc="-10" dirty="0">
                <a:solidFill>
                  <a:srgbClr val="3C85C5"/>
                </a:solidFill>
                <a:latin typeface="Cambria"/>
                <a:cs typeface="Cambria"/>
              </a:rPr>
              <a:t>before?</a:t>
            </a:r>
            <a:endParaRPr lang="en-US" sz="3200" dirty="0">
              <a:latin typeface="Cambria"/>
              <a:cs typeface="Cambria"/>
            </a:endParaRPr>
          </a:p>
          <a:p>
            <a:pPr marL="170815">
              <a:lnSpc>
                <a:spcPct val="100000"/>
              </a:lnSpc>
              <a:spcBef>
                <a:spcPts val="100"/>
              </a:spcBef>
            </a:pPr>
            <a:r>
              <a:rPr lang="en-US" sz="3200" b="1" dirty="0">
                <a:solidFill>
                  <a:srgbClr val="3C85C5"/>
                </a:solidFill>
                <a:latin typeface="Cambria"/>
                <a:cs typeface="Cambria"/>
              </a:rPr>
              <a:t>SOCRATES</a:t>
            </a:r>
            <a:r>
              <a:rPr lang="en-US" sz="3200" b="1" spc="-90" dirty="0">
                <a:solidFill>
                  <a:srgbClr val="3C85C5"/>
                </a:solidFill>
                <a:latin typeface="Cambria"/>
                <a:cs typeface="Cambria"/>
              </a:rPr>
              <a:t> </a:t>
            </a:r>
            <a:r>
              <a:rPr lang="en-US" sz="3200" spc="-10" dirty="0">
                <a:solidFill>
                  <a:srgbClr val="3C85C5"/>
                </a:solidFill>
                <a:latin typeface="Cambria"/>
                <a:cs typeface="Cambria"/>
              </a:rPr>
              <a:t>Questions</a:t>
            </a:r>
            <a:r>
              <a:rPr lang="en-US" sz="3200" b="1" spc="-10" dirty="0">
                <a:solidFill>
                  <a:srgbClr val="3C85C5"/>
                </a:solidFill>
                <a:latin typeface="Cambria"/>
                <a:cs typeface="Cambria"/>
              </a:rPr>
              <a:t>:</a:t>
            </a:r>
            <a:endParaRPr lang="en-US" sz="3200" dirty="0">
              <a:latin typeface="Cambria"/>
              <a:cs typeface="Cambria"/>
            </a:endParaRPr>
          </a:p>
          <a:p>
            <a:pPr marL="399415" indent="-343535">
              <a:lnSpc>
                <a:spcPct val="100000"/>
              </a:lnSpc>
              <a:spcBef>
                <a:spcPts val="95"/>
              </a:spcBef>
              <a:buFont typeface="Wingdings"/>
              <a:buChar char=""/>
              <a:tabLst>
                <a:tab pos="399415" algn="l"/>
                <a:tab pos="400050" algn="l"/>
              </a:tabLst>
            </a:pPr>
            <a:r>
              <a:rPr lang="en-US" sz="3200" b="1" u="sng" spc="-20" dirty="0">
                <a:solidFill>
                  <a:srgbClr val="073762"/>
                </a:solidFill>
                <a:uFill>
                  <a:solidFill>
                    <a:srgbClr val="073762"/>
                  </a:solidFill>
                </a:uFill>
                <a:latin typeface="Cambria"/>
                <a:cs typeface="Cambria"/>
              </a:rPr>
              <a:t>S</a:t>
            </a:r>
            <a:r>
              <a:rPr lang="en-US" sz="3200" b="1" spc="-20" dirty="0">
                <a:solidFill>
                  <a:srgbClr val="073762"/>
                </a:solidFill>
                <a:latin typeface="Cambria"/>
                <a:cs typeface="Cambria"/>
              </a:rPr>
              <a:t>ite</a:t>
            </a:r>
            <a:endParaRPr lang="en-US" sz="3200" dirty="0">
              <a:latin typeface="Cambria"/>
              <a:cs typeface="Cambria"/>
            </a:endParaRPr>
          </a:p>
          <a:p>
            <a:pPr marL="399415" indent="-331470">
              <a:lnSpc>
                <a:spcPct val="100000"/>
              </a:lnSpc>
              <a:buFont typeface="Wingdings"/>
              <a:buChar char=""/>
              <a:tabLst>
                <a:tab pos="399415" algn="l"/>
                <a:tab pos="400050" algn="l"/>
              </a:tabLst>
            </a:pPr>
            <a:r>
              <a:rPr lang="en-US" sz="3200" b="1" u="sng" dirty="0">
                <a:solidFill>
                  <a:srgbClr val="073762"/>
                </a:solidFill>
                <a:uFill>
                  <a:solidFill>
                    <a:srgbClr val="073762"/>
                  </a:solidFill>
                </a:uFill>
                <a:latin typeface="Cambria"/>
                <a:cs typeface="Cambria"/>
              </a:rPr>
              <a:t>O</a:t>
            </a:r>
            <a:r>
              <a:rPr lang="en-US" sz="3200" b="1" dirty="0">
                <a:solidFill>
                  <a:srgbClr val="073762"/>
                </a:solidFill>
                <a:latin typeface="Cambria"/>
                <a:cs typeface="Cambria"/>
              </a:rPr>
              <a:t>nset</a:t>
            </a:r>
            <a:r>
              <a:rPr lang="en-US" sz="2800" dirty="0">
                <a:solidFill>
                  <a:srgbClr val="073762"/>
                </a:solidFill>
                <a:latin typeface="Cambria"/>
                <a:cs typeface="Cambria"/>
              </a:rPr>
              <a:t>:</a:t>
            </a:r>
            <a:r>
              <a:rPr lang="en-US" sz="2800" spc="-15" dirty="0">
                <a:solidFill>
                  <a:srgbClr val="073762"/>
                </a:solidFill>
                <a:latin typeface="Cambria"/>
                <a:cs typeface="Cambria"/>
              </a:rPr>
              <a:t> </a:t>
            </a:r>
            <a:r>
              <a:rPr lang="en-US" sz="2800" dirty="0">
                <a:solidFill>
                  <a:srgbClr val="073762"/>
                </a:solidFill>
                <a:latin typeface="Cambria"/>
                <a:cs typeface="Cambria"/>
              </a:rPr>
              <a:t>Rapid?</a:t>
            </a:r>
            <a:r>
              <a:rPr lang="en-US" sz="2800" spc="-45" dirty="0">
                <a:solidFill>
                  <a:srgbClr val="073762"/>
                </a:solidFill>
                <a:latin typeface="Cambria"/>
                <a:cs typeface="Cambria"/>
              </a:rPr>
              <a:t> </a:t>
            </a:r>
            <a:r>
              <a:rPr lang="en-US" sz="2800" dirty="0">
                <a:solidFill>
                  <a:srgbClr val="073762"/>
                </a:solidFill>
                <a:latin typeface="Cambria"/>
                <a:cs typeface="Cambria"/>
              </a:rPr>
              <a:t>Gradual?</a:t>
            </a:r>
            <a:r>
              <a:rPr lang="en-US" sz="2800" spc="-40" dirty="0">
                <a:solidFill>
                  <a:srgbClr val="073762"/>
                </a:solidFill>
                <a:latin typeface="Cambria"/>
                <a:cs typeface="Cambria"/>
              </a:rPr>
              <a:t> </a:t>
            </a:r>
            <a:r>
              <a:rPr lang="en-US" sz="2800" dirty="0">
                <a:solidFill>
                  <a:srgbClr val="073762"/>
                </a:solidFill>
                <a:latin typeface="Cambria"/>
                <a:cs typeface="Cambria"/>
              </a:rPr>
              <a:t>Continuous?</a:t>
            </a:r>
            <a:r>
              <a:rPr lang="en-US" sz="2800" spc="-55" dirty="0">
                <a:solidFill>
                  <a:srgbClr val="073762"/>
                </a:solidFill>
                <a:latin typeface="Cambria"/>
                <a:cs typeface="Cambria"/>
              </a:rPr>
              <a:t> </a:t>
            </a:r>
            <a:r>
              <a:rPr lang="en-US" sz="2800" spc="-10" dirty="0">
                <a:solidFill>
                  <a:srgbClr val="073762"/>
                </a:solidFill>
                <a:latin typeface="Cambria"/>
                <a:cs typeface="Cambria"/>
              </a:rPr>
              <a:t>Intermittent?</a:t>
            </a:r>
            <a:endParaRPr lang="en-US" sz="2800" dirty="0">
              <a:latin typeface="Cambria"/>
              <a:cs typeface="Cambria"/>
            </a:endParaRPr>
          </a:p>
          <a:p>
            <a:pPr marL="399415" indent="-331470">
              <a:lnSpc>
                <a:spcPct val="100000"/>
              </a:lnSpc>
              <a:buFont typeface="Wingdings"/>
              <a:buChar char=""/>
              <a:tabLst>
                <a:tab pos="399415" algn="l"/>
                <a:tab pos="400050" algn="l"/>
              </a:tabLst>
            </a:pPr>
            <a:r>
              <a:rPr lang="en-US" sz="3200" b="1" u="sng" spc="-10" dirty="0">
                <a:solidFill>
                  <a:srgbClr val="073762"/>
                </a:solidFill>
                <a:uFill>
                  <a:solidFill>
                    <a:srgbClr val="073762"/>
                  </a:solidFill>
                </a:uFill>
                <a:latin typeface="Cambria"/>
                <a:cs typeface="Cambria"/>
              </a:rPr>
              <a:t>C</a:t>
            </a:r>
            <a:r>
              <a:rPr lang="en-US" sz="3200" b="1" spc="-10" dirty="0">
                <a:solidFill>
                  <a:srgbClr val="073762"/>
                </a:solidFill>
                <a:latin typeface="Cambria"/>
                <a:cs typeface="Cambria"/>
              </a:rPr>
              <a:t>haracter</a:t>
            </a:r>
            <a:r>
              <a:rPr lang="en-US" sz="2800" spc="-10" dirty="0">
                <a:solidFill>
                  <a:srgbClr val="073762"/>
                </a:solidFill>
                <a:latin typeface="Cambria"/>
                <a:cs typeface="Cambria"/>
              </a:rPr>
              <a:t>:</a:t>
            </a:r>
            <a:r>
              <a:rPr lang="en-US" sz="2800" spc="-5" dirty="0">
                <a:solidFill>
                  <a:srgbClr val="073762"/>
                </a:solidFill>
                <a:latin typeface="Cambria"/>
                <a:cs typeface="Cambria"/>
              </a:rPr>
              <a:t> </a:t>
            </a:r>
            <a:r>
              <a:rPr lang="en-US" sz="2800" dirty="0">
                <a:solidFill>
                  <a:srgbClr val="073762"/>
                </a:solidFill>
                <a:latin typeface="Cambria"/>
                <a:cs typeface="Cambria"/>
              </a:rPr>
              <a:t>Stabbing?</a:t>
            </a:r>
            <a:r>
              <a:rPr lang="en-US" sz="2800" spc="-45" dirty="0">
                <a:solidFill>
                  <a:srgbClr val="073762"/>
                </a:solidFill>
                <a:latin typeface="Cambria"/>
                <a:cs typeface="Cambria"/>
              </a:rPr>
              <a:t> </a:t>
            </a:r>
            <a:r>
              <a:rPr lang="en-US" sz="2800" dirty="0">
                <a:solidFill>
                  <a:srgbClr val="073762"/>
                </a:solidFill>
                <a:latin typeface="Cambria"/>
                <a:cs typeface="Cambria"/>
              </a:rPr>
              <a:t>Burning?</a:t>
            </a:r>
            <a:r>
              <a:rPr lang="en-US" sz="2800" spc="-55" dirty="0">
                <a:solidFill>
                  <a:srgbClr val="073762"/>
                </a:solidFill>
                <a:latin typeface="Cambria"/>
                <a:cs typeface="Cambria"/>
              </a:rPr>
              <a:t> </a:t>
            </a:r>
            <a:r>
              <a:rPr lang="en-US" sz="2800" dirty="0" err="1">
                <a:solidFill>
                  <a:srgbClr val="073762"/>
                </a:solidFill>
                <a:latin typeface="Cambria"/>
                <a:cs typeface="Cambria"/>
              </a:rPr>
              <a:t>Cramp?amount</a:t>
            </a:r>
            <a:r>
              <a:rPr lang="en-US" sz="2800" dirty="0">
                <a:solidFill>
                  <a:srgbClr val="073762"/>
                </a:solidFill>
                <a:latin typeface="Cambria"/>
                <a:cs typeface="Cambria"/>
              </a:rPr>
              <a:t>?</a:t>
            </a:r>
            <a:r>
              <a:rPr lang="en-US" sz="2800" spc="-50" dirty="0">
                <a:solidFill>
                  <a:srgbClr val="073762"/>
                </a:solidFill>
                <a:latin typeface="Cambria"/>
                <a:cs typeface="Cambria"/>
              </a:rPr>
              <a:t> </a:t>
            </a:r>
            <a:r>
              <a:rPr lang="en-US" sz="2800" spc="-10" dirty="0">
                <a:solidFill>
                  <a:srgbClr val="073762"/>
                </a:solidFill>
                <a:latin typeface="Cambria"/>
                <a:cs typeface="Cambria"/>
              </a:rPr>
              <a:t>color?</a:t>
            </a:r>
            <a:endParaRPr lang="en-US" sz="2800" dirty="0">
              <a:latin typeface="Cambria"/>
              <a:cs typeface="Cambria"/>
            </a:endParaRPr>
          </a:p>
          <a:p>
            <a:pPr marL="0" indent="0">
              <a:buNone/>
            </a:pPr>
            <a:endParaRPr lang="en-GB" sz="3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7799461"/>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900" y="0"/>
            <a:ext cx="11714833" cy="6482687"/>
          </a:xfrm>
        </p:spPr>
        <p:txBody>
          <a:bodyPr>
            <a:normAutofit/>
          </a:bodyPr>
          <a:lstStyle/>
          <a:p>
            <a:pPr marL="399415" indent="-331470">
              <a:lnSpc>
                <a:spcPct val="100000"/>
              </a:lnSpc>
              <a:buFont typeface="Wingdings"/>
              <a:buChar char=""/>
              <a:tabLst>
                <a:tab pos="399415" algn="l"/>
                <a:tab pos="400050" algn="l"/>
              </a:tabLst>
            </a:pPr>
            <a:r>
              <a:rPr lang="en-US" sz="3600" b="1" u="sng" spc="-10" dirty="0">
                <a:solidFill>
                  <a:srgbClr val="073762"/>
                </a:solidFill>
                <a:uFill>
                  <a:solidFill>
                    <a:srgbClr val="073762"/>
                  </a:solidFill>
                </a:uFill>
                <a:latin typeface="Times New Roman" panose="02020603050405020304" pitchFamily="18" charset="0"/>
                <a:cs typeface="Times New Roman" panose="02020603050405020304" pitchFamily="18" charset="0"/>
              </a:rPr>
              <a:t>R</a:t>
            </a:r>
            <a:r>
              <a:rPr lang="en-US" sz="3600" b="1" spc="-10" dirty="0">
                <a:solidFill>
                  <a:srgbClr val="073762"/>
                </a:solidFill>
                <a:latin typeface="Times New Roman" panose="02020603050405020304" pitchFamily="18" charset="0"/>
                <a:cs typeface="Times New Roman" panose="02020603050405020304" pitchFamily="18" charset="0"/>
              </a:rPr>
              <a:t>adiation</a:t>
            </a:r>
            <a:r>
              <a:rPr lang="en-US" sz="3600" b="1" spc="-25"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(if</a:t>
            </a:r>
            <a:r>
              <a:rPr lang="en-US" sz="3600" spc="-10"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the</a:t>
            </a:r>
            <a:r>
              <a:rPr lang="en-US" sz="3600" spc="-15"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symptom</a:t>
            </a:r>
            <a:r>
              <a:rPr lang="en-US" sz="3600" spc="-35"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is</a:t>
            </a:r>
            <a:r>
              <a:rPr lang="en-US" sz="3600" spc="-20"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pain</a:t>
            </a:r>
            <a:r>
              <a:rPr lang="en-US" sz="3600" spc="-5"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or</a:t>
            </a:r>
            <a:r>
              <a:rPr lang="en-US" sz="3600" spc="-20" dirty="0">
                <a:solidFill>
                  <a:srgbClr val="073762"/>
                </a:solidFill>
                <a:latin typeface="Times New Roman" panose="02020603050405020304" pitchFamily="18" charset="0"/>
                <a:cs typeface="Times New Roman" panose="02020603050405020304" pitchFamily="18" charset="0"/>
              </a:rPr>
              <a:t> </a:t>
            </a:r>
            <a:r>
              <a:rPr lang="en-US" sz="3600" spc="-10" dirty="0">
                <a:solidFill>
                  <a:srgbClr val="073762"/>
                </a:solidFill>
                <a:latin typeface="Times New Roman" panose="02020603050405020304" pitchFamily="18" charset="0"/>
                <a:cs typeface="Times New Roman" panose="02020603050405020304" pitchFamily="18" charset="0"/>
              </a:rPr>
              <a:t>discomfort)</a:t>
            </a:r>
            <a:endParaRPr lang="en-US" sz="3600" dirty="0">
              <a:latin typeface="Times New Roman" panose="02020603050405020304" pitchFamily="18" charset="0"/>
              <a:cs typeface="Times New Roman" panose="02020603050405020304" pitchFamily="18" charset="0"/>
            </a:endParaRPr>
          </a:p>
          <a:p>
            <a:pPr marL="399415" indent="-331470">
              <a:lnSpc>
                <a:spcPct val="100000"/>
              </a:lnSpc>
              <a:buFont typeface="Wingdings"/>
              <a:buChar char=""/>
              <a:tabLst>
                <a:tab pos="399415" algn="l"/>
                <a:tab pos="400050" algn="l"/>
              </a:tabLst>
            </a:pPr>
            <a:r>
              <a:rPr lang="en-US" sz="3600" b="1" u="sng" spc="-10" dirty="0">
                <a:solidFill>
                  <a:srgbClr val="073762"/>
                </a:solidFill>
                <a:uFill>
                  <a:solidFill>
                    <a:srgbClr val="073762"/>
                  </a:solidFill>
                </a:uFill>
                <a:latin typeface="Times New Roman" panose="02020603050405020304" pitchFamily="18" charset="0"/>
                <a:cs typeface="Times New Roman" panose="02020603050405020304" pitchFamily="18" charset="0"/>
              </a:rPr>
              <a:t>A</a:t>
            </a:r>
            <a:r>
              <a:rPr lang="en-US" sz="3600" b="1" spc="-10" dirty="0">
                <a:solidFill>
                  <a:srgbClr val="073762"/>
                </a:solidFill>
                <a:latin typeface="Times New Roman" panose="02020603050405020304" pitchFamily="18" charset="0"/>
                <a:cs typeface="Times New Roman" panose="02020603050405020304" pitchFamily="18" charset="0"/>
              </a:rPr>
              <a:t>lleviating</a:t>
            </a:r>
            <a:r>
              <a:rPr lang="en-US" sz="3600" b="1" spc="-45" dirty="0">
                <a:solidFill>
                  <a:srgbClr val="073762"/>
                </a:solidFill>
                <a:latin typeface="Times New Roman" panose="02020603050405020304" pitchFamily="18" charset="0"/>
                <a:cs typeface="Times New Roman" panose="02020603050405020304" pitchFamily="18" charset="0"/>
              </a:rPr>
              <a:t> </a:t>
            </a:r>
            <a:r>
              <a:rPr lang="en-US" sz="3600" b="1" dirty="0">
                <a:solidFill>
                  <a:srgbClr val="073762"/>
                </a:solidFill>
                <a:latin typeface="Times New Roman" panose="02020603050405020304" pitchFamily="18" charset="0"/>
                <a:cs typeface="Times New Roman" panose="02020603050405020304" pitchFamily="18" charset="0"/>
              </a:rPr>
              <a:t>factors:</a:t>
            </a:r>
            <a:r>
              <a:rPr lang="en-US" sz="3600" b="1" spc="5"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Movement?</a:t>
            </a:r>
            <a:r>
              <a:rPr lang="en-US" sz="3600" spc="-30"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Eating?</a:t>
            </a:r>
            <a:r>
              <a:rPr lang="en-US" sz="3600" spc="-60" dirty="0">
                <a:solidFill>
                  <a:srgbClr val="073762"/>
                </a:solidFill>
                <a:latin typeface="Times New Roman" panose="02020603050405020304" pitchFamily="18" charset="0"/>
                <a:cs typeface="Times New Roman" panose="02020603050405020304" pitchFamily="18" charset="0"/>
              </a:rPr>
              <a:t> </a:t>
            </a:r>
            <a:r>
              <a:rPr lang="en-US" sz="3600" spc="-10" dirty="0">
                <a:solidFill>
                  <a:srgbClr val="073762"/>
                </a:solidFill>
                <a:latin typeface="Times New Roman" panose="02020603050405020304" pitchFamily="18" charset="0"/>
                <a:cs typeface="Times New Roman" panose="02020603050405020304" pitchFamily="18" charset="0"/>
              </a:rPr>
              <a:t>Coughing?</a:t>
            </a:r>
            <a:endParaRPr lang="en-US" sz="3600" dirty="0">
              <a:latin typeface="Times New Roman" panose="02020603050405020304" pitchFamily="18" charset="0"/>
              <a:cs typeface="Times New Roman" panose="02020603050405020304" pitchFamily="18" charset="0"/>
            </a:endParaRPr>
          </a:p>
          <a:p>
            <a:pPr marL="399415" indent="-331470">
              <a:lnSpc>
                <a:spcPct val="100000"/>
              </a:lnSpc>
              <a:buFont typeface="Wingdings"/>
              <a:buChar char=""/>
              <a:tabLst>
                <a:tab pos="399415" algn="l"/>
                <a:tab pos="400050" algn="l"/>
              </a:tabLst>
            </a:pPr>
            <a:r>
              <a:rPr lang="en-US" sz="3600" b="1" u="sng" dirty="0">
                <a:solidFill>
                  <a:srgbClr val="073762"/>
                </a:solidFill>
                <a:uFill>
                  <a:solidFill>
                    <a:srgbClr val="073762"/>
                  </a:solidFill>
                </a:uFill>
                <a:latin typeface="Times New Roman" panose="02020603050405020304" pitchFamily="18" charset="0"/>
                <a:cs typeface="Times New Roman" panose="02020603050405020304" pitchFamily="18" charset="0"/>
              </a:rPr>
              <a:t>T</a:t>
            </a:r>
            <a:r>
              <a:rPr lang="en-US" sz="3600" b="1" dirty="0">
                <a:solidFill>
                  <a:srgbClr val="073762"/>
                </a:solidFill>
                <a:latin typeface="Times New Roman" panose="02020603050405020304" pitchFamily="18" charset="0"/>
                <a:cs typeface="Times New Roman" panose="02020603050405020304" pitchFamily="18" charset="0"/>
              </a:rPr>
              <a:t>iming</a:t>
            </a:r>
            <a:r>
              <a:rPr lang="en-US" sz="3600" dirty="0">
                <a:solidFill>
                  <a:srgbClr val="073762"/>
                </a:solidFill>
                <a:latin typeface="Times New Roman" panose="02020603050405020304" pitchFamily="18" charset="0"/>
                <a:cs typeface="Times New Roman" panose="02020603050405020304" pitchFamily="18" charset="0"/>
              </a:rPr>
              <a:t>:</a:t>
            </a:r>
            <a:r>
              <a:rPr lang="en-US" sz="3600" spc="10"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Noticed</a:t>
            </a:r>
            <a:r>
              <a:rPr lang="en-US" sz="3600" spc="-45"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when?</a:t>
            </a:r>
            <a:r>
              <a:rPr lang="en-US" sz="3600" spc="-15"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Better</a:t>
            </a:r>
            <a:r>
              <a:rPr lang="en-US" sz="3600" spc="-30"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or</a:t>
            </a:r>
            <a:r>
              <a:rPr lang="en-US" sz="3600" spc="-25"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worse</a:t>
            </a:r>
            <a:r>
              <a:rPr lang="en-US" sz="3600" spc="-15"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in</a:t>
            </a:r>
            <a:r>
              <a:rPr lang="en-US" sz="3600" spc="-15"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night</a:t>
            </a:r>
            <a:r>
              <a:rPr lang="en-US" sz="3600" spc="-30"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or</a:t>
            </a:r>
            <a:r>
              <a:rPr lang="en-US" sz="3600" spc="-25" dirty="0">
                <a:solidFill>
                  <a:srgbClr val="073762"/>
                </a:solidFill>
                <a:latin typeface="Times New Roman" panose="02020603050405020304" pitchFamily="18" charset="0"/>
                <a:cs typeface="Times New Roman" panose="02020603050405020304" pitchFamily="18" charset="0"/>
              </a:rPr>
              <a:t> </a:t>
            </a:r>
            <a:r>
              <a:rPr lang="en-US" sz="3600" spc="-20" dirty="0">
                <a:solidFill>
                  <a:srgbClr val="073762"/>
                </a:solidFill>
                <a:latin typeface="Times New Roman" panose="02020603050405020304" pitchFamily="18" charset="0"/>
                <a:cs typeface="Times New Roman" panose="02020603050405020304" pitchFamily="18" charset="0"/>
              </a:rPr>
              <a:t>day?</a:t>
            </a:r>
            <a:endParaRPr lang="en-US" sz="3600" dirty="0">
              <a:latin typeface="Times New Roman" panose="02020603050405020304" pitchFamily="18" charset="0"/>
              <a:cs typeface="Times New Roman" panose="02020603050405020304" pitchFamily="18" charset="0"/>
            </a:endParaRPr>
          </a:p>
          <a:p>
            <a:pPr marL="399415" indent="-331470">
              <a:lnSpc>
                <a:spcPct val="100000"/>
              </a:lnSpc>
              <a:buFont typeface="Wingdings"/>
              <a:buChar char=""/>
              <a:tabLst>
                <a:tab pos="399415" algn="l"/>
                <a:tab pos="400050" algn="l"/>
              </a:tabLst>
            </a:pPr>
            <a:r>
              <a:rPr lang="en-US" sz="3600" b="1" u="sng" spc="-10" dirty="0">
                <a:solidFill>
                  <a:srgbClr val="073762"/>
                </a:solidFill>
                <a:uFill>
                  <a:solidFill>
                    <a:srgbClr val="073762"/>
                  </a:solidFill>
                </a:uFill>
                <a:latin typeface="Times New Roman" panose="02020603050405020304" pitchFamily="18" charset="0"/>
                <a:cs typeface="Times New Roman" panose="02020603050405020304" pitchFamily="18" charset="0"/>
              </a:rPr>
              <a:t>E</a:t>
            </a:r>
            <a:r>
              <a:rPr lang="en-US" sz="3600" b="1" spc="-10" dirty="0">
                <a:solidFill>
                  <a:srgbClr val="073762"/>
                </a:solidFill>
                <a:latin typeface="Times New Roman" panose="02020603050405020304" pitchFamily="18" charset="0"/>
                <a:cs typeface="Times New Roman" panose="02020603050405020304" pitchFamily="18" charset="0"/>
              </a:rPr>
              <a:t>xacerbating</a:t>
            </a:r>
            <a:r>
              <a:rPr lang="en-US" sz="3600" b="1" spc="-20" dirty="0">
                <a:solidFill>
                  <a:srgbClr val="073762"/>
                </a:solidFill>
                <a:latin typeface="Times New Roman" panose="02020603050405020304" pitchFamily="18" charset="0"/>
                <a:cs typeface="Times New Roman" panose="02020603050405020304" pitchFamily="18" charset="0"/>
              </a:rPr>
              <a:t> </a:t>
            </a:r>
            <a:r>
              <a:rPr lang="en-US" sz="3600" b="1" dirty="0">
                <a:solidFill>
                  <a:srgbClr val="073762"/>
                </a:solidFill>
                <a:latin typeface="Times New Roman" panose="02020603050405020304" pitchFamily="18" charset="0"/>
                <a:cs typeface="Times New Roman" panose="02020603050405020304" pitchFamily="18" charset="0"/>
              </a:rPr>
              <a:t>factors:</a:t>
            </a:r>
            <a:r>
              <a:rPr lang="en-US" sz="3600" b="1" spc="5"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Movement?</a:t>
            </a:r>
            <a:r>
              <a:rPr lang="en-US" sz="3600" spc="-50" dirty="0">
                <a:solidFill>
                  <a:srgbClr val="073762"/>
                </a:solidFill>
                <a:latin typeface="Times New Roman" panose="02020603050405020304" pitchFamily="18" charset="0"/>
                <a:cs typeface="Times New Roman" panose="02020603050405020304" pitchFamily="18" charset="0"/>
              </a:rPr>
              <a:t> </a:t>
            </a:r>
            <a:r>
              <a:rPr lang="en-US" sz="3600" spc="-10" dirty="0" err="1">
                <a:solidFill>
                  <a:srgbClr val="073762"/>
                </a:solidFill>
                <a:latin typeface="Times New Roman" panose="02020603050405020304" pitchFamily="18" charset="0"/>
                <a:cs typeface="Times New Roman" panose="02020603050405020304" pitchFamily="18" charset="0"/>
              </a:rPr>
              <a:t>Eating?Coughing</a:t>
            </a:r>
            <a:r>
              <a:rPr lang="en-US" sz="3600" spc="-10" dirty="0">
                <a:solidFill>
                  <a:srgbClr val="073762"/>
                </a:solidFill>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a:p>
            <a:pPr marL="399415" indent="-331470">
              <a:lnSpc>
                <a:spcPct val="100000"/>
              </a:lnSpc>
              <a:buFont typeface="Wingdings"/>
              <a:buChar char=""/>
              <a:tabLst>
                <a:tab pos="399415" algn="l"/>
                <a:tab pos="400050" algn="l"/>
              </a:tabLst>
            </a:pPr>
            <a:r>
              <a:rPr lang="en-US" sz="3600" b="1" u="sng" dirty="0">
                <a:solidFill>
                  <a:srgbClr val="073762"/>
                </a:solidFill>
                <a:uFill>
                  <a:solidFill>
                    <a:srgbClr val="073762"/>
                  </a:solidFill>
                </a:uFill>
                <a:latin typeface="Times New Roman" panose="02020603050405020304" pitchFamily="18" charset="0"/>
                <a:cs typeface="Times New Roman" panose="02020603050405020304" pitchFamily="18" charset="0"/>
              </a:rPr>
              <a:t>S</a:t>
            </a:r>
            <a:r>
              <a:rPr lang="en-US" sz="3600" b="1" dirty="0">
                <a:solidFill>
                  <a:srgbClr val="073762"/>
                </a:solidFill>
                <a:latin typeface="Times New Roman" panose="02020603050405020304" pitchFamily="18" charset="0"/>
                <a:cs typeface="Times New Roman" panose="02020603050405020304" pitchFamily="18" charset="0"/>
              </a:rPr>
              <a:t>everity:</a:t>
            </a:r>
            <a:r>
              <a:rPr lang="en-US" sz="3600" b="1" spc="-35"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Interfere</a:t>
            </a:r>
            <a:r>
              <a:rPr lang="en-US" sz="3600" spc="-25"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with</a:t>
            </a:r>
            <a:r>
              <a:rPr lang="en-US" sz="3600" spc="-50"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normal</a:t>
            </a:r>
            <a:r>
              <a:rPr lang="en-US" sz="3600" spc="-40" dirty="0">
                <a:solidFill>
                  <a:srgbClr val="073762"/>
                </a:solidFill>
                <a:latin typeface="Times New Roman" panose="02020603050405020304" pitchFamily="18" charset="0"/>
                <a:cs typeface="Times New Roman" panose="02020603050405020304" pitchFamily="18" charset="0"/>
              </a:rPr>
              <a:t> </a:t>
            </a:r>
            <a:r>
              <a:rPr lang="en-US" sz="3600" spc="-10" dirty="0">
                <a:solidFill>
                  <a:srgbClr val="073762"/>
                </a:solidFill>
                <a:latin typeface="Times New Roman" panose="02020603050405020304" pitchFamily="18" charset="0"/>
                <a:cs typeface="Times New Roman" panose="02020603050405020304" pitchFamily="18" charset="0"/>
              </a:rPr>
              <a:t>activity?</a:t>
            </a:r>
            <a:endParaRPr lang="en-US" sz="3600" dirty="0">
              <a:latin typeface="Times New Roman" panose="02020603050405020304" pitchFamily="18" charset="0"/>
              <a:cs typeface="Times New Roman" panose="02020603050405020304" pitchFamily="18" charset="0"/>
            </a:endParaRPr>
          </a:p>
          <a:p>
            <a:pPr marL="68580">
              <a:lnSpc>
                <a:spcPct val="100000"/>
              </a:lnSpc>
            </a:pPr>
            <a:r>
              <a:rPr lang="en-US" sz="3600" b="1" dirty="0">
                <a:solidFill>
                  <a:srgbClr val="073762"/>
                </a:solidFill>
                <a:latin typeface="Times New Roman" panose="02020603050405020304" pitchFamily="18" charset="0"/>
                <a:cs typeface="Times New Roman" panose="02020603050405020304" pitchFamily="18" charset="0"/>
              </a:rPr>
              <a:t>Associated</a:t>
            </a:r>
            <a:r>
              <a:rPr lang="en-US" sz="3600" b="1" spc="-15" dirty="0">
                <a:solidFill>
                  <a:srgbClr val="073762"/>
                </a:solidFill>
                <a:latin typeface="Times New Roman" panose="02020603050405020304" pitchFamily="18" charset="0"/>
                <a:cs typeface="Times New Roman" panose="02020603050405020304" pitchFamily="18" charset="0"/>
              </a:rPr>
              <a:t> </a:t>
            </a:r>
            <a:r>
              <a:rPr lang="en-US" sz="3600" b="1" dirty="0">
                <a:solidFill>
                  <a:srgbClr val="073762"/>
                </a:solidFill>
                <a:latin typeface="Times New Roman" panose="02020603050405020304" pitchFamily="18" charset="0"/>
                <a:cs typeface="Times New Roman" panose="02020603050405020304" pitchFamily="18" charset="0"/>
              </a:rPr>
              <a:t>symptoms</a:t>
            </a:r>
            <a:r>
              <a:rPr lang="en-US" sz="3600" b="1" spc="5"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related</a:t>
            </a:r>
            <a:r>
              <a:rPr lang="en-US" sz="3600" spc="-30"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to</a:t>
            </a:r>
            <a:r>
              <a:rPr lang="en-US" sz="3600" spc="-20"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the</a:t>
            </a:r>
            <a:r>
              <a:rPr lang="en-US" sz="3600" spc="-20"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same</a:t>
            </a:r>
            <a:r>
              <a:rPr lang="en-US" sz="3600" spc="-15"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system</a:t>
            </a:r>
            <a:r>
              <a:rPr lang="en-US" sz="3600" spc="-30"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as</a:t>
            </a:r>
            <a:r>
              <a:rPr lang="en-US" sz="3600" spc="-25"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the</a:t>
            </a:r>
            <a:r>
              <a:rPr lang="en-US" sz="3600" spc="-30" dirty="0">
                <a:solidFill>
                  <a:srgbClr val="073762"/>
                </a:solidFill>
                <a:latin typeface="Times New Roman" panose="02020603050405020304" pitchFamily="18" charset="0"/>
                <a:cs typeface="Times New Roman" panose="02020603050405020304" pitchFamily="18" charset="0"/>
              </a:rPr>
              <a:t> </a:t>
            </a:r>
            <a:r>
              <a:rPr lang="en-US" sz="3600" spc="-25" dirty="0">
                <a:solidFill>
                  <a:srgbClr val="073762"/>
                </a:solidFill>
                <a:latin typeface="Times New Roman" panose="02020603050405020304" pitchFamily="18" charset="0"/>
                <a:cs typeface="Times New Roman" panose="02020603050405020304" pitchFamily="18" charset="0"/>
              </a:rPr>
              <a:t>CC</a:t>
            </a:r>
            <a:endParaRPr lang="en-US" sz="3600" dirty="0">
              <a:latin typeface="Times New Roman" panose="02020603050405020304" pitchFamily="18" charset="0"/>
              <a:cs typeface="Times New Roman" panose="02020603050405020304" pitchFamily="18" charset="0"/>
            </a:endParaRPr>
          </a:p>
          <a:p>
            <a:pPr marL="68580">
              <a:lnSpc>
                <a:spcPct val="100000"/>
              </a:lnSpc>
            </a:pPr>
            <a:r>
              <a:rPr lang="en-US" sz="3600" b="1" spc="-10" dirty="0">
                <a:solidFill>
                  <a:srgbClr val="073762"/>
                </a:solidFill>
                <a:latin typeface="Times New Roman" panose="02020603050405020304" pitchFamily="18" charset="0"/>
                <a:cs typeface="Times New Roman" panose="02020603050405020304" pitchFamily="18" charset="0"/>
              </a:rPr>
              <a:t>Constitutional</a:t>
            </a:r>
            <a:r>
              <a:rPr lang="en-US" sz="3600" b="1" spc="-5" dirty="0">
                <a:solidFill>
                  <a:srgbClr val="073762"/>
                </a:solidFill>
                <a:latin typeface="Times New Roman" panose="02020603050405020304" pitchFamily="18" charset="0"/>
                <a:cs typeface="Times New Roman" panose="02020603050405020304" pitchFamily="18" charset="0"/>
              </a:rPr>
              <a:t> </a:t>
            </a:r>
            <a:r>
              <a:rPr lang="en-US" sz="3600" b="1" spc="-10" dirty="0">
                <a:solidFill>
                  <a:srgbClr val="073762"/>
                </a:solidFill>
                <a:latin typeface="Times New Roman" panose="02020603050405020304" pitchFamily="18" charset="0"/>
                <a:cs typeface="Times New Roman" panose="02020603050405020304" pitchFamily="18" charset="0"/>
              </a:rPr>
              <a:t>symptoms:</a:t>
            </a:r>
            <a:r>
              <a:rPr lang="en-US" sz="3600" b="1"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fever,</a:t>
            </a:r>
            <a:r>
              <a:rPr lang="en-US" sz="3600" spc="-10"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cough,</a:t>
            </a:r>
            <a:r>
              <a:rPr lang="en-US" sz="3600" spc="-45"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night</a:t>
            </a:r>
            <a:r>
              <a:rPr lang="en-US" sz="3600" spc="-10"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sweats,</a:t>
            </a:r>
            <a:r>
              <a:rPr lang="en-US" sz="3600" spc="-25"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loss</a:t>
            </a:r>
            <a:r>
              <a:rPr lang="en-US" sz="3600" spc="-25"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of</a:t>
            </a:r>
            <a:r>
              <a:rPr lang="en-US" sz="3600" spc="-15"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appetite,</a:t>
            </a:r>
            <a:r>
              <a:rPr lang="en-US" sz="3600" spc="-20"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weight</a:t>
            </a:r>
            <a:r>
              <a:rPr lang="en-US" sz="3600" spc="-40" dirty="0">
                <a:solidFill>
                  <a:srgbClr val="073762"/>
                </a:solidFill>
                <a:latin typeface="Times New Roman" panose="02020603050405020304" pitchFamily="18" charset="0"/>
                <a:cs typeface="Times New Roman" panose="02020603050405020304" pitchFamily="18" charset="0"/>
              </a:rPr>
              <a:t> </a:t>
            </a:r>
            <a:r>
              <a:rPr lang="en-US" sz="3600" spc="-20" dirty="0">
                <a:solidFill>
                  <a:srgbClr val="073762"/>
                </a:solidFill>
                <a:latin typeface="Times New Roman" panose="02020603050405020304" pitchFamily="18" charset="0"/>
                <a:cs typeface="Times New Roman" panose="02020603050405020304" pitchFamily="18" charset="0"/>
              </a:rPr>
              <a:t>loss</a:t>
            </a:r>
            <a:endParaRPr lang="en-US" sz="3600" dirty="0">
              <a:latin typeface="Times New Roman" panose="02020603050405020304" pitchFamily="18" charset="0"/>
              <a:cs typeface="Times New Roman" panose="02020603050405020304" pitchFamily="18" charset="0"/>
            </a:endParaRPr>
          </a:p>
          <a:p>
            <a:pPr marL="0" indent="0">
              <a:buNone/>
            </a:pPr>
            <a:endParaRPr lang="en-GB"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8041745"/>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9661" y="180109"/>
            <a:ext cx="11837663" cy="6830291"/>
          </a:xfrm>
        </p:spPr>
        <p:txBody>
          <a:bodyPr>
            <a:noAutofit/>
          </a:bodyPr>
          <a:lstStyle/>
          <a:p>
            <a:pPr marL="0" indent="0">
              <a:buNone/>
            </a:pPr>
            <a:r>
              <a:rPr lang="en-US" sz="3200" b="1" dirty="0" smtClean="0">
                <a:solidFill>
                  <a:srgbClr val="C00000"/>
                </a:solidFill>
                <a:latin typeface="Times New Roman" panose="02020603050405020304" pitchFamily="18" charset="0"/>
                <a:cs typeface="Times New Roman" panose="02020603050405020304" pitchFamily="18" charset="0"/>
              </a:rPr>
              <a:t>Past</a:t>
            </a:r>
            <a:r>
              <a:rPr lang="en-US" sz="3200" b="1" spc="-60" dirty="0" smtClean="0">
                <a:solidFill>
                  <a:srgbClr val="C00000"/>
                </a:solidFill>
                <a:latin typeface="Times New Roman" panose="02020603050405020304" pitchFamily="18" charset="0"/>
                <a:cs typeface="Times New Roman" panose="02020603050405020304" pitchFamily="18" charset="0"/>
              </a:rPr>
              <a:t> </a:t>
            </a:r>
            <a:r>
              <a:rPr lang="en-US" sz="3200" b="1" dirty="0">
                <a:solidFill>
                  <a:srgbClr val="C00000"/>
                </a:solidFill>
                <a:latin typeface="Times New Roman" panose="02020603050405020304" pitchFamily="18" charset="0"/>
                <a:cs typeface="Times New Roman" panose="02020603050405020304" pitchFamily="18" charset="0"/>
              </a:rPr>
              <a:t>Medical</a:t>
            </a:r>
            <a:r>
              <a:rPr lang="en-US" sz="3200" b="1" spc="-20" dirty="0">
                <a:solidFill>
                  <a:srgbClr val="C00000"/>
                </a:solidFill>
                <a:latin typeface="Times New Roman" panose="02020603050405020304" pitchFamily="18" charset="0"/>
                <a:cs typeface="Times New Roman" panose="02020603050405020304" pitchFamily="18" charset="0"/>
              </a:rPr>
              <a:t> </a:t>
            </a:r>
            <a:r>
              <a:rPr lang="en-US" sz="3200" b="1" dirty="0">
                <a:solidFill>
                  <a:srgbClr val="C00000"/>
                </a:solidFill>
                <a:latin typeface="Times New Roman" panose="02020603050405020304" pitchFamily="18" charset="0"/>
                <a:cs typeface="Times New Roman" panose="02020603050405020304" pitchFamily="18" charset="0"/>
              </a:rPr>
              <a:t>history</a:t>
            </a:r>
            <a:r>
              <a:rPr lang="en-US" sz="3200" b="1" spc="-15" dirty="0">
                <a:solidFill>
                  <a:srgbClr val="C00000"/>
                </a:solidFill>
                <a:latin typeface="Times New Roman" panose="02020603050405020304" pitchFamily="18" charset="0"/>
                <a:cs typeface="Times New Roman" panose="02020603050405020304" pitchFamily="18" charset="0"/>
              </a:rPr>
              <a:t> </a:t>
            </a:r>
            <a:r>
              <a:rPr lang="en-US" sz="3200" b="1" spc="-10" dirty="0" smtClean="0">
                <a:solidFill>
                  <a:srgbClr val="C00000"/>
                </a:solidFill>
                <a:latin typeface="Times New Roman" panose="02020603050405020304" pitchFamily="18" charset="0"/>
                <a:cs typeface="Times New Roman" panose="02020603050405020304" pitchFamily="18" charset="0"/>
              </a:rPr>
              <a:t>(</a:t>
            </a:r>
            <a:r>
              <a:rPr lang="en-US" sz="3200" b="1" spc="-10" dirty="0" err="1" smtClean="0">
                <a:solidFill>
                  <a:srgbClr val="C00000"/>
                </a:solidFill>
                <a:latin typeface="Times New Roman" panose="02020603050405020304" pitchFamily="18" charset="0"/>
                <a:cs typeface="Times New Roman" panose="02020603050405020304" pitchFamily="18" charset="0"/>
              </a:rPr>
              <a:t>PMHx</a:t>
            </a:r>
            <a:r>
              <a:rPr lang="en-US" sz="3200" b="1" spc="-10" dirty="0" smtClean="0">
                <a:solidFill>
                  <a:srgbClr val="C00000"/>
                </a:solidFill>
                <a:latin typeface="Times New Roman" panose="02020603050405020304" pitchFamily="18" charset="0"/>
                <a:cs typeface="Times New Roman" panose="02020603050405020304" pitchFamily="18" charset="0"/>
              </a:rPr>
              <a:t>)</a:t>
            </a:r>
          </a:p>
          <a:p>
            <a:pPr marL="153035">
              <a:lnSpc>
                <a:spcPct val="100000"/>
              </a:lnSpc>
              <a:spcBef>
                <a:spcPts val="385"/>
              </a:spcBef>
            </a:pPr>
            <a:r>
              <a:rPr lang="en-US" sz="3200" b="1" dirty="0">
                <a:solidFill>
                  <a:srgbClr val="073762"/>
                </a:solidFill>
                <a:latin typeface="Times New Roman" panose="02020603050405020304" pitchFamily="18" charset="0"/>
                <a:cs typeface="Times New Roman" panose="02020603050405020304" pitchFamily="18" charset="0"/>
              </a:rPr>
              <a:t>.</a:t>
            </a:r>
            <a:r>
              <a:rPr lang="en-US" sz="3200" b="1" spc="80" dirty="0">
                <a:solidFill>
                  <a:srgbClr val="073762"/>
                </a:solidFill>
                <a:latin typeface="Times New Roman" panose="02020603050405020304" pitchFamily="18" charset="0"/>
                <a:cs typeface="Times New Roman" panose="02020603050405020304" pitchFamily="18" charset="0"/>
              </a:rPr>
              <a:t> </a:t>
            </a:r>
            <a:r>
              <a:rPr lang="en-US" sz="3600" b="1" dirty="0">
                <a:solidFill>
                  <a:srgbClr val="073762"/>
                </a:solidFill>
                <a:latin typeface="Times New Roman" panose="02020603050405020304" pitchFamily="18" charset="0"/>
                <a:cs typeface="Times New Roman" panose="02020603050405020304" pitchFamily="18" charset="0"/>
              </a:rPr>
              <a:t>serious</a:t>
            </a:r>
            <a:r>
              <a:rPr lang="en-US" sz="3600" b="1" spc="-30" dirty="0">
                <a:solidFill>
                  <a:srgbClr val="073762"/>
                </a:solidFill>
                <a:latin typeface="Times New Roman" panose="02020603050405020304" pitchFamily="18" charset="0"/>
                <a:cs typeface="Times New Roman" panose="02020603050405020304" pitchFamily="18" charset="0"/>
              </a:rPr>
              <a:t> </a:t>
            </a:r>
            <a:r>
              <a:rPr lang="en-US" sz="3600" b="1" spc="-10" dirty="0">
                <a:solidFill>
                  <a:srgbClr val="073762"/>
                </a:solidFill>
                <a:latin typeface="Times New Roman" panose="02020603050405020304" pitchFamily="18" charset="0"/>
                <a:cs typeface="Times New Roman" panose="02020603050405020304" pitchFamily="18" charset="0"/>
              </a:rPr>
              <a:t>illnesses</a:t>
            </a:r>
            <a:endParaRPr lang="en-US" sz="3600" dirty="0">
              <a:latin typeface="Times New Roman" panose="02020603050405020304" pitchFamily="18" charset="0"/>
              <a:cs typeface="Times New Roman" panose="02020603050405020304" pitchFamily="18" charset="0"/>
            </a:endParaRPr>
          </a:p>
          <a:p>
            <a:pPr marL="43180" marR="2392045" indent="-30480">
              <a:lnSpc>
                <a:spcPct val="114799"/>
              </a:lnSpc>
              <a:spcBef>
                <a:spcPts val="5"/>
              </a:spcBef>
            </a:pPr>
            <a:r>
              <a:rPr lang="en-US" sz="3600" b="1" dirty="0">
                <a:solidFill>
                  <a:srgbClr val="0A5293"/>
                </a:solidFill>
                <a:latin typeface="Times New Roman" panose="02020603050405020304" pitchFamily="18" charset="0"/>
                <a:cs typeface="Times New Roman" panose="02020603050405020304" pitchFamily="18" charset="0"/>
              </a:rPr>
              <a:t>General</a:t>
            </a:r>
            <a:r>
              <a:rPr lang="en-US" sz="3600" dirty="0">
                <a:solidFill>
                  <a:srgbClr val="073762"/>
                </a:solidFill>
                <a:latin typeface="Times New Roman" panose="02020603050405020304" pitchFamily="18" charset="0"/>
                <a:cs typeface="Times New Roman" panose="02020603050405020304" pitchFamily="18" charset="0"/>
              </a:rPr>
              <a:t>:</a:t>
            </a:r>
            <a:r>
              <a:rPr lang="en-US" sz="3600" spc="-10" dirty="0">
                <a:solidFill>
                  <a:srgbClr val="073762"/>
                </a:solidFill>
                <a:latin typeface="Times New Roman" panose="02020603050405020304" pitchFamily="18" charset="0"/>
                <a:cs typeface="Times New Roman" panose="02020603050405020304" pitchFamily="18" charset="0"/>
              </a:rPr>
              <a:t> </a:t>
            </a:r>
            <a:r>
              <a:rPr lang="en-US" sz="3600" b="1" dirty="0">
                <a:solidFill>
                  <a:srgbClr val="5B0E00"/>
                </a:solidFill>
                <a:latin typeface="Times New Roman" panose="02020603050405020304" pitchFamily="18" charset="0"/>
                <a:cs typeface="Times New Roman" panose="02020603050405020304" pitchFamily="18" charset="0"/>
              </a:rPr>
              <a:t>JADE</a:t>
            </a:r>
            <a:r>
              <a:rPr lang="en-US" sz="3600" b="1" spc="-10" dirty="0">
                <a:solidFill>
                  <a:srgbClr val="5B0E00"/>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&gt;</a:t>
            </a:r>
            <a:r>
              <a:rPr lang="en-US" sz="3600" spc="280" dirty="0">
                <a:solidFill>
                  <a:srgbClr val="073762"/>
                </a:solidFill>
                <a:latin typeface="Times New Roman" panose="02020603050405020304" pitchFamily="18" charset="0"/>
                <a:cs typeface="Times New Roman" panose="02020603050405020304" pitchFamily="18" charset="0"/>
              </a:rPr>
              <a:t> </a:t>
            </a:r>
            <a:r>
              <a:rPr lang="en-US" sz="3600" b="1" dirty="0">
                <a:solidFill>
                  <a:srgbClr val="5B0E00"/>
                </a:solidFill>
                <a:latin typeface="Times New Roman" panose="02020603050405020304" pitchFamily="18" charset="0"/>
                <a:cs typeface="Times New Roman" panose="02020603050405020304" pitchFamily="18" charset="0"/>
              </a:rPr>
              <a:t>J</a:t>
            </a:r>
            <a:r>
              <a:rPr lang="en-US" sz="3600" dirty="0">
                <a:solidFill>
                  <a:srgbClr val="073762"/>
                </a:solidFill>
                <a:latin typeface="Times New Roman" panose="02020603050405020304" pitchFamily="18" charset="0"/>
                <a:cs typeface="Times New Roman" panose="02020603050405020304" pitchFamily="18" charset="0"/>
              </a:rPr>
              <a:t>aundice,</a:t>
            </a:r>
            <a:r>
              <a:rPr lang="en-US" sz="3600" spc="254" dirty="0">
                <a:solidFill>
                  <a:srgbClr val="073762"/>
                </a:solidFill>
                <a:latin typeface="Times New Roman" panose="02020603050405020304" pitchFamily="18" charset="0"/>
                <a:cs typeface="Times New Roman" panose="02020603050405020304" pitchFamily="18" charset="0"/>
              </a:rPr>
              <a:t> </a:t>
            </a:r>
            <a:r>
              <a:rPr lang="en-US" sz="3600" b="1" dirty="0">
                <a:solidFill>
                  <a:srgbClr val="5B0E00"/>
                </a:solidFill>
                <a:latin typeface="Times New Roman" panose="02020603050405020304" pitchFamily="18" charset="0"/>
                <a:cs typeface="Times New Roman" panose="02020603050405020304" pitchFamily="18" charset="0"/>
              </a:rPr>
              <a:t>A</a:t>
            </a:r>
            <a:r>
              <a:rPr lang="en-US" sz="3600" dirty="0">
                <a:solidFill>
                  <a:srgbClr val="073762"/>
                </a:solidFill>
                <a:latin typeface="Times New Roman" panose="02020603050405020304" pitchFamily="18" charset="0"/>
                <a:cs typeface="Times New Roman" panose="02020603050405020304" pitchFamily="18" charset="0"/>
              </a:rPr>
              <a:t>nemia,</a:t>
            </a:r>
            <a:r>
              <a:rPr lang="en-US" sz="3600" spc="280" dirty="0">
                <a:solidFill>
                  <a:srgbClr val="073762"/>
                </a:solidFill>
                <a:latin typeface="Times New Roman" panose="02020603050405020304" pitchFamily="18" charset="0"/>
                <a:cs typeface="Times New Roman" panose="02020603050405020304" pitchFamily="18" charset="0"/>
              </a:rPr>
              <a:t> </a:t>
            </a:r>
            <a:r>
              <a:rPr lang="en-US" sz="3600" b="1" dirty="0">
                <a:solidFill>
                  <a:srgbClr val="5B0E00"/>
                </a:solidFill>
                <a:latin typeface="Times New Roman" panose="02020603050405020304" pitchFamily="18" charset="0"/>
                <a:cs typeface="Times New Roman" panose="02020603050405020304" pitchFamily="18" charset="0"/>
              </a:rPr>
              <a:t>D</a:t>
            </a:r>
            <a:r>
              <a:rPr lang="en-US" sz="3600" dirty="0">
                <a:solidFill>
                  <a:srgbClr val="073762"/>
                </a:solidFill>
                <a:latin typeface="Times New Roman" panose="02020603050405020304" pitchFamily="18" charset="0"/>
                <a:cs typeface="Times New Roman" panose="02020603050405020304" pitchFamily="18" charset="0"/>
              </a:rPr>
              <a:t>iabetes,</a:t>
            </a:r>
            <a:r>
              <a:rPr lang="en-US" sz="3600" spc="280" dirty="0">
                <a:solidFill>
                  <a:srgbClr val="073762"/>
                </a:solidFill>
                <a:latin typeface="Times New Roman" panose="02020603050405020304" pitchFamily="18" charset="0"/>
                <a:cs typeface="Times New Roman" panose="02020603050405020304" pitchFamily="18" charset="0"/>
              </a:rPr>
              <a:t> </a:t>
            </a:r>
            <a:r>
              <a:rPr lang="en-US" sz="3600" b="1" spc="-10" dirty="0">
                <a:solidFill>
                  <a:srgbClr val="5B0E00"/>
                </a:solidFill>
                <a:latin typeface="Times New Roman" panose="02020603050405020304" pitchFamily="18" charset="0"/>
                <a:cs typeface="Times New Roman" panose="02020603050405020304" pitchFamily="18" charset="0"/>
              </a:rPr>
              <a:t>E</a:t>
            </a:r>
            <a:r>
              <a:rPr lang="en-US" sz="3600" spc="-10" dirty="0">
                <a:solidFill>
                  <a:srgbClr val="073762"/>
                </a:solidFill>
                <a:latin typeface="Times New Roman" panose="02020603050405020304" pitchFamily="18" charset="0"/>
                <a:cs typeface="Times New Roman" panose="02020603050405020304" pitchFamily="18" charset="0"/>
              </a:rPr>
              <a:t>pilepsy </a:t>
            </a:r>
            <a:r>
              <a:rPr lang="en-US" sz="3600" b="1" dirty="0">
                <a:solidFill>
                  <a:srgbClr val="0A5293"/>
                </a:solidFill>
                <a:latin typeface="Times New Roman" panose="02020603050405020304" pitchFamily="18" charset="0"/>
                <a:cs typeface="Times New Roman" panose="02020603050405020304" pitchFamily="18" charset="0"/>
              </a:rPr>
              <a:t>Respiratory</a:t>
            </a:r>
            <a:r>
              <a:rPr lang="en-US" sz="3600" dirty="0">
                <a:solidFill>
                  <a:srgbClr val="073762"/>
                </a:solidFill>
                <a:latin typeface="Times New Roman" panose="02020603050405020304" pitchFamily="18" charset="0"/>
                <a:cs typeface="Times New Roman" panose="02020603050405020304" pitchFamily="18" charset="0"/>
              </a:rPr>
              <a:t>:</a:t>
            </a:r>
            <a:r>
              <a:rPr lang="en-US" sz="3600" spc="-40" dirty="0">
                <a:solidFill>
                  <a:srgbClr val="073762"/>
                </a:solidFill>
                <a:latin typeface="Times New Roman" panose="02020603050405020304" pitchFamily="18" charset="0"/>
                <a:cs typeface="Times New Roman" panose="02020603050405020304" pitchFamily="18" charset="0"/>
              </a:rPr>
              <a:t> </a:t>
            </a:r>
            <a:r>
              <a:rPr lang="en-US" sz="3600" b="1" dirty="0">
                <a:solidFill>
                  <a:srgbClr val="5B0E00"/>
                </a:solidFill>
                <a:latin typeface="Times New Roman" panose="02020603050405020304" pitchFamily="18" charset="0"/>
                <a:cs typeface="Times New Roman" panose="02020603050405020304" pitchFamily="18" charset="0"/>
              </a:rPr>
              <a:t>TAB</a:t>
            </a:r>
            <a:r>
              <a:rPr lang="en-US" sz="3600" b="1" spc="-5" dirty="0">
                <a:solidFill>
                  <a:srgbClr val="5B0E00"/>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&gt;</a:t>
            </a:r>
            <a:r>
              <a:rPr lang="en-US" sz="3600" spc="155" dirty="0">
                <a:solidFill>
                  <a:srgbClr val="073762"/>
                </a:solidFill>
                <a:latin typeface="Times New Roman" panose="02020603050405020304" pitchFamily="18" charset="0"/>
                <a:cs typeface="Times New Roman" panose="02020603050405020304" pitchFamily="18" charset="0"/>
              </a:rPr>
              <a:t>  </a:t>
            </a:r>
            <a:r>
              <a:rPr lang="en-US" sz="3600" b="1" dirty="0">
                <a:solidFill>
                  <a:srgbClr val="5B0E00"/>
                </a:solidFill>
                <a:latin typeface="Times New Roman" panose="02020603050405020304" pitchFamily="18" charset="0"/>
                <a:cs typeface="Times New Roman" panose="02020603050405020304" pitchFamily="18" charset="0"/>
              </a:rPr>
              <a:t>T</a:t>
            </a:r>
            <a:r>
              <a:rPr lang="en-US" sz="3600" dirty="0">
                <a:solidFill>
                  <a:srgbClr val="073762"/>
                </a:solidFill>
                <a:latin typeface="Times New Roman" panose="02020603050405020304" pitchFamily="18" charset="0"/>
                <a:cs typeface="Times New Roman" panose="02020603050405020304" pitchFamily="18" charset="0"/>
              </a:rPr>
              <a:t>B,</a:t>
            </a:r>
            <a:r>
              <a:rPr lang="en-US" sz="3600" spc="290" dirty="0">
                <a:solidFill>
                  <a:srgbClr val="073762"/>
                </a:solidFill>
                <a:latin typeface="Times New Roman" panose="02020603050405020304" pitchFamily="18" charset="0"/>
                <a:cs typeface="Times New Roman" panose="02020603050405020304" pitchFamily="18" charset="0"/>
              </a:rPr>
              <a:t> </a:t>
            </a:r>
            <a:r>
              <a:rPr lang="en-US" sz="3600" b="1" dirty="0">
                <a:solidFill>
                  <a:srgbClr val="5B0E00"/>
                </a:solidFill>
                <a:latin typeface="Times New Roman" panose="02020603050405020304" pitchFamily="18" charset="0"/>
                <a:cs typeface="Times New Roman" panose="02020603050405020304" pitchFamily="18" charset="0"/>
              </a:rPr>
              <a:t>A</a:t>
            </a:r>
            <a:r>
              <a:rPr lang="en-US" sz="3600" dirty="0">
                <a:solidFill>
                  <a:srgbClr val="073762"/>
                </a:solidFill>
                <a:latin typeface="Times New Roman" panose="02020603050405020304" pitchFamily="18" charset="0"/>
                <a:cs typeface="Times New Roman" panose="02020603050405020304" pitchFamily="18" charset="0"/>
              </a:rPr>
              <a:t>sthma,</a:t>
            </a:r>
            <a:r>
              <a:rPr lang="en-US" sz="3600" spc="295" dirty="0">
                <a:solidFill>
                  <a:srgbClr val="073762"/>
                </a:solidFill>
                <a:latin typeface="Times New Roman" panose="02020603050405020304" pitchFamily="18" charset="0"/>
                <a:cs typeface="Times New Roman" panose="02020603050405020304" pitchFamily="18" charset="0"/>
              </a:rPr>
              <a:t> </a:t>
            </a:r>
            <a:r>
              <a:rPr lang="en-US" sz="3600" b="1" spc="-10" dirty="0">
                <a:solidFill>
                  <a:srgbClr val="5B0E00"/>
                </a:solidFill>
                <a:latin typeface="Times New Roman" panose="02020603050405020304" pitchFamily="18" charset="0"/>
                <a:cs typeface="Times New Roman" panose="02020603050405020304" pitchFamily="18" charset="0"/>
              </a:rPr>
              <a:t>B</a:t>
            </a:r>
            <a:r>
              <a:rPr lang="en-US" sz="3600" spc="-10" dirty="0">
                <a:solidFill>
                  <a:srgbClr val="073762"/>
                </a:solidFill>
                <a:latin typeface="Times New Roman" panose="02020603050405020304" pitchFamily="18" charset="0"/>
                <a:cs typeface="Times New Roman" panose="02020603050405020304" pitchFamily="18" charset="0"/>
              </a:rPr>
              <a:t>ronchitis</a:t>
            </a:r>
            <a:endParaRPr lang="en-US" sz="3600" dirty="0">
              <a:latin typeface="Times New Roman" panose="02020603050405020304" pitchFamily="18" charset="0"/>
              <a:cs typeface="Times New Roman" panose="02020603050405020304" pitchFamily="18" charset="0"/>
            </a:endParaRPr>
          </a:p>
          <a:p>
            <a:pPr marL="1451610" marR="1293495" indent="-1409065">
              <a:lnSpc>
                <a:spcPct val="114999"/>
              </a:lnSpc>
            </a:pPr>
            <a:r>
              <a:rPr lang="en-US" sz="3600" b="1" dirty="0">
                <a:solidFill>
                  <a:srgbClr val="0A5293"/>
                </a:solidFill>
                <a:latin typeface="Times New Roman" panose="02020603050405020304" pitchFamily="18" charset="0"/>
                <a:cs typeface="Times New Roman" panose="02020603050405020304" pitchFamily="18" charset="0"/>
              </a:rPr>
              <a:t>CVS</a:t>
            </a:r>
            <a:r>
              <a:rPr lang="en-US" sz="3600" dirty="0">
                <a:solidFill>
                  <a:srgbClr val="0A5293"/>
                </a:solidFill>
                <a:latin typeface="Times New Roman" panose="02020603050405020304" pitchFamily="18" charset="0"/>
                <a:cs typeface="Times New Roman" panose="02020603050405020304" pitchFamily="18" charset="0"/>
              </a:rPr>
              <a:t>:</a:t>
            </a:r>
            <a:r>
              <a:rPr lang="en-US" sz="3600" spc="-35" dirty="0">
                <a:solidFill>
                  <a:srgbClr val="0A5293"/>
                </a:solidFill>
                <a:latin typeface="Times New Roman" panose="02020603050405020304" pitchFamily="18" charset="0"/>
                <a:cs typeface="Times New Roman" panose="02020603050405020304" pitchFamily="18" charset="0"/>
              </a:rPr>
              <a:t> </a:t>
            </a:r>
            <a:r>
              <a:rPr lang="en-US" sz="3600" b="1" dirty="0">
                <a:solidFill>
                  <a:srgbClr val="5B0E00"/>
                </a:solidFill>
                <a:latin typeface="Times New Roman" panose="02020603050405020304" pitchFamily="18" charset="0"/>
                <a:cs typeface="Times New Roman" panose="02020603050405020304" pitchFamily="18" charset="0"/>
              </a:rPr>
              <a:t>MARCH</a:t>
            </a:r>
            <a:r>
              <a:rPr lang="en-US" sz="3600" dirty="0">
                <a:solidFill>
                  <a:srgbClr val="073762"/>
                </a:solidFill>
                <a:latin typeface="Times New Roman" panose="02020603050405020304" pitchFamily="18" charset="0"/>
                <a:cs typeface="Times New Roman" panose="02020603050405020304" pitchFamily="18" charset="0"/>
              </a:rPr>
              <a:t>&gt;</a:t>
            </a:r>
            <a:r>
              <a:rPr lang="en-US" sz="3600" spc="290" dirty="0">
                <a:solidFill>
                  <a:srgbClr val="073762"/>
                </a:solidFill>
                <a:latin typeface="Times New Roman" panose="02020603050405020304" pitchFamily="18" charset="0"/>
                <a:cs typeface="Times New Roman" panose="02020603050405020304" pitchFamily="18" charset="0"/>
              </a:rPr>
              <a:t> </a:t>
            </a:r>
            <a:r>
              <a:rPr lang="en-US" sz="3600" b="1" dirty="0">
                <a:solidFill>
                  <a:srgbClr val="5B0E00"/>
                </a:solidFill>
                <a:latin typeface="Times New Roman" panose="02020603050405020304" pitchFamily="18" charset="0"/>
                <a:cs typeface="Times New Roman" panose="02020603050405020304" pitchFamily="18" charset="0"/>
              </a:rPr>
              <a:t>M</a:t>
            </a:r>
            <a:r>
              <a:rPr lang="en-US" sz="3600" dirty="0">
                <a:solidFill>
                  <a:srgbClr val="073762"/>
                </a:solidFill>
                <a:latin typeface="Times New Roman" panose="02020603050405020304" pitchFamily="18" charset="0"/>
                <a:cs typeface="Times New Roman" panose="02020603050405020304" pitchFamily="18" charset="0"/>
              </a:rPr>
              <a:t>I,</a:t>
            </a:r>
            <a:r>
              <a:rPr lang="en-US" sz="3600" spc="285" dirty="0">
                <a:solidFill>
                  <a:srgbClr val="073762"/>
                </a:solidFill>
                <a:latin typeface="Times New Roman" panose="02020603050405020304" pitchFamily="18" charset="0"/>
                <a:cs typeface="Times New Roman" panose="02020603050405020304" pitchFamily="18" charset="0"/>
              </a:rPr>
              <a:t> </a:t>
            </a:r>
            <a:r>
              <a:rPr lang="en-US" sz="3600" b="1" dirty="0">
                <a:solidFill>
                  <a:srgbClr val="5B0E00"/>
                </a:solidFill>
                <a:latin typeface="Times New Roman" panose="02020603050405020304" pitchFamily="18" charset="0"/>
                <a:cs typeface="Times New Roman" panose="02020603050405020304" pitchFamily="18" charset="0"/>
              </a:rPr>
              <a:t>A</a:t>
            </a:r>
            <a:r>
              <a:rPr lang="en-US" sz="3600" dirty="0">
                <a:solidFill>
                  <a:srgbClr val="073762"/>
                </a:solidFill>
                <a:latin typeface="Times New Roman" panose="02020603050405020304" pitchFamily="18" charset="0"/>
                <a:cs typeface="Times New Roman" panose="02020603050405020304" pitchFamily="18" charset="0"/>
              </a:rPr>
              <a:t>ngina,</a:t>
            </a:r>
            <a:r>
              <a:rPr lang="en-US" sz="3600" spc="285" dirty="0">
                <a:solidFill>
                  <a:srgbClr val="073762"/>
                </a:solidFill>
                <a:latin typeface="Times New Roman" panose="02020603050405020304" pitchFamily="18" charset="0"/>
                <a:cs typeface="Times New Roman" panose="02020603050405020304" pitchFamily="18" charset="0"/>
              </a:rPr>
              <a:t> </a:t>
            </a:r>
            <a:r>
              <a:rPr lang="en-US" sz="3600" b="1" dirty="0">
                <a:solidFill>
                  <a:srgbClr val="5B0E00"/>
                </a:solidFill>
                <a:latin typeface="Times New Roman" panose="02020603050405020304" pitchFamily="18" charset="0"/>
                <a:cs typeface="Times New Roman" panose="02020603050405020304" pitchFamily="18" charset="0"/>
              </a:rPr>
              <a:t>R</a:t>
            </a:r>
            <a:r>
              <a:rPr lang="en-US" sz="3600" dirty="0">
                <a:solidFill>
                  <a:srgbClr val="073762"/>
                </a:solidFill>
                <a:latin typeface="Times New Roman" panose="02020603050405020304" pitchFamily="18" charset="0"/>
                <a:cs typeface="Times New Roman" panose="02020603050405020304" pitchFamily="18" charset="0"/>
              </a:rPr>
              <a:t>heumatic</a:t>
            </a:r>
            <a:r>
              <a:rPr lang="en-US" sz="3600" spc="-30" dirty="0">
                <a:solidFill>
                  <a:srgbClr val="073762"/>
                </a:solidFill>
                <a:latin typeface="Times New Roman" panose="02020603050405020304" pitchFamily="18" charset="0"/>
                <a:cs typeface="Times New Roman" panose="02020603050405020304" pitchFamily="18" charset="0"/>
              </a:rPr>
              <a:t> </a:t>
            </a:r>
            <a:r>
              <a:rPr lang="en-US" sz="3600" dirty="0" err="1">
                <a:solidFill>
                  <a:srgbClr val="073762"/>
                </a:solidFill>
                <a:latin typeface="Times New Roman" panose="02020603050405020304" pitchFamily="18" charset="0"/>
                <a:cs typeface="Times New Roman" panose="02020603050405020304" pitchFamily="18" charset="0"/>
              </a:rPr>
              <a:t>fever,</a:t>
            </a:r>
            <a:r>
              <a:rPr lang="en-US" sz="3600" b="1" dirty="0" err="1">
                <a:solidFill>
                  <a:srgbClr val="5B0E00"/>
                </a:solidFill>
                <a:latin typeface="Times New Roman" panose="02020603050405020304" pitchFamily="18" charset="0"/>
                <a:cs typeface="Times New Roman" panose="02020603050405020304" pitchFamily="18" charset="0"/>
              </a:rPr>
              <a:t>C</a:t>
            </a:r>
            <a:r>
              <a:rPr lang="en-US" sz="3600" dirty="0" err="1">
                <a:solidFill>
                  <a:srgbClr val="073762"/>
                </a:solidFill>
                <a:latin typeface="Times New Roman" panose="02020603050405020304" pitchFamily="18" charset="0"/>
                <a:cs typeface="Times New Roman" panose="02020603050405020304" pitchFamily="18" charset="0"/>
              </a:rPr>
              <a:t>holesterol</a:t>
            </a:r>
            <a:r>
              <a:rPr lang="en-US" sz="3600" dirty="0">
                <a:solidFill>
                  <a:srgbClr val="073762"/>
                </a:solidFill>
                <a:latin typeface="Times New Roman" panose="02020603050405020304" pitchFamily="18" charset="0"/>
                <a:cs typeface="Times New Roman" panose="02020603050405020304" pitchFamily="18" charset="0"/>
              </a:rPr>
              <a:t>,</a:t>
            </a:r>
            <a:r>
              <a:rPr lang="en-US" sz="3600" spc="-40" dirty="0">
                <a:solidFill>
                  <a:srgbClr val="073762"/>
                </a:solidFill>
                <a:latin typeface="Times New Roman" panose="02020603050405020304" pitchFamily="18" charset="0"/>
                <a:cs typeface="Times New Roman" panose="02020603050405020304" pitchFamily="18" charset="0"/>
              </a:rPr>
              <a:t> </a:t>
            </a:r>
            <a:r>
              <a:rPr lang="en-US" sz="3600" b="1" spc="-10" dirty="0">
                <a:solidFill>
                  <a:srgbClr val="5B0E00"/>
                </a:solidFill>
                <a:latin typeface="Times New Roman" panose="02020603050405020304" pitchFamily="18" charset="0"/>
                <a:cs typeface="Times New Roman" panose="02020603050405020304" pitchFamily="18" charset="0"/>
              </a:rPr>
              <a:t>H</a:t>
            </a:r>
            <a:r>
              <a:rPr lang="en-US" sz="3600" spc="-10" dirty="0">
                <a:solidFill>
                  <a:srgbClr val="073762"/>
                </a:solidFill>
                <a:latin typeface="Times New Roman" panose="02020603050405020304" pitchFamily="18" charset="0"/>
                <a:cs typeface="Times New Roman" panose="02020603050405020304" pitchFamily="18" charset="0"/>
              </a:rPr>
              <a:t>ypertension </a:t>
            </a:r>
            <a:r>
              <a:rPr lang="en-US" sz="3600" dirty="0">
                <a:solidFill>
                  <a:srgbClr val="274E12"/>
                </a:solidFill>
                <a:latin typeface="Times New Roman" panose="02020603050405020304" pitchFamily="18" charset="0"/>
                <a:cs typeface="Times New Roman" panose="02020603050405020304" pitchFamily="18" charset="0"/>
              </a:rPr>
              <a:t>“</a:t>
            </a:r>
            <a:r>
              <a:rPr lang="en-US" sz="3600" spc="-10" dirty="0">
                <a:solidFill>
                  <a:srgbClr val="274E12"/>
                </a:solidFill>
                <a:latin typeface="Times New Roman" panose="02020603050405020304" pitchFamily="18" charset="0"/>
                <a:cs typeface="Times New Roman" panose="02020603050405020304" pitchFamily="18" charset="0"/>
              </a:rPr>
              <a:t> </a:t>
            </a:r>
            <a:r>
              <a:rPr lang="en-US" sz="3600" dirty="0">
                <a:solidFill>
                  <a:srgbClr val="274E12"/>
                </a:solidFill>
                <a:latin typeface="Times New Roman" panose="02020603050405020304" pitchFamily="18" charset="0"/>
                <a:cs typeface="Times New Roman" panose="02020603050405020304" pitchFamily="18" charset="0"/>
              </a:rPr>
              <a:t>You</a:t>
            </a:r>
            <a:r>
              <a:rPr lang="en-US" sz="3600" spc="-15" dirty="0">
                <a:solidFill>
                  <a:srgbClr val="274E12"/>
                </a:solidFill>
                <a:latin typeface="Times New Roman" panose="02020603050405020304" pitchFamily="18" charset="0"/>
                <a:cs typeface="Times New Roman" panose="02020603050405020304" pitchFamily="18" charset="0"/>
              </a:rPr>
              <a:t> </a:t>
            </a:r>
            <a:r>
              <a:rPr lang="en-US" sz="3600" dirty="0">
                <a:solidFill>
                  <a:srgbClr val="274E12"/>
                </a:solidFill>
                <a:latin typeface="Times New Roman" panose="02020603050405020304" pitchFamily="18" charset="0"/>
                <a:cs typeface="Times New Roman" panose="02020603050405020304" pitchFamily="18" charset="0"/>
              </a:rPr>
              <a:t>should</a:t>
            </a:r>
            <a:r>
              <a:rPr lang="en-US" sz="3600" spc="-40" dirty="0">
                <a:solidFill>
                  <a:srgbClr val="274E12"/>
                </a:solidFill>
                <a:latin typeface="Times New Roman" panose="02020603050405020304" pitchFamily="18" charset="0"/>
                <a:cs typeface="Times New Roman" panose="02020603050405020304" pitchFamily="18" charset="0"/>
              </a:rPr>
              <a:t> </a:t>
            </a:r>
            <a:r>
              <a:rPr lang="en-US" sz="3600" dirty="0">
                <a:solidFill>
                  <a:srgbClr val="274E12"/>
                </a:solidFill>
                <a:latin typeface="Times New Roman" panose="02020603050405020304" pitchFamily="18" charset="0"/>
                <a:cs typeface="Times New Roman" panose="02020603050405020304" pitchFamily="18" charset="0"/>
              </a:rPr>
              <a:t>specifically</a:t>
            </a:r>
            <a:r>
              <a:rPr lang="en-US" sz="3600" spc="-55" dirty="0">
                <a:solidFill>
                  <a:srgbClr val="274E12"/>
                </a:solidFill>
                <a:latin typeface="Times New Roman" panose="02020603050405020304" pitchFamily="18" charset="0"/>
                <a:cs typeface="Times New Roman" panose="02020603050405020304" pitchFamily="18" charset="0"/>
              </a:rPr>
              <a:t> </a:t>
            </a:r>
            <a:r>
              <a:rPr lang="en-US" sz="3600" dirty="0">
                <a:solidFill>
                  <a:srgbClr val="274E12"/>
                </a:solidFill>
                <a:latin typeface="Times New Roman" panose="02020603050405020304" pitchFamily="18" charset="0"/>
                <a:cs typeface="Times New Roman" panose="02020603050405020304" pitchFamily="18" charset="0"/>
              </a:rPr>
              <a:t>ask</a:t>
            </a:r>
            <a:r>
              <a:rPr lang="en-US" sz="3600" spc="-5" dirty="0">
                <a:solidFill>
                  <a:srgbClr val="274E12"/>
                </a:solidFill>
                <a:latin typeface="Times New Roman" panose="02020603050405020304" pitchFamily="18" charset="0"/>
                <a:cs typeface="Times New Roman" panose="02020603050405020304" pitchFamily="18" charset="0"/>
              </a:rPr>
              <a:t> </a:t>
            </a:r>
            <a:r>
              <a:rPr lang="en-US" sz="3600" dirty="0">
                <a:solidFill>
                  <a:srgbClr val="274E12"/>
                </a:solidFill>
                <a:latin typeface="Times New Roman" panose="02020603050405020304" pitchFamily="18" charset="0"/>
                <a:cs typeface="Times New Roman" panose="02020603050405020304" pitchFamily="18" charset="0"/>
              </a:rPr>
              <a:t>the</a:t>
            </a:r>
            <a:r>
              <a:rPr lang="en-US" sz="3600" spc="-20" dirty="0">
                <a:solidFill>
                  <a:srgbClr val="274E12"/>
                </a:solidFill>
                <a:latin typeface="Times New Roman" panose="02020603050405020304" pitchFamily="18" charset="0"/>
                <a:cs typeface="Times New Roman" panose="02020603050405020304" pitchFamily="18" charset="0"/>
              </a:rPr>
              <a:t> </a:t>
            </a:r>
            <a:r>
              <a:rPr lang="en-US" sz="3600" dirty="0">
                <a:solidFill>
                  <a:srgbClr val="274E12"/>
                </a:solidFill>
                <a:latin typeface="Times New Roman" panose="02020603050405020304" pitchFamily="18" charset="0"/>
                <a:cs typeface="Times New Roman" panose="02020603050405020304" pitchFamily="18" charset="0"/>
              </a:rPr>
              <a:t>above</a:t>
            </a:r>
            <a:r>
              <a:rPr lang="en-US" sz="3600" spc="275" dirty="0">
                <a:solidFill>
                  <a:srgbClr val="274E12"/>
                </a:solidFill>
                <a:latin typeface="Times New Roman" panose="02020603050405020304" pitchFamily="18" charset="0"/>
                <a:cs typeface="Times New Roman" panose="02020603050405020304" pitchFamily="18" charset="0"/>
              </a:rPr>
              <a:t> </a:t>
            </a:r>
            <a:r>
              <a:rPr lang="en-US" sz="3600" dirty="0">
                <a:solidFill>
                  <a:srgbClr val="274E12"/>
                </a:solidFill>
                <a:latin typeface="Times New Roman" panose="02020603050405020304" pitchFamily="18" charset="0"/>
                <a:cs typeface="Times New Roman" panose="02020603050405020304" pitchFamily="18" charset="0"/>
              </a:rPr>
              <a:t>questions </a:t>
            </a:r>
            <a:r>
              <a:rPr lang="en-US" sz="3600" spc="-50" dirty="0">
                <a:solidFill>
                  <a:srgbClr val="274E12"/>
                </a:solidFill>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a:p>
            <a:pPr marL="495934" indent="-343535">
              <a:lnSpc>
                <a:spcPct val="100000"/>
              </a:lnSpc>
              <a:spcBef>
                <a:spcPts val="254"/>
              </a:spcBef>
              <a:buAutoNum type="arabicPeriod"/>
              <a:tabLst>
                <a:tab pos="495934" algn="l"/>
                <a:tab pos="496570" algn="l"/>
              </a:tabLst>
            </a:pPr>
            <a:r>
              <a:rPr lang="en-US" sz="3600" b="1" dirty="0">
                <a:solidFill>
                  <a:srgbClr val="073762"/>
                </a:solidFill>
                <a:latin typeface="Times New Roman" panose="02020603050405020304" pitchFamily="18" charset="0"/>
                <a:cs typeface="Times New Roman" panose="02020603050405020304" pitchFamily="18" charset="0"/>
              </a:rPr>
              <a:t>Past</a:t>
            </a:r>
            <a:r>
              <a:rPr lang="en-US" sz="3600" b="1" spc="-20" dirty="0">
                <a:solidFill>
                  <a:srgbClr val="073762"/>
                </a:solidFill>
                <a:latin typeface="Times New Roman" panose="02020603050405020304" pitchFamily="18" charset="0"/>
                <a:cs typeface="Times New Roman" panose="02020603050405020304" pitchFamily="18" charset="0"/>
              </a:rPr>
              <a:t> </a:t>
            </a:r>
            <a:r>
              <a:rPr lang="en-US" sz="3600" b="1" dirty="0">
                <a:solidFill>
                  <a:srgbClr val="073762"/>
                </a:solidFill>
                <a:latin typeface="Times New Roman" panose="02020603050405020304" pitchFamily="18" charset="0"/>
                <a:cs typeface="Times New Roman" panose="02020603050405020304" pitchFamily="18" charset="0"/>
              </a:rPr>
              <a:t>surgical</a:t>
            </a:r>
            <a:r>
              <a:rPr lang="en-US" sz="3600" b="1" spc="-20" dirty="0">
                <a:solidFill>
                  <a:srgbClr val="073762"/>
                </a:solidFill>
                <a:latin typeface="Times New Roman" panose="02020603050405020304" pitchFamily="18" charset="0"/>
                <a:cs typeface="Times New Roman" panose="02020603050405020304" pitchFamily="18" charset="0"/>
              </a:rPr>
              <a:t> </a:t>
            </a:r>
            <a:r>
              <a:rPr lang="en-US" sz="3600" b="1" dirty="0">
                <a:solidFill>
                  <a:srgbClr val="073762"/>
                </a:solidFill>
                <a:latin typeface="Times New Roman" panose="02020603050405020304" pitchFamily="18" charset="0"/>
                <a:cs typeface="Times New Roman" panose="02020603050405020304" pitchFamily="18" charset="0"/>
              </a:rPr>
              <a:t>or</a:t>
            </a:r>
            <a:r>
              <a:rPr lang="en-US" sz="3600" b="1" spc="5" dirty="0">
                <a:solidFill>
                  <a:srgbClr val="073762"/>
                </a:solidFill>
                <a:latin typeface="Times New Roman" panose="02020603050405020304" pitchFamily="18" charset="0"/>
                <a:cs typeface="Times New Roman" panose="02020603050405020304" pitchFamily="18" charset="0"/>
              </a:rPr>
              <a:t> </a:t>
            </a:r>
            <a:r>
              <a:rPr lang="en-US" sz="3600" b="1" spc="-10" dirty="0">
                <a:solidFill>
                  <a:srgbClr val="073762"/>
                </a:solidFill>
                <a:latin typeface="Times New Roman" panose="02020603050405020304" pitchFamily="18" charset="0"/>
                <a:cs typeface="Times New Roman" panose="02020603050405020304" pitchFamily="18" charset="0"/>
              </a:rPr>
              <a:t>interventional</a:t>
            </a:r>
            <a:r>
              <a:rPr lang="en-US" sz="3600" b="1" spc="-35" dirty="0">
                <a:solidFill>
                  <a:srgbClr val="073762"/>
                </a:solidFill>
                <a:latin typeface="Times New Roman" panose="02020603050405020304" pitchFamily="18" charset="0"/>
                <a:cs typeface="Times New Roman" panose="02020603050405020304" pitchFamily="18" charset="0"/>
              </a:rPr>
              <a:t> </a:t>
            </a:r>
            <a:r>
              <a:rPr lang="en-US" sz="3600" b="1" dirty="0">
                <a:solidFill>
                  <a:srgbClr val="073762"/>
                </a:solidFill>
                <a:latin typeface="Times New Roman" panose="02020603050405020304" pitchFamily="18" charset="0"/>
                <a:cs typeface="Times New Roman" panose="02020603050405020304" pitchFamily="18" charset="0"/>
              </a:rPr>
              <a:t>procedures:</a:t>
            </a:r>
            <a:r>
              <a:rPr lang="en-US" sz="3600" b="1" spc="-20"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What?</a:t>
            </a:r>
            <a:r>
              <a:rPr lang="en-US" sz="3600" spc="-20"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Why?</a:t>
            </a:r>
            <a:r>
              <a:rPr lang="en-US" sz="3600" spc="-15" dirty="0">
                <a:solidFill>
                  <a:srgbClr val="073762"/>
                </a:solidFill>
                <a:latin typeface="Times New Roman" panose="02020603050405020304" pitchFamily="18" charset="0"/>
                <a:cs typeface="Times New Roman" panose="02020603050405020304" pitchFamily="18" charset="0"/>
              </a:rPr>
              <a:t> </a:t>
            </a:r>
            <a:r>
              <a:rPr lang="en-US" sz="3600" dirty="0">
                <a:solidFill>
                  <a:srgbClr val="073762"/>
                </a:solidFill>
                <a:latin typeface="Times New Roman" panose="02020603050405020304" pitchFamily="18" charset="0"/>
                <a:cs typeface="Times New Roman" panose="02020603050405020304" pitchFamily="18" charset="0"/>
              </a:rPr>
              <a:t>When?</a:t>
            </a:r>
            <a:r>
              <a:rPr lang="en-US" sz="3600" spc="-10" dirty="0">
                <a:solidFill>
                  <a:srgbClr val="073762"/>
                </a:solidFill>
                <a:latin typeface="Times New Roman" panose="02020603050405020304" pitchFamily="18" charset="0"/>
                <a:cs typeface="Times New Roman" panose="02020603050405020304" pitchFamily="18" charset="0"/>
              </a:rPr>
              <a:t> Complications?</a:t>
            </a:r>
            <a:endParaRPr lang="en-US" sz="3600" dirty="0">
              <a:latin typeface="Times New Roman" panose="02020603050405020304" pitchFamily="18" charset="0"/>
              <a:cs typeface="Times New Roman" panose="02020603050405020304" pitchFamily="18" charset="0"/>
            </a:endParaRPr>
          </a:p>
          <a:p>
            <a:pPr marL="0" indent="0">
              <a:buNone/>
            </a:pPr>
            <a:endParaRPr lang="en-GB" sz="3200" b="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7092637"/>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379</TotalTime>
  <Words>1129</Words>
  <Application>Microsoft Office PowerPoint</Application>
  <PresentationFormat>Widescreen</PresentationFormat>
  <Paragraphs>141</Paragraphs>
  <Slides>22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Cambria</vt:lpstr>
      <vt:lpstr>Times New Roman</vt:lpstr>
      <vt:lpstr>Trebuchet MS</vt:lpstr>
      <vt:lpstr>Wingdings</vt:lpstr>
      <vt:lpstr>Wingdings 3</vt:lpstr>
      <vt:lpstr>Facet</vt:lpstr>
      <vt:lpstr>History Taking</vt:lpstr>
      <vt:lpstr>Purposes for History Taking</vt:lpstr>
      <vt:lpstr>Before starting history:</vt:lpstr>
      <vt:lpstr>Patient Profile (PP) </vt:lpstr>
      <vt:lpstr>Presenting Complaint/Chief complaint (CC)</vt:lpstr>
      <vt:lpstr>PowerPoint Presentation</vt:lpstr>
      <vt:lpstr>History of Presenting Complaint/Illness (HPC/HPI)</vt:lpstr>
      <vt:lpstr>PowerPoint Presentation</vt:lpstr>
      <vt:lpstr>PowerPoint Presentation</vt:lpstr>
      <vt:lpstr>PowerPoint Presentation</vt:lpstr>
      <vt:lpstr>PowerPoint Presentation</vt:lpstr>
      <vt:lpstr>Gynecology/Obstetric history</vt:lpstr>
      <vt:lpstr>PowerPoint Presentation</vt:lpstr>
      <vt:lpstr>PowerPoint Presentation</vt:lpstr>
      <vt:lpstr>PowerPoint Presentation</vt:lpstr>
      <vt:lpstr>PowerPoint Presentation</vt:lpstr>
      <vt:lpstr>PowerPoint Presentation</vt:lpstr>
      <vt:lpstr>Family &amp; Social History</vt:lpstr>
      <vt:lpstr>PowerPoint Presentation</vt:lpstr>
      <vt:lpstr>Social History (SH) </vt:lpstr>
      <vt:lpstr>Systems Review</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Taking</dc:title>
  <dc:creator>Hp</dc:creator>
  <cp:lastModifiedBy>MATIBABU COLLEGE</cp:lastModifiedBy>
  <cp:revision>30</cp:revision>
  <dcterms:created xsi:type="dcterms:W3CDTF">2022-03-28T07:16:13Z</dcterms:created>
  <dcterms:modified xsi:type="dcterms:W3CDTF">2022-10-19T13:54:35Z</dcterms:modified>
</cp:coreProperties>
</file>