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5" r:id="rId6"/>
    <p:sldId id="259" r:id="rId7"/>
    <p:sldId id="260" r:id="rId8"/>
    <p:sldId id="261" r:id="rId9"/>
    <p:sldId id="263" r:id="rId10"/>
    <p:sldId id="264" r:id="rId11"/>
    <p:sldId id="31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4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0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5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6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7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25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8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3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6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6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4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D94B806-D88D-4067-9CB1-6DC00C047F3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527EA8A-1BBC-42CE-B73E-C47F8080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1020-5D10-B94E-55A6-377F9893B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CLASSIFICATION OF MENTAL ILLNESS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A6485-6480-98C2-6DA8-009060C5CA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b="1" dirty="0"/>
              <a:t>KIMATHI EDNA</a:t>
            </a:r>
          </a:p>
        </p:txBody>
      </p:sp>
    </p:spTree>
    <p:extLst>
      <p:ext uri="{BB962C8B-B14F-4D97-AF65-F5344CB8AC3E}">
        <p14:creationId xmlns:p14="http://schemas.microsoft.com/office/powerpoint/2010/main" val="110862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A094-1716-1C07-98FB-ACA18C88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34826F-08FE-C1F4-CDEF-298F85392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8158692" cy="4351338"/>
          </a:xfrm>
        </p:spPr>
      </p:pic>
    </p:spTree>
    <p:extLst>
      <p:ext uri="{BB962C8B-B14F-4D97-AF65-F5344CB8AC3E}">
        <p14:creationId xmlns:p14="http://schemas.microsoft.com/office/powerpoint/2010/main" val="2055623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764" y="595744"/>
          <a:ext cx="10245436" cy="5476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0594">
                  <a:extLst>
                    <a:ext uri="{9D8B030D-6E8A-4147-A177-3AD203B41FA5}">
                      <a16:colId xmlns:a16="http://schemas.microsoft.com/office/drawing/2014/main" val="1829423196"/>
                    </a:ext>
                  </a:extLst>
                </a:gridCol>
                <a:gridCol w="5074842">
                  <a:extLst>
                    <a:ext uri="{9D8B030D-6E8A-4147-A177-3AD203B41FA5}">
                      <a16:colId xmlns:a16="http://schemas.microsoft.com/office/drawing/2014/main" val="1177651486"/>
                    </a:ext>
                  </a:extLst>
                </a:gridCol>
              </a:tblGrid>
              <a:tr h="71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ICD 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DSM V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13163"/>
                  </a:ext>
                </a:extLst>
              </a:tr>
              <a:tr h="71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Global  WHO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American psychiatric association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660595"/>
                  </a:ext>
                </a:extLst>
              </a:tr>
              <a:tr h="71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Not holistic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holistic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9526"/>
                  </a:ext>
                </a:extLst>
              </a:tr>
              <a:tr h="71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Classifies  psychiatric and other disorders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Classifies only psychiatric disorders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248401"/>
                  </a:ext>
                </a:extLst>
              </a:tr>
              <a:tr h="71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Has different versions for clinical work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Single document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694860"/>
                  </a:ext>
                </a:extLst>
              </a:tr>
              <a:tr h="710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Is a single axis in chapter v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multiaxial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390366"/>
                  </a:ext>
                </a:extLst>
              </a:tr>
              <a:tr h="1212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Content guidelines do not include social consequences of disorder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Diagnostic criteria includes significant impairment in other areas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77042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077842" y="-40704"/>
            <a:ext cx="204270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 OF ICD 10 AND DSM IV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2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486B-D228-B66F-493A-70BBB35E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08841-BED8-5138-A8AC-7EBA2B0DA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657600" lvl="8" indent="0">
              <a:buNone/>
            </a:pPr>
            <a:r>
              <a:rPr lang="en-US" sz="40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6236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B57D-5683-6456-657F-D32AD1C2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DB12-5046-1EE3-7DE9-4D137584D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present, there are two major classification in psychiatry, namely, </a:t>
            </a:r>
            <a:r>
              <a:rPr lang="en-US" b="1" dirty="0"/>
              <a:t>ICD 10 </a:t>
            </a:r>
            <a:r>
              <a:rPr lang="en-US" dirty="0"/>
              <a:t>and </a:t>
            </a:r>
            <a:r>
              <a:rPr lang="en-US" b="1" dirty="0"/>
              <a:t>DSM-5</a:t>
            </a:r>
          </a:p>
          <a:p>
            <a:r>
              <a:rPr lang="en-US" dirty="0"/>
              <a:t>In both ICD and DSM mental disorders are at present grouped by their symptoms, in categories that compose the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88947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1E30-A77E-2EB5-7FB7-8712122E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8702E9-047D-1780-C8F2-98F024B10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8158692" cy="4351338"/>
          </a:xfrm>
        </p:spPr>
      </p:pic>
    </p:spTree>
    <p:extLst>
      <p:ext uri="{BB962C8B-B14F-4D97-AF65-F5344CB8AC3E}">
        <p14:creationId xmlns:p14="http://schemas.microsoft.com/office/powerpoint/2010/main" val="55778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AFEB-2F93-ED5D-5552-EF47C111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24E016-9E85-3B92-6BDF-AD1D2EE66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6" y="1825625"/>
            <a:ext cx="8379526" cy="4351338"/>
          </a:xfrm>
        </p:spPr>
      </p:pic>
    </p:spTree>
    <p:extLst>
      <p:ext uri="{BB962C8B-B14F-4D97-AF65-F5344CB8AC3E}">
        <p14:creationId xmlns:p14="http://schemas.microsoft.com/office/powerpoint/2010/main" val="68045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AC3A-FC69-68A3-F4A6-16859FBB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26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BFD95F-FE83-FE42-D7B9-C04BFB27A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4" y="978466"/>
            <a:ext cx="7966008" cy="5514409"/>
          </a:xfrm>
        </p:spPr>
      </p:pic>
    </p:spTree>
    <p:extLst>
      <p:ext uri="{BB962C8B-B14F-4D97-AF65-F5344CB8AC3E}">
        <p14:creationId xmlns:p14="http://schemas.microsoft.com/office/powerpoint/2010/main" val="201552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41DF-157E-E309-C984-73C7D94A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EA5DED-9C85-BD2D-EE22-6589D2F80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55" y="1825625"/>
            <a:ext cx="8117437" cy="4351338"/>
          </a:xfrm>
        </p:spPr>
      </p:pic>
    </p:spTree>
    <p:extLst>
      <p:ext uri="{BB962C8B-B14F-4D97-AF65-F5344CB8AC3E}">
        <p14:creationId xmlns:p14="http://schemas.microsoft.com/office/powerpoint/2010/main" val="23654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50A0-AD74-DDB7-F629-195EA442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487688-5759-8059-CF20-CF51FD480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8" y="1825625"/>
            <a:ext cx="8210624" cy="4351338"/>
          </a:xfrm>
        </p:spPr>
      </p:pic>
    </p:spTree>
    <p:extLst>
      <p:ext uri="{BB962C8B-B14F-4D97-AF65-F5344CB8AC3E}">
        <p14:creationId xmlns:p14="http://schemas.microsoft.com/office/powerpoint/2010/main" val="259328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8B55-C9F1-68B0-2E1E-0DA9B2A8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63B126-4E01-7A8B-E987-386F430CD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8158692" cy="4351338"/>
          </a:xfrm>
        </p:spPr>
      </p:pic>
    </p:spTree>
    <p:extLst>
      <p:ext uri="{BB962C8B-B14F-4D97-AF65-F5344CB8AC3E}">
        <p14:creationId xmlns:p14="http://schemas.microsoft.com/office/powerpoint/2010/main" val="284456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7BB9-74B4-CC49-AEDA-59F49415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C14B2A-D17C-29D3-1F2B-33A17AB8A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9" y="1825625"/>
            <a:ext cx="8111613" cy="4351338"/>
          </a:xfrm>
        </p:spPr>
      </p:pic>
    </p:spTree>
    <p:extLst>
      <p:ext uri="{BB962C8B-B14F-4D97-AF65-F5344CB8AC3E}">
        <p14:creationId xmlns:p14="http://schemas.microsoft.com/office/powerpoint/2010/main" val="3727614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</TotalTime>
  <Words>107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Ion Boardroom</vt:lpstr>
      <vt:lpstr>CLASSIFICATION OF MENTAL ILLNESS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MENTAL ILLNESS</dc:title>
  <dc:creator>edina kimathi</dc:creator>
  <cp:lastModifiedBy>edina kimathi</cp:lastModifiedBy>
  <cp:revision>3</cp:revision>
  <dcterms:created xsi:type="dcterms:W3CDTF">2023-08-01T11:45:33Z</dcterms:created>
  <dcterms:modified xsi:type="dcterms:W3CDTF">2023-08-02T08:45:41Z</dcterms:modified>
</cp:coreProperties>
</file>