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DBC-30A9-D506-A666-C899BF239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F2448-5112-500D-49A8-C9413CA34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8A180-B716-81BA-E7CF-DF27B29B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12F1-5734-5188-D61F-E4F2C017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D1FE7-3F79-FDB1-894A-80305D31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1CE9-0240-4F06-978D-9EBCC6BD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28F1-18D7-D621-A095-6A5BDC4E5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F688-7522-7336-66BC-CB085C41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0B3E-7C40-1B4F-8A66-7D30E2D4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EF05A-FFE3-64B8-8034-6E73CB4A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D2BCE-B50B-AE0B-2E37-0F825A858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3CE66-3B88-3FE3-7FE6-BFB1A9945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F240-E487-5575-2E4E-C420234E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2C97-B91E-E5B7-AEF8-D237B977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58441-1E40-B1F1-C2C8-000ED245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90D4-9C06-A768-2F20-D3811B9C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8F2E-A796-2B12-C794-B444678D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E7CB-3349-2DA3-6F34-24F3A4BC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D9FD1-EEF8-DF61-A99F-FFAECD30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174A0-C85E-C114-83AC-2221E388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80F0-1AB7-B9F7-44B2-1546CD86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47920-B427-BF01-4D4E-FC6B8FE52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50173-4D50-B563-DB6F-E029ED9C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275C-494C-7BA1-037E-2C7421F4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808BC-2558-93A7-CF5C-BB8A4B6D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0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0C99-BEA8-881E-E565-ABAB2A6F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6268A-2146-6EDC-2834-A2ADAFA09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314C-05D3-C507-BC7F-F213C926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FE23-AB41-EA64-AD63-1EA7F0BE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0629D-C8B5-1EE9-9FAD-6190BE4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F449D-2994-1AF8-90C5-79455986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C1C3-1BE2-15A9-7BDD-AEE79921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7472-C5E9-9425-F820-C434D70C8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82459-5361-F63B-9D69-6ADA3344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ADAAE-8B2F-2E5D-35F8-569C37750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EAA2A-7D8D-00AA-193D-91CAF839F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147C0-D0F7-E28A-5EC2-99B9E047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D5815-23AD-D829-ABF5-3EF78282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0CD58-735D-903E-223F-FCCC17AD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9A6A-F9D8-7C43-F031-3445CC1C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0A1ED-A931-CF97-5D5C-8F1A3C15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97FDE-68AF-CEB1-9565-B51761A3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FCC69-C5E3-755E-2BFD-6B18A757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72A55-7558-B075-65D0-14165FE0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6F61B-1AEF-2B35-78E5-67BB9200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2B866-4637-7565-1EBB-A3E6C659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D2D3-6BBE-13EF-E8D6-F17B011D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0A503-636A-089A-3970-97C64B049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161CA-81B9-304E-F104-E49B4571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57C1-5C04-0C40-572D-95578E7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9BA21-DDDD-8086-1AD8-EF77940B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19B5F-A0C6-9D42-2E3D-08455CD4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2A2E-5B90-A4EF-8621-FCF289DD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5ADCC-49DD-B7DD-E1C8-99E2D8B0F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7B072-6F75-B8D6-1D0E-7089019CD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0689D-97F0-1B3C-BD2D-30300536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F8F2C-7827-81BC-5D8E-69714499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B9D7A-E04D-34D8-7381-CB18ADAA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5E11C-9E71-35E5-A307-BDD05F63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DF327-FB08-8D55-E7CA-EC782B99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67DD4-74DD-1D6B-3ECD-6BED060E2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75BE-0D2E-4295-AD9D-B14AD86AF5D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C9E3-BB21-C498-1B93-32AFD0527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75DAC-1132-4F98-B43B-F899A4C80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DCB5-D482-4AF8-A691-0C2F0094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6F9A-E9E1-0220-3538-A6C266880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PSYCHIATRY NURSING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1CC00-2F29-BF53-BF5E-84F2F39B3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b="1" dirty="0"/>
              <a:t>KIMATHI EDNA</a:t>
            </a:r>
          </a:p>
        </p:txBody>
      </p:sp>
    </p:spTree>
    <p:extLst>
      <p:ext uri="{BB962C8B-B14F-4D97-AF65-F5344CB8AC3E}">
        <p14:creationId xmlns:p14="http://schemas.microsoft.com/office/powerpoint/2010/main" val="300320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88A7-6AA5-B60A-1B99-EA83EBDF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0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A586C-BEEA-50B5-6550-DA1895350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6466"/>
            <a:ext cx="8158692" cy="4928334"/>
          </a:xfrm>
        </p:spPr>
      </p:pic>
    </p:spTree>
    <p:extLst>
      <p:ext uri="{BB962C8B-B14F-4D97-AF65-F5344CB8AC3E}">
        <p14:creationId xmlns:p14="http://schemas.microsoft.com/office/powerpoint/2010/main" val="179353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140B-2933-D9BF-DE7C-ECD1C5A2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01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461FE6-B169-59D4-B0CB-D50EF2AEE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3463"/>
            <a:ext cx="8158692" cy="4351338"/>
          </a:xfrm>
        </p:spPr>
      </p:pic>
    </p:spTree>
    <p:extLst>
      <p:ext uri="{BB962C8B-B14F-4D97-AF65-F5344CB8AC3E}">
        <p14:creationId xmlns:p14="http://schemas.microsoft.com/office/powerpoint/2010/main" val="277047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40E2-5F52-F5F1-406F-E331D3F9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4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A119F-195E-A32D-1105-164F20F16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" y="1863462"/>
            <a:ext cx="8221229" cy="4351338"/>
          </a:xfrm>
        </p:spPr>
      </p:pic>
    </p:spTree>
    <p:extLst>
      <p:ext uri="{BB962C8B-B14F-4D97-AF65-F5344CB8AC3E}">
        <p14:creationId xmlns:p14="http://schemas.microsoft.com/office/powerpoint/2010/main" val="352382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A0E0-E7ED-DF80-C157-82EFE08C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8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CEAE2-BEB3-3767-CE05-7A43C99BE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2687"/>
            <a:ext cx="8158692" cy="5212113"/>
          </a:xfrm>
        </p:spPr>
      </p:pic>
    </p:spTree>
    <p:extLst>
      <p:ext uri="{BB962C8B-B14F-4D97-AF65-F5344CB8AC3E}">
        <p14:creationId xmlns:p14="http://schemas.microsoft.com/office/powerpoint/2010/main" val="254131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51ED-4CC8-D985-F97E-F8625D1B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2A318-2853-E219-E696-78FBD32BA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0524"/>
            <a:ext cx="8158692" cy="5174276"/>
          </a:xfrm>
        </p:spPr>
      </p:pic>
    </p:spTree>
    <p:extLst>
      <p:ext uri="{BB962C8B-B14F-4D97-AF65-F5344CB8AC3E}">
        <p14:creationId xmlns:p14="http://schemas.microsoft.com/office/powerpoint/2010/main" val="299472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9E5A-6FBD-8633-15DD-7E95BED6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2524E6-F6B7-F90A-3693-F98AC049D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6830"/>
            <a:ext cx="8158692" cy="5130133"/>
          </a:xfrm>
        </p:spPr>
      </p:pic>
    </p:spTree>
    <p:extLst>
      <p:ext uri="{BB962C8B-B14F-4D97-AF65-F5344CB8AC3E}">
        <p14:creationId xmlns:p14="http://schemas.microsoft.com/office/powerpoint/2010/main" val="193323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BA8C-10BC-51B9-A579-A47E2F0C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5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9573D-14E7-1001-6ED7-7ABAD9CAC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4218"/>
            <a:ext cx="8158692" cy="5142745"/>
          </a:xfrm>
        </p:spPr>
      </p:pic>
    </p:spTree>
    <p:extLst>
      <p:ext uri="{BB962C8B-B14F-4D97-AF65-F5344CB8AC3E}">
        <p14:creationId xmlns:p14="http://schemas.microsoft.com/office/powerpoint/2010/main" val="316438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D7E0-ED14-411E-D5F0-36A4156B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782EA-5C92-1C85-3268-1288707D0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4668"/>
            <a:ext cx="8158692" cy="5130132"/>
          </a:xfrm>
        </p:spPr>
      </p:pic>
    </p:spTree>
    <p:extLst>
      <p:ext uri="{BB962C8B-B14F-4D97-AF65-F5344CB8AC3E}">
        <p14:creationId xmlns:p14="http://schemas.microsoft.com/office/powerpoint/2010/main" val="284691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D063-67F6-F2B4-0959-DAA6F8D96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9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B4F43-D18E-8EAD-EA85-B24F6B5CA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2505"/>
            <a:ext cx="8158692" cy="5092295"/>
          </a:xfrm>
        </p:spPr>
      </p:pic>
    </p:spTree>
    <p:extLst>
      <p:ext uri="{BB962C8B-B14F-4D97-AF65-F5344CB8AC3E}">
        <p14:creationId xmlns:p14="http://schemas.microsoft.com/office/powerpoint/2010/main" val="73137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C39B-4B16-4380-6A4B-72FFCC88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4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20BF-89D0-64F3-9DE4-589225305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036"/>
            <a:ext cx="10515600" cy="50229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Principles of psychiatry nursing entails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Patient is accepted the way he/she 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Self understanding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Consistency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Reassurance to the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of patient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Handling patients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Observation of patients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Handling of punishment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Nursing care of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Procedures done to the patient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4D7A-5AED-8056-2156-8353F39A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77AC9-8804-8DB9-4715-A8D622D44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52237"/>
            <a:ext cx="10292255" cy="5224726"/>
          </a:xfrm>
        </p:spPr>
      </p:pic>
    </p:spTree>
    <p:extLst>
      <p:ext uri="{BB962C8B-B14F-4D97-AF65-F5344CB8AC3E}">
        <p14:creationId xmlns:p14="http://schemas.microsoft.com/office/powerpoint/2010/main" val="78354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F363-7E61-5304-1449-1134766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6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6454C-E1DE-AB6B-3C6D-23BAD5EEE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1241"/>
            <a:ext cx="9485061" cy="4953559"/>
          </a:xfrm>
        </p:spPr>
      </p:pic>
    </p:spTree>
    <p:extLst>
      <p:ext uri="{BB962C8B-B14F-4D97-AF65-F5344CB8AC3E}">
        <p14:creationId xmlns:p14="http://schemas.microsoft.com/office/powerpoint/2010/main" val="20139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D969-A648-90C1-CA36-05D6DD07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D5868-7404-09C5-11BD-D92FFD9B9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0160"/>
            <a:ext cx="8967952" cy="4934641"/>
          </a:xfrm>
        </p:spPr>
      </p:pic>
    </p:spTree>
    <p:extLst>
      <p:ext uri="{BB962C8B-B14F-4D97-AF65-F5344CB8AC3E}">
        <p14:creationId xmlns:p14="http://schemas.microsoft.com/office/powerpoint/2010/main" val="156567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1B9A-AB9C-3F7A-5F36-C2A0368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DA552A-AAF7-91C7-16AD-75A6128EC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6916"/>
            <a:ext cx="8158692" cy="4877885"/>
          </a:xfrm>
        </p:spPr>
      </p:pic>
    </p:spTree>
    <p:extLst>
      <p:ext uri="{BB962C8B-B14F-4D97-AF65-F5344CB8AC3E}">
        <p14:creationId xmlns:p14="http://schemas.microsoft.com/office/powerpoint/2010/main" val="81124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A798-AD57-21DD-F707-99CE4773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45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A657A-CC56-55E2-E5C5-B8C63521A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7548"/>
            <a:ext cx="8158692" cy="4947252"/>
          </a:xfrm>
        </p:spPr>
      </p:pic>
    </p:spTree>
    <p:extLst>
      <p:ext uri="{BB962C8B-B14F-4D97-AF65-F5344CB8AC3E}">
        <p14:creationId xmlns:p14="http://schemas.microsoft.com/office/powerpoint/2010/main" val="13413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11E9-C86F-D1B9-11A5-5FBD46D8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6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1D2D70-7E3E-4F98-57E5-B216B7006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0342"/>
            <a:ext cx="8158692" cy="5054458"/>
          </a:xfrm>
        </p:spPr>
      </p:pic>
    </p:spTree>
    <p:extLst>
      <p:ext uri="{BB962C8B-B14F-4D97-AF65-F5344CB8AC3E}">
        <p14:creationId xmlns:p14="http://schemas.microsoft.com/office/powerpoint/2010/main" val="292161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9E23-CE63-1321-89A5-B750BA05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D8CD57-F6F8-1B93-1D3B-DC36E32E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5749"/>
            <a:ext cx="8158692" cy="5149052"/>
          </a:xfrm>
        </p:spPr>
      </p:pic>
    </p:spTree>
    <p:extLst>
      <p:ext uri="{BB962C8B-B14F-4D97-AF65-F5344CB8AC3E}">
        <p14:creationId xmlns:p14="http://schemas.microsoft.com/office/powerpoint/2010/main" val="376001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PRINCIPLES OF PSYCHIATRY NURSING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PSYCHIATRY NURSING</dc:title>
  <dc:creator>edina kimathi</dc:creator>
  <cp:lastModifiedBy>edina kimathi</cp:lastModifiedBy>
  <cp:revision>1</cp:revision>
  <dcterms:created xsi:type="dcterms:W3CDTF">2023-08-01T12:40:21Z</dcterms:created>
  <dcterms:modified xsi:type="dcterms:W3CDTF">2023-08-01T13:56:57Z</dcterms:modified>
</cp:coreProperties>
</file>