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3" r:id="rId7"/>
    <p:sldId id="264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F74C-AEF5-469D-A729-DED9A5A13A63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F7CF-6A1F-40CA-A72E-64C524A07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7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F74C-AEF5-469D-A729-DED9A5A13A63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F7CF-6A1F-40CA-A72E-64C524A07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F74C-AEF5-469D-A729-DED9A5A13A63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F7CF-6A1F-40CA-A72E-64C524A07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0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F74C-AEF5-469D-A729-DED9A5A13A63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F7CF-6A1F-40CA-A72E-64C524A07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0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F74C-AEF5-469D-A729-DED9A5A13A63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F7CF-6A1F-40CA-A72E-64C524A07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3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F74C-AEF5-469D-A729-DED9A5A13A63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F7CF-6A1F-40CA-A72E-64C524A07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F74C-AEF5-469D-A729-DED9A5A13A63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F7CF-6A1F-40CA-A72E-64C524A07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4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F74C-AEF5-469D-A729-DED9A5A13A63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F7CF-6A1F-40CA-A72E-64C524A07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8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F74C-AEF5-469D-A729-DED9A5A13A63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F7CF-6A1F-40CA-A72E-64C524A07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2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F74C-AEF5-469D-A729-DED9A5A13A63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F7CF-6A1F-40CA-A72E-64C524A07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F74C-AEF5-469D-A729-DED9A5A13A63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FF7CF-6A1F-40CA-A72E-64C524A07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53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AF74C-AEF5-469D-A729-DED9A5A13A63}" type="datetimeFigureOut">
              <a:rPr lang="en-US" smtClean="0"/>
              <a:t>5/29/2017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FF7CF-6A1F-40CA-A72E-64C524A07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8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C00000"/>
                </a:solidFill>
              </a:rPr>
              <a:t>FRACTURES OF CARPAL BONES</a:t>
            </a:r>
            <a:endParaRPr lang="en-US" sz="48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87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Assignment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Fracture of lunate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00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FRACTURE OF SCAPHOID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MECHANISM OF INJURY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Fall on outstretched hand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It’s more common in young adults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77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CLINICAL FEATURES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Pain on the wrist joint but movements are within normal limits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Tenderness in the anatomical snuff box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2060"/>
                </a:solidFill>
              </a:rPr>
              <a:t>Diagnosis may be tricky as the physical signs may be suggestive of sprained wrist joint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303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INVESTIGATION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0070C0"/>
                </a:solidFill>
              </a:rPr>
              <a:t>X-RAY( A/P and oblique </a:t>
            </a:r>
            <a:r>
              <a:rPr lang="en-US" b="1" dirty="0" smtClean="0">
                <a:solidFill>
                  <a:srgbClr val="0070C0"/>
                </a:solidFill>
              </a:rPr>
              <a:t>views)</a:t>
            </a:r>
            <a:endParaRPr lang="en-US" b="1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en-US" dirty="0" smtClean="0"/>
              <a:t>X-rays taken on the day of accident may not show the fracture but if there is suspicion, treatment should be commenced. </a:t>
            </a:r>
          </a:p>
        </p:txBody>
      </p:sp>
    </p:spTree>
    <p:extLst>
      <p:ext uri="{BB962C8B-B14F-4D97-AF65-F5344CB8AC3E}">
        <p14:creationId xmlns:p14="http://schemas.microsoft.com/office/powerpoint/2010/main" val="3105858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Fracture scaphoid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C:\Users\doctor\Pictures\2017-05-02\06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772399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390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Fracture of scaphoid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C:\Users\doctor\Pictures\2017-05-02\05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1524000"/>
            <a:ext cx="8153400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055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Fracture scaphoid with internal fixation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C:\Users\doctor\Pictures\2017-05-02\0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4582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9516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TREATMENT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Application of a scaphoid POP for 8-12 weeks( scaphoid POP is a below elbow POP extending to just beyond the metacarpo-phalangeal joints of the fingers with  and that of the thumb extending to just beyond the interphalangeal joint with the thumb in full abduction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85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COMPLICATIONS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Avascular necrosis of the proximal fragment</a:t>
            </a:r>
          </a:p>
          <a:p>
            <a:r>
              <a:rPr lang="en-US" dirty="0" smtClean="0"/>
              <a:t>Treated by excision of the dead fragment</a:t>
            </a:r>
          </a:p>
          <a:p>
            <a:pPr marL="0" indent="0">
              <a:buNone/>
            </a:pPr>
            <a:r>
              <a:rPr lang="en-US" dirty="0" smtClean="0"/>
              <a:t>2) Early osteoarthritis- Due to insufficient blood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supply to the proximal fragment</a:t>
            </a:r>
          </a:p>
          <a:p>
            <a:pPr marL="0" indent="0">
              <a:buNone/>
            </a:pPr>
            <a:r>
              <a:rPr lang="en-US" dirty="0" smtClean="0"/>
              <a:t>3) Non union- Due to poor apposition of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fragments. Treated by either:</a:t>
            </a:r>
          </a:p>
          <a:p>
            <a:r>
              <a:rPr lang="en-US" dirty="0" smtClean="0"/>
              <a:t>Arthrodesis with inlay bone graft of the fracture</a:t>
            </a:r>
          </a:p>
          <a:p>
            <a:r>
              <a:rPr lang="en-US" dirty="0" smtClean="0"/>
              <a:t>Internal fixation using Habbard screw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150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202</Words>
  <Application>Microsoft Office PowerPoint</Application>
  <PresentationFormat>On-screen Show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FRACTURES OF CARPAL BONES</vt:lpstr>
      <vt:lpstr>FRACTURE OF SCAPHOID</vt:lpstr>
      <vt:lpstr>CLINICAL FEATURES</vt:lpstr>
      <vt:lpstr>INVESTIGATION</vt:lpstr>
      <vt:lpstr>Fracture scaphoid</vt:lpstr>
      <vt:lpstr>Fracture of scaphoid</vt:lpstr>
      <vt:lpstr>Fracture scaphoid with internal fixation</vt:lpstr>
      <vt:lpstr>TREATMENT</vt:lpstr>
      <vt:lpstr>COMPLICATIONS</vt:lpstr>
      <vt:lpstr>Assignment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FRACTURES OF CARPAL BONES</dc:title>
  <dc:creator>doctor</dc:creator>
  <cp:lastModifiedBy>doctor</cp:lastModifiedBy>
  <cp:revision>11</cp:revision>
  <dcterms:created xsi:type="dcterms:W3CDTF">2017-05-29T23:02:20Z</dcterms:created>
  <dcterms:modified xsi:type="dcterms:W3CDTF">2017-05-30T06:24:02Z</dcterms:modified>
</cp:coreProperties>
</file>