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wmf" ContentType="image/x-wmf"/>
  <Default Extension="png" ContentType="image/png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slideMasters/slideMaster2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Masters/slideMaster3.xml" ContentType="application/vnd.openxmlformats-officedocument.presentationml.slideMaster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4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24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5.xml" ContentType="application/vnd.openxmlformats-officedocument.theme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firstSlideNum="1" rtl="0" saveSubsetFonts="0" serverZoom="0" showSpecialPlsOnTitleSld="1">
  <p:sldMasterIdLst>
    <p:sldMasterId id="2147483648" r:id="rId1"/>
    <p:sldMasterId id="2147483660" r:id="rId2"/>
    <p:sldMasterId id="214748367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</p:sldIdLst>
  <p:sldSz type="screen4x3" cy="6858000" cx="9144000"/>
  <p:notesSz cx="6858000" cy="9144000"/>
  <p:defaultTextStyle>
    <a:lvl1pPr algn="l" fontAlgn="base" indent="0" latinLnBrk="1" marL="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Arial" pitchFamily="34" charset="0"/>
        <a:sym typeface="Times New Roman" pitchFamily="18" charset="0"/>
      </a:defRPr>
    </a:lvl1pPr>
    <a:lvl2pPr algn="l" fontAlgn="base" indent="0" latinLnBrk="1" marL="4572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Arial" pitchFamily="34" charset="0"/>
        <a:sym typeface="Times New Roman" pitchFamily="18" charset="0"/>
      </a:defRPr>
    </a:lvl2pPr>
    <a:lvl3pPr algn="l" fontAlgn="base" indent="0" latinLnBrk="1" marL="9144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Arial" pitchFamily="34" charset="0"/>
        <a:sym typeface="Times New Roman" pitchFamily="18" charset="0"/>
      </a:defRPr>
    </a:lvl3pPr>
    <a:lvl4pPr algn="l" fontAlgn="base" indent="0" latinLnBrk="1" marL="13716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Arial" pitchFamily="34" charset="0"/>
        <a:sym typeface="Times New Roman" pitchFamily="18" charset="0"/>
      </a:defRPr>
    </a:lvl4pPr>
    <a:lvl5pPr algn="l" fontAlgn="base" indent="0" latinLnBrk="1" marL="1828800" rtl="0">
      <a:lnSpc>
        <a:spcPct val="100000"/>
      </a:lnSpc>
      <a:spcBef>
        <a:spcPct val="0"/>
      </a:spcBef>
      <a:spcAft>
        <a:spcPct val="0"/>
      </a:spcAft>
      <a:buFontTx/>
      <a:buNone/>
      <a:defRPr baseline="0" b="0" sz="2400" i="0" u="none">
        <a:solidFill>
          <a:schemeClr val="dk1"/>
        </a:solidFill>
        <a:latin typeface="Times New Roman" pitchFamily="18" charset="0"/>
        <a:ea typeface="Arial" pitchFamily="34" charset="0"/>
        <a:sym typeface="Times New Roman" pitchFamily="18" charset="0"/>
      </a:defRPr>
    </a:lvl5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View">
  <p:normalViewPr showOutlineIcons="1" snapVertSplitter="0" vertBarState="restored" horzBarState="restored" preferSingleView="0">
    <p:restoredLeft sz="15620"/>
    <p:restoredTop sz="94660"/>
  </p:normalViewPr>
  <p:slideViewPr>
    <p:cSldViewPr showGuides="0" snapToGrid="1" snapToObjects="0">
      <p:cViewPr varScale="1">
        <p:scale>
          <a:sx n="69" d="100"/>
          <a:sy n="69" d="100"/>
        </p:scale>
        <p:origin x="-1404" y="-90"/>
      </p:cViewPr>
      <p:guideLst>
        <p:guide orient="horz" pos="2160"/>
        <p:guide orient="vert" pos="2880"/>
      </p:guideLst>
    </p:cSldViewPr>
  </p:slideViewPr>
  <p:gridSpacing cx="0" cy="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tableStyles" Target="tableStyles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5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780" name=""/>
          <p:cNvSpPr/>
          <p:nvPr>
            <p:ph type="hdr" sz="quarter" idx="0"/>
          </p:nvPr>
        </p:nvSpPr>
        <p:spPr>
          <a:xfrm rot="0">
            <a:off x="0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81" name=""/>
          <p:cNvSpPr/>
          <p:nvPr>
            <p:ph type="dt" sz="full" idx="1"/>
          </p:nvPr>
        </p:nvSpPr>
        <p:spPr>
          <a:xfrm rot="0">
            <a:off x="3884612" y="0"/>
            <a:ext cx="29718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algn="r" eaLnBrk="1" hangingPunct="1" latinLnBrk="1" lvl="0"/>
            <a:fld id="{566ABCEB-ACFC-4714-9973-3DA970169C29}" type="datetime1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  <p:sp>
        <p:nvSpPr>
          <p:cNvPr id="1048782" name=""/>
          <p:cNvSpPr/>
          <p:nvPr>
            <p:ph type="sldImg" sz="full" idx="2"/>
          </p:nvPr>
        </p:nvSpPr>
        <p:spPr>
          <a:xfrm rot="0">
            <a:off x="1143000" y="685800"/>
            <a:ext cx="4572000" cy="3429000"/>
          </a:xfrm>
          <a:prstGeom prst="rect"/>
          <a:noFill/>
          <a:ln w="12700" cap="flat" cmpd="sng">
            <a:solidFill>
              <a:srgbClr val="000000">
                <a:alpha val="100000"/>
              </a:srgbClr>
            </a:solidFill>
            <a:prstDash val="solid"/>
            <a:round/>
          </a:ln>
        </p:spPr>
        <p:txBody>
          <a:bodyPr anchor="ctr" bIns="45720" lIns="91440" rIns="91440" tIns="45720" vert="horz"/>
          <a:p/>
        </p:txBody>
      </p:sp>
      <p:sp>
        <p:nvSpPr>
          <p:cNvPr id="1048783" name=""/>
          <p:cNvSpPr/>
          <p:nvPr>
            <p:ph type="body" sz="quarter" idx="3"/>
          </p:nvPr>
        </p:nvSpPr>
        <p:spPr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784" name=""/>
          <p:cNvSpPr/>
          <p:nvPr>
            <p:ph type="ftr" sz="quarter" idx="4"/>
          </p:nvPr>
        </p:nvSpPr>
        <p:spPr>
          <a:xfrm rot="0">
            <a:off x="0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eaLnBrk="1" hangingPunct="1" latinLnBrk="1" lvl="0"/>
            <a:endParaRPr altLang="en-US" sz="1200" lang="en-US"/>
          </a:p>
        </p:txBody>
      </p:sp>
      <p:sp>
        <p:nvSpPr>
          <p:cNvPr id="1048785" name=""/>
          <p:cNvSpPr/>
          <p:nvPr>
            <p:ph type="sldNum" sz="quarter" idx="5"/>
          </p:nvPr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US"/>
              <a:pPr algn="r" eaLnBrk="1" hangingPunct="1" latinLnBrk="1" lvl="0"/>
            </a:fld>
            <a:endParaRPr altLang="en-US" sz="1200" lang="en-US"/>
          </a:p>
        </p:txBody>
      </p:sp>
    </p:spTree>
  </p:cSld>
  <p:clrMap accent1="dk1" accent2="dk1" accent3="dk1" accent4="dk1" accent5="dk1" accent6="dk1" bg1="dk1" bg2="dk1" tx1="dk1" tx2="dk1" hlink="dk1" folHlink="dk1"/>
  <p:notesStyle>
    <a:lvl1pPr algn="l" fontAlgn="base" indent="0" latinLnBrk="1" marL="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imes New Roman" pitchFamily="18" charset="0"/>
      </a:defRPr>
    </a:lvl1pPr>
    <a:lvl2pPr algn="l" fontAlgn="base" indent="0" latinLnBrk="1" marL="4572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imes New Roman" pitchFamily="18" charset="0"/>
      </a:defRPr>
    </a:lvl2pPr>
    <a:lvl3pPr algn="l" fontAlgn="base" indent="0" latinLnBrk="1" marL="9144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imes New Roman" pitchFamily="18" charset="0"/>
      </a:defRPr>
    </a:lvl3pPr>
    <a:lvl4pPr algn="l" fontAlgn="base" indent="0" latinLnBrk="1" marL="13716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imes New Roman" pitchFamily="18" charset="0"/>
      </a:defRPr>
    </a:lvl4pPr>
    <a:lvl5pPr algn="l" fontAlgn="base" indent="0" latinLnBrk="1" marL="1828800" rtl="0">
      <a:lnSpc>
        <a:spcPct val="100000"/>
      </a:lnSpc>
      <a:spcBef>
        <a:spcPct val="30000"/>
      </a:spcBef>
      <a:spcAft>
        <a:spcPct val="0"/>
      </a:spcAft>
      <a:buFontTx/>
      <a:buNone/>
      <a:defRPr baseline="0" b="0" sz="1200" i="0" u="none">
        <a:solidFill>
          <a:schemeClr val="dk1"/>
        </a:solidFill>
        <a:latin typeface="Calibri" pitchFamily="34" charset="0"/>
        <a:sym typeface="Times New Roman" pitchFamily="18" charset="0"/>
      </a:defRPr>
    </a:lvl5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4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GB"/>
              <a:pPr algn="r" eaLnBrk="1" hangingPunct="1" latinLnBrk="1" lvl="0"/>
            </a:fld>
            <a:endParaRPr altLang="en-US" sz="1200" lang="en-GB"/>
          </a:p>
        </p:txBody>
      </p:sp>
      <p:sp>
        <p:nvSpPr>
          <p:cNvPr id="1048645" name=""/>
          <p:cNvSpPr/>
          <p:nvPr>
            <p:ph type="sldImg" sz="full" idx="0"/>
          </p:nvPr>
        </p:nvSpPr>
        <p:spPr bwMode="auto">
          <a:xfrm rot="0">
            <a:off x="1150937" y="692150"/>
            <a:ext cx="4556125" cy="34163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46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9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GB"/>
              <a:pPr algn="r" eaLnBrk="1" hangingPunct="1" latinLnBrk="1" lvl="0"/>
            </a:fld>
            <a:endParaRPr altLang="en-US" sz="1200" lang="en-GB"/>
          </a:p>
        </p:txBody>
      </p:sp>
      <p:sp>
        <p:nvSpPr>
          <p:cNvPr id="1048650" name=""/>
          <p:cNvSpPr/>
          <p:nvPr>
            <p:ph type="sldImg" sz="full" idx="0"/>
          </p:nvPr>
        </p:nvSpPr>
        <p:spPr bwMode="auto">
          <a:xfrm rot="0">
            <a:off x="1150937" y="692150"/>
            <a:ext cx="4556125" cy="34163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51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5" name=""/>
          <p:cNvSpPr txBox="1"/>
          <p:nvPr/>
        </p:nvSpPr>
        <p:spPr>
          <a:xfrm rot="0">
            <a:off x="3884612" y="8685212"/>
            <a:ext cx="29718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algn="r" eaLnBrk="1" hangingPunct="1" latinLnBrk="1" lvl="0"/>
            <a:fld id="{566ABCEB-ACFC-4714-9973-3DA970169C29}" type="slidenum">
              <a:rPr altLang="en-US" sz="1200" lang="en-GB"/>
              <a:pPr algn="r" eaLnBrk="1" hangingPunct="1" latinLnBrk="1" lvl="0"/>
            </a:fld>
            <a:endParaRPr altLang="en-US" sz="1200" lang="en-GB"/>
          </a:p>
        </p:txBody>
      </p:sp>
      <p:sp>
        <p:nvSpPr>
          <p:cNvPr id="1048656" name=""/>
          <p:cNvSpPr/>
          <p:nvPr>
            <p:ph type="sldImg" sz="full" idx="0"/>
          </p:nvPr>
        </p:nvSpPr>
        <p:spPr bwMode="auto">
          <a:xfrm rot="0">
            <a:off x="1150937" y="692150"/>
            <a:ext cx="4556125" cy="3416300"/>
          </a:xfrm>
          <a:prstGeom prst="rect"/>
          <a:noFill/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ctr" bIns="45720" lIns="91440" rIns="91440" tIns="45720" vert="horz"/>
          <a:p/>
        </p:txBody>
      </p:sp>
      <p:sp>
        <p:nvSpPr>
          <p:cNvPr id="1048657" name=""/>
          <p:cNvSpPr/>
          <p:nvPr>
            <p:ph type="body" sz="full" idx="1"/>
          </p:nvPr>
        </p:nvSpPr>
        <p:spPr bwMode="auto">
          <a:xfrm rot="0">
            <a:off x="685800" y="4343400"/>
            <a:ext cx="5486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eaLnBrk="1" hangingPunct="1" latinLnBrk="1" lvl="0">
              <a:spcBef>
                <a:spcPct val="0"/>
              </a:spcBef>
            </a:pPr>
            <a:endParaRPr altLang="en-US"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5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86" name=""/>
          <p:cNvSpPr/>
          <p:nvPr/>
        </p:nvSpPr>
        <p:spPr bwMode="hidden">
          <a:xfrm rot="0">
            <a:off x="228600" y="3200400"/>
            <a:ext cx="8763000" cy="1341437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pic>
        <p:nvPicPr>
          <p:cNvPr id="2097153" name="" descr="D:\FRONTPAGE THEMES\NATURE\ANABNR2.PNG"/>
          <p:cNvPicPr>
            <a:picLocks/>
          </p:cNvPicPr>
          <p:nvPr/>
        </p:nvPicPr>
        <p:blipFill>
          <a:blip xmlns:r="http://schemas.openxmlformats.org/officeDocument/2006/relationships" r:embed="rId1"/>
          <a:srcRect l="-900" t="-1314" r="-2" b="-36961"/>
          <a:stretch>
            <a:fillRect/>
          </a:stretch>
        </p:blipFill>
        <p:spPr>
          <a:xfrm rot="0">
            <a:off x="533400" y="3200400"/>
            <a:ext cx="8458200" cy="1158875"/>
          </a:xfrm>
          <a:prstGeom prst="rect"/>
          <a:noFill/>
          <a:ln>
            <a:noFill/>
          </a:ln>
        </p:spPr>
      </p:pic>
      <p:sp>
        <p:nvSpPr>
          <p:cNvPr id="1048587" name=""/>
          <p:cNvSpPr/>
          <p:nvPr/>
        </p:nvSpPr>
        <p:spPr bwMode="hidden">
          <a:xfrm rot="0">
            <a:off x="795337" y="2895600"/>
            <a:ext cx="304800" cy="990600"/>
          </a:xfrm>
          <a:prstGeom prst="rect"/>
          <a:solidFill>
            <a:schemeClr val="accent2">
              <a:alpha val="50195"/>
            </a:schemeClr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90" name=""/>
          <p:cNvSpPr/>
          <p:nvPr>
            <p:ph type="dt" sz="half" idx="2"/>
          </p:nvPr>
        </p:nvSpPr>
        <p:spPr>
          <a:xfrm rot="0">
            <a:off x="685800" y="63246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91" name=""/>
          <p:cNvSpPr/>
          <p:nvPr>
            <p:ph type="ftr" sz="quarter" idx="3"/>
          </p:nvPr>
        </p:nvSpPr>
        <p:spPr>
          <a:xfrm rot="0">
            <a:off x="3124200" y="63246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92" name=""/>
          <p:cNvSpPr/>
          <p:nvPr>
            <p:ph type="sldNum" sz="quarter" idx="4"/>
          </p:nvPr>
        </p:nvSpPr>
        <p:spPr>
          <a:xfrm rot="0">
            <a:off x="6553200" y="63246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400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94" name="Rectangle 21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indent="0" marL="0">
              <a:buFont typeface="Wingdings" pitchFamily="2" charset="2"/>
              <a:buNone/>
              <a:defRPr>
                <a:solidFill>
                  <a:srgbClr val="000000"/>
                </a:solidFill>
                <a:latin typeface="Arial Rounded MT Bold" pitchFamily="34" charset="0"/>
              </a:defRPr>
            </a:lvl1pPr>
          </a:lstStyle>
          <a:p>
            <a:r>
              <a:rPr dirty="0" lang="en-US" smtClean="0"/>
              <a:t>Click to edit Master subtitle style</a:t>
            </a:r>
            <a:endParaRPr dirty="0" lang="en-US"/>
          </a:p>
        </p:txBody>
      </p:sp>
      <p:sp>
        <p:nvSpPr>
          <p:cNvPr id="1048593" name="Rectangle 20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 b="1">
                <a:solidFill>
                  <a:srgbClr val="C00000"/>
                </a:solidFill>
                <a:latin typeface="Arial Rounded MT Bold" pitchFamily="34" charset="0"/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14" name=""/>
          <p:cNvGrpSpPr/>
          <p:nvPr/>
        </p:nvGrpSpPr>
        <p:grpSpPr>
          <a:xfrm rot="0">
            <a:off x="0" y="914400"/>
            <a:ext cx="8686800" cy="2514600"/>
            <a:chOff x="0" y="576"/>
            <a:chExt cx="5472" cy="1584"/>
          </a:xfrm>
        </p:grpSpPr>
        <p:sp>
          <p:nvSpPr>
            <p:cNvPr id="1048688" name=""/>
            <p:cNvSpPr/>
            <p:nvPr/>
          </p:nvSpPr>
          <p:spPr>
            <a:xfrm rot="0">
              <a:off x="144" y="576"/>
              <a:ext cx="1584" cy="1584"/>
            </a:xfrm>
            <a:prstGeom prst="ellipse"/>
            <a:noFill/>
            <a:ln w="12700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sz="1800" lang="en-US">
                <a:solidFill>
                  <a:srgbClr val="292929"/>
                </a:solidFill>
                <a:latin typeface="Arial" pitchFamily="34" charset="0"/>
              </a:endParaRPr>
            </a:p>
          </p:txBody>
        </p:sp>
        <p:sp>
          <p:nvSpPr>
            <p:cNvPr id="1048689" name=""/>
            <p:cNvSpPr/>
            <p:nvPr/>
          </p:nvSpPr>
          <p:spPr bwMode="hidden">
            <a:xfrm rot="0">
              <a:off x="0" y="1056"/>
              <a:ext cx="2976" cy="720"/>
            </a:xfrm>
            <a:prstGeom prst="rect"/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lang="en-US">
                <a:solidFill>
                  <a:srgbClr val="292929"/>
                </a:solidFill>
              </a:endParaRPr>
            </a:p>
          </p:txBody>
        </p:sp>
        <p:sp>
          <p:nvSpPr>
            <p:cNvPr id="1048690" name=""/>
            <p:cNvSpPr/>
            <p:nvPr/>
          </p:nvSpPr>
          <p:spPr bwMode="hidden">
            <a:xfrm rot="0">
              <a:off x="2496" y="1056"/>
              <a:ext cx="2976" cy="720"/>
            </a:xfrm>
            <a:prstGeom prst="rect"/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lang="en-US">
                <a:solidFill>
                  <a:srgbClr val="292929"/>
                </a:solidFill>
              </a:endParaRPr>
            </a:p>
          </p:txBody>
        </p:sp>
        <p:sp>
          <p:nvSpPr>
            <p:cNvPr id="1048691" name=""/>
            <p:cNvSpPr/>
            <p:nvPr/>
          </p:nvSpPr>
          <p:spPr bwMode="auto">
            <a:xfrm rot="0">
              <a:off x="384" y="960"/>
              <a:ext cx="144" cy="913"/>
            </a:xfrm>
            <a:custGeom>
              <a:avLst/>
              <a:ahLst/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ap="flat" cmpd="sng">
              <a:solidFill>
                <a:schemeClr val="lt2">
                  <a:alpha val="100000"/>
                </a:schemeClr>
              </a:solidFill>
              <a:prstDash val="solid"/>
              <a:miter/>
            </a:ln>
          </p:spPr>
        </p:sp>
        <p:sp>
          <p:nvSpPr>
            <p:cNvPr id="1048692" name=""/>
            <p:cNvSpPr/>
            <p:nvPr/>
          </p:nvSpPr>
          <p:spPr bwMode="auto">
            <a:xfrm rot="0">
              <a:off x="4944" y="762"/>
              <a:ext cx="165" cy="864"/>
            </a:xfrm>
            <a:custGeom>
              <a:avLst/>
              <a:ahLst/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>
                  <a:alpha val="100000"/>
                </a:schemeClr>
              </a:solidFill>
              <a:prstDash val="solid"/>
              <a:miter/>
            </a:ln>
          </p:spPr>
        </p:sp>
      </p:grpSp>
      <p:sp>
        <p:nvSpPr>
          <p:cNvPr id="1048695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96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97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99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9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indent="0" marL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dirty="0" lang="en-US" smtClean="0"/>
              <a:t>Click to edit Master subtitle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7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5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6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8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59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1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2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64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5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67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68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Rounded MT Bold" pitchFamily="34" charset="0"/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0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9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7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4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dgm">
  <p:cSld name="Title and Diagram or Organization Chart">
    <p:spTree>
      <p:nvGrpSpPr>
        <p:cNvPr id="1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7" name="SmartArt Placeholder 2"/>
          <p:cNvSpPr>
            <a:spLocks noGrp="1"/>
          </p:cNvSpPr>
          <p:nvPr>
            <p:ph type="dgm" idx="1"/>
          </p:nvPr>
        </p:nvSpPr>
        <p:spPr>
          <a:xfrm>
            <a:off x="949325" y="1981200"/>
            <a:ext cx="7661275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algn="l" defTabSz="914400" eaLnBrk="0" fontAlgn="base" hangingPunct="0" indent="-447675" latinLnBrk="0" lvl="0" marL="447675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baseline="0" b="0" cap="none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SmartArt graphic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bl">
  <p:cSld name="Title and Table">
    <p:spTree>
      <p:nvGrpSpPr>
        <p:cNvPr id="1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8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79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algn="l" defTabSz="914400" eaLnBrk="0" fontAlgn="base" hangingPunct="0" indent="-447675" latinLnBrk="0" lvl="0" marL="447675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table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>
    <p:bg bwMode="white">
      <p:bgPr>
        <a:solidFill>
          <a:schemeClr val="lt1"/>
        </a:solidFill>
      </p:bgPr>
    </p:bg>
    <p:spTree>
      <p:nvGrpSpPr>
        <p:cNvPr id="11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grpSp>
        <p:nvGrpSpPr>
          <p:cNvPr id="118" name=""/>
          <p:cNvGrpSpPr/>
          <p:nvPr/>
        </p:nvGrpSpPr>
        <p:grpSpPr>
          <a:xfrm rot="0">
            <a:off x="0" y="914400"/>
            <a:ext cx="8686800" cy="2514600"/>
            <a:chOff x="0" y="576"/>
            <a:chExt cx="5472" cy="1584"/>
          </a:xfrm>
        </p:grpSpPr>
        <p:sp>
          <p:nvSpPr>
            <p:cNvPr id="1048700" name=""/>
            <p:cNvSpPr/>
            <p:nvPr/>
          </p:nvSpPr>
          <p:spPr>
            <a:xfrm rot="0">
              <a:off x="144" y="576"/>
              <a:ext cx="1584" cy="1584"/>
            </a:xfrm>
            <a:prstGeom prst="ellipse"/>
            <a:noFill/>
            <a:ln w="12700" cap="flat" cmpd="sng">
              <a:solidFill>
                <a:schemeClr val="accent1">
                  <a:alpha val="100000"/>
                </a:schemeClr>
              </a:solidFill>
              <a:prstDash val="solid"/>
              <a:round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sz="1800" lang="en-US">
                <a:solidFill>
                  <a:srgbClr val="292929"/>
                </a:solidFill>
                <a:latin typeface="Arial" pitchFamily="34" charset="0"/>
              </a:endParaRPr>
            </a:p>
          </p:txBody>
        </p:sp>
        <p:sp>
          <p:nvSpPr>
            <p:cNvPr id="1048701" name=""/>
            <p:cNvSpPr/>
            <p:nvPr/>
          </p:nvSpPr>
          <p:spPr bwMode="hidden">
            <a:xfrm rot="0">
              <a:off x="0" y="1056"/>
              <a:ext cx="2976" cy="720"/>
            </a:xfrm>
            <a:prstGeom prst="rect"/>
            <a:solidFill>
              <a:schemeClr val="accent2"/>
            </a:soli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lang="en-US">
                <a:solidFill>
                  <a:srgbClr val="292929"/>
                </a:solidFill>
              </a:endParaRPr>
            </a:p>
          </p:txBody>
        </p:sp>
        <p:sp>
          <p:nvSpPr>
            <p:cNvPr id="1048702" name=""/>
            <p:cNvSpPr/>
            <p:nvPr/>
          </p:nvSpPr>
          <p:spPr bwMode="hidden">
            <a:xfrm rot="0">
              <a:off x="2496" y="1056"/>
              <a:ext cx="2976" cy="720"/>
            </a:xfrm>
            <a:prstGeom prst="rect"/>
            <a:gradFill rotWithShape="0">
              <a:gsLst>
                <a:gs pos="0">
                  <a:schemeClr val="accent2">
                    <a:alpha val="100000"/>
                  </a:schemeClr>
                </a:gs>
                <a:gs pos="100000">
                  <a:schemeClr val="lt1">
                    <a:alpha val="100000"/>
                  </a:schemeClr>
                </a:gs>
              </a:gsLst>
              <a:lin ang="0" scaled="1"/>
            </a:gradFill>
            <a:ln>
              <a:noFill/>
            </a:ln>
          </p:spPr>
          <p:txBody>
            <a:bodyPr anchor="ctr" bIns="45720" lIns="91440" rIns="91440" tIns="45720" vert="horz" wrap="none"/>
            <a:lstStyle>
              <a:lvl1pPr algn="l" eaLnBrk="1" fontAlgn="base" hangingPunct="1" indent="0" latinLnBrk="1" marL="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1pPr>
              <a:lvl2pPr algn="l" eaLnBrk="1" fontAlgn="base" hangingPunct="1" indent="0" latinLnBrk="1" marL="4572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2pPr>
              <a:lvl3pPr algn="l" eaLnBrk="1" fontAlgn="base" hangingPunct="1" indent="0" latinLnBrk="1" marL="9144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3pPr>
              <a:lvl4pPr algn="l" eaLnBrk="1" fontAlgn="base" hangingPunct="1" indent="0" latinLnBrk="1" marL="13716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4pPr>
              <a:lvl5pPr algn="l" eaLnBrk="1" fontAlgn="base" hangingPunct="1" indent="0" latinLnBrk="1" marL="1828800" rtl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FontTx/>
                <a:buNone/>
                <a:defRPr baseline="0" b="0" sz="1800" i="0" u="none">
                  <a:solidFill>
                    <a:schemeClr val="dk1"/>
                  </a:solidFill>
                  <a:latin typeface="Arial" pitchFamily="34" charset="0"/>
                  <a:sym typeface="Times New Roman" pitchFamily="18" charset="0"/>
                </a:defRPr>
              </a:lvl5pPr>
            </a:lstStyle>
            <a:p>
              <a:pPr algn="ctr" eaLnBrk="1" hangingPunct="1" latinLnBrk="1" lvl="0"/>
              <a:endParaRPr altLang="en-US" lang="en-US">
                <a:solidFill>
                  <a:srgbClr val="292929"/>
                </a:solidFill>
              </a:endParaRPr>
            </a:p>
          </p:txBody>
        </p:sp>
        <p:sp>
          <p:nvSpPr>
            <p:cNvPr id="1048703" name=""/>
            <p:cNvSpPr/>
            <p:nvPr/>
          </p:nvSpPr>
          <p:spPr bwMode="auto">
            <a:xfrm rot="0">
              <a:off x="384" y="960"/>
              <a:ext cx="144" cy="913"/>
            </a:xfrm>
            <a:custGeom>
              <a:avLst/>
              <a:ahLst/>
              <a:rect l="0" t="0" r="r" b="b"/>
              <a:pathLst>
                <a:path w="1000" h="1000">
                  <a:moveTo>
                    <a:pt x="1000" y="1000"/>
                  </a:moveTo>
                  <a:lnTo>
                    <a:pt x="0" y="1000"/>
                  </a:lnTo>
                  <a:lnTo>
                    <a:pt x="0" y="0"/>
                  </a:lnTo>
                  <a:lnTo>
                    <a:pt x="1000" y="0"/>
                  </a:lnTo>
                </a:path>
              </a:pathLst>
            </a:custGeom>
            <a:noFill/>
            <a:ln w="76200" cap="flat" cmpd="sng">
              <a:solidFill>
                <a:schemeClr val="lt2">
                  <a:alpha val="100000"/>
                </a:schemeClr>
              </a:solidFill>
              <a:prstDash val="solid"/>
              <a:miter/>
            </a:ln>
          </p:spPr>
        </p:sp>
        <p:sp>
          <p:nvSpPr>
            <p:cNvPr id="1048704" name=""/>
            <p:cNvSpPr/>
            <p:nvPr/>
          </p:nvSpPr>
          <p:spPr bwMode="auto">
            <a:xfrm rot="0">
              <a:off x="4944" y="762"/>
              <a:ext cx="165" cy="864"/>
            </a:xfrm>
            <a:custGeom>
              <a:avLst/>
              <a:ahLst/>
              <a:rect l="0" t="0" r="r" b="b"/>
              <a:pathLst>
                <a:path w="1000" h="1000">
                  <a:moveTo>
                    <a:pt x="0" y="0"/>
                  </a:moveTo>
                  <a:lnTo>
                    <a:pt x="1000" y="0"/>
                  </a:lnTo>
                  <a:lnTo>
                    <a:pt x="1000" y="1000"/>
                  </a:lnTo>
                  <a:lnTo>
                    <a:pt x="0" y="1000"/>
                  </a:lnTo>
                </a:path>
              </a:pathLst>
            </a:custGeom>
            <a:noFill/>
            <a:ln w="76200" cap="flat" cmpd="sng">
              <a:solidFill>
                <a:schemeClr val="accent1">
                  <a:alpha val="100000"/>
                </a:schemeClr>
              </a:solidFill>
              <a:prstDash val="solid"/>
              <a:miter/>
            </a:ln>
          </p:spPr>
        </p:sp>
      </p:grpSp>
      <p:sp>
        <p:nvSpPr>
          <p:cNvPr id="1048707" name=""/>
          <p:cNvSpPr/>
          <p:nvPr>
            <p:ph type="dt" sz="half" idx="2"/>
          </p:nvPr>
        </p:nvSpPr>
        <p:spPr>
          <a:xfrm rot="0">
            <a:off x="6858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708" name=""/>
          <p:cNvSpPr/>
          <p:nvPr>
            <p:ph type="ftr" sz="quarter" idx="3"/>
          </p:nvPr>
        </p:nvSpPr>
        <p:spPr>
          <a:xfrm rot="0">
            <a:off x="31242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709" name=""/>
          <p:cNvSpPr/>
          <p:nvPr>
            <p:ph type="sldNum" sz="quarter" idx="4"/>
          </p:nvPr>
        </p:nvSpPr>
        <p:spPr>
          <a:xfrm rot="0">
            <a:off x="65532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711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838200" y="1443038"/>
            <a:ext cx="7086600" cy="1600200"/>
          </a:xfrm>
        </p:spPr>
        <p:txBody>
          <a:bodyPr anchor="ctr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581400"/>
            <a:ext cx="5638800" cy="1905000"/>
          </a:xfrm>
        </p:spPr>
        <p:txBody>
          <a:bodyPr/>
          <a:lstStyle>
            <a:lvl1pPr indent="0" marL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dirty="0" lang="en-US" smtClean="0"/>
              <a:t>Click to edit Master subtitle style</a:t>
            </a:r>
            <a:endParaRPr dirty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4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r>
              <a:rPr dirty="0" lang="en-US" smtClean="0"/>
              <a:t>Click to edit Master title style</a:t>
            </a:r>
            <a:endParaRPr dirty="0" lang="en-US"/>
          </a:p>
        </p:txBody>
      </p:sp>
      <p:sp>
        <p:nvSpPr>
          <p:cNvPr id="104868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dirty="0" lang="en-US" smtClean="0"/>
              <a:t>Click to edit Master text styles</a:t>
            </a:r>
          </a:p>
          <a:p>
            <a:pPr lvl="1"/>
            <a:r>
              <a:rPr dirty="0" lang="en-US" smtClean="0"/>
              <a:t>Second level</a:t>
            </a:r>
          </a:p>
          <a:p>
            <a:pPr lvl="2"/>
            <a:r>
              <a:rPr dirty="0" lang="en-US" smtClean="0"/>
              <a:t>Third level</a:t>
            </a:r>
          </a:p>
          <a:p>
            <a:pPr lvl="3"/>
            <a:r>
              <a:rPr dirty="0" lang="en-US" smtClean="0"/>
              <a:t>Fourth level</a:t>
            </a:r>
          </a:p>
          <a:p>
            <a:pPr lvl="4"/>
            <a:r>
              <a:rPr dirty="0" lang="en-US" smtClean="0"/>
              <a:t>Fifth level</a:t>
            </a:r>
            <a:endParaRPr dirty="0"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3" name="Content Placeholder 2"/>
          <p:cNvSpPr>
            <a:spLocks noGrp="1"/>
          </p:cNvSpPr>
          <p:nvPr>
            <p:ph sz="half" idx="1"/>
          </p:nvPr>
        </p:nvSpPr>
        <p:spPr>
          <a:xfrm>
            <a:off x="949325" y="1981200"/>
            <a:ext cx="3754438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4" name="Content Placeholder 3"/>
          <p:cNvSpPr>
            <a:spLocks noGrp="1"/>
          </p:cNvSpPr>
          <p:nvPr>
            <p:ph sz="half" idx="2"/>
          </p:nvPr>
        </p:nvSpPr>
        <p:spPr>
          <a:xfrm>
            <a:off x="4856163" y="1981200"/>
            <a:ext cx="3754437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3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3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3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1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/>
            </a:lvl1pPr>
            <a:lvl2pPr indent="0" marL="457200">
              <a:buNone/>
              <a:defRPr sz="1800"/>
            </a:lvl2pPr>
            <a:lvl3pPr indent="0" marL="914400">
              <a:buNone/>
              <a:defRPr sz="1600"/>
            </a:lvl3pPr>
            <a:lvl4pPr indent="0" marL="1371600">
              <a:buNone/>
              <a:defRPr sz="1400"/>
            </a:lvl4pPr>
            <a:lvl5pPr indent="0" marL="1828800">
              <a:buNone/>
              <a:defRPr sz="1400"/>
            </a:lvl5pPr>
            <a:lvl6pPr indent="0" marL="2286000">
              <a:buNone/>
              <a:defRPr sz="1400"/>
            </a:lvl6pPr>
            <a:lvl7pPr indent="0" marL="2743200">
              <a:buNone/>
              <a:defRPr sz="1400"/>
            </a:lvl7pPr>
            <a:lvl8pPr indent="0" marL="3200400">
              <a:buNone/>
              <a:defRPr sz="1400"/>
            </a:lvl8pPr>
            <a:lvl9pPr indent="0" marL="365760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2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43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4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5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None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746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48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Vertical Title 1"/>
          <p:cNvSpPr>
            <a:spLocks noGrp="1"/>
          </p:cNvSpPr>
          <p:nvPr>
            <p:ph type="title" orient="vert"/>
          </p:nvPr>
        </p:nvSpPr>
        <p:spPr>
          <a:xfrm>
            <a:off x="6691313" y="96838"/>
            <a:ext cx="1919287" cy="5999162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0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31863" y="96838"/>
            <a:ext cx="5607050" cy="5999162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dgm">
  <p:cSld name="Title and Diagram or Organization Chart"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1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2" name="SmartArt Placeholder 2"/>
          <p:cNvSpPr>
            <a:spLocks noGrp="1"/>
          </p:cNvSpPr>
          <p:nvPr>
            <p:ph type="dgm" idx="1"/>
          </p:nvPr>
        </p:nvSpPr>
        <p:spPr>
          <a:xfrm>
            <a:off x="949325" y="1981200"/>
            <a:ext cx="7661275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algn="l" defTabSz="914400" eaLnBrk="0" fontAlgn="base" hangingPunct="0" indent="-447675" latinLnBrk="0" lvl="0" marL="447675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baseline="0" b="0" cap="none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SmartArt graphic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bl">
  <p:cSld name="Title and Table"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Title 1"/>
          <p:cNvSpPr>
            <a:spLocks noGrp="1"/>
          </p:cNvSpPr>
          <p:nvPr>
            <p:ph type="title"/>
          </p:nvPr>
        </p:nvSpPr>
        <p:spPr>
          <a:xfrm>
            <a:off x="931863" y="96838"/>
            <a:ext cx="7158037" cy="1412875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54" name="Table Placeholder 2"/>
          <p:cNvSpPr>
            <a:spLocks noGrp="1"/>
          </p:cNvSpPr>
          <p:nvPr>
            <p:ph type="tbl" idx="1"/>
          </p:nvPr>
        </p:nvSpPr>
        <p:spPr>
          <a:xfrm>
            <a:off x="949325" y="1981200"/>
            <a:ext cx="7661275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p>
            <a:pPr algn="l" defTabSz="914400" eaLnBrk="0" fontAlgn="base" hangingPunct="0" indent="-447675" latinLnBrk="0" lvl="0" marL="447675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table</a:t>
            </a:r>
            <a:endParaRPr baseline="0" b="0" cap="none" dirty="0" sz="3200" i="0" kern="0" kumimoji="0" lang="en-US" noProof="0" normalizeH="0" spc="0" strike="noStrike" u="none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16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7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18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719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1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722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3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b="1" sz="2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724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anchor="t" anchorCtr="0" bIns="45720" compatLnSpc="1" lIns="91440" numCol="1" rIns="91440" tIns="45720" vert="horz" wrap="square">
            <a:prstTxWarp prst="textNoShape"/>
          </a:bodyPr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0" fontAlgn="base" hangingPunct="0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None/>
            </a:pPr>
            <a:r>
              <a:rPr baseline="0" b="0" cap="none" dirty="0" sz="3200" i="0" kern="0" kumimoji="0" lang="en-US" noProof="0" normalizeH="0" spc="0" strike="noStrike" u="none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1048725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2.jpeg"/><Relationship Id="rId13" Type="http://schemas.openxmlformats.org/officeDocument/2006/relationships/image" Target="../media/image3.png"/><Relationship Id="rId14" Type="http://schemas.openxmlformats.org/officeDocument/2006/relationships/theme" Target="../theme/theme1.xml"/></Relationships>
</file>

<file path=ppt/slideMasters/_rels/slideMaster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1.xml"/><Relationship Id="rId8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37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5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76" name=""/>
          <p:cNvSpPr/>
          <p:nvPr/>
        </p:nvSpPr>
        <p:spPr bwMode="hidden">
          <a:xfrm rot="0">
            <a:off x="152400" y="0"/>
            <a:ext cx="1447800" cy="6858000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77" name=""/>
          <p:cNvSpPr/>
          <p:nvPr/>
        </p:nvSpPr>
        <p:spPr bwMode="hidden">
          <a:xfrm rot="0">
            <a:off x="1676400" y="0"/>
            <a:ext cx="7467600" cy="1219200"/>
          </a:xfrm>
          <a:prstGeom prst="rect"/>
          <a:gradFill rotWithShape="0">
            <a:gsLst>
              <a:gs pos="0">
                <a:schemeClr val="dk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path path="shape">
              <a:fillToRect l="50000" t="50000" r="50000" b="50000"/>
            </a:path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78" name="" descr="Stationery"/>
          <p:cNvSpPr/>
          <p:nvPr/>
        </p:nvSpPr>
        <p:spPr>
          <a:xfrm rot="0">
            <a:off x="457200" y="0"/>
            <a:ext cx="1219200" cy="762000"/>
          </a:xfrm>
          <a:prstGeom prst="rect"/>
          <a:blipFill rotWithShape="0">
            <a:blip xmlns:r="http://schemas.openxmlformats.org/officeDocument/2006/relationships" r:embed="rId12">
              <a:alphaModFix amt="100000"/>
            </a:blip>
            <a:srcRect/>
            <a:tile algn="tl" flip="none" sx="100000" sy="100000" tx="0" ty="0"/>
          </a:blip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79" name="" descr="Stationery"/>
          <p:cNvSpPr/>
          <p:nvPr/>
        </p:nvSpPr>
        <p:spPr>
          <a:xfrm rot="0">
            <a:off x="0" y="0"/>
            <a:ext cx="457200" cy="6858000"/>
          </a:xfrm>
          <a:prstGeom prst="rect"/>
          <a:blipFill rotWithShape="0">
            <a:blip xmlns:r="http://schemas.openxmlformats.org/officeDocument/2006/relationships" r:embed="rId12">
              <a:alphaModFix amt="100000"/>
            </a:blip>
            <a:srcRect/>
            <a:tile algn="tl" flip="none" sx="100000" sy="100000" tx="0" ty="0"/>
          </a:blip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80" name=""/>
          <p:cNvSpPr/>
          <p:nvPr>
            <p:ph type="title" sz="full" idx="0"/>
          </p:nvPr>
        </p:nvSpPr>
        <p:spPr>
          <a:xfrm rot="0">
            <a:off x="1066800" y="8382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581" name=""/>
          <p:cNvSpPr/>
          <p:nvPr>
            <p:ph type="dt" sz="half" idx="2"/>
          </p:nvPr>
        </p:nvSpPr>
        <p:spPr>
          <a:xfrm rot="0">
            <a:off x="1066800" y="6413500"/>
            <a:ext cx="19050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sp>
        <p:nvSpPr>
          <p:cNvPr id="1048582" name=""/>
          <p:cNvSpPr/>
          <p:nvPr>
            <p:ph type="ftr" sz="quarter" idx="3"/>
          </p:nvPr>
        </p:nvSpPr>
        <p:spPr>
          <a:xfrm rot="0">
            <a:off x="3429000" y="6413500"/>
            <a:ext cx="28956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400" lang="en-US">
              <a:solidFill>
                <a:schemeClr val="lt2"/>
              </a:solidFill>
            </a:endParaRPr>
          </a:p>
        </p:txBody>
      </p:sp>
      <p:pic>
        <p:nvPicPr>
          <p:cNvPr id="2097152" name="" descr="C:\Wendy\anabnr2.GIF"/>
          <p:cNvPicPr>
            <a:picLocks/>
          </p:cNvPicPr>
          <p:nvPr/>
        </p:nvPicPr>
        <p:blipFill>
          <a:blip xmlns:r="http://schemas.openxmlformats.org/officeDocument/2006/relationships" r:embed="rId13"/>
          <a:srcRect l="0" t="0" r="0" b="0"/>
          <a:stretch>
            <a:fillRect/>
          </a:stretch>
        </p:blipFill>
        <p:spPr>
          <a:xfrm rot="0">
            <a:off x="1228725" y="0"/>
            <a:ext cx="7915275" cy="754062"/>
          </a:xfrm>
          <a:prstGeom prst="rect"/>
          <a:noFill/>
          <a:ln>
            <a:noFill/>
          </a:ln>
        </p:spPr>
      </p:pic>
      <p:sp>
        <p:nvSpPr>
          <p:cNvPr id="1048583" name=""/>
          <p:cNvSpPr/>
          <p:nvPr/>
        </p:nvSpPr>
        <p:spPr>
          <a:xfrm rot="0">
            <a:off x="304800" y="457200"/>
            <a:ext cx="2514600" cy="304800"/>
          </a:xfrm>
          <a:prstGeom prst="rect"/>
          <a:solidFill>
            <a:schemeClr val="accent2">
              <a:alpha val="50195"/>
            </a:schemeClr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/>
          </a:p>
        </p:txBody>
      </p:sp>
      <p:sp>
        <p:nvSpPr>
          <p:cNvPr id="1048584" name=""/>
          <p:cNvSpPr/>
          <p:nvPr>
            <p:ph type="sldNum" sz="quarter" idx="4"/>
          </p:nvPr>
        </p:nvSpPr>
        <p:spPr>
          <a:xfrm rot="0">
            <a:off x="8229600" y="6413500"/>
            <a:ext cx="914400" cy="4572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lang="en-US">
                <a:solidFill>
                  <a:schemeClr val="lt2"/>
                </a:solidFill>
              </a:rPr>
              <a:pPr algn="r" eaLnBrk="1" hangingPunct="1" latinLnBrk="1" lvl="0"/>
            </a:fld>
            <a:endParaRPr altLang="en-US" lang="en-US">
              <a:solidFill>
                <a:schemeClr val="lt2"/>
              </a:solidFill>
            </a:endParaRPr>
          </a:p>
        </p:txBody>
      </p:sp>
      <p:sp>
        <p:nvSpPr>
          <p:cNvPr id="1048585" name=""/>
          <p:cNvSpPr/>
          <p:nvPr>
            <p:ph type="body" sz="full" idx="1"/>
          </p:nvPr>
        </p:nvSpPr>
        <p:spPr>
          <a:xfrm rot="0">
            <a:off x="1066800" y="210185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algn="l" eaLnBrk="0" fontAlgn="base" hangingPunct="0" indent="-457200" marL="457200" rtl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455613" marL="1027113" rtl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algn="l" eaLnBrk="0" fontAlgn="base" hangingPunct="0" indent="-228600" marL="1370013" rtl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algn="l" eaLnBrk="0" fontAlgn="base" hangingPunct="0" indent="-228600" marL="1712913" rtl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algn="l" eaLnBrk="0" fontAlgn="base" hangingPunct="0" indent="-228600" marL="205740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algn="l" eaLnBrk="1" fontAlgn="base" hangingPunct="1" indent="-228600" marL="251460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algn="l" eaLnBrk="1" fontAlgn="base" hangingPunct="1" indent="-228600" marL="297180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algn="l" eaLnBrk="1" fontAlgn="base" hangingPunct="1" indent="-228600" marL="342900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algn="l" eaLnBrk="1" fontAlgn="base" hangingPunct="1" indent="-228600" marL="3886200" rtl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0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0" name=""/>
          <p:cNvSpPr/>
          <p:nvPr/>
        </p:nvSpPr>
        <p:spPr>
          <a:xfrm rot="0">
            <a:off x="0" y="1377950"/>
            <a:ext cx="2133600" cy="101600"/>
          </a:xfrm>
          <a:prstGeom prst="rect"/>
          <a:solidFill>
            <a:schemeClr val="accent2"/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292929"/>
              </a:solidFill>
            </a:endParaRPr>
          </a:p>
        </p:txBody>
      </p:sp>
      <p:sp>
        <p:nvSpPr>
          <p:cNvPr id="1048661" name=""/>
          <p:cNvSpPr/>
          <p:nvPr/>
        </p:nvSpPr>
        <p:spPr>
          <a:xfrm rot="0">
            <a:off x="1447800" y="1377950"/>
            <a:ext cx="7239000" cy="101600"/>
          </a:xfrm>
          <a:prstGeom prst="rect"/>
          <a:gradFill rotWithShape="0"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292929"/>
              </a:solidFill>
            </a:endParaRPr>
          </a:p>
        </p:txBody>
      </p:sp>
      <p:sp>
        <p:nvSpPr>
          <p:cNvPr id="1048662" name=""/>
          <p:cNvSpPr/>
          <p:nvPr>
            <p:ph type="title" sz="full" idx="0"/>
          </p:nvPr>
        </p:nvSpPr>
        <p:spPr>
          <a:xfrm rot="0">
            <a:off x="931862" y="96837"/>
            <a:ext cx="7158037" cy="141287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63" name=""/>
          <p:cNvSpPr/>
          <p:nvPr>
            <p:ph type="body" sz="full" idx="1"/>
          </p:nvPr>
        </p:nvSpPr>
        <p:spPr>
          <a:xfrm rot="0">
            <a:off x="949325" y="1981200"/>
            <a:ext cx="7661275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664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5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6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67" name=""/>
          <p:cNvSpPr/>
          <p:nvPr/>
        </p:nvSpPr>
        <p:spPr bwMode="auto">
          <a:xfrm rot="0">
            <a:off x="838200" y="561975"/>
            <a:ext cx="152400" cy="1066800"/>
          </a:xfrm>
          <a:custGeom>
            <a:avLst/>
            <a:ahLst/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ap="flat" cmpd="sng">
            <a:solidFill>
              <a:schemeClr val="lt2">
                <a:alpha val="100000"/>
              </a:schemeClr>
            </a:solidFill>
            <a:prstDash val="solid"/>
            <a:miter/>
          </a:ln>
        </p:spPr>
      </p:sp>
      <p:sp>
        <p:nvSpPr>
          <p:cNvPr id="1048668" name=""/>
          <p:cNvSpPr/>
          <p:nvPr/>
        </p:nvSpPr>
        <p:spPr bwMode="auto">
          <a:xfrm rot="0">
            <a:off x="8262937" y="269875"/>
            <a:ext cx="152400" cy="1073150"/>
          </a:xfrm>
          <a:custGeom>
            <a:avLst/>
            <a:ahLst/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dt="0" ft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algn="l" eaLnBrk="0" fontAlgn="base" hangingPunct="0" indent="-447675" marL="447675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439738" marL="889000" rtl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algn="l" eaLnBrk="0" fontAlgn="base" hangingPunct="0" indent="-403225" marL="1293813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algn="l" eaLnBrk="0" fontAlgn="base" hangingPunct="0" indent="-385763" marL="1681163" rtl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algn="l" eaLnBrk="0" fontAlgn="base" hangingPunct="0" indent="-387350" marL="20701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algn="l" eaLnBrk="1" fontAlgn="base" hangingPunct="1" indent="-387350" marL="25273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algn="l" eaLnBrk="1" fontAlgn="base" hangingPunct="1" indent="-387350" marL="29845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algn="l" eaLnBrk="1" fontAlgn="base" hangingPunct="1" indent="-387350" marL="34417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algn="l" eaLnBrk="1" fontAlgn="base" hangingPunct="1" indent="-387350" marL="38989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white">
      <p:bgPr>
        <a:solidFill>
          <a:schemeClr val="lt1"/>
        </a:solidFill>
      </p:bgPr>
    </p:bg>
    <p:spTree>
      <p:nvGrpSpPr>
        <p:cNvPr id="10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73" name=""/>
          <p:cNvSpPr/>
          <p:nvPr/>
        </p:nvSpPr>
        <p:spPr>
          <a:xfrm rot="0">
            <a:off x="0" y="1377950"/>
            <a:ext cx="2133600" cy="101600"/>
          </a:xfrm>
          <a:prstGeom prst="rect"/>
          <a:solidFill>
            <a:schemeClr val="accent2"/>
          </a:soli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292929"/>
              </a:solidFill>
            </a:endParaRPr>
          </a:p>
        </p:txBody>
      </p:sp>
      <p:sp>
        <p:nvSpPr>
          <p:cNvPr id="1048674" name=""/>
          <p:cNvSpPr/>
          <p:nvPr/>
        </p:nvSpPr>
        <p:spPr>
          <a:xfrm rot="0">
            <a:off x="1447800" y="1377950"/>
            <a:ext cx="7239000" cy="101600"/>
          </a:xfrm>
          <a:prstGeom prst="rect"/>
          <a:gradFill rotWithShape="0">
            <a:gsLst>
              <a:gs pos="0">
                <a:schemeClr val="accent2">
                  <a:alpha val="100000"/>
                </a:schemeClr>
              </a:gs>
              <a:gs pos="100000">
                <a:schemeClr val="lt1">
                  <a:alpha val="100000"/>
                </a:schemeClr>
              </a:gs>
            </a:gsLst>
            <a:lin ang="0" scaled="1"/>
          </a:gradFill>
          <a:ln>
            <a:noFill/>
          </a:ln>
        </p:spPr>
        <p:txBody>
          <a:bodyPr anchor="ctr" bIns="45720" lIns="91440" rIns="91440" tIns="45720" vert="horz" wrap="none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lang="en-US">
              <a:solidFill>
                <a:srgbClr val="292929"/>
              </a:solidFill>
            </a:endParaRPr>
          </a:p>
        </p:txBody>
      </p:sp>
      <p:sp>
        <p:nvSpPr>
          <p:cNvPr id="1048675" name=""/>
          <p:cNvSpPr/>
          <p:nvPr>
            <p:ph type="title" sz="full" idx="0"/>
          </p:nvPr>
        </p:nvSpPr>
        <p:spPr>
          <a:xfrm rot="0">
            <a:off x="931862" y="96837"/>
            <a:ext cx="7158037" cy="141287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p>
            <a:pPr lvl="0"/>
            <a:r>
              <a:rPr altLang="en-US" lang="en-US"/>
              <a:t>Click to edit Master title style</a:t>
            </a:r>
          </a:p>
        </p:txBody>
      </p:sp>
      <p:sp>
        <p:nvSpPr>
          <p:cNvPr id="1048676" name=""/>
          <p:cNvSpPr/>
          <p:nvPr>
            <p:ph type="body" sz="full" idx="1"/>
          </p:nvPr>
        </p:nvSpPr>
        <p:spPr>
          <a:xfrm rot="0">
            <a:off x="949325" y="1981200"/>
            <a:ext cx="7661275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p>
            <a:pPr lvl="0"/>
            <a:r>
              <a:rPr altLang="en-US" lang="en-US"/>
              <a:t>Click to edit Master text styles</a:t>
            </a:r>
          </a:p>
          <a:p>
            <a:pPr lvl="1"/>
            <a:r>
              <a:rPr altLang="en-US" lang="en-US"/>
              <a:t>Second level</a:t>
            </a:r>
          </a:p>
          <a:p>
            <a:pPr lvl="2"/>
            <a:r>
              <a:rPr altLang="en-US" lang="en-US"/>
              <a:t>Third level</a:t>
            </a:r>
          </a:p>
          <a:p>
            <a:pPr lvl="3"/>
            <a:r>
              <a:rPr altLang="en-US" lang="en-US"/>
              <a:t>Fourth level</a:t>
            </a:r>
          </a:p>
          <a:p>
            <a:pPr lvl="4"/>
            <a:r>
              <a:rPr altLang="en-US" lang="en-US"/>
              <a:t>Fifth level</a:t>
            </a:r>
          </a:p>
        </p:txBody>
      </p:sp>
      <p:sp>
        <p:nvSpPr>
          <p:cNvPr id="1048677" name=""/>
          <p:cNvSpPr/>
          <p:nvPr>
            <p:ph type="dt" sz="half" idx="2"/>
          </p:nvPr>
        </p:nvSpPr>
        <p:spPr>
          <a:xfrm rot="0">
            <a:off x="94615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8" name=""/>
          <p:cNvSpPr/>
          <p:nvPr>
            <p:ph type="ftr" sz="quarter" idx="3"/>
          </p:nvPr>
        </p:nvSpPr>
        <p:spPr>
          <a:xfrm rot="0">
            <a:off x="3352800" y="6248400"/>
            <a:ext cx="28956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ctr" eaLnBrk="1" hangingPunct="1" latinLnBrk="1" lvl="0"/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79" name=""/>
          <p:cNvSpPr/>
          <p:nvPr>
            <p:ph type="sldNum" sz="quarter" idx="4"/>
          </p:nvPr>
        </p:nvSpPr>
        <p:spPr>
          <a:xfrm rot="0">
            <a:off x="6705600" y="6248400"/>
            <a:ext cx="1905000" cy="457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eaLnBrk="1" fontAlgn="base" hangingPunct="1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eaLnBrk="1" fontAlgn="base" hangingPunct="1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eaLnBrk="1" fontAlgn="base" hangingPunct="1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eaLnBrk="1" fontAlgn="base" hangingPunct="1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eaLnBrk="1" fontAlgn="base" hangingPunct="1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1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algn="r" eaLnBrk="1" hangingPunct="1" latinLnBrk="1" lvl="0"/>
            <a:fld id="{566ABCEB-ACFC-4714-9973-3DA970169C29}" type="slidenum">
              <a:rPr altLang="en-US" sz="1000" lang="en-US">
                <a:solidFill>
                  <a:srgbClr val="292929"/>
                </a:solidFill>
                <a:latin typeface="Arial" pitchFamily="34" charset="0"/>
              </a:rPr>
              <a:pPr algn="r" eaLnBrk="1" hangingPunct="1" latinLnBrk="1" lvl="0"/>
            </a:fld>
            <a:endParaRPr altLang="en-US" sz="1000" lang="en-US">
              <a:solidFill>
                <a:srgbClr val="292929"/>
              </a:solidFill>
              <a:latin typeface="Arial" pitchFamily="34" charset="0"/>
            </a:endParaRPr>
          </a:p>
        </p:txBody>
      </p:sp>
      <p:sp>
        <p:nvSpPr>
          <p:cNvPr id="1048680" name=""/>
          <p:cNvSpPr/>
          <p:nvPr/>
        </p:nvSpPr>
        <p:spPr bwMode="auto">
          <a:xfrm rot="0">
            <a:off x="838200" y="561975"/>
            <a:ext cx="152400" cy="1066800"/>
          </a:xfrm>
          <a:custGeom>
            <a:avLst/>
            <a:ahLst/>
            <a:rect l="0" t="0" r="r" b="b"/>
            <a:pathLst>
              <a:path w="1000" h="1000">
                <a:moveTo>
                  <a:pt x="1000" y="1000"/>
                </a:moveTo>
                <a:lnTo>
                  <a:pt x="0" y="1000"/>
                </a:ln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76200" cap="flat" cmpd="sng">
            <a:solidFill>
              <a:schemeClr val="lt2">
                <a:alpha val="100000"/>
              </a:schemeClr>
            </a:solidFill>
            <a:prstDash val="solid"/>
            <a:miter/>
          </a:ln>
        </p:spPr>
      </p:sp>
      <p:sp>
        <p:nvSpPr>
          <p:cNvPr id="1048681" name=""/>
          <p:cNvSpPr/>
          <p:nvPr/>
        </p:nvSpPr>
        <p:spPr bwMode="auto">
          <a:xfrm rot="0">
            <a:off x="8262937" y="269875"/>
            <a:ext cx="152400" cy="1073150"/>
          </a:xfrm>
          <a:custGeom>
            <a:avLst/>
            <a:ahLst/>
            <a:rect l="0" t="0" r="r" b="b"/>
            <a:pathLst>
              <a:path w="1000" h="1000">
                <a:moveTo>
                  <a:pt x="0" y="0"/>
                </a:moveTo>
                <a:lnTo>
                  <a:pt x="1000" y="0"/>
                </a:lnTo>
                <a:lnTo>
                  <a:pt x="1000" y="1000"/>
                </a:lnTo>
                <a:lnTo>
                  <a:pt x="0" y="1000"/>
                </a:lnTo>
              </a:path>
            </a:pathLst>
          </a:custGeom>
          <a:noFill/>
          <a:ln w="76200" cap="flat" cmpd="sng">
            <a:solidFill>
              <a:schemeClr val="accent1">
                <a:alpha val="100000"/>
              </a:schemeClr>
            </a:solidFill>
            <a:prstDash val="solid"/>
            <a:miter/>
          </a:ln>
        </p:spPr>
      </p:sp>
    </p:spTree>
  </p:cSld>
  <p:clrMap accent1="accent1" accent2="accent2" accent3="accent3" accent4="accent4" accent5="accent5" accent6="accent6" bg1="lt1" bg2="dk2" tx1="dk1" tx2="lt2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dt="0" ftr="0" sldNum="0"/>
  <p:txStyles>
    <p:titleStyle>
      <a:lvl1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eaLnBrk="0" fontAlgn="base" hangingPunct="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algn="l" eaLnBrk="1" fontAlgn="base" hangingPunct="1" marL="4572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algn="l" eaLnBrk="1" fontAlgn="base" hangingPunct="1" marL="9144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algn="l" eaLnBrk="1" fontAlgn="base" hangingPunct="1" marL="13716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algn="l" eaLnBrk="1" fontAlgn="base" hangingPunct="1" marL="1828800" rtl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algn="l" eaLnBrk="0" fontAlgn="base" hangingPunct="0" indent="-447675" marL="447675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algn="l" eaLnBrk="0" fontAlgn="base" hangingPunct="0" indent="-439738" marL="889000" rtl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¡"/>
        <a:defRPr sz="2800">
          <a:solidFill>
            <a:schemeClr val="tx1"/>
          </a:solidFill>
          <a:latin typeface="+mn-lt"/>
        </a:defRPr>
      </a:lvl2pPr>
      <a:lvl3pPr algn="l" eaLnBrk="0" fontAlgn="base" hangingPunct="0" indent="-403225" marL="1293813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algn="l" eaLnBrk="0" fontAlgn="base" hangingPunct="0" indent="-385763" marL="1681163" rtl="0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¡"/>
        <a:defRPr sz="2000">
          <a:solidFill>
            <a:schemeClr val="tx1"/>
          </a:solidFill>
          <a:latin typeface="+mn-lt"/>
        </a:defRPr>
      </a:lvl4pPr>
      <a:lvl5pPr algn="l" eaLnBrk="0" fontAlgn="base" hangingPunct="0" indent="-387350" marL="20701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algn="l" eaLnBrk="1" fontAlgn="base" hangingPunct="1" indent="-387350" marL="25273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algn="l" eaLnBrk="1" fontAlgn="base" hangingPunct="1" indent="-387350" marL="29845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algn="l" eaLnBrk="1" fontAlgn="base" hangingPunct="1" indent="-387350" marL="34417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algn="l" eaLnBrk="1" fontAlgn="base" hangingPunct="1" indent="-387350" marL="3898900" rtl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image" Target="../media/image4.wmf"/><Relationship Id="rId2" Type="http://schemas.openxmlformats.org/officeDocument/2006/relationships/image" Target="../media/image5.wmf"/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3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5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5" name=""/>
          <p:cNvSpPr/>
          <p:nvPr>
            <p:ph type="ctrTitle" sz="full" idx="4294967295"/>
          </p:nvPr>
        </p:nvSpPr>
        <p:spPr>
          <a:xfrm rot="0">
            <a:off x="1143000" y="19812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>
              <a:defRPr sz="4400"/>
            </a:lvl1pPr>
          </a:lstStyle>
          <a:p>
            <a:pPr eaLnBrk="1" hangingPunct="1" latinLnBrk="1" lvl="0"/>
            <a:r>
              <a:rPr altLang="en-US" b="1" lang="en-US">
                <a:solidFill>
                  <a:srgbClr val="C00000"/>
                </a:solidFill>
                <a:latin typeface="Arial Rounded MT Bold" pitchFamily="34" charset="0"/>
              </a:rPr>
              <a:t>The concept of infection </a:t>
            </a:r>
          </a:p>
        </p:txBody>
      </p:sp>
      <p:sp>
        <p:nvSpPr>
          <p:cNvPr id="1048596" name=""/>
          <p:cNvSpPr/>
          <p:nvPr>
            <p:ph type="subTitle" sz="full" idx="4294967295"/>
          </p:nvPr>
        </p:nvSpPr>
        <p:spPr>
          <a:xfrm rot="0">
            <a:off x="2038350" y="4351337"/>
            <a:ext cx="6724650" cy="1371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ctr" marL="0">
              <a:buNone/>
              <a:defRPr sz="3200">
                <a:solidFill>
                  <a:schemeClr val="dk1"/>
                </a:solidFill>
              </a:defRPr>
            </a:lvl1pPr>
            <a:lvl2pPr algn="ctr" marL="571500">
              <a:buNone/>
            </a:lvl2pPr>
            <a:lvl3pPr algn="ctr" marL="1141412">
              <a:buNone/>
            </a:lvl3pPr>
            <a:lvl4pPr algn="ctr" marL="1484312">
              <a:buNone/>
            </a:lvl4pPr>
            <a:lvl5pPr algn="ctr" marL="1828800">
              <a:buNone/>
            </a:lvl5pPr>
          </a:lstStyle>
          <a:p>
            <a:pPr algn="l" eaLnBrk="1" hangingPunct="1" latinLnBrk="1" lvl="0">
              <a:buNone/>
            </a:p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6" name=""/>
          <p:cNvSpPr/>
          <p:nvPr>
            <p:ph type="title" sz="full" idx="0"/>
          </p:nvPr>
        </p:nvSpPr>
        <p:spPr>
          <a:xfrm rot="0">
            <a:off x="1066800" y="8382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lang="en-US">
                <a:solidFill>
                  <a:srgbClr val="2A3D7A"/>
                </a:solidFill>
                <a:latin typeface="Arial Rounded MT Bold" pitchFamily="34" charset="0"/>
              </a:rPr>
              <a:t>Resolution or death </a:t>
            </a:r>
          </a:p>
        </p:txBody>
      </p:sp>
      <p:sp>
        <p:nvSpPr>
          <p:cNvPr id="1048617" name=""/>
          <p:cNvSpPr/>
          <p:nvPr>
            <p:ph sz="full" idx="1"/>
          </p:nvPr>
        </p:nvSpPr>
        <p:spPr>
          <a:xfrm rot="0">
            <a:off x="533400" y="2101850"/>
            <a:ext cx="83058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infection may resolve (death of the pathogen) due to;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Improved host defenses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Antibiotic therapy</a:t>
            </a:r>
          </a:p>
          <a:p>
            <a:pPr lvl="1">
              <a:buClr>
                <a:srgbClr val="FF0000"/>
              </a:buClr>
              <a:buFont typeface="Wingdings" pitchFamily="2" charset="2"/>
              <a:buChar char="Ø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8" name=""/>
          <p:cNvSpPr/>
          <p:nvPr>
            <p:ph type="title" sz="full" idx="0"/>
          </p:nvPr>
        </p:nvSpPr>
        <p:spPr>
          <a:xfrm rot="0">
            <a:off x="722312" y="2438400"/>
            <a:ext cx="7772400" cy="3330575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b="1" sz="6000" i="1" lang="en-US">
                <a:solidFill>
                  <a:srgbClr val="C0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</a:rPr>
              <a:t>Definitions related to Infection</a:t>
            </a:r>
          </a:p>
        </p:txBody>
      </p:sp>
      <p:sp>
        <p:nvSpPr>
          <p:cNvPr id="1048619" name=""/>
          <p:cNvSpPr/>
          <p:nvPr>
            <p:ph type="body" sz="full" idx="1"/>
          </p:nvPr>
        </p:nvSpPr>
        <p:spPr>
          <a:xfrm rot="0">
            <a:off x="722312" y="2906712"/>
            <a:ext cx="7772400" cy="1500187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indent="0" lvl="0" marL="0">
              <a:buNone/>
            </a:pPr>
            <a:r>
              <a:rPr altLang="en-US" sz="2000" lang="en-US"/>
              <a:t>.</a:t>
            </a: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8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2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lang="en-US">
                <a:latin typeface="Arial Rounded MT Bold" pitchFamily="34" charset="0"/>
              </a:rPr>
              <a:t>Pathogenicity</a:t>
            </a:r>
          </a:p>
        </p:txBody>
      </p:sp>
      <p:sp>
        <p:nvSpPr>
          <p:cNvPr id="1048623" name=""/>
          <p:cNvSpPr/>
          <p:nvPr>
            <p:ph sz="quarter" idx="1"/>
          </p:nvPr>
        </p:nvSpPr>
        <p:spPr>
          <a:xfrm rot="0">
            <a:off x="612775" y="1600200"/>
            <a:ext cx="8153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Pathogens are microbial species that invade and damage tissue to cause disease.</a:t>
            </a:r>
          </a:p>
          <a:p>
            <a:pPr lvl="0"/>
            <a:endParaRPr altLang="en-US" sz="36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lvl="0"/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Pathogenicity is the capacity of microorganism to cause disease.</a:t>
            </a:r>
          </a:p>
        </p:txBody>
      </p:sp>
    </p:spTree>
  </p:cSld>
  <p:clrMapOvr>
    <a:masterClrMapping/>
  </p:clrMapOvr>
  <p:transition spd="fast" advClick="1">
    <p:cut/>
  </p:transition>
  <p:timing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8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4" name=""/>
          <p:cNvSpPr/>
          <p:nvPr>
            <p:ph type="title" sz="full" idx="0"/>
          </p:nvPr>
        </p:nvSpPr>
        <p:spPr>
          <a:xfrm rot="0">
            <a:off x="457200" y="3810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lang="en-US">
                <a:latin typeface="Arial Rounded MT Bold" pitchFamily="34" charset="0"/>
              </a:rPr>
              <a:t>Pathogenicity cont’d….</a:t>
            </a:r>
          </a:p>
        </p:txBody>
      </p:sp>
      <p:sp>
        <p:nvSpPr>
          <p:cNvPr id="1048625" name=""/>
          <p:cNvSpPr/>
          <p:nvPr>
            <p:ph sz="full" idx="1"/>
          </p:nvPr>
        </p:nvSpPr>
        <p:spPr>
          <a:xfrm rot="0">
            <a:off x="609600" y="160020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/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Some microorganisms cause a single disease (e.g. clostridium tetani-tetanus)</a:t>
            </a:r>
          </a:p>
          <a:p>
            <a:pPr lvl="0"/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lvl="0"/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Others cause a range of diseases:</a:t>
            </a:r>
          </a:p>
          <a:p>
            <a:pPr lvl="0"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e.g. Staphylococcus aureus can cause: skin infections, wound infection, pneumonia and Osteomyelitis.</a:t>
            </a:r>
          </a:p>
          <a:p>
            <a:pPr lvl="0"/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 spd="fast" advClick="1">
    <p:cut/>
  </p:transition>
  <p:timing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8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6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Pathogenicity cont’d….</a:t>
            </a:r>
          </a:p>
        </p:txBody>
      </p:sp>
      <p:sp>
        <p:nvSpPr>
          <p:cNvPr id="1048627" name=""/>
          <p:cNvSpPr/>
          <p:nvPr>
            <p:ph sz="quarter" idx="1"/>
          </p:nvPr>
        </p:nvSpPr>
        <p:spPr>
          <a:xfrm rot="0">
            <a:off x="612775" y="1600200"/>
            <a:ext cx="8153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Some pathogens cause infections that become severe in debilitated people.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Opportunistic pathogens cause disease in individuals with impaired defenses.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(e.g.  Pneumocystis carinii, a normal  flora in healthy people but causes PCP in immune-compromised people) </a:t>
            </a:r>
          </a:p>
        </p:txBody>
      </p:sp>
    </p:spTree>
  </p:cSld>
  <p:clrMapOvr>
    <a:masterClrMapping/>
  </p:clrMapOvr>
  <p:transition spd="fast" advClick="1">
    <p:cut/>
  </p:transition>
  <p:timing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28" name=""/>
          <p:cNvSpPr/>
          <p:nvPr>
            <p:ph type="title" sz="full" idx="0"/>
          </p:nvPr>
        </p:nvSpPr>
        <p:spPr>
          <a:xfrm rot="0">
            <a:off x="304800" y="381000"/>
            <a:ext cx="88392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lang="en-US">
                <a:latin typeface="Arial" pitchFamily="34" charset="0"/>
                <a:ea typeface="Arial" pitchFamily="34" charset="0"/>
              </a:rPr>
              <a:t>Primary vs. Secondary Infection </a:t>
            </a:r>
          </a:p>
        </p:txBody>
      </p:sp>
      <p:sp>
        <p:nvSpPr>
          <p:cNvPr id="1048629" name=""/>
          <p:cNvSpPr/>
          <p:nvPr>
            <p:ph type="body" sz="full" idx="1"/>
          </p:nvPr>
        </p:nvSpPr>
        <p:spPr>
          <a:xfrm rot="0">
            <a:off x="533400" y="1828800"/>
            <a:ext cx="83820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</a:pPr>
            <a:r>
              <a:rPr altLang="en-US" b="1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Primary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that develops in an otherwise healthy individual</a:t>
            </a: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  <a:buClr>
                <a:srgbClr val="C00000"/>
              </a:buClr>
            </a:pPr>
            <a:r>
              <a:rPr altLang="en-US" b="1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Secondary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that develops in an individual who is already infected with a different pathogen</a:t>
            </a: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29">
                                            <p:txEl>
                                              <p:charRg st="0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charRg st="19" end="8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29">
                                            <p:txEl>
                                              <p:charRg st="19" end="8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charRg st="81" end="10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29">
                                            <p:txEl>
                                              <p:charRg st="81" end="10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>
                                            <p:txEl>
                                              <p:charRg st="102" end="19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629">
                                            <p:txEl>
                                              <p:charRg st="102" end="19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9" grpId="0" uiExpand="0" build="p" bldLvl="3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0" name=""/>
          <p:cNvSpPr/>
          <p:nvPr>
            <p:ph type="title" sz="full" idx="0"/>
          </p:nvPr>
        </p:nvSpPr>
        <p:spPr>
          <a:xfrm rot="0">
            <a:off x="457200" y="152400"/>
            <a:ext cx="80010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lang="en-US">
                <a:latin typeface="Arial" pitchFamily="34" charset="0"/>
                <a:ea typeface="Arial" pitchFamily="34" charset="0"/>
              </a:rPr>
              <a:t>Acute  Vs. Chronic Infection </a:t>
            </a:r>
          </a:p>
        </p:txBody>
      </p:sp>
      <p:sp>
        <p:nvSpPr>
          <p:cNvPr id="1048631" name=""/>
          <p:cNvSpPr/>
          <p:nvPr>
            <p:ph type="body" sz="full" idx="1"/>
          </p:nvPr>
        </p:nvSpPr>
        <p:spPr>
          <a:xfrm rot="0">
            <a:off x="762000" y="1600200"/>
            <a:ext cx="80010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0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Acute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characterized by sudden onset, rapid progression, and often with severe symptoms</a:t>
            </a: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0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Chronic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characterized by delayed onset and slow progression</a:t>
            </a:r>
          </a:p>
          <a:p>
            <a:pPr eaLnBrk="1" hangingPunct="1" latinLnBrk="1" lvl="2">
              <a:spcBef>
                <a:spcPts val="500"/>
              </a:spcBef>
              <a:spcAft>
                <a:spcPts val="500"/>
              </a:spcAft>
              <a:buFont typeface="Symbol" pitchFamily="18" charset="2"/>
              <a:buChar char="·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31">
                                            <p:txEl>
                                              <p:charRg st="0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charRg st="17" end="1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31">
                                            <p:txEl>
                                              <p:charRg st="17" end="1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31">
                                            <p:txEl>
                                              <p:charRg st="111" end="1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>
                                            <p:txEl>
                                              <p:charRg st="130" end="1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631">
                                            <p:txEl>
                                              <p:charRg st="130" end="1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1" grpId="0" uiExpand="0" build="p" bldLvl="3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2" name=""/>
          <p:cNvSpPr/>
          <p:nvPr>
            <p:ph type="title" sz="full" idx="0"/>
          </p:nvPr>
        </p:nvSpPr>
        <p:spPr>
          <a:xfrm rot="0">
            <a:off x="0" y="152400"/>
            <a:ext cx="94488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altLang="en-US" b="1" lang="en-US">
                <a:latin typeface="Arial Rounded MT Bold" pitchFamily="34" charset="0"/>
              </a:rPr>
              <a:t>Localized vs. systemic infection </a:t>
            </a:r>
          </a:p>
        </p:txBody>
      </p:sp>
      <p:sp>
        <p:nvSpPr>
          <p:cNvPr id="1048633" name=""/>
          <p:cNvSpPr/>
          <p:nvPr>
            <p:ph type="body" sz="full" idx="1"/>
          </p:nvPr>
        </p:nvSpPr>
        <p:spPr>
          <a:xfrm rot="0">
            <a:off x="762000" y="1600200"/>
            <a:ext cx="77724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altLang="en-US" b="1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Localized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that is restricted to a specific location or region within the body of the host</a:t>
            </a:r>
          </a:p>
          <a:p>
            <a:pPr lvl="0">
              <a:spcBef>
                <a:spcPts val="500"/>
              </a:spcBef>
              <a:spcAft>
                <a:spcPts val="500"/>
              </a:spcAft>
            </a:pPr>
            <a:r>
              <a:rPr altLang="en-US" b="1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Systemic Infection 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that has spread to several regions or areas in the body of the host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</a:t>
            </a:r>
          </a:p>
          <a:p>
            <a:pPr lvl="0">
              <a:spcBef>
                <a:spcPts val="500"/>
              </a:spcBef>
              <a:spcAft>
                <a:spcPts val="500"/>
              </a:spcAft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33">
                                            <p:txEl>
                                              <p:charRg st="0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21" end="1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33">
                                            <p:txEl>
                                              <p:charRg st="21" end="1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114" end="13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33">
                                            <p:txEl>
                                              <p:charRg st="114" end="13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>
                                            <p:txEl>
                                              <p:charRg st="134" end="2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633">
                                            <p:txEl>
                                              <p:charRg st="134" end="2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3" grpId="0" uiExpand="0" build="p" bldLvl="3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4" name=""/>
          <p:cNvSpPr/>
          <p:nvPr>
            <p:ph type="title" sz="full" idx="0"/>
          </p:nvPr>
        </p:nvSpPr>
        <p:spPr>
          <a:xfrm rot="0">
            <a:off x="0" y="228600"/>
            <a:ext cx="103632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800" lang="en-US">
                <a:latin typeface="Arial" pitchFamily="34" charset="0"/>
                <a:ea typeface="Arial" pitchFamily="34" charset="0"/>
              </a:rPr>
              <a:t>Clinical vs. subclinical infection </a:t>
            </a:r>
          </a:p>
        </p:txBody>
      </p:sp>
      <p:sp>
        <p:nvSpPr>
          <p:cNvPr id="1048635" name=""/>
          <p:cNvSpPr/>
          <p:nvPr>
            <p:ph type="body" sz="full" idx="1"/>
          </p:nvPr>
        </p:nvSpPr>
        <p:spPr>
          <a:xfrm rot="0">
            <a:off x="381000" y="1600200"/>
            <a:ext cx="87630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0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Clinical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with obvious observable or detectable symptoms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  <a:buNone/>
            </a:pPr>
            <a:endParaRPr altLang="en-US" sz="36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0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Subclinical Infection </a:t>
            </a: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with few or no obvious symptoms</a:t>
            </a: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35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20" end="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35">
                                            <p:txEl>
                                              <p:charRg st="20" end="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81" end="10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35">
                                            <p:txEl>
                                              <p:charRg st="81" end="10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>
                                            <p:txEl>
                                              <p:charRg st="104" end="14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635">
                                            <p:txEl>
                                              <p:charRg st="104" end="14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5" grpId="0" uiExpand="0" build="p" bldLvl="3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6" name=""/>
          <p:cNvSpPr/>
          <p:nvPr>
            <p:ph type="title" sz="full" idx="0"/>
          </p:nvPr>
        </p:nvSpPr>
        <p:spPr>
          <a:xfrm rot="0">
            <a:off x="685800" y="1524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b="1" sz="4800" lang="en-US">
                <a:latin typeface="Arial" pitchFamily="34" charset="0"/>
                <a:ea typeface="Arial" pitchFamily="34" charset="0"/>
              </a:rPr>
              <a:t>Opportunistic infection</a:t>
            </a:r>
          </a:p>
        </p:txBody>
      </p:sp>
      <p:sp>
        <p:nvSpPr>
          <p:cNvPr id="1048637" name=""/>
          <p:cNvSpPr/>
          <p:nvPr>
            <p:ph type="body" sz="full" idx="1"/>
          </p:nvPr>
        </p:nvSpPr>
        <p:spPr>
          <a:xfrm rot="0">
            <a:off x="762000" y="1600200"/>
            <a:ext cx="77724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r>
              <a:rPr altLang="en-US" sz="36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An infection caused by microorganisms that are commonly found in the host’s environment (normal flora)</a:t>
            </a:r>
          </a:p>
          <a:p>
            <a:pPr eaLnBrk="1" hangingPunct="1" latinLnBrk="1" lvl="0">
              <a:spcBef>
                <a:spcPts val="500"/>
              </a:spcBef>
              <a:spcAft>
                <a:spcPts val="500"/>
              </a:spcAft>
            </a:pPr>
            <a:endParaRPr altLang="en-US" sz="36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1">
              <a:spcBef>
                <a:spcPts val="500"/>
              </a:spcBef>
              <a:spcAft>
                <a:spcPts val="500"/>
              </a:spcAft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37">
                                            <p:txEl>
                                              <p:charRg st="0" end="10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7" grpId="0" uiExpan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597" name=""/>
          <p:cNvSpPr/>
          <p:nvPr>
            <p:ph type="title" sz="full" idx="0"/>
          </p:nvPr>
        </p:nvSpPr>
        <p:spPr>
          <a:xfrm rot="0">
            <a:off x="533400" y="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Objectives </a:t>
            </a:r>
          </a:p>
        </p:txBody>
      </p:sp>
      <p:sp>
        <p:nvSpPr>
          <p:cNvPr id="1048598" name=""/>
          <p:cNvSpPr/>
          <p:nvPr>
            <p:ph sz="full" idx="1"/>
          </p:nvPr>
        </p:nvSpPr>
        <p:spPr>
          <a:xfrm rot="0">
            <a:off x="0" y="1143000"/>
            <a:ext cx="9372600" cy="507365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By the end of this session, the learner will be able to:</a:t>
            </a: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Describe the stages of development of an infection</a:t>
            </a: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Define various terms related to infection</a:t>
            </a: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Describe the phases of an infectious d’se</a:t>
            </a:r>
          </a:p>
          <a:p>
            <a:pPr eaLnBrk="1" hangingPunct="1" latinLnBrk="1" lvl="0">
              <a:buFont typeface="Times New Roman" pitchFamily="18" charset="0"/>
              <a:buAutoNum type="arabicPeriod" startAt="1"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3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38" name=""/>
          <p:cNvSpPr/>
          <p:nvPr>
            <p:ph type="title" sz="full" idx="0"/>
          </p:nvPr>
        </p:nvSpPr>
        <p:spPr>
          <a:xfrm rot="0">
            <a:off x="609600" y="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lang="en-US">
                <a:latin typeface="Arial Rounded MT Bold" pitchFamily="34" charset="0"/>
              </a:rPr>
              <a:t>Nosocomial  Infections</a:t>
            </a:r>
          </a:p>
        </p:txBody>
      </p:sp>
      <p:sp>
        <p:nvSpPr>
          <p:cNvPr id="1048639" name=""/>
          <p:cNvSpPr/>
          <p:nvPr>
            <p:ph type="body" sz="full" idx="1"/>
          </p:nvPr>
        </p:nvSpPr>
        <p:spPr>
          <a:xfrm rot="0">
            <a:off x="381000" y="1600200"/>
            <a:ext cx="87630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</a:pPr>
            <a:r>
              <a:rPr altLang="en-US" b="1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Also called Hospital Acquired Infections (HAI’s)</a:t>
            </a:r>
          </a:p>
          <a:p>
            <a:pPr eaLnBrk="1" hangingPunct="1" latinLnBrk="1" lvl="0">
              <a:lnSpc>
                <a:spcPct val="90000"/>
              </a:lnSpc>
            </a:pPr>
            <a:endParaRPr altLang="en-US" b="1" lang="en-US">
              <a:solidFill>
                <a:srgbClr val="000000"/>
              </a:solidFill>
              <a:latin typeface="Comic Sans MS" pitchFamily="66" charset="0"/>
              <a:ea typeface="Arial" pitchFamily="34" charset="0"/>
            </a:endParaRPr>
          </a:p>
          <a:p>
            <a:pPr eaLnBrk="1" hangingPunct="1" latinLnBrk="1" lvl="0">
              <a:lnSpc>
                <a:spcPct val="90000"/>
              </a:lnSpc>
            </a:pPr>
            <a:r>
              <a:rPr altLang="en-US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Infection which was neither present nor incubating at the time of admission</a:t>
            </a:r>
          </a:p>
          <a:p>
            <a:pPr eaLnBrk="1" hangingPunct="1" latinLnBrk="1" lvl="0">
              <a:lnSpc>
                <a:spcPct val="90000"/>
              </a:lnSpc>
              <a:buNone/>
            </a:pPr>
            <a:endParaRPr altLang="en-US" b="1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lnSpc>
                <a:spcPct val="90000"/>
              </a:lnSpc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Infection that appears between 48 hours &amp; 4 days following admission to a hospital or other health-care facility.</a:t>
            </a:r>
          </a:p>
          <a:p>
            <a:pPr eaLnBrk="1" hangingPunct="1" latinLnBrk="1" lvl="0">
              <a:lnSpc>
                <a:spcPct val="90000"/>
              </a:lnSpc>
              <a:buNone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Times New Roman" pitchFamily="18" charset="0"/>
            </a:endParaRPr>
          </a:p>
          <a:p>
            <a:pPr eaLnBrk="1" hangingPunct="1" latinLnBrk="1" lvl="0">
              <a:lnSpc>
                <a:spcPct val="90000"/>
              </a:lnSpc>
            </a:pPr>
            <a:endParaRPr altLang="en-US" sz="28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4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0" name=""/>
          <p:cNvSpPr/>
          <p:nvPr>
            <p:ph type="title" sz="full" idx="0"/>
          </p:nvPr>
        </p:nvSpPr>
        <p:spPr>
          <a:xfrm rot="0">
            <a:off x="533400" y="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lang="en-US">
                <a:latin typeface="Arial Rounded MT Bold" pitchFamily="34" charset="0"/>
              </a:rPr>
              <a:t>Nosocomial cont’d…</a:t>
            </a:r>
          </a:p>
        </p:txBody>
      </p:sp>
      <p:sp>
        <p:nvSpPr>
          <p:cNvPr id="1048641" name=""/>
          <p:cNvSpPr/>
          <p:nvPr>
            <p:ph type="body" sz="full" idx="1"/>
          </p:nvPr>
        </p:nvSpPr>
        <p:spPr>
          <a:xfrm rot="0">
            <a:off x="457200" y="1371600"/>
            <a:ext cx="8153400" cy="50292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lnSpc>
                <a:spcPct val="90000"/>
              </a:lnSpc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36% of these infections are preventable through the adherence to strict guidelines by health care workers when caring for patients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</a:t>
            </a:r>
          </a:p>
          <a:p>
            <a:pPr eaLnBrk="1" hangingPunct="1" latinLnBrk="1" lvl="0">
              <a:lnSpc>
                <a:spcPct val="90000"/>
              </a:lnSpc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Occurs in most modern hospitals</a:t>
            </a:r>
          </a:p>
          <a:p>
            <a:pPr eaLnBrk="1" hangingPunct="1" latinLnBrk="1" lvl="0">
              <a:lnSpc>
                <a:spcPct val="90000"/>
              </a:lnSpc>
              <a:buNone/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lnSpc>
                <a:spcPct val="90000"/>
              </a:lnSpc>
            </a:pPr>
            <a:r>
              <a:rPr altLang="en-US" b="1" lang="en-US" u="sng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Most common HAI’s: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Urinary tract infections (UTI’s).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Ventilator-associated pneumonia (VAP)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Times New Roman" pitchFamily="18" charset="0"/>
              </a:rPr>
              <a:t>Surgical wound infections</a:t>
            </a:r>
          </a:p>
          <a:p>
            <a:pPr eaLnBrk="1" hangingPunct="1" latinLnBrk="1" lvl="0">
              <a:lnSpc>
                <a:spcPct val="90000"/>
              </a:lnSpc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lnSpc>
                <a:spcPct val="90000"/>
              </a:lnSpc>
            </a:pPr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9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2" name=""/>
          <p:cNvSpPr/>
          <p:nvPr>
            <p:ph type="title" sz="full" idx="0"/>
          </p:nvPr>
        </p:nvSpPr>
        <p:spPr>
          <a:xfrm rot="0">
            <a:off x="609600" y="228600"/>
            <a:ext cx="83058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sz="4000" lang="en-GB">
                <a:latin typeface="Arial" pitchFamily="34" charset="0"/>
                <a:ea typeface="Arial" pitchFamily="34" charset="0"/>
              </a:rPr>
              <a:t>HAI’s - common bacteria</a:t>
            </a:r>
          </a:p>
        </p:txBody>
      </p:sp>
      <p:sp>
        <p:nvSpPr>
          <p:cNvPr id="1048643" name=""/>
          <p:cNvSpPr/>
          <p:nvPr>
            <p:ph type="body" sz="full" idx="1"/>
          </p:nvPr>
        </p:nvSpPr>
        <p:spPr>
          <a:xfrm rot="0">
            <a:off x="0" y="1676400"/>
            <a:ext cx="9220200" cy="4419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Staphylococci - </a:t>
            </a:r>
            <a:r>
              <a:rPr altLang="en-US" sz="2800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wound, respiratory GIT infections</a:t>
            </a: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Eschericia coli (E.coli) </a:t>
            </a:r>
            <a:r>
              <a:rPr altLang="en-US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– </a:t>
            </a:r>
            <a:r>
              <a:rPr altLang="en-US" sz="2800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wound &amp; UTI’s</a:t>
            </a: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Salmonella - </a:t>
            </a:r>
            <a:r>
              <a:rPr altLang="en-US" sz="2800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food poisoning</a:t>
            </a: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Streptococci - </a:t>
            </a:r>
            <a:r>
              <a:rPr altLang="en-US" sz="2800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wound, throat &amp; UTI’s</a:t>
            </a: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Proteus - </a:t>
            </a:r>
            <a:r>
              <a:rPr altLang="en-US" sz="2800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wound &amp; UTI’s</a:t>
            </a:r>
          </a:p>
        </p:txBody>
      </p:sp>
    </p:spTree>
  </p:cSld>
  <p:clrMapOvr>
    <a:masterClrMapping/>
  </p:clrMapOvr>
  <p:transition spd="slow" advClick="1">
    <p:cut thruBlk="0"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43">
                                            <p:txEl>
                                              <p:charRg st="0" end="5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50" end="9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43">
                                            <p:txEl>
                                              <p:charRg st="50" end="9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91" end="1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43">
                                            <p:txEl>
                                              <p:charRg st="91" end="1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8" nodeType="clickPar">
                      <p:stCondLst>
                        <p:cond delay="indefinite"/>
                      </p:stCondLst>
                      <p:childTnLst>
                        <p:par>
                          <p:cTn fill="hold" id="1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119" end="15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2"/>
                                        <p:tgtEl>
                                          <p:spTgt spid="1048643">
                                            <p:txEl>
                                              <p:charRg st="119" end="15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3" nodeType="clickPar">
                      <p:stCondLst>
                        <p:cond delay="indefinite"/>
                      </p:stCondLst>
                      <p:childTnLst>
                        <p:par>
                          <p:cTn fill="hold" id="2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>
                                            <p:txEl>
                                              <p:charRg st="156" end="18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27"/>
                                        <p:tgtEl>
                                          <p:spTgt spid="1048643">
                                            <p:txEl>
                                              <p:charRg st="156" end="18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 uiExpand="0" build="p" bldLvl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9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47" name=""/>
          <p:cNvSpPr/>
          <p:nvPr>
            <p:ph type="title" sz="full" idx="0"/>
          </p:nvPr>
        </p:nvSpPr>
        <p:spPr>
          <a:xfrm rot="0">
            <a:off x="762000" y="304800"/>
            <a:ext cx="77724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sz="4800" lang="en-GB">
                <a:latin typeface="Arial" pitchFamily="34" charset="0"/>
                <a:ea typeface="Arial" pitchFamily="34" charset="0"/>
              </a:rPr>
              <a:t>HAI’s - common viruses</a:t>
            </a:r>
          </a:p>
        </p:txBody>
      </p:sp>
      <p:sp>
        <p:nvSpPr>
          <p:cNvPr id="1048648" name=""/>
          <p:cNvSpPr/>
          <p:nvPr>
            <p:ph type="body" sz="full" idx="1"/>
          </p:nvPr>
        </p:nvSpPr>
        <p:spPr>
          <a:xfrm rot="0">
            <a:off x="685800" y="1600200"/>
            <a:ext cx="7772400" cy="40386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Hepatitis A - </a:t>
            </a:r>
            <a:r>
              <a:rPr altLang="en-US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infectious hepatitis</a:t>
            </a:r>
          </a:p>
          <a:p>
            <a:pPr eaLnBrk="1" hangingPunct="1" latinLnBrk="1" lvl="0">
              <a:buNone/>
            </a:pPr>
            <a:endParaRPr altLang="en-US" lang="en-GB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Hepatitis B - </a:t>
            </a:r>
            <a:r>
              <a:rPr altLang="en-US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serum hepatitis</a:t>
            </a:r>
          </a:p>
          <a:p>
            <a:pPr eaLnBrk="1" hangingPunct="1" latinLnBrk="1" lvl="0"/>
            <a:endParaRPr altLang="en-US" lang="en-GB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b="1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Human immunodeficiency virus (HIV)</a:t>
            </a:r>
            <a:r>
              <a:rPr altLang="en-US" lang="en-GB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- acquired immunodeficiency syndrome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1048648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36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2"/>
                                        <p:tgtEl>
                                          <p:spTgt spid="1048648">
                                            <p:txEl>
                                              <p:charRg st="36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3" nodeType="clickPar">
                      <p:stCondLst>
                        <p:cond delay="indefinite"/>
                      </p:stCondLst>
                      <p:childTnLst>
                        <p:par>
                          <p:cTn fill="hold" id="1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17"/>
                                        <p:tgtEl>
                                          <p:spTgt spid="1048648">
                                            <p:txEl>
                                              <p:charRg st="67" end="13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8" grpId="0" uiExpand="0" build="p" bldLvl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2" name=""/>
          <p:cNvSpPr/>
          <p:nvPr>
            <p:ph type="title" sz="full" idx="0"/>
          </p:nvPr>
        </p:nvSpPr>
        <p:spPr>
          <a:xfrm rot="0">
            <a:off x="838200" y="228600"/>
            <a:ext cx="80772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sz="4800" lang="en-GB">
                <a:solidFill>
                  <a:srgbClr val="C00000"/>
                </a:solidFill>
                <a:latin typeface="Arial" pitchFamily="34" charset="0"/>
                <a:ea typeface="Arial" pitchFamily="34" charset="0"/>
              </a:rPr>
              <a:t>Common types of HAI’s</a:t>
            </a:r>
          </a:p>
        </p:txBody>
      </p:sp>
      <p:pic>
        <p:nvPicPr>
          <p:cNvPr id="2097154" name=""/>
          <p:cNvPicPr>
            <a:picLocks/>
          </p:cNvPicPr>
          <p:nvPr/>
        </p:nvPicPr>
        <p:blipFill>
          <a:blip xmlns:r="http://schemas.openxmlformats.org/officeDocument/2006/relationships" r:embed="rId1"/>
          <a:srcRect l="0" t="0" r="0" b="0"/>
          <a:stretch>
            <a:fillRect/>
          </a:stretch>
        </p:blipFill>
        <p:spPr>
          <a:xfrm rot="0">
            <a:off x="1516062" y="1398587"/>
            <a:ext cx="7173912" cy="5051425"/>
          </a:xfrm>
          <a:prstGeom prst="rect"/>
          <a:noFill/>
          <a:ln>
            <a:noFill/>
          </a:ln>
        </p:spPr>
      </p:pic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2"/>
          <a:srcRect l="0" t="0" r="0" b="0"/>
          <a:stretch>
            <a:fillRect/>
          </a:stretch>
        </p:blipFill>
        <p:spPr>
          <a:xfrm rot="0">
            <a:off x="228600" y="1447800"/>
            <a:ext cx="8915400" cy="5410200"/>
          </a:xfrm>
          <a:prstGeom prst="rect"/>
          <a:noFill/>
          <a:ln>
            <a:noFill/>
          </a:ln>
        </p:spPr>
      </p:pic>
      <p:sp>
        <p:nvSpPr>
          <p:cNvPr id="1048653" name=""/>
          <p:cNvSpPr/>
          <p:nvPr/>
        </p:nvSpPr>
        <p:spPr>
          <a:xfrm rot="0">
            <a:off x="822325" y="5394325"/>
            <a:ext cx="263525" cy="461962"/>
          </a:xfrm>
          <a:prstGeom prst="rect"/>
          <a:noFill/>
          <a:ln>
            <a:noFill/>
          </a:ln>
        </p:spPr>
        <p:txBody>
          <a:bodyPr anchor="t" bIns="46038" lIns="92075" rIns="92075" tIns="46038" vert="horz" wrap="none">
            <a:spAutoFit/>
          </a:bodyPr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lang="en-GB"/>
              <a:t>.</a:t>
            </a:r>
          </a:p>
        </p:txBody>
      </p:sp>
    </p:spTree>
  </p:cSld>
  <p:clrMapOvr>
    <a:masterClrMapping/>
  </p:clrMapOvr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9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dur="500" id="7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0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58" name=""/>
          <p:cNvSpPr/>
          <p:nvPr>
            <p:ph type="title" sz="full" idx="0"/>
          </p:nvPr>
        </p:nvSpPr>
        <p:spPr>
          <a:xfrm rot="0">
            <a:off x="0" y="0"/>
            <a:ext cx="91440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lang="en-US">
                <a:latin typeface="Arial Rounded MT Bold" pitchFamily="34" charset="0"/>
              </a:rPr>
              <a:t>Effects Of Nosocomial Infections</a:t>
            </a:r>
          </a:p>
        </p:txBody>
      </p:sp>
      <p:sp>
        <p:nvSpPr>
          <p:cNvPr id="1048659" name=""/>
          <p:cNvSpPr/>
          <p:nvPr>
            <p:ph type="body" sz="full" idx="1"/>
          </p:nvPr>
        </p:nvSpPr>
        <p:spPr>
          <a:xfrm rot="0">
            <a:off x="228600" y="1066800"/>
            <a:ext cx="8915400" cy="45720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>
              <a:buNone/>
            </a:pPr>
            <a:r>
              <a:rPr altLang="en-US" b="1" lang="en-US" u="sng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Patient: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Prolonged hospital stay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Increased hospital cost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Psychological and emotional trauma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Complications (MRSA/MDRO/Death)</a:t>
            </a:r>
          </a:p>
          <a:p>
            <a:pPr eaLnBrk="1" hangingPunct="1" latinLnBrk="1" lvl="0">
              <a:buNone/>
            </a:pPr>
            <a:r>
              <a:rPr altLang="en-US" b="1" lang="en-US" u="sng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Hospital :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Economic impact </a:t>
            </a:r>
            <a:r>
              <a:rPr altLang="en-US" sz="24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(staff absent from work d/t infection)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Demotivated staff due to recurrent infection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Reduced bed availability</a:t>
            </a:r>
          </a:p>
          <a:p>
            <a:pPr eaLnBrk="1" hangingPunct="1" latinLnBrk="1" lvl="0"/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Bad publicity    &amp;   Litigation</a:t>
            </a:r>
          </a:p>
        </p:txBody>
      </p:sp>
    </p:spTree>
  </p:cSld>
  <p:clrMapOvr>
    <a:masterClrMapping/>
  </p:clrMapOvr>
  <p:timing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10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69" name=""/>
          <p:cNvSpPr/>
          <p:nvPr>
            <p:ph type="title" sz="full" idx="0"/>
          </p:nvPr>
        </p:nvSpPr>
        <p:spPr>
          <a:xfrm rot="0">
            <a:off x="931862" y="96837"/>
            <a:ext cx="8516938" cy="141287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000" i="0" u="none">
                <a:solidFill>
                  <a:schemeClr val="lt2"/>
                </a:solidFill>
                <a:latin typeface="Arial" pitchFamily="34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C00000"/>
                </a:solidFill>
              </a:rPr>
              <a:t>Phases  of an infectious disease</a:t>
            </a:r>
            <a:br/>
            <a:endParaRPr altLang="en-US" b="1" lang="en-US">
              <a:solidFill>
                <a:srgbClr val="C00000"/>
              </a:solidFill>
            </a:endParaRPr>
          </a:p>
        </p:txBody>
      </p:sp>
      <p:sp>
        <p:nvSpPr>
          <p:cNvPr id="1048670" name=""/>
          <p:cNvSpPr/>
          <p:nvPr>
            <p:ph sz="full" idx="1"/>
          </p:nvPr>
        </p:nvSpPr>
        <p:spPr>
          <a:xfrm rot="0">
            <a:off x="304800" y="1447800"/>
            <a:ext cx="8534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47675" latinLnBrk="1" marL="4476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fontAlgn="base" indent="-439738" latinLnBrk="1" marL="889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fontAlgn="base" indent="-403225" latinLnBrk="1" marL="12938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fontAlgn="base" indent="-385762" latinLnBrk="1" marL="16811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fontAlgn="base" indent="-387350" latinLnBrk="1" marL="20701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b="1" lang="en-US">
                <a:solidFill>
                  <a:schemeClr val="lt2"/>
                </a:solidFill>
              </a:rPr>
              <a:t>Incubation period</a:t>
            </a:r>
            <a:r>
              <a:rPr altLang="en-US" lang="en-US">
                <a:solidFill>
                  <a:schemeClr val="lt2"/>
                </a:solidFill>
              </a:rPr>
              <a:t> </a:t>
            </a:r>
            <a:r>
              <a:rPr altLang="en-US" sz="2800" lang="en-US">
                <a:solidFill>
                  <a:schemeClr val="lt2"/>
                </a:solidFill>
              </a:rPr>
              <a:t>refers to the time between infection and appearance of signs and symptoms. </a:t>
            </a:r>
          </a:p>
          <a:p>
            <a:pPr eaLnBrk="1" hangingPunct="1" latinLnBrk="1" lvl="0"/>
            <a:endParaRPr altLang="en-US" lang="en-US">
              <a:solidFill>
                <a:schemeClr val="lt2"/>
              </a:solidFill>
            </a:endParaRPr>
          </a:p>
          <a:p>
            <a:pPr eaLnBrk="1" hangingPunct="1" latinLnBrk="1" lvl="0"/>
            <a:r>
              <a:rPr altLang="en-US" lang="en-US">
                <a:solidFill>
                  <a:schemeClr val="lt2"/>
                </a:solidFill>
              </a:rPr>
              <a:t>The </a:t>
            </a:r>
            <a:r>
              <a:rPr altLang="en-US" b="1" lang="en-US">
                <a:solidFill>
                  <a:schemeClr val="lt2"/>
                </a:solidFill>
              </a:rPr>
              <a:t>prodromal phase</a:t>
            </a:r>
            <a:r>
              <a:rPr altLang="en-US" lang="en-US">
                <a:solidFill>
                  <a:schemeClr val="lt2"/>
                </a:solidFill>
              </a:rPr>
              <a:t> </a:t>
            </a:r>
            <a:r>
              <a:rPr altLang="en-US" sz="2800" lang="en-US">
                <a:solidFill>
                  <a:schemeClr val="lt2"/>
                </a:solidFill>
              </a:rPr>
              <a:t>a stage in which the pathogens begin to invade tissues; marked by early non specific symptoms.</a:t>
            </a:r>
          </a:p>
          <a:p>
            <a:pPr eaLnBrk="1" hangingPunct="1" latinLnBrk="1" lvl="0"/>
            <a:endParaRPr altLang="en-US" lang="en-US">
              <a:solidFill>
                <a:schemeClr val="lt2"/>
              </a:solidFill>
            </a:endParaRPr>
          </a:p>
          <a:p>
            <a:pPr eaLnBrk="1" hangingPunct="1" latinLnBrk="1" lvl="0"/>
            <a:r>
              <a:rPr altLang="en-US" lang="en-US">
                <a:solidFill>
                  <a:schemeClr val="lt2"/>
                </a:solidFill>
              </a:rPr>
              <a:t>The </a:t>
            </a:r>
            <a:r>
              <a:rPr altLang="en-US" b="1" lang="en-US">
                <a:solidFill>
                  <a:schemeClr val="lt2"/>
                </a:solidFill>
              </a:rPr>
              <a:t>invasive phase</a:t>
            </a:r>
            <a:r>
              <a:rPr altLang="en-US" lang="en-US">
                <a:solidFill>
                  <a:schemeClr val="lt2"/>
                </a:solidFill>
              </a:rPr>
              <a:t> </a:t>
            </a:r>
            <a:r>
              <a:rPr altLang="en-US" sz="2800" lang="en-US">
                <a:solidFill>
                  <a:schemeClr val="lt2"/>
                </a:solidFill>
              </a:rPr>
              <a:t>when the individual begins to experience the typical signs and symptoms of the disease </a:t>
            </a:r>
          </a:p>
          <a:p>
            <a:pPr eaLnBrk="1" hangingPunct="1" latinLnBrk="1" lvl="0"/>
            <a:endParaRPr altLang="en-US" lang="th-TH">
              <a:solidFill>
                <a:schemeClr val="lt2"/>
              </a:solidFill>
            </a:endParaRPr>
          </a:p>
        </p:txBody>
      </p:sp>
    </p:spTree>
  </p:cSld>
  <p:clrMapOvr>
    <a:masterClrMapping/>
  </p:clrMapOvr>
  <p:transition spd="fast" advClick="1">
    <p:cut/>
  </p:transition>
  <p:timing>
    <p:tnLst>
      <p:par>
        <p:cTn dur="indefinite" id="1" nodeType="tmRoot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dur="500" id="7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 nodeType="clickPar">
                      <p:stCondLst>
                        <p:cond delay="indefinite"/>
                      </p:stCondLst>
                      <p:childTnLst>
                        <p:par>
                          <p:cTn fill="hold" id="9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0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48670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048670">
                                            <p:txEl>
                                              <p:charRg st="0" end="9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4" nodeType="clickPar">
                      <p:stCondLst>
                        <p:cond delay="indefinite"/>
                      </p:stCondLst>
                      <p:childTnLst>
                        <p:par>
                          <p:cTn fill="hold" id="15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6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charRg st="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048670">
                                            <p:txEl>
                                              <p:charRg st="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048670">
                                            <p:txEl>
                                              <p:charRg st="95" end="2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0" nodeType="clickPar">
                      <p:stCondLst>
                        <p:cond delay="indefinite"/>
                      </p:stCondLst>
                      <p:childTnLst>
                        <p:par>
                          <p:cTn fill="hold" id="21" nodeType="with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>
                                            <p:txEl>
                                              <p:charRg st="211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048670">
                                            <p:txEl>
                                              <p:charRg st="211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048670">
                                            <p:txEl>
                                              <p:charRg st="211" end="3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9" grpId="0" uiExpand="0" build="whole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1" showMasterSp="1">
  <p:cSld>
    <p:spTree>
      <p:nvGrpSpPr>
        <p:cNvPr id="11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2" name=""/>
          <p:cNvSpPr/>
          <p:nvPr>
            <p:ph type="title" sz="full" idx="0"/>
          </p:nvPr>
        </p:nvSpPr>
        <p:spPr>
          <a:xfrm rot="0">
            <a:off x="931862" y="96837"/>
            <a:ext cx="7158037" cy="1412875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000" i="0" u="none">
                <a:solidFill>
                  <a:schemeClr val="lt2"/>
                </a:solidFill>
                <a:latin typeface="Arial" pitchFamily="34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b="1" lang="en-US">
                <a:solidFill>
                  <a:srgbClr val="C00000"/>
                </a:solidFill>
              </a:rPr>
              <a:t>*Phases….cont’d…</a:t>
            </a:r>
          </a:p>
        </p:txBody>
      </p:sp>
      <p:sp>
        <p:nvSpPr>
          <p:cNvPr id="1048683" name=""/>
          <p:cNvSpPr/>
          <p:nvPr>
            <p:ph sz="full" idx="1"/>
          </p:nvPr>
        </p:nvSpPr>
        <p:spPr>
          <a:xfrm rot="0">
            <a:off x="685800" y="1676400"/>
            <a:ext cx="7661275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47675" latinLnBrk="1" marL="447675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1pPr>
            <a:lvl2pPr algn="l" fontAlgn="base" indent="-439738" latinLnBrk="1" marL="8890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¡"/>
              <a:defRPr baseline="0" b="0" sz="28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2pPr>
            <a:lvl3pPr algn="l" fontAlgn="base" indent="-403225" latinLnBrk="1" marL="12938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3pPr>
            <a:lvl4pPr algn="l" fontAlgn="base" indent="-385762" latinLnBrk="1" marL="168116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5000"/>
              <a:buFont typeface="Wingdings" pitchFamily="2" charset="2"/>
              <a:buChar char="¡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4pPr>
            <a:lvl5pPr algn="l" fontAlgn="base" indent="-387350" latinLnBrk="1" marL="20701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Arial" pitchFamily="34" charset="0"/>
                <a:sym typeface="Times New Roman" pitchFamily="18" charset="0"/>
              </a:defRPr>
            </a:lvl5pPr>
          </a:lstStyle>
          <a:p>
            <a:pPr eaLnBrk="1" hangingPunct="1" indent="-609600" latinLnBrk="1" lvl="0" marL="609600"/>
            <a:r>
              <a:rPr altLang="en-US" lang="en-US">
                <a:solidFill>
                  <a:schemeClr val="lt2"/>
                </a:solidFill>
              </a:rPr>
              <a:t>The </a:t>
            </a:r>
            <a:r>
              <a:rPr altLang="en-US" b="1" lang="en-US">
                <a:solidFill>
                  <a:schemeClr val="lt2"/>
                </a:solidFill>
              </a:rPr>
              <a:t>decline phase</a:t>
            </a:r>
            <a:r>
              <a:rPr altLang="en-US" lang="en-US">
                <a:solidFill>
                  <a:schemeClr val="lt2"/>
                </a:solidFill>
              </a:rPr>
              <a:t> </a:t>
            </a:r>
            <a:r>
              <a:rPr altLang="en-US" sz="2800" lang="en-US">
                <a:solidFill>
                  <a:schemeClr val="lt2"/>
                </a:solidFill>
              </a:rPr>
              <a:t>is when the host defenses overcome pathogens; signs and symptoms subside</a:t>
            </a:r>
          </a:p>
          <a:p>
            <a:pPr eaLnBrk="1" hangingPunct="1" indent="-609600" latinLnBrk="1" lvl="0" marL="609600">
              <a:lnSpc>
                <a:spcPct val="90000"/>
              </a:lnSpc>
            </a:pPr>
            <a:endParaRPr altLang="en-US" lang="en-US">
              <a:solidFill>
                <a:schemeClr val="lt2"/>
              </a:solidFill>
            </a:endParaRPr>
          </a:p>
          <a:p>
            <a:pPr eaLnBrk="1" hangingPunct="1" indent="-609600" latinLnBrk="1" lvl="0" marL="609600"/>
            <a:r>
              <a:rPr altLang="en-US" lang="en-US">
                <a:solidFill>
                  <a:schemeClr val="lt2"/>
                </a:solidFill>
              </a:rPr>
              <a:t>The </a:t>
            </a:r>
            <a:r>
              <a:rPr altLang="en-US" b="1" lang="en-US">
                <a:solidFill>
                  <a:schemeClr val="lt2"/>
                </a:solidFill>
              </a:rPr>
              <a:t>convalescence period</a:t>
            </a:r>
            <a:r>
              <a:rPr altLang="en-US" lang="en-US">
                <a:solidFill>
                  <a:schemeClr val="lt2"/>
                </a:solidFill>
              </a:rPr>
              <a:t> - </a:t>
            </a:r>
            <a:r>
              <a:rPr altLang="en-US" sz="2800" lang="en-US">
                <a:solidFill>
                  <a:schemeClr val="lt2"/>
                </a:solidFill>
              </a:rPr>
              <a:t>the stage during which tissue damage is repaired and the patient regains strength. Recovering individuals may transmit pathogens to others.</a:t>
            </a:r>
          </a:p>
        </p:txBody>
      </p:sp>
    </p:spTree>
  </p:cSld>
  <p:clrMapOvr>
    <a:masterClrMapping/>
  </p:clrMapOvr>
  <p:transition spd="fast" advClick="1">
    <p:cut/>
  </p:transition>
  <p:timing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112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86" name=""/>
          <p:cNvSpPr/>
          <p:nvPr>
            <p:ph type="title" sz="full" idx="0"/>
          </p:nvPr>
        </p:nvSpPr>
        <p:spPr>
          <a:xfrm rot="0">
            <a:off x="1066800" y="838200"/>
            <a:ext cx="7772400" cy="4191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lvl="0"/>
            <a:r>
              <a:rPr altLang="en-US" sz="8000" lang="en-US">
                <a:latin typeface="Arial Rounded MT Bold" pitchFamily="34" charset="0"/>
              </a:rPr>
              <a:t>Questions </a:t>
            </a:r>
          </a:p>
        </p:txBody>
      </p:sp>
      <p:sp>
        <p:nvSpPr>
          <p:cNvPr id="1048687" name=""/>
          <p:cNvSpPr/>
          <p:nvPr>
            <p:ph sz="full" idx="1"/>
          </p:nvPr>
        </p:nvSpPr>
        <p:spPr>
          <a:xfrm rot="0">
            <a:off x="1066800" y="2101850"/>
            <a:ext cx="77724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lvl="0">
              <a:buNone/>
            </a:pP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.</a:t>
            </a:r>
          </a:p>
        </p:txBody>
      </p:sp>
    </p:spTree>
  </p:cSld>
  <p:clrMapOvr>
    <a:masterClrMapping/>
  </p:clrMapOvr>
  <p:timing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5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1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The Concept Of Infection</a:t>
            </a:r>
          </a:p>
        </p:txBody>
      </p:sp>
      <p:sp>
        <p:nvSpPr>
          <p:cNvPr id="1048602" name=""/>
          <p:cNvSpPr/>
          <p:nvPr>
            <p:ph sz="quarter" idx="1"/>
          </p:nvPr>
        </p:nvSpPr>
        <p:spPr>
          <a:xfrm rot="0">
            <a:off x="381000" y="1600200"/>
            <a:ext cx="8385175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Infection is invasion by and multiplication of pathogenic microorganisms in a bodily part or tissue 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This invasion may produce subsequent tissue injury and progress to disease through a variety of cellular or toxic mechanisms. </a:t>
            </a:r>
          </a:p>
        </p:txBody>
      </p:sp>
    </p:spTree>
  </p:cSld>
  <p:clrMapOvr>
    <a:masterClrMapping/>
  </p:clrMapOvr>
  <p:timing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6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3" name=""/>
          <p:cNvSpPr/>
          <p:nvPr>
            <p:ph type="title" sz="full" idx="0"/>
          </p:nvPr>
        </p:nvSpPr>
        <p:spPr>
          <a:xfrm rot="0">
            <a:off x="609600" y="609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Stages in development of infection</a:t>
            </a:r>
          </a:p>
        </p:txBody>
      </p:sp>
      <p:sp>
        <p:nvSpPr>
          <p:cNvPr id="1048604" name=""/>
          <p:cNvSpPr/>
          <p:nvPr>
            <p:ph sz="quarter" idx="1"/>
          </p:nvPr>
        </p:nvSpPr>
        <p:spPr>
          <a:xfrm rot="0">
            <a:off x="228600" y="1600200"/>
            <a:ext cx="8915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Acquisition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Adhesion to host cells        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mostly </a:t>
            </a:r>
            <a:r>
              <a:rPr altLang="en-US" sz="20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occur together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Penetration of cells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Multiplication in tissues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Damage to tissues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Spread to other tissues</a:t>
            </a:r>
          </a:p>
          <a:p>
            <a:pPr eaLnBrk="1" hangingPunct="1" indent="-514350" latinLnBrk="1" lvl="0" marL="514350">
              <a:buFont typeface="Wingdings" pitchFamily="2" charset="2"/>
              <a:buAutoNum type="arabicPeriod" startAt="1"/>
            </a:pP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Resolution or death</a:t>
            </a:r>
          </a:p>
        </p:txBody>
      </p:sp>
      <p:sp>
        <p:nvSpPr>
          <p:cNvPr id="1048605" name=""/>
          <p:cNvSpPr/>
          <p:nvPr/>
        </p:nvSpPr>
        <p:spPr>
          <a:xfrm rot="0">
            <a:off x="4800600" y="1600200"/>
            <a:ext cx="685800" cy="1752600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lt1"/>
          </a:solidFill>
          <a:ln w="9525" cap="flat" cmpd="sng">
            <a:solidFill>
              <a:srgbClr val="000000">
                <a:alpha val="100000"/>
              </a:srgbClr>
            </a:solidFill>
            <a:prstDash val="solid"/>
            <a:miter/>
          </a:ln>
        </p:spPr>
        <p:txBody>
          <a:bodyPr anchor="t" bIns="45720" lIns="91440" rIns="91440" tIns="45720" vert="horz" wrap="none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1pPr>
            <a:lvl2pPr algn="l" fontAlgn="base" indent="0" latinLnBrk="1" marL="4572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2pPr>
            <a:lvl3pPr algn="l" fontAlgn="base" indent="0" latinLnBrk="1" marL="9144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3pPr>
            <a:lvl4pPr algn="l" fontAlgn="base" indent="0" latinLnBrk="1" marL="13716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4pPr>
            <a:lvl5pPr algn="l" fontAlgn="base" indent="0" latinLnBrk="1" marL="182880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2400" i="0" u="none">
                <a:solidFill>
                  <a:schemeClr val="dk1"/>
                </a:solidFill>
                <a:latin typeface="Times New Roman" pitchFamily="18" charset="0"/>
                <a:ea typeface="Arial" pitchFamily="34" charset="0"/>
                <a:sym typeface="Times New Roman" pitchFamily="18" charset="0"/>
              </a:defRPr>
            </a:lvl5pPr>
          </a:lstStyle>
          <a:p>
            <a:pPr eaLnBrk="1" hangingPunct="1" latinLnBrk="1" lvl="0"/>
            <a:endParaRPr altLang="en-US" lang="en-US"/>
          </a:p>
        </p:txBody>
      </p:sp>
    </p:spTree>
  </p:cSld>
  <p:clrMapOvr>
    <a:masterClrMapping/>
  </p:clrMapOvr>
  <p:timing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7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6" name=""/>
          <p:cNvSpPr/>
          <p:nvPr>
            <p:ph type="title" sz="full" idx="0"/>
          </p:nvPr>
        </p:nvSpPr>
        <p:spPr>
          <a:xfrm rot="0">
            <a:off x="228600" y="838200"/>
            <a:ext cx="9829800" cy="11430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Acquisition, Adhesion &amp; Penetration </a:t>
            </a:r>
          </a:p>
        </p:txBody>
      </p:sp>
      <p:sp>
        <p:nvSpPr>
          <p:cNvPr id="1048607" name=""/>
          <p:cNvSpPr/>
          <p:nvPr>
            <p:ph sz="full" idx="1"/>
          </p:nvPr>
        </p:nvSpPr>
        <p:spPr>
          <a:xfrm rot="0">
            <a:off x="304800" y="2101850"/>
            <a:ext cx="8839200" cy="4114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 algn="l" fontAlgn="base" indent="-457200" latinLnBrk="1" marL="4572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50021"/>
              </a:buClr>
              <a:buSzPct val="75000"/>
              <a:buFont typeface="Wingdings" pitchFamily="2" charset="2"/>
              <a:buChar char="n"/>
              <a:defRPr baseline="0" b="0" sz="32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1pPr>
            <a:lvl2pPr algn="l" fontAlgn="base" indent="-455612" latinLnBrk="1" marL="10271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pitchFamily="2" charset="2"/>
              <a:buChar char="n"/>
              <a:defRPr baseline="0" b="0" sz="28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2pPr>
            <a:lvl3pPr algn="l" fontAlgn="base" indent="-228600" latinLnBrk="1" marL="13700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6699"/>
              </a:buClr>
              <a:buSzPct val="70000"/>
              <a:buFont typeface="Wingdings" pitchFamily="2" charset="2"/>
              <a:buChar char="n"/>
              <a:defRPr baseline="0" b="0" sz="24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3pPr>
            <a:lvl4pPr algn="l" fontAlgn="base" indent="-228600" latinLnBrk="1" marL="1712912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SzPct val="60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4pPr>
            <a:lvl5pPr algn="l" fontAlgn="base" indent="-228600" latinLnBrk="1" marL="205740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baseline="0" b="0" sz="2000" i="0" u="none">
                <a:solidFill>
                  <a:schemeClr val="dk1"/>
                </a:solidFill>
                <a:latin typeface="Times New Roman" pitchFamily="18" charset="0"/>
                <a:sym typeface="Times New Roman" pitchFamily="18" charset="0"/>
              </a:defRPr>
            </a:lvl5pPr>
          </a:lstStyle>
          <a:p>
            <a:pPr eaLnBrk="1" hangingPunct="1" latinLnBrk="1" lvl="0"/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microorganism must adhere to the cell, then penetrate it.</a:t>
            </a:r>
          </a:p>
          <a:p>
            <a:pPr eaLnBrk="1" hangingPunct="1" latinLnBrk="1" lvl="0"/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microbe may use various methods to</a:t>
            </a: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: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Special hairs on their surface, </a:t>
            </a:r>
          </a:p>
          <a:p>
            <a:pPr eaLnBrk="1" hangingPunct="1" indent="-457200" latinLnBrk="1" lvl="1" marL="457200">
              <a:buClr>
                <a:srgbClr val="A50021"/>
              </a:buClr>
              <a:buFont typeface="Wingdings" pitchFamily="2" charset="2"/>
              <a:buChar char="Ø"/>
            </a:pPr>
            <a:r>
              <a:rPr altLang="en-US" b="1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Fimbriae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(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LilyUPC" pitchFamily="34" charset="-34"/>
              </a:rPr>
              <a:t>thin appendages used in attachment) or </a:t>
            </a:r>
            <a:r>
              <a:rPr altLang="en-US" b="1" lang="en-US">
                <a:solidFill>
                  <a:srgbClr val="000000"/>
                </a:solidFill>
                <a:latin typeface="Arial" pitchFamily="34" charset="0"/>
                <a:ea typeface="LilyUPC" pitchFamily="34" charset="-34"/>
              </a:rPr>
              <a:t>P</a:t>
            </a:r>
            <a:r>
              <a:rPr altLang="en-US" b="1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illi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LilyUPC" pitchFamily="34" charset="-34"/>
              </a:rPr>
              <a:t> (thin appendages used in genetic exchange)</a:t>
            </a:r>
            <a:r>
              <a:rPr altLang="en-US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, 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Secrete sticky substances (e.g. dextran) </a:t>
            </a:r>
          </a:p>
          <a:p>
            <a:pPr eaLnBrk="1" hangingPunct="1" latinLnBrk="1" lvl="0">
              <a:buFont typeface="Wingdings" pitchFamily="2" charset="2"/>
              <a:buChar char="Ø"/>
            </a:pP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Produce slime. (e.g. biofilm)</a:t>
            </a:r>
          </a:p>
          <a:p>
            <a:pPr eaLnBrk="1" hangingPunct="1" latinLnBrk="1" lvl="0"/>
            <a:endParaRPr altLang="en-US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8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08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Multiplication in the host</a:t>
            </a:r>
          </a:p>
        </p:txBody>
      </p:sp>
      <p:sp>
        <p:nvSpPr>
          <p:cNvPr id="1048609" name=""/>
          <p:cNvSpPr/>
          <p:nvPr>
            <p:ph sz="quarter" idx="1"/>
          </p:nvPr>
        </p:nvSpPr>
        <p:spPr>
          <a:xfrm rot="0">
            <a:off x="612775" y="1600200"/>
            <a:ext cx="8153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microbe multiplies in the host cell &amp; overpowers the host’s defenses so as to cause disease.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virus has the ability to switch the metabolism of the cell to the production of viral components.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>
              <a:buNone/>
            </a:pPr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79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0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Tissue damage</a:t>
            </a:r>
          </a:p>
        </p:txBody>
      </p:sp>
      <p:sp>
        <p:nvSpPr>
          <p:cNvPr id="1048611" name=""/>
          <p:cNvSpPr/>
          <p:nvPr>
            <p:ph sz="quarter" idx="1"/>
          </p:nvPr>
        </p:nvSpPr>
        <p:spPr>
          <a:xfrm rot="0">
            <a:off x="612775" y="1600200"/>
            <a:ext cx="81534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Pathogenic microorganisms cause disease by damaging the host’s tissue. 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Damage occurs due to release of enzymes or substances that destroy cells or tissues in the local area.</a:t>
            </a:r>
          </a:p>
          <a:p>
            <a:pPr eaLnBrk="1" hangingPunct="1" latinLnBrk="1" lvl="0">
              <a:buNone/>
            </a:pPr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0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2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Spread to other tissues</a:t>
            </a:r>
          </a:p>
        </p:txBody>
      </p:sp>
      <p:sp>
        <p:nvSpPr>
          <p:cNvPr id="1048613" name=""/>
          <p:cNvSpPr/>
          <p:nvPr>
            <p:ph sz="quarter" idx="1"/>
          </p:nvPr>
        </p:nvSpPr>
        <p:spPr>
          <a:xfrm rot="0">
            <a:off x="0" y="1600200"/>
            <a:ext cx="9144000" cy="4495800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b="1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Some infections remain at the site of invasion, causing symptoms related to invasion of epithelial tissue at the particular site. </a:t>
            </a: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(e.g. Shigella invades the GIT)</a:t>
            </a:r>
          </a:p>
          <a:p>
            <a:pPr eaLnBrk="1" hangingPunct="1" latinLnBrk="1" lvl="0">
              <a:buNone/>
            </a:pPr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b="1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Some microorganisms spread once they have been established in a particular site. </a:t>
            </a:r>
            <a:r>
              <a:rPr altLang="en-US" sz="28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(e.g. salmonella typhi establishes itself in the GIT, then spreads through blood and causes fever)</a:t>
            </a:r>
          </a:p>
          <a:p>
            <a:pPr eaLnBrk="1" hangingPunct="1" latinLnBrk="1" lvl="0"/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>
  <p:cSld>
    <p:spTree>
      <p:nvGrpSpPr>
        <p:cNvPr id="81" name=""/>
        <p:cNvGrpSpPr/>
        <p:nvPr/>
      </p:nvGrpSpPr>
      <p:grpSpPr>
        <a:xfrm rot="0">
          <a:off x="0" y="0"/>
          <a:ext cx="0" cy="0"/>
          <a:chOff x="0" y="0"/>
          <a:chExt cx="0" cy="0"/>
        </a:xfrm>
      </p:grpSpPr>
      <p:sp>
        <p:nvSpPr>
          <p:cNvPr id="1048614" name=""/>
          <p:cNvSpPr/>
          <p:nvPr>
            <p:ph type="title" sz="full" idx="0"/>
          </p:nvPr>
        </p:nvSpPr>
        <p:spPr>
          <a:xfrm rot="0">
            <a:off x="612775" y="228600"/>
            <a:ext cx="8153400" cy="990600"/>
          </a:xfrm>
          <a:prstGeom prst="rect"/>
          <a:noFill/>
          <a:ln>
            <a:noFill/>
          </a:ln>
        </p:spPr>
        <p:txBody>
          <a:bodyPr anchor="b" bIns="45720" lIns="91440" rIns="91440" tIns="45720" vert="horz"/>
          <a:lstStyle>
            <a:lvl1pPr algn="l" fontAlgn="base" indent="0" latinLnBrk="1" marL="0" rtl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None/>
              <a:defRPr baseline="0" b="0" sz="4400" i="0" u="none">
                <a:solidFill>
                  <a:schemeClr val="lt2"/>
                </a:solidFill>
                <a:latin typeface="Times New Roman" pitchFamily="18" charset="0"/>
                <a:sym typeface="Times New Roman" pitchFamily="18" charset="0"/>
              </a:defRPr>
            </a:lvl1pPr>
          </a:lstStyle>
          <a:p>
            <a:pPr eaLnBrk="1" hangingPunct="1" latinLnBrk="1" lvl="0"/>
            <a:r>
              <a:rPr altLang="en-US" lang="en-US">
                <a:latin typeface="Arial Rounded MT Bold" pitchFamily="34" charset="0"/>
              </a:rPr>
              <a:t>Resolution or death </a:t>
            </a:r>
          </a:p>
        </p:txBody>
      </p:sp>
      <p:sp>
        <p:nvSpPr>
          <p:cNvPr id="1048615" name=""/>
          <p:cNvSpPr/>
          <p:nvPr>
            <p:ph sz="quarter" idx="1"/>
          </p:nvPr>
        </p:nvSpPr>
        <p:spPr>
          <a:xfrm rot="0">
            <a:off x="457200" y="1371600"/>
            <a:ext cx="8686800" cy="4754562"/>
          </a:xfrm>
          <a:prstGeom prst="rect"/>
          <a:noFill/>
          <a:ln>
            <a:noFill/>
          </a:ln>
        </p:spPr>
        <p:txBody>
          <a:bodyPr anchor="t" bIns="45720" lIns="91440" rIns="91440" tIns="45720"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function of the cell may be disrupted</a:t>
            </a:r>
          </a:p>
          <a:p>
            <a:pPr eaLnBrk="1" hangingPunct="1" latinLnBrk="1" lvl="0">
              <a:buNone/>
            </a:pPr>
            <a:r>
              <a:rPr altLang="en-US" b="1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OR</a:t>
            </a:r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 the cell may be destroyed when new microbes are released. </a:t>
            </a:r>
          </a:p>
          <a:p>
            <a:pPr eaLnBrk="1" hangingPunct="1" latinLnBrk="1" lvl="0">
              <a:buNone/>
            </a:pPr>
            <a:endParaRPr altLang="en-US" sz="3200" lang="en-US">
              <a:solidFill>
                <a:srgbClr val="000000"/>
              </a:solidFill>
              <a:latin typeface="Arial" pitchFamily="34" charset="0"/>
              <a:ea typeface="Arial" pitchFamily="34" charset="0"/>
            </a:endParaRPr>
          </a:p>
          <a:p>
            <a:pPr eaLnBrk="1" hangingPunct="1" latinLnBrk="1" lvl="0"/>
            <a:r>
              <a:rPr altLang="en-US" sz="3200" lang="en-US">
                <a:solidFill>
                  <a:srgbClr val="000000"/>
                </a:solidFill>
                <a:latin typeface="Arial" pitchFamily="34" charset="0"/>
                <a:ea typeface="Arial" pitchFamily="34" charset="0"/>
              </a:rPr>
              <a:t>The effects depend on the particular microbe  and the location of the infected cells. </a:t>
            </a:r>
            <a:r>
              <a:rPr altLang="en-US" sz="2800" i="1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</a:rPr>
              <a:t>(e.g. Polio virus infects motor neuron cells and shuts down protein synthesis causing the death of neurons and paralysis of the muscles that they innervate</a:t>
            </a:r>
            <a:r>
              <a:rPr altLang="en-US" sz="2800" lang="en-US">
                <a:solidFill>
                  <a:srgbClr val="FF0000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typeface="Arial" pitchFamily="34" charset="0"/>
                <a:ea typeface="Arial" pitchFamily="34" charset="0"/>
              </a:rPr>
              <a:t>)</a:t>
            </a: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Office 主题">
  <a:themeElements>
    <a:clrScheme name="Default Color Scheme">
      <a:dk1>
        <a:srgbClr val="5B5249"/>
      </a:dk1>
      <a:lt1>
        <a:srgbClr val="FFFFFF"/>
      </a:lt1>
      <a:dk2>
        <a:srgbClr val="CEC8BA"/>
      </a:dk2>
      <a:lt2>
        <a:srgbClr val="2A3D7A"/>
      </a:lt2>
      <a:accent1>
        <a:srgbClr val="C9DDF1"/>
      </a:accent1>
      <a:accent2>
        <a:srgbClr val="FAC164"/>
      </a:accent2>
      <a:accent3>
        <a:srgbClr val="FFFFFF"/>
      </a:accent3>
      <a:accent4>
        <a:srgbClr val="4D453E"/>
      </a:accent4>
      <a:accent5>
        <a:srgbClr val="E0EBF7"/>
      </a:accent5>
      <a:accent6>
        <a:srgbClr val="E0AD59"/>
      </a:accent6>
      <a:hlink>
        <a:srgbClr val="B0AE6A"/>
      </a:hlink>
      <a:folHlink>
        <a:srgbClr val="C3E684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FFFCC"/>
        </a:dk1>
        <a:lt1>
          <a:srgbClr val="687FCA"/>
        </a:lt1>
        <a:dk2>
          <a:srgbClr val="666699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CDCAF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2">
        <a:dk1>
          <a:srgbClr val="5B5249"/>
        </a:dk1>
        <a:lt1>
          <a:srgbClr val="FFFFFF"/>
        </a:lt1>
        <a:dk2>
          <a:srgbClr val="CEC8BA"/>
        </a:dk2>
        <a:lt2>
          <a:srgbClr val="2A3D7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3">
        <a:dk1>
          <a:srgbClr val="333333"/>
        </a:dk1>
        <a:lt1>
          <a:srgbClr val="FFFFFF"/>
        </a:lt1>
        <a:dk2>
          <a:srgbClr val="DDDDDD"/>
        </a:dk2>
        <a:lt2>
          <a:srgbClr val="000000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9F9F9F"/>
        </a:accent6>
        <a:hlink>
          <a:srgbClr val="808080"/>
        </a:hlink>
        <a:folHlink>
          <a:srgbClr val="5F5F5F"/>
        </a:folHlink>
      </a:clrScheme>
    </a:extraClrScheme>
    <a:extraClrScheme>
      <a:clrScheme name="Default Color Scheme 4">
        <a:dk1>
          <a:srgbClr val="FFFFCC"/>
        </a:dk1>
        <a:lt1>
          <a:srgbClr val="967DB5"/>
        </a:lt1>
        <a:dk2>
          <a:srgbClr val="8061A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C0D6"/>
        </a:accent3>
        <a:accent4>
          <a:srgbClr val="DCDCAF"/>
        </a:accent4>
        <a:accent5>
          <a:srgbClr val="E7E0F7"/>
        </a:accent5>
        <a:accent6>
          <a:srgbClr val="E0AD59"/>
        </a:accent6>
        <a:hlink>
          <a:srgbClr val="B0AE6A"/>
        </a:hlink>
        <a:folHlink>
          <a:srgbClr val="C3E684"/>
        </a:folHlink>
      </a:clrScheme>
    </a:extraClrScheme>
    <a:extraClrScheme>
      <a:clrScheme name="Default Color Scheme 5">
        <a:dk1>
          <a:srgbClr val="5B5249"/>
        </a:dk1>
        <a:lt1>
          <a:srgbClr val="FFFFFF"/>
        </a:lt1>
        <a:dk2>
          <a:srgbClr val="CEC8BA"/>
        </a:dk2>
        <a:lt2>
          <a:srgbClr val="2A3D7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D453E"/>
        </a:accent4>
        <a:accent5>
          <a:srgbClr val="E0EBF7"/>
        </a:accent5>
        <a:accent6>
          <a:srgbClr val="E0AD59"/>
        </a:accent6>
        <a:hlink>
          <a:srgbClr val="993333"/>
        </a:hlink>
        <a:folHlink>
          <a:srgbClr val="333399"/>
        </a:folHlink>
      </a:clrScheme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Default Color Scheme">
      <a:dk1>
        <a:srgbClr val="292929"/>
      </a:dk1>
      <a:lt1>
        <a:srgbClr val="FFFFFF"/>
      </a:lt1>
      <a:dk2>
        <a:srgbClr val="808080"/>
      </a:dk2>
      <a:lt2>
        <a:srgbClr val="000000"/>
      </a:lt2>
      <a:accent1>
        <a:srgbClr val="CC9900"/>
      </a:accent1>
      <a:accent2>
        <a:srgbClr val="CCCC99"/>
      </a:accent2>
      <a:accent3>
        <a:srgbClr val="FFFFFF"/>
      </a:accent3>
      <a:accent4>
        <a:srgbClr val="222222"/>
      </a:accent4>
      <a:accent5>
        <a:srgbClr val="E2CAAA"/>
      </a:accent5>
      <a:accent6>
        <a:srgbClr val="B7B789"/>
      </a:accent6>
      <a:hlink>
        <a:srgbClr val="999933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8F8F8"/>
        </a:dk1>
        <a:lt1>
          <a:srgbClr val="330000"/>
        </a:lt1>
        <a:dk2>
          <a:srgbClr val="080808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6D6D6"/>
        </a:accent4>
        <a:accent5>
          <a:srgbClr val="FFCAAA"/>
        </a:accent5>
        <a:accent6>
          <a:srgbClr val="B72D00"/>
        </a:accent6>
        <a:hlink>
          <a:srgbClr val="CC6600"/>
        </a:hlink>
        <a:folHlink>
          <a:srgbClr val="B2B282"/>
        </a:folHlink>
      </a:clrScheme>
    </a:extraClrScheme>
    <a:extraClrScheme>
      <a:clrScheme name="Default Color Scheme 2">
        <a:dk1>
          <a:srgbClr val="F8F8F8"/>
        </a:dk1>
        <a:lt1>
          <a:srgbClr val="800000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1AAAA"/>
        </a:accent3>
        <a:accent4>
          <a:srgbClr val="D6D6D6"/>
        </a:accent4>
        <a:accent5>
          <a:srgbClr val="E2CAAA"/>
        </a:accent5>
        <a:accent6>
          <a:srgbClr val="5B5B5B"/>
        </a:accent6>
        <a:hlink>
          <a:srgbClr val="CC6600"/>
        </a:hlink>
        <a:folHlink>
          <a:srgbClr val="95A587"/>
        </a:folHlink>
      </a:clrScheme>
    </a:extraClrScheme>
    <a:extraClrScheme>
      <a:clrScheme name="Default Color Scheme 3">
        <a:dk1>
          <a:srgbClr val="A4BEE0"/>
        </a:dk1>
        <a:lt1>
          <a:srgbClr val="013253"/>
        </a:lt1>
        <a:dk2>
          <a:srgbClr val="5F5F5F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4"/>
        </a:accent3>
        <a:accent4>
          <a:srgbClr val="8DA3C1"/>
        </a:accent4>
        <a:accent5>
          <a:srgbClr val="B5C2C1"/>
        </a:accent5>
        <a:accent6>
          <a:srgbClr val="5B00E5"/>
        </a:accent6>
        <a:hlink>
          <a:srgbClr val="CCCC00"/>
        </a:hlink>
        <a:folHlink>
          <a:srgbClr val="5F5F5F"/>
        </a:folHlink>
      </a:clrScheme>
    </a:extraClrScheme>
    <a:extraClrScheme>
      <a:clrScheme name="Default Color Scheme 4">
        <a:dk1>
          <a:srgbClr val="F8F8F8"/>
        </a:dk1>
        <a:lt1>
          <a:srgbClr val="3D4A1C"/>
        </a:lt1>
        <a:dk2>
          <a:srgbClr val="003300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2AA"/>
        </a:accent3>
        <a:accent4>
          <a:srgbClr val="D6D6D6"/>
        </a:accent4>
        <a:accent5>
          <a:srgbClr val="CAE2AA"/>
        </a:accent5>
        <a:accent6>
          <a:srgbClr val="5B8900"/>
        </a:accent6>
        <a:hlink>
          <a:srgbClr val="CC9900"/>
        </a:hlink>
        <a:folHlink>
          <a:srgbClr val="B2B282"/>
        </a:folHlink>
      </a:clrScheme>
    </a:extraClrScheme>
    <a:extraClrScheme>
      <a:clrScheme name="Default Color Scheme 5">
        <a:dk1>
          <a:srgbClr val="F8F8F8"/>
        </a:dk1>
        <a:lt1>
          <a:srgbClr val="005D8C"/>
        </a:lt1>
        <a:dk2>
          <a:srgbClr val="333333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6D6D6"/>
        </a:accent4>
        <a:accent5>
          <a:srgbClr val="AAE2CA"/>
        </a:accent5>
        <a:accent6>
          <a:srgbClr val="0089B7"/>
        </a:accent6>
        <a:hlink>
          <a:srgbClr val="FFCC00"/>
        </a:hlink>
        <a:folHlink>
          <a:srgbClr val="D8D48C"/>
        </a:folHlink>
      </a:clrScheme>
    </a:extraClrScheme>
    <a:extraClrScheme>
      <a:clrScheme name="Default Color Scheme 6">
        <a:dk1>
          <a:srgbClr val="000000"/>
        </a:dk1>
        <a:lt1>
          <a:srgbClr val="ECAE00"/>
        </a:lt1>
        <a:dk2>
          <a:srgbClr val="333333"/>
        </a:dk2>
        <a:lt2>
          <a:srgbClr val="FFFFFF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9AA"/>
        </a:accent5>
        <a:accent6>
          <a:srgbClr val="A6610D"/>
        </a:accent6>
        <a:hlink>
          <a:srgbClr val="666633"/>
        </a:hlink>
        <a:folHlink>
          <a:srgbClr val="8D996D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808080"/>
        </a:dk2>
        <a:lt2>
          <a:srgbClr val="372221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A9A88"/>
        </a:accent6>
        <a:hlink>
          <a:srgbClr val="666699"/>
        </a:hlink>
        <a:folHlink>
          <a:srgbClr val="B2B2B2"/>
        </a:folHlink>
      </a:clrScheme>
    </a:extraClrScheme>
    <a:extraClrScheme>
      <a:clrScheme name="Default Color Scheme 8">
        <a:dk1>
          <a:srgbClr val="292929"/>
        </a:dk1>
        <a:lt1>
          <a:srgbClr val="FFFFFF"/>
        </a:lt1>
        <a:dk2>
          <a:srgbClr val="808080"/>
        </a:dk2>
        <a:lt2>
          <a:srgbClr val="00000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9">
        <a:dk1>
          <a:srgbClr val="292929"/>
        </a:dk1>
        <a:lt1>
          <a:srgbClr val="99CCFF"/>
        </a:lt1>
        <a:dk2>
          <a:srgbClr val="808080"/>
        </a:dk2>
        <a:lt2>
          <a:srgbClr val="0000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0">
        <a:dk1>
          <a:srgbClr val="292929"/>
        </a:dk1>
        <a:lt1>
          <a:srgbClr val="99CCFF"/>
        </a:lt1>
        <a:dk2>
          <a:srgbClr val="808080"/>
        </a:dk2>
        <a:lt2>
          <a:srgbClr val="8000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1">
        <a:dk1>
          <a:srgbClr val="292929"/>
        </a:dk1>
        <a:lt1>
          <a:srgbClr val="99CCFF"/>
        </a:lt1>
        <a:dk2>
          <a:srgbClr val="808080"/>
        </a:dk2>
        <a:lt2>
          <a:srgbClr val="000066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2">
        <a:dk1>
          <a:srgbClr val="292929"/>
        </a:dk1>
        <a:lt1>
          <a:srgbClr val="99CCFF"/>
        </a:lt1>
        <a:dk2>
          <a:srgbClr val="808080"/>
        </a:dk2>
        <a:lt2>
          <a:srgbClr val="0066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3">
        <a:dk1>
          <a:srgbClr val="292929"/>
        </a:dk1>
        <a:lt1>
          <a:srgbClr val="99CCFF"/>
        </a:lt1>
        <a:dk2>
          <a:srgbClr val="808080"/>
        </a:dk2>
        <a:lt2>
          <a:srgbClr val="9933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4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5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0066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AAB9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6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8000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C1A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</a:extraClrSchemeLst>
</a:theme>
</file>

<file path=ppt/theme/theme3.xml><?xml version="1.0" encoding="utf-8"?>
<a:theme xmlns:a="http://schemas.openxmlformats.org/drawingml/2006/main" name="Office 主题">
  <a:themeElements>
    <a:clrScheme name="Default Color Scheme">
      <a:dk1>
        <a:srgbClr val="292929"/>
      </a:dk1>
      <a:lt1>
        <a:srgbClr val="FFFFFF"/>
      </a:lt1>
      <a:dk2>
        <a:srgbClr val="808080"/>
      </a:dk2>
      <a:lt2>
        <a:srgbClr val="000000"/>
      </a:lt2>
      <a:accent1>
        <a:srgbClr val="CC9900"/>
      </a:accent1>
      <a:accent2>
        <a:srgbClr val="CCCC99"/>
      </a:accent2>
      <a:accent3>
        <a:srgbClr val="FFFFFF"/>
      </a:accent3>
      <a:accent4>
        <a:srgbClr val="222222"/>
      </a:accent4>
      <a:accent5>
        <a:srgbClr val="E2CAAA"/>
      </a:accent5>
      <a:accent6>
        <a:srgbClr val="B7B789"/>
      </a:accent6>
      <a:hlink>
        <a:srgbClr val="999933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Default Color Scheme 1">
        <a:dk1>
          <a:srgbClr val="F8F8F8"/>
        </a:dk1>
        <a:lt1>
          <a:srgbClr val="330000"/>
        </a:lt1>
        <a:dk2>
          <a:srgbClr val="080808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ADAAAA"/>
        </a:accent3>
        <a:accent4>
          <a:srgbClr val="D6D6D6"/>
        </a:accent4>
        <a:accent5>
          <a:srgbClr val="FFCAAA"/>
        </a:accent5>
        <a:accent6>
          <a:srgbClr val="B72D00"/>
        </a:accent6>
        <a:hlink>
          <a:srgbClr val="CC6600"/>
        </a:hlink>
        <a:folHlink>
          <a:srgbClr val="B2B282"/>
        </a:folHlink>
      </a:clrScheme>
    </a:extraClrScheme>
    <a:extraClrScheme>
      <a:clrScheme name="Default Color Scheme 2">
        <a:dk1>
          <a:srgbClr val="F8F8F8"/>
        </a:dk1>
        <a:lt1>
          <a:srgbClr val="800000"/>
        </a:lt1>
        <a:dk2>
          <a:srgbClr val="333333"/>
        </a:dk2>
        <a:lt2>
          <a:srgbClr val="FFFFFF"/>
        </a:lt2>
        <a:accent1>
          <a:srgbClr val="CC9900"/>
        </a:accent1>
        <a:accent2>
          <a:srgbClr val="666666"/>
        </a:accent2>
        <a:accent3>
          <a:srgbClr val="C1AAAA"/>
        </a:accent3>
        <a:accent4>
          <a:srgbClr val="D6D6D6"/>
        </a:accent4>
        <a:accent5>
          <a:srgbClr val="E2CAAA"/>
        </a:accent5>
        <a:accent6>
          <a:srgbClr val="5B5B5B"/>
        </a:accent6>
        <a:hlink>
          <a:srgbClr val="CC6600"/>
        </a:hlink>
        <a:folHlink>
          <a:srgbClr val="95A587"/>
        </a:folHlink>
      </a:clrScheme>
    </a:extraClrScheme>
    <a:extraClrScheme>
      <a:clrScheme name="Default Color Scheme 3">
        <a:dk1>
          <a:srgbClr val="A4BEE0"/>
        </a:dk1>
        <a:lt1>
          <a:srgbClr val="013253"/>
        </a:lt1>
        <a:dk2>
          <a:srgbClr val="5F5F5F"/>
        </a:dk2>
        <a:lt2>
          <a:srgbClr val="FFFFFF"/>
        </a:lt2>
        <a:accent1>
          <a:srgbClr val="588480"/>
        </a:accent1>
        <a:accent2>
          <a:srgbClr val="6600FF"/>
        </a:accent2>
        <a:accent3>
          <a:srgbClr val="AAADB4"/>
        </a:accent3>
        <a:accent4>
          <a:srgbClr val="8DA3C1"/>
        </a:accent4>
        <a:accent5>
          <a:srgbClr val="B5C2C1"/>
        </a:accent5>
        <a:accent6>
          <a:srgbClr val="5B00E5"/>
        </a:accent6>
        <a:hlink>
          <a:srgbClr val="CCCC00"/>
        </a:hlink>
        <a:folHlink>
          <a:srgbClr val="5F5F5F"/>
        </a:folHlink>
      </a:clrScheme>
    </a:extraClrScheme>
    <a:extraClrScheme>
      <a:clrScheme name="Default Color Scheme 4">
        <a:dk1>
          <a:srgbClr val="F8F8F8"/>
        </a:dk1>
        <a:lt1>
          <a:srgbClr val="3D4A1C"/>
        </a:lt1>
        <a:dk2>
          <a:srgbClr val="003300"/>
        </a:dk2>
        <a:lt2>
          <a:srgbClr val="FFFFFF"/>
        </a:lt2>
        <a:accent1>
          <a:srgbClr val="99CC00"/>
        </a:accent1>
        <a:accent2>
          <a:srgbClr val="669900"/>
        </a:accent2>
        <a:accent3>
          <a:srgbClr val="AFB2AA"/>
        </a:accent3>
        <a:accent4>
          <a:srgbClr val="D6D6D6"/>
        </a:accent4>
        <a:accent5>
          <a:srgbClr val="CAE2AA"/>
        </a:accent5>
        <a:accent6>
          <a:srgbClr val="5B8900"/>
        </a:accent6>
        <a:hlink>
          <a:srgbClr val="CC9900"/>
        </a:hlink>
        <a:folHlink>
          <a:srgbClr val="B2B282"/>
        </a:folHlink>
      </a:clrScheme>
    </a:extraClrScheme>
    <a:extraClrScheme>
      <a:clrScheme name="Default Color Scheme 5">
        <a:dk1>
          <a:srgbClr val="F8F8F8"/>
        </a:dk1>
        <a:lt1>
          <a:srgbClr val="005D8C"/>
        </a:lt1>
        <a:dk2>
          <a:srgbClr val="333333"/>
        </a:dk2>
        <a:lt2>
          <a:srgbClr val="FFFFFF"/>
        </a:lt2>
        <a:accent1>
          <a:srgbClr val="00CC99"/>
        </a:accent1>
        <a:accent2>
          <a:srgbClr val="0099CC"/>
        </a:accent2>
        <a:accent3>
          <a:srgbClr val="AAB6C5"/>
        </a:accent3>
        <a:accent4>
          <a:srgbClr val="D6D6D6"/>
        </a:accent4>
        <a:accent5>
          <a:srgbClr val="AAE2CA"/>
        </a:accent5>
        <a:accent6>
          <a:srgbClr val="0089B7"/>
        </a:accent6>
        <a:hlink>
          <a:srgbClr val="FFCC00"/>
        </a:hlink>
        <a:folHlink>
          <a:srgbClr val="D8D48C"/>
        </a:folHlink>
      </a:clrScheme>
    </a:extraClrScheme>
    <a:extraClrScheme>
      <a:clrScheme name="Default Color Scheme 6">
        <a:dk1>
          <a:srgbClr val="000000"/>
        </a:dk1>
        <a:lt1>
          <a:srgbClr val="ECAE00"/>
        </a:lt1>
        <a:dk2>
          <a:srgbClr val="333333"/>
        </a:dk2>
        <a:lt2>
          <a:srgbClr val="FFFFFF"/>
        </a:lt2>
        <a:accent1>
          <a:srgbClr val="CC6600"/>
        </a:accent1>
        <a:accent2>
          <a:srgbClr val="BA6D10"/>
        </a:accent2>
        <a:accent3>
          <a:srgbClr val="F4D3AA"/>
        </a:accent3>
        <a:accent4>
          <a:srgbClr val="000000"/>
        </a:accent4>
        <a:accent5>
          <a:srgbClr val="E2B9AA"/>
        </a:accent5>
        <a:accent6>
          <a:srgbClr val="A6610D"/>
        </a:accent6>
        <a:hlink>
          <a:srgbClr val="666633"/>
        </a:hlink>
        <a:folHlink>
          <a:srgbClr val="8D996D"/>
        </a:folHlink>
      </a:clrScheme>
    </a:extraClrScheme>
    <a:extraClrScheme>
      <a:clrScheme name="Default Color Scheme 7">
        <a:dk1>
          <a:srgbClr val="000000"/>
        </a:dk1>
        <a:lt1>
          <a:srgbClr val="FFFFFF"/>
        </a:lt1>
        <a:dk2>
          <a:srgbClr val="808080"/>
        </a:dk2>
        <a:lt2>
          <a:srgbClr val="372221"/>
        </a:lt2>
        <a:accent1>
          <a:srgbClr val="009999"/>
        </a:accent1>
        <a:accent2>
          <a:srgbClr val="9AAC98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8A9A88"/>
        </a:accent6>
        <a:hlink>
          <a:srgbClr val="666699"/>
        </a:hlink>
        <a:folHlink>
          <a:srgbClr val="B2B2B2"/>
        </a:folHlink>
      </a:clrScheme>
    </a:extraClrScheme>
    <a:extraClrScheme>
      <a:clrScheme name="Default Color Scheme 8">
        <a:dk1>
          <a:srgbClr val="292929"/>
        </a:dk1>
        <a:lt1>
          <a:srgbClr val="FFFFFF"/>
        </a:lt1>
        <a:dk2>
          <a:srgbClr val="808080"/>
        </a:dk2>
        <a:lt2>
          <a:srgbClr val="000000"/>
        </a:lt2>
        <a:accent1>
          <a:srgbClr val="CC9900"/>
        </a:accent1>
        <a:accent2>
          <a:srgbClr val="CCCC99"/>
        </a:accent2>
        <a:accent3>
          <a:srgbClr val="FFFF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9">
        <a:dk1>
          <a:srgbClr val="292929"/>
        </a:dk1>
        <a:lt1>
          <a:srgbClr val="99CCFF"/>
        </a:lt1>
        <a:dk2>
          <a:srgbClr val="808080"/>
        </a:dk2>
        <a:lt2>
          <a:srgbClr val="0000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0">
        <a:dk1>
          <a:srgbClr val="292929"/>
        </a:dk1>
        <a:lt1>
          <a:srgbClr val="99CCFF"/>
        </a:lt1>
        <a:dk2>
          <a:srgbClr val="808080"/>
        </a:dk2>
        <a:lt2>
          <a:srgbClr val="8000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1">
        <a:dk1>
          <a:srgbClr val="292929"/>
        </a:dk1>
        <a:lt1>
          <a:srgbClr val="99CCFF"/>
        </a:lt1>
        <a:dk2>
          <a:srgbClr val="808080"/>
        </a:dk2>
        <a:lt2>
          <a:srgbClr val="000066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2">
        <a:dk1>
          <a:srgbClr val="292929"/>
        </a:dk1>
        <a:lt1>
          <a:srgbClr val="99CCFF"/>
        </a:lt1>
        <a:dk2>
          <a:srgbClr val="808080"/>
        </a:dk2>
        <a:lt2>
          <a:srgbClr val="0066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3">
        <a:dk1>
          <a:srgbClr val="292929"/>
        </a:dk1>
        <a:lt1>
          <a:srgbClr val="99CCFF"/>
        </a:lt1>
        <a:dk2>
          <a:srgbClr val="808080"/>
        </a:dk2>
        <a:lt2>
          <a:srgbClr val="9933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222222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4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CC99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E2C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5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0066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AAB9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  <a:extraClrScheme>
      <a:clrScheme name="Default Color Scheme 16">
        <a:dk1>
          <a:srgbClr val="080808"/>
        </a:dk1>
        <a:lt1>
          <a:srgbClr val="99CCFF"/>
        </a:lt1>
        <a:dk2>
          <a:srgbClr val="808080"/>
        </a:dk2>
        <a:lt2>
          <a:srgbClr val="993300"/>
        </a:lt2>
        <a:accent1>
          <a:srgbClr val="800000"/>
        </a:accent1>
        <a:accent2>
          <a:srgbClr val="CCCC99"/>
        </a:accent2>
        <a:accent3>
          <a:srgbClr val="CAE2FF"/>
        </a:accent3>
        <a:accent4>
          <a:srgbClr val="050505"/>
        </a:accent4>
        <a:accent5>
          <a:srgbClr val="C1AAAA"/>
        </a:accent5>
        <a:accent6>
          <a:srgbClr val="B7B789"/>
        </a:accent6>
        <a:hlink>
          <a:srgbClr val="999933"/>
        </a:hlink>
        <a:folHlink>
          <a:srgbClr val="B2B2B2"/>
        </a:folHlink>
      </a:clrScheme>
    </a:extraClrScheme>
  </a:extraClrSchemeLst>
</a:theme>
</file>

<file path=ppt/theme/theme4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5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ScaleCrop>0</ScaleCrop>
  <LinksUpToDate>0</LinksUpToDate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Slide 1</dc:title>
  <dc:creator>Raymond</dc:creator>
  <cp:lastModifiedBy>Mrs Nyamweya</cp:lastModifiedBy>
  <dcterms:created xsi:type="dcterms:W3CDTF">2012-09-25T11:00:34Z</dcterms:created>
  <dcterms:modified xsi:type="dcterms:W3CDTF">2020-10-08T05:02:44Z</dcterms:modified>
</cp:coreProperties>
</file>