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Override2.xml" ContentType="application/vnd.openxmlformats-officedocument.themeOverrid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0.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1.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2.xml" ContentType="application/vnd.openxmlformats-officedocument.theme+xml"/>
  <Override PartName="/ppt/theme/themeOverride4.xml" ContentType="application/vnd.openxmlformats-officedocument.themeOverrid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085" r:id="rId1"/>
    <p:sldMasterId id="2147488099" r:id="rId2"/>
    <p:sldMasterId id="2147488125" r:id="rId3"/>
    <p:sldMasterId id="2147488923" r:id="rId4"/>
    <p:sldMasterId id="2147489445" r:id="rId5"/>
    <p:sldMasterId id="2147489458" r:id="rId6"/>
    <p:sldMasterId id="2147489462" r:id="rId7"/>
    <p:sldMasterId id="2147489529" r:id="rId8"/>
    <p:sldMasterId id="2147489537" r:id="rId9"/>
    <p:sldMasterId id="2147489544" r:id="rId10"/>
    <p:sldMasterId id="2147489547" r:id="rId11"/>
    <p:sldMasterId id="2147489552" r:id="rId12"/>
  </p:sldMasterIdLst>
  <p:notesMasterIdLst>
    <p:notesMasterId r:id="rId56"/>
  </p:notesMasterIdLst>
  <p:handoutMasterIdLst>
    <p:handoutMasterId r:id="rId57"/>
  </p:handoutMasterIdLst>
  <p:sldIdLst>
    <p:sldId id="730" r:id="rId13"/>
    <p:sldId id="922" r:id="rId14"/>
    <p:sldId id="705" r:id="rId15"/>
    <p:sldId id="1010" r:id="rId16"/>
    <p:sldId id="1009" r:id="rId17"/>
    <p:sldId id="1028" r:id="rId18"/>
    <p:sldId id="1037" r:id="rId19"/>
    <p:sldId id="1024" r:id="rId20"/>
    <p:sldId id="671" r:id="rId21"/>
    <p:sldId id="1017" r:id="rId22"/>
    <p:sldId id="703" r:id="rId23"/>
    <p:sldId id="697" r:id="rId24"/>
    <p:sldId id="698" r:id="rId25"/>
    <p:sldId id="707" r:id="rId26"/>
    <p:sldId id="1018" r:id="rId27"/>
    <p:sldId id="1019" r:id="rId28"/>
    <p:sldId id="1020" r:id="rId29"/>
    <p:sldId id="1032" r:id="rId30"/>
    <p:sldId id="1016" r:id="rId31"/>
    <p:sldId id="1029" r:id="rId32"/>
    <p:sldId id="1034" r:id="rId33"/>
    <p:sldId id="556" r:id="rId34"/>
    <p:sldId id="710" r:id="rId35"/>
    <p:sldId id="1030" r:id="rId36"/>
    <p:sldId id="706" r:id="rId37"/>
    <p:sldId id="552" r:id="rId38"/>
    <p:sldId id="699" r:id="rId39"/>
    <p:sldId id="1021" r:id="rId40"/>
    <p:sldId id="1027" r:id="rId41"/>
    <p:sldId id="1022" r:id="rId42"/>
    <p:sldId id="1023" r:id="rId43"/>
    <p:sldId id="824" r:id="rId44"/>
    <p:sldId id="825" r:id="rId45"/>
    <p:sldId id="777" r:id="rId46"/>
    <p:sldId id="631" r:id="rId47"/>
    <p:sldId id="633" r:id="rId48"/>
    <p:sldId id="634" r:id="rId49"/>
    <p:sldId id="677" r:id="rId50"/>
    <p:sldId id="708" r:id="rId51"/>
    <p:sldId id="709" r:id="rId52"/>
    <p:sldId id="676" r:id="rId53"/>
    <p:sldId id="1025" r:id="rId54"/>
    <p:sldId id="1026" r:id="rId55"/>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EA"/>
    <a:srgbClr val="75DFDD"/>
    <a:srgbClr val="15FF7F"/>
    <a:srgbClr val="F6CAF2"/>
    <a:srgbClr val="33CCCC"/>
    <a:srgbClr val="B7E0FF"/>
    <a:srgbClr val="F8D8F5"/>
    <a:srgbClr val="006BBC"/>
    <a:srgbClr val="FF00FF"/>
    <a:srgbClr val="D6C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7" autoAdjust="0"/>
    <p:restoredTop sz="70850" autoAdjust="0"/>
  </p:normalViewPr>
  <p:slideViewPr>
    <p:cSldViewPr>
      <p:cViewPr varScale="1">
        <p:scale>
          <a:sx n="58" d="100"/>
          <a:sy n="58" d="100"/>
        </p:scale>
        <p:origin x="2194"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ECD3E1-AEF4-4469-B22D-3B927B520507}"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7B789CFA-D78C-411C-8FCF-C0D263E5C609}">
      <dgm:prSet phldrT="[Text]" custT="1"/>
      <dgm:spPr>
        <a:noFill/>
        <a:ln>
          <a:noFill/>
        </a:ln>
      </dgm:spPr>
      <dgm:t>
        <a:bodyPr/>
        <a:lstStyle/>
        <a:p>
          <a:pPr algn="l"/>
          <a:r>
            <a:rPr lang="en-US" sz="2800" b="0" dirty="0">
              <a:solidFill>
                <a:schemeClr val="tx1"/>
              </a:solidFill>
              <a:latin typeface="Calibri" panose="020F0502020204030204" pitchFamily="34" charset="0"/>
              <a:cs typeface="Calibri" panose="020F0502020204030204" pitchFamily="34" charset="0"/>
            </a:rPr>
            <a:t>If the milk doesn’t flow using gravity, </a:t>
          </a:r>
          <a:r>
            <a:rPr lang="en-US" sz="2800" b="1" dirty="0">
              <a:solidFill>
                <a:schemeClr val="tx1"/>
              </a:solidFill>
              <a:latin typeface="Calibri" panose="020F0502020204030204" pitchFamily="34" charset="0"/>
              <a:cs typeface="Calibri" panose="020F0502020204030204" pitchFamily="34" charset="0"/>
            </a:rPr>
            <a:t>DO NOT </a:t>
          </a:r>
          <a:r>
            <a:rPr lang="en-US" sz="2800" b="0" dirty="0">
              <a:solidFill>
                <a:schemeClr val="tx1"/>
              </a:solidFill>
              <a:latin typeface="Calibri" panose="020F0502020204030204" pitchFamily="34" charset="0"/>
              <a:cs typeface="Calibri" panose="020F0502020204030204" pitchFamily="34" charset="0"/>
            </a:rPr>
            <a:t>push the milk using a syringe</a:t>
          </a:r>
        </a:p>
      </dgm:t>
    </dgm:pt>
    <dgm:pt modelId="{7D8CBBD7-CDB2-44F0-8155-8B7BC121C222}" type="parTrans" cxnId="{D3591B72-3ABC-4B14-A4B9-A50B8A0BCD13}">
      <dgm:prSet/>
      <dgm:spPr/>
      <dgm:t>
        <a:bodyPr/>
        <a:lstStyle/>
        <a:p>
          <a:endParaRPr lang="en-US"/>
        </a:p>
      </dgm:t>
    </dgm:pt>
    <dgm:pt modelId="{41415F25-C399-4239-97F9-5C83C4896327}" type="sibTrans" cxnId="{D3591B72-3ABC-4B14-A4B9-A50B8A0BCD13}">
      <dgm:prSet/>
      <dgm:spPr>
        <a:ln>
          <a:solidFill>
            <a:srgbClr val="00B0F0"/>
          </a:solidFill>
        </a:ln>
      </dgm:spPr>
      <dgm:t>
        <a:bodyPr/>
        <a:lstStyle/>
        <a:p>
          <a:endParaRPr lang="en-US"/>
        </a:p>
      </dgm:t>
    </dgm:pt>
    <dgm:pt modelId="{EF623DE0-91C8-4F20-A34A-6AB5CE70548B}">
      <dgm:prSet phldrT="[Text]" custT="1"/>
      <dgm:spPr>
        <a:noFill/>
        <a:ln>
          <a:noFill/>
        </a:ln>
      </dgm:spPr>
      <dgm:t>
        <a:bodyPr/>
        <a:lstStyle/>
        <a:p>
          <a:r>
            <a:rPr lang="en-US" sz="2800" b="0" dirty="0">
              <a:solidFill>
                <a:schemeClr val="tx1"/>
              </a:solidFill>
              <a:latin typeface="Calibri" panose="020F0502020204030204" pitchFamily="34" charset="0"/>
              <a:cs typeface="Calibri" panose="020F0502020204030204" pitchFamily="34" charset="0"/>
            </a:rPr>
            <a:t>Always observe the baby for spitting, vomiting and choking</a:t>
          </a:r>
        </a:p>
      </dgm:t>
    </dgm:pt>
    <dgm:pt modelId="{5A6F9B12-F9A0-411A-B252-2FFF42DF59E5}" type="parTrans" cxnId="{2E68A02A-350F-4AA6-A910-A83CE18E7999}">
      <dgm:prSet/>
      <dgm:spPr/>
      <dgm:t>
        <a:bodyPr/>
        <a:lstStyle/>
        <a:p>
          <a:endParaRPr lang="en-US"/>
        </a:p>
      </dgm:t>
    </dgm:pt>
    <dgm:pt modelId="{B61373E7-5F98-42EB-AC37-94D217214758}" type="sibTrans" cxnId="{2E68A02A-350F-4AA6-A910-A83CE18E7999}">
      <dgm:prSet/>
      <dgm:spPr/>
      <dgm:t>
        <a:bodyPr/>
        <a:lstStyle/>
        <a:p>
          <a:endParaRPr lang="en-US"/>
        </a:p>
      </dgm:t>
    </dgm:pt>
    <dgm:pt modelId="{38B5EDEB-8A02-469F-8412-A5C3D0430267}">
      <dgm:prSet phldrT="[Text]" custT="1"/>
      <dgm:spPr>
        <a:noFill/>
        <a:ln>
          <a:noFill/>
        </a:ln>
      </dgm:spPr>
      <dgm:t>
        <a:bodyPr/>
        <a:lstStyle/>
        <a:p>
          <a:r>
            <a:rPr lang="en-US" sz="2800" b="0" dirty="0">
              <a:solidFill>
                <a:schemeClr val="tx1"/>
              </a:solidFill>
              <a:latin typeface="Calibri" panose="020F0502020204030204" pitchFamily="34" charset="0"/>
              <a:cs typeface="Calibri" panose="020F0502020204030204" pitchFamily="34" charset="0"/>
            </a:rPr>
            <a:t>Before NGT feeds, always check if the baby is able to cup feed or breast feed</a:t>
          </a:r>
        </a:p>
      </dgm:t>
    </dgm:pt>
    <dgm:pt modelId="{F8176721-8B79-4898-A12E-82815F1B0EB9}" type="parTrans" cxnId="{1E9A512D-436F-4C65-8C49-0AB9D0700AF2}">
      <dgm:prSet/>
      <dgm:spPr/>
      <dgm:t>
        <a:bodyPr/>
        <a:lstStyle/>
        <a:p>
          <a:endParaRPr lang="en-US"/>
        </a:p>
      </dgm:t>
    </dgm:pt>
    <dgm:pt modelId="{FAF3B6C4-7F92-427C-9378-9D5E785B1065}" type="sibTrans" cxnId="{1E9A512D-436F-4C65-8C49-0AB9D0700AF2}">
      <dgm:prSet/>
      <dgm:spPr/>
      <dgm:t>
        <a:bodyPr/>
        <a:lstStyle/>
        <a:p>
          <a:endParaRPr lang="en-US"/>
        </a:p>
      </dgm:t>
    </dgm:pt>
    <dgm:pt modelId="{D22F8337-7897-4C16-8B9A-01B11780BE34}">
      <dgm:prSet phldrT="[Text]" custT="1"/>
      <dgm:spPr>
        <a:noFill/>
        <a:ln>
          <a:noFill/>
        </a:ln>
      </dgm:spPr>
      <dgm:t>
        <a:bodyPr/>
        <a:lstStyle/>
        <a:p>
          <a:r>
            <a:rPr lang="en-US" sz="2800" dirty="0">
              <a:solidFill>
                <a:schemeClr val="tx1"/>
              </a:solidFill>
              <a:latin typeface="Calibri" panose="020F0502020204030204" pitchFamily="34" charset="0"/>
              <a:cs typeface="Calibri" panose="020F0502020204030204" pitchFamily="34" charset="0"/>
            </a:rPr>
            <a:t>All containers used for NGT feeding should always be cleaned and air dried after use</a:t>
          </a:r>
        </a:p>
      </dgm:t>
    </dgm:pt>
    <dgm:pt modelId="{123C226B-C8CF-4756-A767-8B2940AB3AE6}" type="parTrans" cxnId="{C9B2313B-6AF4-4D06-A0BD-2A9535BCAE3D}">
      <dgm:prSet/>
      <dgm:spPr/>
      <dgm:t>
        <a:bodyPr/>
        <a:lstStyle/>
        <a:p>
          <a:endParaRPr lang="en-US"/>
        </a:p>
      </dgm:t>
    </dgm:pt>
    <dgm:pt modelId="{42C9D106-5A6F-4721-B63F-791E74341985}" type="sibTrans" cxnId="{C9B2313B-6AF4-4D06-A0BD-2A9535BCAE3D}">
      <dgm:prSet/>
      <dgm:spPr/>
      <dgm:t>
        <a:bodyPr/>
        <a:lstStyle/>
        <a:p>
          <a:endParaRPr lang="en-US"/>
        </a:p>
      </dgm:t>
    </dgm:pt>
    <dgm:pt modelId="{2BFDC7BD-4E75-4D5C-9CFA-BCC0CF8F0F8F}">
      <dgm:prSet phldrT="[Text]" custT="1"/>
      <dgm:spPr>
        <a:noFill/>
      </dgm:spPr>
      <dgm:t>
        <a:bodyPr/>
        <a:lstStyle/>
        <a:p>
          <a:r>
            <a:rPr lang="en-US" sz="2800" dirty="0">
              <a:solidFill>
                <a:schemeClr val="tx1"/>
              </a:solidFill>
            </a:rPr>
            <a:t>Replace the NG tube after 72 hours</a:t>
          </a:r>
        </a:p>
      </dgm:t>
    </dgm:pt>
    <dgm:pt modelId="{E56D6689-D1E9-4D1B-9DB3-F78CE7AB386E}" type="parTrans" cxnId="{367EE530-3742-420F-BC5E-1103988ECD18}">
      <dgm:prSet/>
      <dgm:spPr/>
      <dgm:t>
        <a:bodyPr/>
        <a:lstStyle/>
        <a:p>
          <a:endParaRPr lang="en-US"/>
        </a:p>
      </dgm:t>
    </dgm:pt>
    <dgm:pt modelId="{E051DFF5-5898-4C90-A525-9CC829996AC0}" type="sibTrans" cxnId="{367EE530-3742-420F-BC5E-1103988ECD18}">
      <dgm:prSet/>
      <dgm:spPr/>
      <dgm:t>
        <a:bodyPr/>
        <a:lstStyle/>
        <a:p>
          <a:endParaRPr lang="en-US"/>
        </a:p>
      </dgm:t>
    </dgm:pt>
    <dgm:pt modelId="{04D4F291-81E3-446D-9125-66FBBABA3C36}" type="pres">
      <dgm:prSet presAssocID="{3DECD3E1-AEF4-4469-B22D-3B927B520507}" presName="Name0" presStyleCnt="0">
        <dgm:presLayoutVars>
          <dgm:chMax val="7"/>
          <dgm:chPref val="7"/>
          <dgm:dir/>
        </dgm:presLayoutVars>
      </dgm:prSet>
      <dgm:spPr/>
    </dgm:pt>
    <dgm:pt modelId="{6C070AC0-F603-4594-8F76-BFCE69925823}" type="pres">
      <dgm:prSet presAssocID="{3DECD3E1-AEF4-4469-B22D-3B927B520507}" presName="Name1" presStyleCnt="0"/>
      <dgm:spPr/>
    </dgm:pt>
    <dgm:pt modelId="{42839892-438E-4F7A-A016-E0A0496A0891}" type="pres">
      <dgm:prSet presAssocID="{3DECD3E1-AEF4-4469-B22D-3B927B520507}" presName="cycle" presStyleCnt="0"/>
      <dgm:spPr/>
    </dgm:pt>
    <dgm:pt modelId="{663E33CE-DFF6-4B2A-B866-D642ECA3257B}" type="pres">
      <dgm:prSet presAssocID="{3DECD3E1-AEF4-4469-B22D-3B927B520507}" presName="srcNode" presStyleLbl="node1" presStyleIdx="0" presStyleCnt="5"/>
      <dgm:spPr/>
    </dgm:pt>
    <dgm:pt modelId="{8FA4716D-CFD9-4291-ACE3-FD505783C8F7}" type="pres">
      <dgm:prSet presAssocID="{3DECD3E1-AEF4-4469-B22D-3B927B520507}" presName="conn" presStyleLbl="parChTrans1D2" presStyleIdx="0" presStyleCnt="1"/>
      <dgm:spPr/>
    </dgm:pt>
    <dgm:pt modelId="{1EEFA8A6-77C0-4881-93FB-68D2B7235B80}" type="pres">
      <dgm:prSet presAssocID="{3DECD3E1-AEF4-4469-B22D-3B927B520507}" presName="extraNode" presStyleLbl="node1" presStyleIdx="0" presStyleCnt="5"/>
      <dgm:spPr/>
    </dgm:pt>
    <dgm:pt modelId="{35E14E63-728C-4203-8E58-BBA73041E820}" type="pres">
      <dgm:prSet presAssocID="{3DECD3E1-AEF4-4469-B22D-3B927B520507}" presName="dstNode" presStyleLbl="node1" presStyleIdx="0" presStyleCnt="5"/>
      <dgm:spPr/>
    </dgm:pt>
    <dgm:pt modelId="{FC48A5D9-F04F-4828-A75B-2503E32BE8A7}" type="pres">
      <dgm:prSet presAssocID="{7B789CFA-D78C-411C-8FCF-C0D263E5C609}" presName="text_1" presStyleLbl="node1" presStyleIdx="0" presStyleCnt="5" custScaleY="109985">
        <dgm:presLayoutVars>
          <dgm:bulletEnabled val="1"/>
        </dgm:presLayoutVars>
      </dgm:prSet>
      <dgm:spPr/>
    </dgm:pt>
    <dgm:pt modelId="{C6F6BB9E-929E-4907-A441-920F37A0F726}" type="pres">
      <dgm:prSet presAssocID="{7B789CFA-D78C-411C-8FCF-C0D263E5C609}" presName="accent_1" presStyleCnt="0"/>
      <dgm:spPr/>
    </dgm:pt>
    <dgm:pt modelId="{CD6F2274-2B26-473B-BA2D-490C5F18AC1E}" type="pres">
      <dgm:prSet presAssocID="{7B789CFA-D78C-411C-8FCF-C0D263E5C609}" presName="accentRepeatNode" presStyleLbl="solidFgAcc1" presStyleIdx="0" presStyleCnt="5" custLinFactNeighborX="-3145"/>
      <dgm:spPr>
        <a:solidFill>
          <a:schemeClr val="accent5">
            <a:lumMod val="60000"/>
            <a:lumOff val="40000"/>
          </a:schemeClr>
        </a:solidFill>
        <a:ln>
          <a:noFill/>
        </a:ln>
      </dgm:spPr>
    </dgm:pt>
    <dgm:pt modelId="{B2BB17AD-F59F-4DC5-9B0C-88DF448FC133}" type="pres">
      <dgm:prSet presAssocID="{EF623DE0-91C8-4F20-A34A-6AB5CE70548B}" presName="text_2" presStyleLbl="node1" presStyleIdx="1" presStyleCnt="5" custScaleY="122083">
        <dgm:presLayoutVars>
          <dgm:bulletEnabled val="1"/>
        </dgm:presLayoutVars>
      </dgm:prSet>
      <dgm:spPr/>
    </dgm:pt>
    <dgm:pt modelId="{5DD8CFE3-EE51-456F-B55B-1A53CE710C2D}" type="pres">
      <dgm:prSet presAssocID="{EF623DE0-91C8-4F20-A34A-6AB5CE70548B}" presName="accent_2" presStyleCnt="0"/>
      <dgm:spPr/>
    </dgm:pt>
    <dgm:pt modelId="{C3F25142-5685-4A60-8700-E273670FF02A}" type="pres">
      <dgm:prSet presAssocID="{EF623DE0-91C8-4F20-A34A-6AB5CE70548B}" presName="accentRepeatNode" presStyleLbl="solidFgAcc1" presStyleIdx="1" presStyleCnt="5" custLinFactNeighborX="-3145"/>
      <dgm:spPr>
        <a:solidFill>
          <a:schemeClr val="accent5">
            <a:lumMod val="60000"/>
            <a:lumOff val="40000"/>
          </a:schemeClr>
        </a:solidFill>
        <a:ln>
          <a:noFill/>
        </a:ln>
      </dgm:spPr>
    </dgm:pt>
    <dgm:pt modelId="{01E084F2-090A-4623-815E-7348FA9F6324}" type="pres">
      <dgm:prSet presAssocID="{38B5EDEB-8A02-469F-8412-A5C3D0430267}" presName="text_3" presStyleLbl="node1" presStyleIdx="2" presStyleCnt="5" custScaleY="124905">
        <dgm:presLayoutVars>
          <dgm:bulletEnabled val="1"/>
        </dgm:presLayoutVars>
      </dgm:prSet>
      <dgm:spPr/>
    </dgm:pt>
    <dgm:pt modelId="{03716D89-B565-4774-807F-6F692CFC787B}" type="pres">
      <dgm:prSet presAssocID="{38B5EDEB-8A02-469F-8412-A5C3D0430267}" presName="accent_3" presStyleCnt="0"/>
      <dgm:spPr/>
    </dgm:pt>
    <dgm:pt modelId="{3E2B6AA6-EEF9-43B4-AA36-90B49C8B187F}" type="pres">
      <dgm:prSet presAssocID="{38B5EDEB-8A02-469F-8412-A5C3D0430267}" presName="accentRepeatNode" presStyleLbl="solidFgAcc1" presStyleIdx="2" presStyleCnt="5"/>
      <dgm:spPr>
        <a:solidFill>
          <a:schemeClr val="accent5">
            <a:lumMod val="60000"/>
            <a:lumOff val="40000"/>
          </a:schemeClr>
        </a:solidFill>
        <a:ln>
          <a:noFill/>
        </a:ln>
      </dgm:spPr>
    </dgm:pt>
    <dgm:pt modelId="{E12800A0-17F3-40B5-B491-0E629E640DFD}" type="pres">
      <dgm:prSet presAssocID="{D22F8337-7897-4C16-8B9A-01B11780BE34}" presName="text_4" presStyleLbl="node1" presStyleIdx="3" presStyleCnt="5" custScaleY="123003">
        <dgm:presLayoutVars>
          <dgm:bulletEnabled val="1"/>
        </dgm:presLayoutVars>
      </dgm:prSet>
      <dgm:spPr/>
    </dgm:pt>
    <dgm:pt modelId="{084AE809-7CD0-4C3F-85EE-F7273BF2300F}" type="pres">
      <dgm:prSet presAssocID="{D22F8337-7897-4C16-8B9A-01B11780BE34}" presName="accent_4" presStyleCnt="0"/>
      <dgm:spPr/>
    </dgm:pt>
    <dgm:pt modelId="{728DE969-54DE-483C-8DF9-4BE9578C2C3A}" type="pres">
      <dgm:prSet presAssocID="{D22F8337-7897-4C16-8B9A-01B11780BE34}" presName="accentRepeatNode" presStyleLbl="solidFgAcc1" presStyleIdx="3" presStyleCnt="5"/>
      <dgm:spPr>
        <a:solidFill>
          <a:schemeClr val="accent5">
            <a:lumMod val="60000"/>
            <a:lumOff val="40000"/>
          </a:schemeClr>
        </a:solidFill>
        <a:ln>
          <a:noFill/>
        </a:ln>
      </dgm:spPr>
    </dgm:pt>
    <dgm:pt modelId="{F11E03B1-1100-4D61-9000-828ACEE42ADC}" type="pres">
      <dgm:prSet presAssocID="{2BFDC7BD-4E75-4D5C-9CFA-BCC0CF8F0F8F}" presName="text_5" presStyleLbl="node1" presStyleIdx="4" presStyleCnt="5">
        <dgm:presLayoutVars>
          <dgm:bulletEnabled val="1"/>
        </dgm:presLayoutVars>
      </dgm:prSet>
      <dgm:spPr/>
    </dgm:pt>
    <dgm:pt modelId="{3BED2C99-D191-497B-9A4F-CFF55D229CDB}" type="pres">
      <dgm:prSet presAssocID="{2BFDC7BD-4E75-4D5C-9CFA-BCC0CF8F0F8F}" presName="accent_5" presStyleCnt="0"/>
      <dgm:spPr/>
    </dgm:pt>
    <dgm:pt modelId="{E5CBD8BA-B2C0-4FBB-985C-B924B0B81FD1}" type="pres">
      <dgm:prSet presAssocID="{2BFDC7BD-4E75-4D5C-9CFA-BCC0CF8F0F8F}" presName="accentRepeatNode" presStyleLbl="solidFgAcc1" presStyleIdx="4" presStyleCnt="5"/>
      <dgm:spPr>
        <a:solidFill>
          <a:schemeClr val="accent5">
            <a:lumMod val="60000"/>
            <a:lumOff val="40000"/>
          </a:schemeClr>
        </a:solidFill>
        <a:ln>
          <a:noFill/>
        </a:ln>
      </dgm:spPr>
    </dgm:pt>
  </dgm:ptLst>
  <dgm:cxnLst>
    <dgm:cxn modelId="{E9B7681A-829B-4642-ADEA-1860B773AB86}" type="presOf" srcId="{3DECD3E1-AEF4-4469-B22D-3B927B520507}" destId="{04D4F291-81E3-446D-9125-66FBBABA3C36}" srcOrd="0" destOrd="0" presId="urn:microsoft.com/office/officeart/2008/layout/VerticalCurvedList"/>
    <dgm:cxn modelId="{2E68A02A-350F-4AA6-A910-A83CE18E7999}" srcId="{3DECD3E1-AEF4-4469-B22D-3B927B520507}" destId="{EF623DE0-91C8-4F20-A34A-6AB5CE70548B}" srcOrd="1" destOrd="0" parTransId="{5A6F9B12-F9A0-411A-B252-2FFF42DF59E5}" sibTransId="{B61373E7-5F98-42EB-AC37-94D217214758}"/>
    <dgm:cxn modelId="{1E9A512D-436F-4C65-8C49-0AB9D0700AF2}" srcId="{3DECD3E1-AEF4-4469-B22D-3B927B520507}" destId="{38B5EDEB-8A02-469F-8412-A5C3D0430267}" srcOrd="2" destOrd="0" parTransId="{F8176721-8B79-4898-A12E-82815F1B0EB9}" sibTransId="{FAF3B6C4-7F92-427C-9378-9D5E785B1065}"/>
    <dgm:cxn modelId="{367EE530-3742-420F-BC5E-1103988ECD18}" srcId="{3DECD3E1-AEF4-4469-B22D-3B927B520507}" destId="{2BFDC7BD-4E75-4D5C-9CFA-BCC0CF8F0F8F}" srcOrd="4" destOrd="0" parTransId="{E56D6689-D1E9-4D1B-9DB3-F78CE7AB386E}" sibTransId="{E051DFF5-5898-4C90-A525-9CC829996AC0}"/>
    <dgm:cxn modelId="{C9B2313B-6AF4-4D06-A0BD-2A9535BCAE3D}" srcId="{3DECD3E1-AEF4-4469-B22D-3B927B520507}" destId="{D22F8337-7897-4C16-8B9A-01B11780BE34}" srcOrd="3" destOrd="0" parTransId="{123C226B-C8CF-4756-A767-8B2940AB3AE6}" sibTransId="{42C9D106-5A6F-4721-B63F-791E74341985}"/>
    <dgm:cxn modelId="{D3591B72-3ABC-4B14-A4B9-A50B8A0BCD13}" srcId="{3DECD3E1-AEF4-4469-B22D-3B927B520507}" destId="{7B789CFA-D78C-411C-8FCF-C0D263E5C609}" srcOrd="0" destOrd="0" parTransId="{7D8CBBD7-CDB2-44F0-8155-8B7BC121C222}" sibTransId="{41415F25-C399-4239-97F9-5C83C4896327}"/>
    <dgm:cxn modelId="{3CEB9C75-F5A8-4F7A-92A5-37E1D45CB038}" type="presOf" srcId="{EF623DE0-91C8-4F20-A34A-6AB5CE70548B}" destId="{B2BB17AD-F59F-4DC5-9B0C-88DF448FC133}" srcOrd="0" destOrd="0" presId="urn:microsoft.com/office/officeart/2008/layout/VerticalCurvedList"/>
    <dgm:cxn modelId="{2875AE7A-84F5-4C49-8EEF-C39AE21D9EBD}" type="presOf" srcId="{41415F25-C399-4239-97F9-5C83C4896327}" destId="{8FA4716D-CFD9-4291-ACE3-FD505783C8F7}" srcOrd="0" destOrd="0" presId="urn:microsoft.com/office/officeart/2008/layout/VerticalCurvedList"/>
    <dgm:cxn modelId="{BDE07AA4-B465-408F-9C6F-9CDDB3A76932}" type="presOf" srcId="{7B789CFA-D78C-411C-8FCF-C0D263E5C609}" destId="{FC48A5D9-F04F-4828-A75B-2503E32BE8A7}" srcOrd="0" destOrd="0" presId="urn:microsoft.com/office/officeart/2008/layout/VerticalCurvedList"/>
    <dgm:cxn modelId="{FD817EFB-7FB4-4539-A5C1-5F6EDA94496F}" type="presOf" srcId="{38B5EDEB-8A02-469F-8412-A5C3D0430267}" destId="{01E084F2-090A-4623-815E-7348FA9F6324}" srcOrd="0" destOrd="0" presId="urn:microsoft.com/office/officeart/2008/layout/VerticalCurvedList"/>
    <dgm:cxn modelId="{253421FD-1CF8-43EF-9325-93F6EC71A91A}" type="presOf" srcId="{2BFDC7BD-4E75-4D5C-9CFA-BCC0CF8F0F8F}" destId="{F11E03B1-1100-4D61-9000-828ACEE42ADC}" srcOrd="0" destOrd="0" presId="urn:microsoft.com/office/officeart/2008/layout/VerticalCurvedList"/>
    <dgm:cxn modelId="{98F227FF-7E85-49D4-AB78-17425BF8000D}" type="presOf" srcId="{D22F8337-7897-4C16-8B9A-01B11780BE34}" destId="{E12800A0-17F3-40B5-B491-0E629E640DFD}" srcOrd="0" destOrd="0" presId="urn:microsoft.com/office/officeart/2008/layout/VerticalCurvedList"/>
    <dgm:cxn modelId="{7345DB98-2C53-438D-B9EC-AFDAA27FCEBE}" type="presParOf" srcId="{04D4F291-81E3-446D-9125-66FBBABA3C36}" destId="{6C070AC0-F603-4594-8F76-BFCE69925823}" srcOrd="0" destOrd="0" presId="urn:microsoft.com/office/officeart/2008/layout/VerticalCurvedList"/>
    <dgm:cxn modelId="{29E3B5C6-CEDE-4021-86C8-834F2BE99A12}" type="presParOf" srcId="{6C070AC0-F603-4594-8F76-BFCE69925823}" destId="{42839892-438E-4F7A-A016-E0A0496A0891}" srcOrd="0" destOrd="0" presId="urn:microsoft.com/office/officeart/2008/layout/VerticalCurvedList"/>
    <dgm:cxn modelId="{F80531C5-3CA6-4943-AF21-37FBF657395F}" type="presParOf" srcId="{42839892-438E-4F7A-A016-E0A0496A0891}" destId="{663E33CE-DFF6-4B2A-B866-D642ECA3257B}" srcOrd="0" destOrd="0" presId="urn:microsoft.com/office/officeart/2008/layout/VerticalCurvedList"/>
    <dgm:cxn modelId="{DC96A8F9-5C8A-46CF-AC02-7047E8BB5DF1}" type="presParOf" srcId="{42839892-438E-4F7A-A016-E0A0496A0891}" destId="{8FA4716D-CFD9-4291-ACE3-FD505783C8F7}" srcOrd="1" destOrd="0" presId="urn:microsoft.com/office/officeart/2008/layout/VerticalCurvedList"/>
    <dgm:cxn modelId="{F1A672E8-43D2-4EEA-8F3A-9EF1B6ADBC44}" type="presParOf" srcId="{42839892-438E-4F7A-A016-E0A0496A0891}" destId="{1EEFA8A6-77C0-4881-93FB-68D2B7235B80}" srcOrd="2" destOrd="0" presId="urn:microsoft.com/office/officeart/2008/layout/VerticalCurvedList"/>
    <dgm:cxn modelId="{8151F57D-D472-4394-8A7E-0199BCD9278C}" type="presParOf" srcId="{42839892-438E-4F7A-A016-E0A0496A0891}" destId="{35E14E63-728C-4203-8E58-BBA73041E820}" srcOrd="3" destOrd="0" presId="urn:microsoft.com/office/officeart/2008/layout/VerticalCurvedList"/>
    <dgm:cxn modelId="{2AC091FB-3343-4058-8275-B54291B592D6}" type="presParOf" srcId="{6C070AC0-F603-4594-8F76-BFCE69925823}" destId="{FC48A5D9-F04F-4828-A75B-2503E32BE8A7}" srcOrd="1" destOrd="0" presId="urn:microsoft.com/office/officeart/2008/layout/VerticalCurvedList"/>
    <dgm:cxn modelId="{5CE4A5BB-2209-4741-BE52-6A7A9DC696FF}" type="presParOf" srcId="{6C070AC0-F603-4594-8F76-BFCE69925823}" destId="{C6F6BB9E-929E-4907-A441-920F37A0F726}" srcOrd="2" destOrd="0" presId="urn:microsoft.com/office/officeart/2008/layout/VerticalCurvedList"/>
    <dgm:cxn modelId="{91290A85-7F98-4688-AF9C-BB623E3D2477}" type="presParOf" srcId="{C6F6BB9E-929E-4907-A441-920F37A0F726}" destId="{CD6F2274-2B26-473B-BA2D-490C5F18AC1E}" srcOrd="0" destOrd="0" presId="urn:microsoft.com/office/officeart/2008/layout/VerticalCurvedList"/>
    <dgm:cxn modelId="{EBCB80EA-82EF-4DD6-A604-276663176DE8}" type="presParOf" srcId="{6C070AC0-F603-4594-8F76-BFCE69925823}" destId="{B2BB17AD-F59F-4DC5-9B0C-88DF448FC133}" srcOrd="3" destOrd="0" presId="urn:microsoft.com/office/officeart/2008/layout/VerticalCurvedList"/>
    <dgm:cxn modelId="{F73C88DF-0FA8-48A7-8D84-E698B5FBCEB6}" type="presParOf" srcId="{6C070AC0-F603-4594-8F76-BFCE69925823}" destId="{5DD8CFE3-EE51-456F-B55B-1A53CE710C2D}" srcOrd="4" destOrd="0" presId="urn:microsoft.com/office/officeart/2008/layout/VerticalCurvedList"/>
    <dgm:cxn modelId="{0E30F6D7-F7D5-4E4C-A1EA-D4A402F9B2FE}" type="presParOf" srcId="{5DD8CFE3-EE51-456F-B55B-1A53CE710C2D}" destId="{C3F25142-5685-4A60-8700-E273670FF02A}" srcOrd="0" destOrd="0" presId="urn:microsoft.com/office/officeart/2008/layout/VerticalCurvedList"/>
    <dgm:cxn modelId="{27D1B4DD-C556-47D7-BBC3-D93740847D91}" type="presParOf" srcId="{6C070AC0-F603-4594-8F76-BFCE69925823}" destId="{01E084F2-090A-4623-815E-7348FA9F6324}" srcOrd="5" destOrd="0" presId="urn:microsoft.com/office/officeart/2008/layout/VerticalCurvedList"/>
    <dgm:cxn modelId="{81FA0C5A-8067-4EB0-8499-DBB8C2591A01}" type="presParOf" srcId="{6C070AC0-F603-4594-8F76-BFCE69925823}" destId="{03716D89-B565-4774-807F-6F692CFC787B}" srcOrd="6" destOrd="0" presId="urn:microsoft.com/office/officeart/2008/layout/VerticalCurvedList"/>
    <dgm:cxn modelId="{7A0ECE7B-F7D6-471F-AB9E-33599CC70C41}" type="presParOf" srcId="{03716D89-B565-4774-807F-6F692CFC787B}" destId="{3E2B6AA6-EEF9-43B4-AA36-90B49C8B187F}" srcOrd="0" destOrd="0" presId="urn:microsoft.com/office/officeart/2008/layout/VerticalCurvedList"/>
    <dgm:cxn modelId="{2BE06C45-F379-41C4-AA20-8427CA3F09E6}" type="presParOf" srcId="{6C070AC0-F603-4594-8F76-BFCE69925823}" destId="{E12800A0-17F3-40B5-B491-0E629E640DFD}" srcOrd="7" destOrd="0" presId="urn:microsoft.com/office/officeart/2008/layout/VerticalCurvedList"/>
    <dgm:cxn modelId="{8F32C07C-5F8A-4035-BCFE-05BD24B5B9AC}" type="presParOf" srcId="{6C070AC0-F603-4594-8F76-BFCE69925823}" destId="{084AE809-7CD0-4C3F-85EE-F7273BF2300F}" srcOrd="8" destOrd="0" presId="urn:microsoft.com/office/officeart/2008/layout/VerticalCurvedList"/>
    <dgm:cxn modelId="{84177701-B1A2-4AB7-80EF-CCB6093D7162}" type="presParOf" srcId="{084AE809-7CD0-4C3F-85EE-F7273BF2300F}" destId="{728DE969-54DE-483C-8DF9-4BE9578C2C3A}" srcOrd="0" destOrd="0" presId="urn:microsoft.com/office/officeart/2008/layout/VerticalCurvedList"/>
    <dgm:cxn modelId="{3CDC5984-CA01-41FA-9C31-F5F369D9AA25}" type="presParOf" srcId="{6C070AC0-F603-4594-8F76-BFCE69925823}" destId="{F11E03B1-1100-4D61-9000-828ACEE42ADC}" srcOrd="9" destOrd="0" presId="urn:microsoft.com/office/officeart/2008/layout/VerticalCurvedList"/>
    <dgm:cxn modelId="{86344CB5-8AC2-4D30-BA05-6F2A929BC22D}" type="presParOf" srcId="{6C070AC0-F603-4594-8F76-BFCE69925823}" destId="{3BED2C99-D191-497B-9A4F-CFF55D229CDB}" srcOrd="10" destOrd="0" presId="urn:microsoft.com/office/officeart/2008/layout/VerticalCurvedList"/>
    <dgm:cxn modelId="{000D3FCF-DC1B-4BF0-8E15-D49BFFA2B772}" type="presParOf" srcId="{3BED2C99-D191-497B-9A4F-CFF55D229CDB}" destId="{E5CBD8BA-B2C0-4FBB-985C-B924B0B81FD1}" srcOrd="0" destOrd="0" presId="urn:microsoft.com/office/officeart/2008/layout/VerticalCurvedLis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4716D-CFD9-4291-ACE3-FD505783C8F7}">
      <dsp:nvSpPr>
        <dsp:cNvPr id="0" name=""/>
        <dsp:cNvSpPr/>
      </dsp:nvSpPr>
      <dsp:spPr>
        <a:xfrm>
          <a:off x="-5617473" y="-859952"/>
          <a:ext cx="6688230" cy="6688230"/>
        </a:xfrm>
        <a:prstGeom prst="blockArc">
          <a:avLst>
            <a:gd name="adj1" fmla="val 18900000"/>
            <a:gd name="adj2" fmla="val 2700000"/>
            <a:gd name="adj3" fmla="val 323"/>
          </a:avLst>
        </a:pr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FC48A5D9-F04F-4828-A75B-2503E32BE8A7}">
      <dsp:nvSpPr>
        <dsp:cNvPr id="0" name=""/>
        <dsp:cNvSpPr/>
      </dsp:nvSpPr>
      <dsp:spPr>
        <a:xfrm>
          <a:off x="468103" y="279405"/>
          <a:ext cx="7584678" cy="68327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3109"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chemeClr val="tx1"/>
              </a:solidFill>
              <a:latin typeface="Calibri" panose="020F0502020204030204" pitchFamily="34" charset="0"/>
              <a:cs typeface="Calibri" panose="020F0502020204030204" pitchFamily="34" charset="0"/>
            </a:rPr>
            <a:t>If the milk doesn’t flow using gravity, </a:t>
          </a:r>
          <a:r>
            <a:rPr lang="en-US" sz="2800" b="1" kern="1200" dirty="0">
              <a:solidFill>
                <a:schemeClr val="tx1"/>
              </a:solidFill>
              <a:latin typeface="Calibri" panose="020F0502020204030204" pitchFamily="34" charset="0"/>
              <a:cs typeface="Calibri" panose="020F0502020204030204" pitchFamily="34" charset="0"/>
            </a:rPr>
            <a:t>DO NOT </a:t>
          </a:r>
          <a:r>
            <a:rPr lang="en-US" sz="2800" b="0" kern="1200" dirty="0">
              <a:solidFill>
                <a:schemeClr val="tx1"/>
              </a:solidFill>
              <a:latin typeface="Calibri" panose="020F0502020204030204" pitchFamily="34" charset="0"/>
              <a:cs typeface="Calibri" panose="020F0502020204030204" pitchFamily="34" charset="0"/>
            </a:rPr>
            <a:t>push the milk using a syringe</a:t>
          </a:r>
        </a:p>
      </dsp:txBody>
      <dsp:txXfrm>
        <a:off x="468103" y="279405"/>
        <a:ext cx="7584678" cy="683270"/>
      </dsp:txXfrm>
    </dsp:sp>
    <dsp:sp modelId="{CD6F2274-2B26-473B-BA2D-490C5F18AC1E}">
      <dsp:nvSpPr>
        <dsp:cNvPr id="0" name=""/>
        <dsp:cNvSpPr/>
      </dsp:nvSpPr>
      <dsp:spPr>
        <a:xfrm>
          <a:off x="55406" y="232766"/>
          <a:ext cx="776549" cy="776549"/>
        </a:xfrm>
        <a:prstGeom prst="ellipse">
          <a:avLst/>
        </a:prstGeom>
        <a:solidFill>
          <a:schemeClr val="accent5">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B2BB17AD-F59F-4DC5-9B0C-88DF448FC133}">
      <dsp:nvSpPr>
        <dsp:cNvPr id="0" name=""/>
        <dsp:cNvSpPr/>
      </dsp:nvSpPr>
      <dsp:spPr>
        <a:xfrm>
          <a:off x="913265" y="1173387"/>
          <a:ext cx="7139516" cy="75842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3109"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chemeClr val="tx1"/>
              </a:solidFill>
              <a:latin typeface="Calibri" panose="020F0502020204030204" pitchFamily="34" charset="0"/>
              <a:cs typeface="Calibri" panose="020F0502020204030204" pitchFamily="34" charset="0"/>
            </a:rPr>
            <a:t>Always observe the baby for spitting, vomiting and choking</a:t>
          </a:r>
        </a:p>
      </dsp:txBody>
      <dsp:txXfrm>
        <a:off x="913265" y="1173387"/>
        <a:ext cx="7139516" cy="758427"/>
      </dsp:txXfrm>
    </dsp:sp>
    <dsp:sp modelId="{C3F25142-5685-4A60-8700-E273670FF02A}">
      <dsp:nvSpPr>
        <dsp:cNvPr id="0" name=""/>
        <dsp:cNvSpPr/>
      </dsp:nvSpPr>
      <dsp:spPr>
        <a:xfrm>
          <a:off x="500568" y="1164327"/>
          <a:ext cx="776549" cy="776549"/>
        </a:xfrm>
        <a:prstGeom prst="ellipse">
          <a:avLst/>
        </a:prstGeom>
        <a:solidFill>
          <a:schemeClr val="accent5">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01E084F2-090A-4623-815E-7348FA9F6324}">
      <dsp:nvSpPr>
        <dsp:cNvPr id="0" name=""/>
        <dsp:cNvSpPr/>
      </dsp:nvSpPr>
      <dsp:spPr>
        <a:xfrm>
          <a:off x="1049894" y="2096183"/>
          <a:ext cx="7002887" cy="775959"/>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3109"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chemeClr val="tx1"/>
              </a:solidFill>
              <a:latin typeface="Calibri" panose="020F0502020204030204" pitchFamily="34" charset="0"/>
              <a:cs typeface="Calibri" panose="020F0502020204030204" pitchFamily="34" charset="0"/>
            </a:rPr>
            <a:t>Before NGT feeds, always check if the baby is able to cup feed or breast feed</a:t>
          </a:r>
        </a:p>
      </dsp:txBody>
      <dsp:txXfrm>
        <a:off x="1049894" y="2096183"/>
        <a:ext cx="7002887" cy="775959"/>
      </dsp:txXfrm>
    </dsp:sp>
    <dsp:sp modelId="{3E2B6AA6-EEF9-43B4-AA36-90B49C8B187F}">
      <dsp:nvSpPr>
        <dsp:cNvPr id="0" name=""/>
        <dsp:cNvSpPr/>
      </dsp:nvSpPr>
      <dsp:spPr>
        <a:xfrm>
          <a:off x="661619" y="2095888"/>
          <a:ext cx="776549" cy="776549"/>
        </a:xfrm>
        <a:prstGeom prst="ellipse">
          <a:avLst/>
        </a:prstGeom>
        <a:solidFill>
          <a:schemeClr val="accent5">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E12800A0-17F3-40B5-B491-0E629E640DFD}">
      <dsp:nvSpPr>
        <dsp:cNvPr id="0" name=""/>
        <dsp:cNvSpPr/>
      </dsp:nvSpPr>
      <dsp:spPr>
        <a:xfrm>
          <a:off x="913265" y="3033652"/>
          <a:ext cx="7139516" cy="764143"/>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3109"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Calibri" panose="020F0502020204030204" pitchFamily="34" charset="0"/>
              <a:cs typeface="Calibri" panose="020F0502020204030204" pitchFamily="34" charset="0"/>
            </a:rPr>
            <a:t>All containers used for NGT feeding should always be cleaned and air dried after use</a:t>
          </a:r>
        </a:p>
      </dsp:txBody>
      <dsp:txXfrm>
        <a:off x="913265" y="3033652"/>
        <a:ext cx="7139516" cy="764143"/>
      </dsp:txXfrm>
    </dsp:sp>
    <dsp:sp modelId="{728DE969-54DE-483C-8DF9-4BE9578C2C3A}">
      <dsp:nvSpPr>
        <dsp:cNvPr id="0" name=""/>
        <dsp:cNvSpPr/>
      </dsp:nvSpPr>
      <dsp:spPr>
        <a:xfrm>
          <a:off x="524990" y="3027449"/>
          <a:ext cx="776549" cy="776549"/>
        </a:xfrm>
        <a:prstGeom prst="ellipse">
          <a:avLst/>
        </a:prstGeom>
        <a:solidFill>
          <a:schemeClr val="accent5">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F11E03B1-1100-4D61-9000-828ACEE42ADC}">
      <dsp:nvSpPr>
        <dsp:cNvPr id="0" name=""/>
        <dsp:cNvSpPr/>
      </dsp:nvSpPr>
      <dsp:spPr>
        <a:xfrm>
          <a:off x="468103" y="4036665"/>
          <a:ext cx="7584678" cy="621239"/>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3109"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Replace the NG tube after 72 hours</a:t>
          </a:r>
        </a:p>
      </dsp:txBody>
      <dsp:txXfrm>
        <a:off x="468103" y="4036665"/>
        <a:ext cx="7584678" cy="621239"/>
      </dsp:txXfrm>
    </dsp:sp>
    <dsp:sp modelId="{E5CBD8BA-B2C0-4FBB-985C-B924B0B81FD1}">
      <dsp:nvSpPr>
        <dsp:cNvPr id="0" name=""/>
        <dsp:cNvSpPr/>
      </dsp:nvSpPr>
      <dsp:spPr>
        <a:xfrm>
          <a:off x="79828" y="3959010"/>
          <a:ext cx="776549" cy="776549"/>
        </a:xfrm>
        <a:prstGeom prst="ellipse">
          <a:avLst/>
        </a:prstGeom>
        <a:solidFill>
          <a:schemeClr val="accent5">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A3632FC-E4DE-43A8-B05B-FDC6B91BB15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76803" name="Rectangle 3">
            <a:extLst>
              <a:ext uri="{FF2B5EF4-FFF2-40B4-BE49-F238E27FC236}">
                <a16:creationId xmlns:a16="http://schemas.microsoft.com/office/drawing/2014/main" id="{A3831BB4-D6FD-4C8A-8DD5-699E32914452}"/>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76804" name="Rectangle 4">
            <a:extLst>
              <a:ext uri="{FF2B5EF4-FFF2-40B4-BE49-F238E27FC236}">
                <a16:creationId xmlns:a16="http://schemas.microsoft.com/office/drawing/2014/main" id="{84578536-E18A-48BF-A041-8142B7FBFD37}"/>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76805" name="Rectangle 5">
            <a:extLst>
              <a:ext uri="{FF2B5EF4-FFF2-40B4-BE49-F238E27FC236}">
                <a16:creationId xmlns:a16="http://schemas.microsoft.com/office/drawing/2014/main" id="{F729E5FC-CFF3-4598-8D4B-54E8F54236E6}"/>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7248E38-A6A6-4155-B472-45DD7E89CC4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23-10-18T16:52:02.422"/>
    </inkml:context>
    <inkml:brush xml:id="br0">
      <inkml:brushProperty name="width" value="0.05292" units="cm"/>
      <inkml:brushProperty name="height" value="0.05292" units="cm"/>
      <inkml:brushProperty name="color" value="#FF0000"/>
    </inkml:brush>
  </inkml:definitions>
  <inkml:trace contextRef="#ctx0" brushRef="#br0">5132 11367 0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94F61DC-2F19-4C5B-A56A-7E227366373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p>
        </p:txBody>
      </p:sp>
      <p:sp>
        <p:nvSpPr>
          <p:cNvPr id="22531" name="Rectangle 3">
            <a:extLst>
              <a:ext uri="{FF2B5EF4-FFF2-40B4-BE49-F238E27FC236}">
                <a16:creationId xmlns:a16="http://schemas.microsoft.com/office/drawing/2014/main" id="{D30C04B1-5B0A-4459-AA23-3C3D53C3C1E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p>
        </p:txBody>
      </p:sp>
      <p:sp>
        <p:nvSpPr>
          <p:cNvPr id="143364" name="Rectangle 4">
            <a:extLst>
              <a:ext uri="{FF2B5EF4-FFF2-40B4-BE49-F238E27FC236}">
                <a16:creationId xmlns:a16="http://schemas.microsoft.com/office/drawing/2014/main" id="{0C1E2A0E-EAAC-47E5-8BC4-98854637429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5">
            <a:extLst>
              <a:ext uri="{FF2B5EF4-FFF2-40B4-BE49-F238E27FC236}">
                <a16:creationId xmlns:a16="http://schemas.microsoft.com/office/drawing/2014/main" id="{AE62FEC4-30C5-421F-9EC6-42C65351D6F5}"/>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534" name="Rectangle 6">
            <a:extLst>
              <a:ext uri="{FF2B5EF4-FFF2-40B4-BE49-F238E27FC236}">
                <a16:creationId xmlns:a16="http://schemas.microsoft.com/office/drawing/2014/main" id="{CB3D828A-8DC0-4A4F-93EA-C06CDB841AE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p>
        </p:txBody>
      </p:sp>
      <p:sp>
        <p:nvSpPr>
          <p:cNvPr id="22535" name="Rectangle 7">
            <a:extLst>
              <a:ext uri="{FF2B5EF4-FFF2-40B4-BE49-F238E27FC236}">
                <a16:creationId xmlns:a16="http://schemas.microsoft.com/office/drawing/2014/main" id="{57577EE7-CCBD-4FD3-9B48-7DF1C35A033C}"/>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3D32753-54B3-4277-B6DD-CBE92C454392}" type="slidenum">
              <a:rPr lang="en-GB" altLang="en-US"/>
              <a:pPr>
                <a:defRPr/>
              </a:pPr>
              <a:t>‹#›</a:t>
            </a:fld>
            <a:endParaRPr lang="en-GB" altLang="en-US"/>
          </a:p>
        </p:txBody>
      </p:sp>
    </p:spTree>
    <p:extLst>
      <p:ext uri="{BB962C8B-B14F-4D97-AF65-F5344CB8AC3E}">
        <p14:creationId xmlns:p14="http://schemas.microsoft.com/office/powerpoint/2010/main" val="2536619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Prevent</a:t>
            </a:r>
            <a:r>
              <a:rPr lang="en-US" b="1" baseline="0" dirty="0"/>
              <a:t> hypoglycemia and appropriate weight gain</a:t>
            </a:r>
            <a:endParaRPr lang="en-US" b="1" dirty="0"/>
          </a:p>
        </p:txBody>
      </p:sp>
      <p:sp>
        <p:nvSpPr>
          <p:cNvPr id="4" name="Slide Number Placeholder 3"/>
          <p:cNvSpPr>
            <a:spLocks noGrp="1"/>
          </p:cNvSpPr>
          <p:nvPr>
            <p:ph type="sldNum" sz="quarter" idx="5"/>
          </p:nvPr>
        </p:nvSpPr>
        <p:spPr/>
        <p:txBody>
          <a:bodyPr/>
          <a:lstStyle/>
          <a:p>
            <a:pPr>
              <a:defRPr/>
            </a:pPr>
            <a:fld id="{33D32753-54B3-4277-B6DD-CBE92C454392}" type="slidenum">
              <a:rPr lang="en-GB" altLang="en-US" smtClean="0"/>
              <a:pPr>
                <a:defRPr/>
              </a:pPr>
              <a:t>1</a:t>
            </a:fld>
            <a:endParaRPr lang="en-GB" altLang="en-US"/>
          </a:p>
        </p:txBody>
      </p:sp>
    </p:spTree>
    <p:extLst>
      <p:ext uri="{BB962C8B-B14F-4D97-AF65-F5344CB8AC3E}">
        <p14:creationId xmlns:p14="http://schemas.microsoft.com/office/powerpoint/2010/main" val="1326266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2355A32-6339-43D8-8ED6-52509DD3F485}" type="slidenum">
              <a:rPr lang="en-GB" altLang="en-US" sz="1200" smtClean="0"/>
              <a:pPr/>
              <a:t>10</a:t>
            </a:fld>
            <a:endParaRPr lang="en-GB" altLang="en-US" sz="1200"/>
          </a:p>
        </p:txBody>
      </p:sp>
      <p:sp>
        <p:nvSpPr>
          <p:cNvPr id="39939" name="Rectangle 2"/>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03BC19E8-3D2E-416E-B226-CC1A66DC2421}"/>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defRPr/>
            </a:pPr>
            <a:endParaRPr lang="en-GB" altLang="en-US" dirty="0"/>
          </a:p>
          <a:p>
            <a:pPr marL="228600" indent="-228600" eaLnBrk="1" hangingPunct="1">
              <a:buFontTx/>
              <a:buAutoNum type="arabicParenR"/>
              <a:defRPr/>
            </a:pPr>
            <a:r>
              <a:rPr lang="en-GB" altLang="en-US" dirty="0"/>
              <a:t>Colostrum was designed as first feeding food for babies – if god wanted babies to have 10% dextrose that is what breasts would produce!</a:t>
            </a:r>
          </a:p>
          <a:p>
            <a:pPr marL="228600" indent="-228600" eaLnBrk="1" hangingPunct="1">
              <a:buFontTx/>
              <a:buAutoNum type="arabicParenR"/>
              <a:defRPr/>
            </a:pPr>
            <a:r>
              <a:rPr lang="en-GB" altLang="en-US" b="1" dirty="0"/>
              <a:t>10% dextrose has less than half the energy of breast milk volume for volume </a:t>
            </a:r>
            <a:r>
              <a:rPr lang="en-GB" altLang="en-US" dirty="0"/>
              <a:t>but giving oral glucose to babies </a:t>
            </a:r>
            <a:r>
              <a:rPr lang="en-GB" altLang="en-US" b="1" dirty="0"/>
              <a:t>may suppress their appetite </a:t>
            </a:r>
            <a:r>
              <a:rPr lang="en-GB" altLang="en-US" dirty="0"/>
              <a:t>and stop them sucking – </a:t>
            </a:r>
            <a:r>
              <a:rPr lang="en-GB" altLang="en-US" b="1" dirty="0"/>
              <a:t>preventing breast feeding being established early.</a:t>
            </a:r>
          </a:p>
          <a:p>
            <a:pPr marL="228600" indent="-228600" eaLnBrk="1" hangingPunct="1">
              <a:buFontTx/>
              <a:buAutoNum type="arabicParenR"/>
              <a:defRPr/>
            </a:pPr>
            <a:r>
              <a:rPr lang="en-GB" altLang="en-US" dirty="0"/>
              <a:t>Glucose powders mixed with water may have very </a:t>
            </a:r>
            <a:r>
              <a:rPr lang="en-GB" altLang="en-US" b="1" dirty="0"/>
              <a:t>high concentrations of glucose that can cause diarrhoea </a:t>
            </a:r>
            <a:r>
              <a:rPr lang="en-GB" altLang="en-US" dirty="0"/>
              <a:t>and </a:t>
            </a:r>
            <a:r>
              <a:rPr lang="en-GB" altLang="en-US" b="1" dirty="0"/>
              <a:t>rebound hypoglycaemia </a:t>
            </a:r>
            <a:r>
              <a:rPr lang="en-GB" altLang="en-US" dirty="0"/>
              <a:t>and they are usually </a:t>
            </a:r>
            <a:r>
              <a:rPr lang="en-GB" altLang="en-US" b="1" dirty="0"/>
              <a:t>made with water that is not sterile.</a:t>
            </a:r>
          </a:p>
          <a:p>
            <a:pPr marL="228600" indent="-228600" eaLnBrk="1" hangingPunct="1">
              <a:buFontTx/>
              <a:buAutoNum type="arabicParenR"/>
              <a:defRPr/>
            </a:pPr>
            <a:r>
              <a:rPr lang="en-GB" altLang="en-US" dirty="0"/>
              <a:t>Fewer than 30% of mothers breast feed exclusively until 6 weeks of age yet it is likely that exclusive breast feeding alone would save 1.3 million newborn lives a year (see Darmstadt, 2005a).</a:t>
            </a:r>
          </a:p>
          <a:p>
            <a:pPr marL="228600" indent="-228600" eaLnBrk="1" hangingPunct="1">
              <a:buFontTx/>
              <a:buAutoNum type="arabicParenR"/>
              <a:defRPr/>
            </a:pPr>
            <a:r>
              <a:rPr lang="en-GB" altLang="en-US" dirty="0"/>
              <a:t>Health workers should not be promoting glucose drinks for newborn babies – get them breast feeding.</a:t>
            </a:r>
          </a:p>
          <a:p>
            <a:pPr marL="0" indent="0" eaLnBrk="1" hangingPunct="1">
              <a:buFontTx/>
              <a:buNone/>
              <a:defRPr/>
            </a:pPr>
            <a:endParaRPr lang="en-GB" altLang="en-US" dirty="0"/>
          </a:p>
          <a:p>
            <a:pPr>
              <a:defRPr/>
            </a:pPr>
            <a:r>
              <a:rPr lang="en-GB" altLang="en-US" dirty="0"/>
              <a:t>Limited glucose infusion rates to what is required to maintain normal blood glucose.</a:t>
            </a:r>
          </a:p>
          <a:p>
            <a:pPr>
              <a:defRPr/>
            </a:pPr>
            <a:r>
              <a:rPr lang="en-GB" altLang="en-US" dirty="0"/>
              <a:t>The rate of glucose production by the neonate’s liver during fasting, which is defined as 3 to 4 hours after birth without feeding or 8 to 9 hours after last feed, is estimated to be </a:t>
            </a:r>
            <a:r>
              <a:rPr lang="en-GB" altLang="en-US" b="1" dirty="0"/>
              <a:t>4 to 6 mg/kg/min</a:t>
            </a:r>
            <a:r>
              <a:rPr lang="en-GB" altLang="en-US" dirty="0"/>
              <a:t>. This is higher than the adult rate of 2 mg/kg/min because of the higher metabolic rate and brain body weight ratio. The preterm may require additional 2-3 mg/kg/min and sick neonates require even slightly more. The maximal oxidative  capacity in the neonate is 12mg/kg/day so the rate of infusion should not exceed that. 10% dextrose administered at 100mls/kg/day is estimated to provide approximately 7mg/kg/min of glucose (10,000/24hr/60min). The rate and/or concentration can be reduced in the setting of </a:t>
            </a:r>
            <a:r>
              <a:rPr lang="en-GB" altLang="en-US" dirty="0" err="1"/>
              <a:t>hyperglycemia</a:t>
            </a:r>
            <a:r>
              <a:rPr lang="en-GB" altLang="en-US" dirty="0"/>
              <a:t>. Glucose restriction can however result in catabolism and growth restriction so if </a:t>
            </a:r>
            <a:r>
              <a:rPr lang="en-GB" altLang="en-US" dirty="0" err="1"/>
              <a:t>hyperglycemia</a:t>
            </a:r>
            <a:r>
              <a:rPr lang="en-GB" altLang="en-US" dirty="0"/>
              <a:t> persists and enteral feeds are contraindicated insulin therapy should be initiated alongside the dextrose infusion</a:t>
            </a:r>
          </a:p>
        </p:txBody>
      </p:sp>
    </p:spTree>
    <p:extLst>
      <p:ext uri="{BB962C8B-B14F-4D97-AF65-F5344CB8AC3E}">
        <p14:creationId xmlns:p14="http://schemas.microsoft.com/office/powerpoint/2010/main" val="3148589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was the other </a:t>
            </a:r>
            <a:r>
              <a:rPr lang="en-US" dirty="0" err="1"/>
              <a:t>qn</a:t>
            </a:r>
            <a:r>
              <a:rPr lang="en-US" dirty="0"/>
              <a:t>?</a:t>
            </a:r>
          </a:p>
          <a:p>
            <a:r>
              <a:rPr lang="en-US" dirty="0"/>
              <a:t>Weight</a:t>
            </a:r>
            <a:r>
              <a:rPr lang="en-US" baseline="0" dirty="0"/>
              <a:t> of the newborn</a:t>
            </a:r>
          </a:p>
          <a:p>
            <a:r>
              <a:rPr lang="en-US" baseline="0" dirty="0"/>
              <a:t>80mls/kg/d because increase body S.A to weight ratio thus have </a:t>
            </a:r>
            <a:r>
              <a:rPr lang="en-US" b="1" baseline="0" dirty="0"/>
              <a:t>more insensible water loss </a:t>
            </a:r>
          </a:p>
        </p:txBody>
      </p:sp>
      <p:sp>
        <p:nvSpPr>
          <p:cNvPr id="4" name="Slide Number Placeholder 3"/>
          <p:cNvSpPr>
            <a:spLocks noGrp="1"/>
          </p:cNvSpPr>
          <p:nvPr>
            <p:ph type="sldNum" sz="quarter" idx="5"/>
          </p:nvPr>
        </p:nvSpPr>
        <p:spPr/>
        <p:txBody>
          <a:bodyPr/>
          <a:lstStyle/>
          <a:p>
            <a:pPr>
              <a:defRPr/>
            </a:pPr>
            <a:fld id="{33D32753-54B3-4277-B6DD-CBE92C454392}" type="slidenum">
              <a:rPr lang="en-GB" altLang="en-US" smtClean="0"/>
              <a:pPr>
                <a:defRPr/>
              </a:pPr>
              <a:t>11</a:t>
            </a:fld>
            <a:endParaRPr lang="en-GB" altLang="en-US"/>
          </a:p>
        </p:txBody>
      </p:sp>
    </p:spTree>
    <p:extLst>
      <p:ext uri="{BB962C8B-B14F-4D97-AF65-F5344CB8AC3E}">
        <p14:creationId xmlns:p14="http://schemas.microsoft.com/office/powerpoint/2010/main" val="4167316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9BFDC706-B272-4091-9886-64B317937137}"/>
              </a:ext>
            </a:extLst>
          </p:cNvPr>
          <p:cNvSpPr>
            <a:spLocks noGrp="1" noRot="1" noChangeAspect="1" noChangeArrowheads="1" noTextEdit="1"/>
          </p:cNvSpPr>
          <p:nvPr>
            <p:ph type="sldImg"/>
          </p:nvPr>
        </p:nvSpPr>
        <p:spPr>
          <a:ln/>
        </p:spPr>
      </p:sp>
      <p:sp>
        <p:nvSpPr>
          <p:cNvPr id="199683" name="Notes Placeholder 2">
            <a:extLst>
              <a:ext uri="{FF2B5EF4-FFF2-40B4-BE49-F238E27FC236}">
                <a16:creationId xmlns:a16="http://schemas.microsoft.com/office/drawing/2014/main" id="{CDC3B26C-AA59-4B3C-8B2A-E12F009126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Calculate for D1 And D4</a:t>
            </a:r>
          </a:p>
          <a:p>
            <a:endParaRPr lang="en-GB" altLang="en-US" dirty="0"/>
          </a:p>
          <a:p>
            <a:r>
              <a:rPr lang="en-GB" altLang="en-US" dirty="0"/>
              <a:t>The goal for nutrition of the preterm infant should be to achieve a postnatal growth rate approximating that of the normal </a:t>
            </a:r>
            <a:r>
              <a:rPr lang="en-GB" altLang="en-US" dirty="0" err="1"/>
              <a:t>fetus</a:t>
            </a:r>
            <a:r>
              <a:rPr lang="en-GB" altLang="en-US" dirty="0"/>
              <a:t> of the same gestational age.</a:t>
            </a:r>
          </a:p>
          <a:p>
            <a:endParaRPr lang="en-GB" altLang="en-US" dirty="0"/>
          </a:p>
          <a:p>
            <a:r>
              <a:rPr lang="en-GB" altLang="en-US" dirty="0"/>
              <a:t>Emphasize that increase by 30mls/kg of EBM per day while retaining the total daily requirement</a:t>
            </a:r>
          </a:p>
          <a:p>
            <a:r>
              <a:rPr lang="en-GB" altLang="en-US" dirty="0"/>
              <a:t>Max IVF is 150ml/kg</a:t>
            </a:r>
          </a:p>
          <a:p>
            <a:r>
              <a:rPr lang="en-GB" altLang="en-US" dirty="0"/>
              <a:t>Max EBM is 180mls/kg/d</a:t>
            </a:r>
          </a:p>
        </p:txBody>
      </p:sp>
      <p:sp>
        <p:nvSpPr>
          <p:cNvPr id="199684" name="Slide Number Placeholder 3">
            <a:extLst>
              <a:ext uri="{FF2B5EF4-FFF2-40B4-BE49-F238E27FC236}">
                <a16:creationId xmlns:a16="http://schemas.microsoft.com/office/drawing/2014/main" id="{BE3AB6CB-F3B9-42F7-9384-B3EA7CA7D2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AF2F5B-1EDE-4B65-BE2A-E163382CA2FA}"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75091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BPP page 61</a:t>
            </a:r>
          </a:p>
          <a:p>
            <a:r>
              <a:rPr lang="en-US" dirty="0"/>
              <a:t>Comprehensive</a:t>
            </a:r>
            <a:r>
              <a:rPr lang="en-US" baseline="0" dirty="0"/>
              <a:t> Newborn 21</a:t>
            </a:r>
            <a:endParaRPr lang="en-US" dirty="0"/>
          </a:p>
        </p:txBody>
      </p:sp>
      <p:sp>
        <p:nvSpPr>
          <p:cNvPr id="4" name="Slide Number Placeholder 3"/>
          <p:cNvSpPr>
            <a:spLocks noGrp="1"/>
          </p:cNvSpPr>
          <p:nvPr>
            <p:ph type="sldNum" sz="quarter" idx="5"/>
          </p:nvPr>
        </p:nvSpPr>
        <p:spPr/>
        <p:txBody>
          <a:bodyPr/>
          <a:lstStyle/>
          <a:p>
            <a:pPr>
              <a:defRPr/>
            </a:pPr>
            <a:fld id="{33D32753-54B3-4277-B6DD-CBE92C454392}" type="slidenum">
              <a:rPr lang="en-GB" altLang="en-US" smtClean="0"/>
              <a:pPr>
                <a:defRPr/>
              </a:pPr>
              <a:t>13</a:t>
            </a:fld>
            <a:endParaRPr lang="en-GB" altLang="en-US"/>
          </a:p>
        </p:txBody>
      </p:sp>
    </p:spTree>
    <p:extLst>
      <p:ext uri="{BB962C8B-B14F-4D97-AF65-F5344CB8AC3E}">
        <p14:creationId xmlns:p14="http://schemas.microsoft.com/office/powerpoint/2010/main" val="634781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Characteristics of unstable newborn:</a:t>
            </a:r>
          </a:p>
          <a:p>
            <a:r>
              <a:rPr lang="en-US" b="0" dirty="0"/>
              <a:t>Convulsions</a:t>
            </a:r>
          </a:p>
          <a:p>
            <a:r>
              <a:rPr lang="en-US" b="0" dirty="0" err="1"/>
              <a:t>Unconciousness</a:t>
            </a:r>
            <a:endParaRPr lang="en-US" b="0" dirty="0"/>
          </a:p>
          <a:p>
            <a:r>
              <a:rPr lang="en-US" b="0" dirty="0"/>
              <a:t>Severe</a:t>
            </a:r>
            <a:r>
              <a:rPr lang="en-US" b="0" baseline="0" dirty="0"/>
              <a:t> respiratory distress evidenced by severe LCWI</a:t>
            </a:r>
          </a:p>
          <a:p>
            <a:r>
              <a:rPr lang="en-US" b="0" baseline="0" dirty="0"/>
              <a:t>Absent bowel sounds</a:t>
            </a:r>
            <a:endParaRPr lang="en-US" b="0" dirty="0"/>
          </a:p>
        </p:txBody>
      </p:sp>
      <p:sp>
        <p:nvSpPr>
          <p:cNvPr id="4" name="Slide Number Placeholder 3"/>
          <p:cNvSpPr>
            <a:spLocks noGrp="1"/>
          </p:cNvSpPr>
          <p:nvPr>
            <p:ph type="sldNum" sz="quarter" idx="5"/>
          </p:nvPr>
        </p:nvSpPr>
        <p:spPr/>
        <p:txBody>
          <a:bodyPr/>
          <a:lstStyle/>
          <a:p>
            <a:pPr>
              <a:defRPr/>
            </a:pPr>
            <a:fld id="{33D32753-54B3-4277-B6DD-CBE92C454392}" type="slidenum">
              <a:rPr lang="en-GB" altLang="en-US" smtClean="0"/>
              <a:pPr>
                <a:defRPr/>
              </a:pPr>
              <a:t>14</a:t>
            </a:fld>
            <a:endParaRPr lang="en-GB" altLang="en-US"/>
          </a:p>
        </p:txBody>
      </p:sp>
    </p:spTree>
    <p:extLst>
      <p:ext uri="{BB962C8B-B14F-4D97-AF65-F5344CB8AC3E}">
        <p14:creationId xmlns:p14="http://schemas.microsoft.com/office/powerpoint/2010/main" val="2481158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00436D01-9A58-44F9-8B3E-991F50282D68}"/>
              </a:ext>
            </a:extLst>
          </p:cNvPr>
          <p:cNvSpPr>
            <a:spLocks noGrp="1" noRot="1" noChangeAspect="1" noChangeArrowheads="1" noTextEdit="1"/>
          </p:cNvSpPr>
          <p:nvPr>
            <p:ph type="sldImg"/>
          </p:nvPr>
        </p:nvSpPr>
        <p:spPr>
          <a:ln/>
        </p:spPr>
      </p:sp>
      <p:sp>
        <p:nvSpPr>
          <p:cNvPr id="202755" name="Notes Placeholder 2">
            <a:extLst>
              <a:ext uri="{FF2B5EF4-FFF2-40B4-BE49-F238E27FC236}">
                <a16:creationId xmlns:a16="http://schemas.microsoft.com/office/drawing/2014/main" id="{11FC8D4C-F387-457C-A231-F8708BC612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Emphasize that increase by 30mls of EBM per day while retaining the total daily requirement</a:t>
            </a:r>
          </a:p>
          <a:p>
            <a:r>
              <a:rPr lang="en-GB" altLang="en-US" dirty="0"/>
              <a:t>Max IVF is 150ml/kg</a:t>
            </a:r>
          </a:p>
          <a:p>
            <a:endParaRPr lang="en-GB" altLang="en-US" dirty="0"/>
          </a:p>
          <a:p>
            <a:r>
              <a:rPr lang="en-GB" altLang="en-US" dirty="0"/>
              <a:t>Example with 1.3 kg </a:t>
            </a:r>
          </a:p>
          <a:p>
            <a:endParaRPr lang="en-GB" altLang="en-US" dirty="0"/>
          </a:p>
        </p:txBody>
      </p:sp>
      <p:sp>
        <p:nvSpPr>
          <p:cNvPr id="202756" name="Slide Number Placeholder 3">
            <a:extLst>
              <a:ext uri="{FF2B5EF4-FFF2-40B4-BE49-F238E27FC236}">
                <a16:creationId xmlns:a16="http://schemas.microsoft.com/office/drawing/2014/main" id="{0A95FD27-0C21-4980-8E38-FF9DD4D589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C9BD14E-8BD5-45DE-A4D5-2C8ED5567A2C}" type="slidenum">
              <a:rPr lang="en-GB" altLang="en-US" sz="1200" smtClean="0">
                <a:solidFill>
                  <a:srgbClr val="000000"/>
                </a:solidFill>
              </a:rPr>
              <a:pPr/>
              <a:t>15</a:t>
            </a:fld>
            <a:endParaRPr lang="en-GB" altLang="en-US" sz="1200">
              <a:solidFill>
                <a:srgbClr val="000000"/>
              </a:solidFill>
            </a:endParaRPr>
          </a:p>
        </p:txBody>
      </p:sp>
    </p:spTree>
    <p:extLst>
      <p:ext uri="{BB962C8B-B14F-4D97-AF65-F5344CB8AC3E}">
        <p14:creationId xmlns:p14="http://schemas.microsoft.com/office/powerpoint/2010/main" val="1966501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9BFDC706-B272-4091-9886-64B317937137}"/>
              </a:ext>
            </a:extLst>
          </p:cNvPr>
          <p:cNvSpPr>
            <a:spLocks noGrp="1" noRot="1" noChangeAspect="1" noChangeArrowheads="1" noTextEdit="1"/>
          </p:cNvSpPr>
          <p:nvPr>
            <p:ph type="sldImg"/>
          </p:nvPr>
        </p:nvSpPr>
        <p:spPr>
          <a:ln/>
        </p:spPr>
      </p:sp>
      <p:sp>
        <p:nvSpPr>
          <p:cNvPr id="199683" name="Notes Placeholder 2">
            <a:extLst>
              <a:ext uri="{FF2B5EF4-FFF2-40B4-BE49-F238E27FC236}">
                <a16:creationId xmlns:a16="http://schemas.microsoft.com/office/drawing/2014/main" id="{CDC3B26C-AA59-4B3C-8B2A-E12F009126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D1 and D4</a:t>
            </a:r>
          </a:p>
          <a:p>
            <a:r>
              <a:rPr lang="en-GB" altLang="en-US" dirty="0"/>
              <a:t>The goal for nutrition of the preterm infant should be to achieve a postnatal growth rate approximating that of the normal </a:t>
            </a:r>
            <a:r>
              <a:rPr lang="en-GB" altLang="en-US" dirty="0" err="1"/>
              <a:t>fetus</a:t>
            </a:r>
            <a:r>
              <a:rPr lang="en-GB" altLang="en-US" dirty="0"/>
              <a:t> of the same gestational age.</a:t>
            </a:r>
          </a:p>
          <a:p>
            <a:endParaRPr lang="en-GB" altLang="en-US" dirty="0"/>
          </a:p>
          <a:p>
            <a:r>
              <a:rPr lang="en-GB" altLang="en-US" dirty="0"/>
              <a:t>Emphasize that increase by 30mls of EBM per day while retaining the total daily requirement</a:t>
            </a:r>
          </a:p>
          <a:p>
            <a:r>
              <a:rPr lang="en-GB" altLang="en-US" dirty="0"/>
              <a:t>Max IVF is 150ml/kg</a:t>
            </a:r>
          </a:p>
          <a:p>
            <a:r>
              <a:rPr lang="en-GB" altLang="en-US" dirty="0"/>
              <a:t>Max EBM is 200ml-240/kg/day </a:t>
            </a:r>
          </a:p>
          <a:p>
            <a:r>
              <a:rPr lang="en-GB" altLang="en-US" dirty="0"/>
              <a:t>Aspirates feedback </a:t>
            </a:r>
          </a:p>
          <a:p>
            <a:r>
              <a:rPr lang="en-GB" altLang="en-US" dirty="0"/>
              <a:t>Some EVLBW may not tolerate 180ml/kg/day – individualize the max feeds. </a:t>
            </a:r>
          </a:p>
          <a:p>
            <a:r>
              <a:rPr lang="en-GB" altLang="en-US" dirty="0"/>
              <a:t>Reaching full feeds within a week is achievable—in an RCT on VLBWI, the median time to reach 170 mL/kg/day was 7 days after fast advancement of enteral feeding, with no increase in </a:t>
            </a:r>
            <a:r>
              <a:rPr lang="en-GB" altLang="en-US" dirty="0" err="1"/>
              <a:t>apneas</a:t>
            </a:r>
            <a:r>
              <a:rPr lang="en-GB" altLang="en-US" dirty="0"/>
              <a:t>, feed interruptions, and intolerance </a:t>
            </a:r>
          </a:p>
        </p:txBody>
      </p:sp>
      <p:sp>
        <p:nvSpPr>
          <p:cNvPr id="199684" name="Slide Number Placeholder 3">
            <a:extLst>
              <a:ext uri="{FF2B5EF4-FFF2-40B4-BE49-F238E27FC236}">
                <a16:creationId xmlns:a16="http://schemas.microsoft.com/office/drawing/2014/main" id="{BE3AB6CB-F3B9-42F7-9384-B3EA7CA7D2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AF2F5B-1EDE-4B65-BE2A-E163382CA2FA}"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45434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BPP</a:t>
            </a:r>
            <a:r>
              <a:rPr lang="en-US" b="1" baseline="0" dirty="0"/>
              <a:t> page 62</a:t>
            </a:r>
          </a:p>
          <a:p>
            <a:r>
              <a:rPr lang="en-US" b="1" baseline="0" dirty="0"/>
              <a:t>Comprehensive page 23</a:t>
            </a:r>
            <a:endParaRPr lang="en-US" b="1" dirty="0"/>
          </a:p>
        </p:txBody>
      </p:sp>
      <p:sp>
        <p:nvSpPr>
          <p:cNvPr id="4" name="Slide Number Placeholder 3"/>
          <p:cNvSpPr>
            <a:spLocks noGrp="1"/>
          </p:cNvSpPr>
          <p:nvPr>
            <p:ph type="sldNum" sz="quarter" idx="5"/>
          </p:nvPr>
        </p:nvSpPr>
        <p:spPr/>
        <p:txBody>
          <a:bodyPr/>
          <a:lstStyle/>
          <a:p>
            <a:pPr>
              <a:defRPr/>
            </a:pPr>
            <a:fld id="{33D32753-54B3-4277-B6DD-CBE92C454392}" type="slidenum">
              <a:rPr lang="en-GB" altLang="en-US" smtClean="0"/>
              <a:pPr>
                <a:defRPr/>
              </a:pPr>
              <a:t>17</a:t>
            </a:fld>
            <a:endParaRPr lang="en-GB" altLang="en-US"/>
          </a:p>
        </p:txBody>
      </p:sp>
    </p:spTree>
    <p:extLst>
      <p:ext uri="{BB962C8B-B14F-4D97-AF65-F5344CB8AC3E}">
        <p14:creationId xmlns:p14="http://schemas.microsoft.com/office/powerpoint/2010/main" val="534968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00436D01-9A58-44F9-8B3E-991F50282D68}"/>
              </a:ext>
            </a:extLst>
          </p:cNvPr>
          <p:cNvSpPr>
            <a:spLocks noGrp="1" noRot="1" noChangeAspect="1" noChangeArrowheads="1" noTextEdit="1"/>
          </p:cNvSpPr>
          <p:nvPr>
            <p:ph type="sldImg"/>
          </p:nvPr>
        </p:nvSpPr>
        <p:spPr>
          <a:ln/>
        </p:spPr>
      </p:sp>
      <p:sp>
        <p:nvSpPr>
          <p:cNvPr id="202755" name="Notes Placeholder 2">
            <a:extLst>
              <a:ext uri="{FF2B5EF4-FFF2-40B4-BE49-F238E27FC236}">
                <a16:creationId xmlns:a16="http://schemas.microsoft.com/office/drawing/2014/main" id="{11FC8D4C-F387-457C-A231-F8708BC612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202756" name="Slide Number Placeholder 3">
            <a:extLst>
              <a:ext uri="{FF2B5EF4-FFF2-40B4-BE49-F238E27FC236}">
                <a16:creationId xmlns:a16="http://schemas.microsoft.com/office/drawing/2014/main" id="{0A95FD27-0C21-4980-8E38-FF9DD4D589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C9BD14E-8BD5-45DE-A4D5-2C8ED5567A2C}" type="slidenum">
              <a:rPr lang="en-GB" altLang="en-US" sz="1200" smtClean="0">
                <a:solidFill>
                  <a:srgbClr val="000000"/>
                </a:solidFill>
              </a:rPr>
              <a:pPr/>
              <a:t>18</a:t>
            </a:fld>
            <a:endParaRPr lang="en-GB" altLang="en-US" sz="1200">
              <a:solidFill>
                <a:srgbClr val="000000"/>
              </a:solidFill>
            </a:endParaRPr>
          </a:p>
        </p:txBody>
      </p:sp>
    </p:spTree>
    <p:extLst>
      <p:ext uri="{BB962C8B-B14F-4D97-AF65-F5344CB8AC3E}">
        <p14:creationId xmlns:p14="http://schemas.microsoft.com/office/powerpoint/2010/main" val="117673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ChangeArrowheads="1" noTextEdit="1"/>
          </p:cNvSpPr>
          <p:nvPr>
            <p:ph type="sldImg"/>
          </p:nvPr>
        </p:nvSpPr>
        <p:spPr>
          <a:ln/>
        </p:spPr>
      </p:sp>
      <p:sp>
        <p:nvSpPr>
          <p:cNvPr id="3584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This is an exercise I would like people to pass through  - I will break you into small groups and we go through this. </a:t>
            </a:r>
          </a:p>
          <a:p>
            <a:r>
              <a:rPr lang="en-GB" altLang="en-US" dirty="0"/>
              <a:t>Please calculate these so that you have answers you have 5 minutes</a:t>
            </a:r>
          </a:p>
          <a:p>
            <a:r>
              <a:rPr lang="en-GB" altLang="en-US" dirty="0"/>
              <a:t>Qn1-</a:t>
            </a:r>
            <a:r>
              <a:rPr lang="en-GB" altLang="en-US" baseline="0" dirty="0"/>
              <a:t> what 3 </a:t>
            </a:r>
            <a:r>
              <a:rPr lang="en-GB" altLang="en-US" baseline="0" dirty="0" err="1"/>
              <a:t>qns</a:t>
            </a:r>
            <a:r>
              <a:rPr lang="en-GB" altLang="en-US" baseline="0" dirty="0"/>
              <a:t> to </a:t>
            </a:r>
            <a:r>
              <a:rPr lang="en-GB" altLang="en-US" baseline="0" dirty="0" err="1"/>
              <a:t>ask,Stable</a:t>
            </a:r>
            <a:r>
              <a:rPr lang="en-GB" altLang="en-US" baseline="0" dirty="0"/>
              <a:t>-Can they breast </a:t>
            </a:r>
            <a:r>
              <a:rPr lang="en-GB" altLang="en-US" baseline="0" dirty="0" err="1"/>
              <a:t>feed,No</a:t>
            </a:r>
            <a:r>
              <a:rPr lang="en-GB" altLang="en-US" baseline="0" dirty="0"/>
              <a:t>-Cup or NGT so NGT &lt;1400g D1 1.4*80=112mls=14mls D2 18mls BPP page 61</a:t>
            </a:r>
          </a:p>
          <a:p>
            <a:r>
              <a:rPr lang="en-GB" altLang="en-US" baseline="0" dirty="0"/>
              <a:t>Qn2 stable-Severe BA=Multiple convulsions.D1 IVF 60mls/kg*1.8=108mls/24mls=4.5mls/hr,D2 TDF=80mls/kg EBM=30mls/kg *1.8mls=54mls/8=6.75mls=7mls. IVF 80-30mls=50*1.8=90mls/24=3.75mls/hr=4mls BPP </a:t>
            </a:r>
            <a:r>
              <a:rPr lang="en-GB" altLang="en-US" baseline="0" dirty="0" err="1"/>
              <a:t>pg</a:t>
            </a:r>
            <a:r>
              <a:rPr lang="en-GB" altLang="en-US" baseline="0" dirty="0"/>
              <a:t> 60</a:t>
            </a:r>
          </a:p>
          <a:p>
            <a:r>
              <a:rPr lang="en-GB" altLang="en-US" baseline="0" dirty="0" err="1"/>
              <a:t>Qn</a:t>
            </a:r>
            <a:r>
              <a:rPr lang="en-GB" altLang="en-US" baseline="0" dirty="0"/>
              <a:t> 3-Stable or unstable=Unstable </a:t>
            </a:r>
            <a:r>
              <a:rPr lang="en-GB" altLang="en-US" baseline="0" dirty="0" err="1"/>
              <a:t>Bwt</a:t>
            </a:r>
            <a:r>
              <a:rPr lang="en-GB" altLang="en-US" baseline="0" dirty="0"/>
              <a:t>=&lt;1.5kgs=80mls/kg/d D1=80*1.2=96/24=4mls/hr  D2 </a:t>
            </a:r>
          </a:p>
          <a:p>
            <a:r>
              <a:rPr lang="en-GB" altLang="en-US" baseline="0" dirty="0" err="1"/>
              <a:t>Qn</a:t>
            </a:r>
            <a:r>
              <a:rPr lang="en-GB" altLang="en-US" baseline="0" dirty="0"/>
              <a:t> 4= Stable or Unstable/=Stable breastfeed or </a:t>
            </a:r>
            <a:r>
              <a:rPr lang="en-GB" altLang="en-US" baseline="0" dirty="0" err="1"/>
              <a:t>not.They</a:t>
            </a:r>
            <a:r>
              <a:rPr lang="en-GB" altLang="en-US" baseline="0" dirty="0"/>
              <a:t> cant breastfeed but which other mode of feeding is </a:t>
            </a:r>
            <a:r>
              <a:rPr lang="en-GB" altLang="en-US" baseline="0" dirty="0" err="1"/>
              <a:t>cup.This</a:t>
            </a:r>
            <a:r>
              <a:rPr lang="en-GB" altLang="en-US" baseline="0" dirty="0"/>
              <a:t> </a:t>
            </a:r>
            <a:r>
              <a:rPr lang="en-GB" altLang="en-US" baseline="0" dirty="0" err="1"/>
              <a:t>newborn</a:t>
            </a:r>
            <a:r>
              <a:rPr lang="en-GB" altLang="en-US" baseline="0" dirty="0"/>
              <a:t> feed according t the hunger ques.</a:t>
            </a:r>
            <a:endParaRPr lang="en-GB" altLang="en-US" dirty="0"/>
          </a:p>
          <a:p>
            <a:endParaRPr lang="en-GB" altLang="en-US" dirty="0"/>
          </a:p>
          <a:p>
            <a:r>
              <a:rPr lang="en-GB" altLang="en-US" dirty="0"/>
              <a:t>Engage the class on the effect of missing an oral feed </a:t>
            </a:r>
            <a:r>
              <a:rPr lang="en-GB" altLang="en-US" dirty="0" err="1"/>
              <a:t>eg</a:t>
            </a:r>
            <a:r>
              <a:rPr lang="en-GB" altLang="en-US" dirty="0"/>
              <a:t> because mum late to express milk – not allowed in the NBU</a:t>
            </a:r>
          </a:p>
          <a:p>
            <a:r>
              <a:rPr lang="en-GB" altLang="en-US" dirty="0"/>
              <a:t>Also effect of line tissuing – fixed in the morning – baby receives no IVF fluid for </a:t>
            </a:r>
            <a:r>
              <a:rPr lang="en-GB" altLang="en-US" dirty="0" err="1"/>
              <a:t>6hours</a:t>
            </a:r>
            <a:endParaRPr lang="en-GB" altLang="en-US" dirty="0"/>
          </a:p>
          <a:p>
            <a:r>
              <a:rPr lang="en-GB" altLang="en-US" dirty="0"/>
              <a:t>For baby number 4, feed on demand via cup based on hunger cues</a:t>
            </a:r>
          </a:p>
        </p:txBody>
      </p:sp>
      <p:sp>
        <p:nvSpPr>
          <p:cNvPr id="3584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4DF942B-71A1-4149-97DC-F6AB1B040B7C}" type="slidenum">
              <a:rPr lang="en-GB" altLang="en-US" sz="1200" smtClean="0"/>
              <a:pPr/>
              <a:t>19</a:t>
            </a:fld>
            <a:endParaRPr lang="en-GB" altLang="en-US" sz="1200"/>
          </a:p>
        </p:txBody>
      </p:sp>
    </p:spTree>
    <p:extLst>
      <p:ext uri="{BB962C8B-B14F-4D97-AF65-F5344CB8AC3E}">
        <p14:creationId xmlns:p14="http://schemas.microsoft.com/office/powerpoint/2010/main" val="182056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endParaRPr lang="en-GB" altLang="en-US" b="1"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94076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a:t>
            </a:r>
            <a:r>
              <a:rPr lang="en-US" baseline="0" dirty="0"/>
              <a:t> to </a:t>
            </a:r>
            <a:r>
              <a:rPr lang="en-US" baseline="0" dirty="0" err="1"/>
              <a:t>feed?How</a:t>
            </a:r>
            <a:r>
              <a:rPr lang="en-US" baseline="0" dirty="0"/>
              <a:t> to feed?</a:t>
            </a:r>
          </a:p>
          <a:p>
            <a:r>
              <a:rPr lang="en-US" baseline="0" dirty="0"/>
              <a:t>Remember the triangle-best is the Bf </a:t>
            </a:r>
          </a:p>
          <a:p>
            <a:r>
              <a:rPr lang="en-US" baseline="0" dirty="0"/>
              <a:t>Now we need to know how to express the breast milk</a:t>
            </a:r>
          </a:p>
          <a:p>
            <a:r>
              <a:rPr lang="en-US" baseline="0" dirty="0"/>
              <a:t> introductory look at the anatomy</a:t>
            </a:r>
          </a:p>
          <a:p>
            <a:r>
              <a:rPr lang="en-US" baseline="0" dirty="0"/>
              <a:t>Hormones for lactation</a:t>
            </a:r>
            <a:endParaRPr lang="en-US" dirty="0"/>
          </a:p>
        </p:txBody>
      </p:sp>
      <p:sp>
        <p:nvSpPr>
          <p:cNvPr id="4" name="Slide Number Placeholder 3"/>
          <p:cNvSpPr>
            <a:spLocks noGrp="1"/>
          </p:cNvSpPr>
          <p:nvPr>
            <p:ph type="sldNum" sz="quarter" idx="10"/>
          </p:nvPr>
        </p:nvSpPr>
        <p:spPr/>
        <p:txBody>
          <a:bodyPr/>
          <a:lstStyle/>
          <a:p>
            <a:pPr>
              <a:defRPr/>
            </a:pPr>
            <a:fld id="{33D32753-54B3-4277-B6DD-CBE92C454392}" type="slidenum">
              <a:rPr lang="en-GB" altLang="en-US" smtClean="0"/>
              <a:pPr>
                <a:defRPr/>
              </a:pPr>
              <a:t>20</a:t>
            </a:fld>
            <a:endParaRPr lang="en-GB" altLang="en-US"/>
          </a:p>
        </p:txBody>
      </p:sp>
    </p:spTree>
    <p:extLst>
      <p:ext uri="{BB962C8B-B14F-4D97-AF65-F5344CB8AC3E}">
        <p14:creationId xmlns:p14="http://schemas.microsoft.com/office/powerpoint/2010/main" val="1366612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4866" name="Shape 108">
            <a:extLst>
              <a:ext uri="{FF2B5EF4-FFF2-40B4-BE49-F238E27FC236}">
                <a16:creationId xmlns:a16="http://schemas.microsoft.com/office/drawing/2014/main" id="{00043399-1DDA-4B2E-B1D0-22EA1F725DC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10243" name="Shape 109">
            <a:extLst>
              <a:ext uri="{FF2B5EF4-FFF2-40B4-BE49-F238E27FC236}">
                <a16:creationId xmlns:a16="http://schemas.microsoft.com/office/drawing/2014/main" id="{608F77FB-7775-4A47-85D9-4D3CE7A8CD4E}"/>
              </a:ext>
            </a:extLst>
          </p:cNvPr>
          <p:cNvSpPr>
            <a:spLocks noGrp="1"/>
          </p:cNvSpPr>
          <p:nvPr>
            <p:ph type="body" idx="1"/>
          </p:nvPr>
        </p:nvSpPr>
        <p:spPr>
          <a:xfrm>
            <a:off x="685800" y="4343400"/>
            <a:ext cx="5486400" cy="4114800"/>
          </a:xfrm>
          <a:ln/>
        </p:spPr>
        <p:txBody>
          <a:bodyPr lIns="91425" tIns="91425" rIns="91425" bIns="91425"/>
          <a:lstStyle/>
          <a:p>
            <a:pPr marL="0" indent="0">
              <a:spcBef>
                <a:spcPct val="0"/>
              </a:spcBef>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The lobules are drained by a lactiferous duct. Lactiferous ducts converge towards the nipple and open on it. Each duct has a dilation near its termination– ampullae- that serves as </a:t>
            </a:r>
            <a:r>
              <a:rPr kumimoji="0" lang="en-US" sz="2400" b="1" i="0" u="none" strike="noStrike" kern="1200" cap="none" spc="0" normalizeH="0" baseline="0" noProof="0" dirty="0">
                <a:ln>
                  <a:noFill/>
                </a:ln>
                <a:solidFill>
                  <a:srgbClr val="000000"/>
                </a:solidFill>
                <a:effectLst/>
                <a:uLnTx/>
                <a:uFillTx/>
                <a:latin typeface="Arial"/>
                <a:ea typeface="+mn-ea"/>
                <a:cs typeface="+mn-cs"/>
              </a:rPr>
              <a:t>temporary milk containers.</a:t>
            </a:r>
            <a:endParaRPr kumimoji="0" lang="en-GB" sz="2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Oxytocin makes the myoepithelial cells around the alveoli contract.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Each nipple contains 15 to 25 lactiferous ducts end as small orifices near the tip of the nipple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342900" indent="-342900">
              <a:spcBef>
                <a:spcPct val="0"/>
              </a:spcBef>
              <a:buFont typeface="Arial" panose="020B0604020202020204" pitchFamily="34" charset="0"/>
              <a:buChar char="•"/>
              <a:defRPr/>
            </a:pPr>
            <a:r>
              <a:rPr lang="en-US" altLang="en-US" sz="2400" b="1" dirty="0">
                <a:latin typeface="Arial" panose="020B0604020202020204" pitchFamily="34" charset="0"/>
                <a:cs typeface="Arial" panose="020B0604020202020204" pitchFamily="34" charset="0"/>
              </a:rPr>
              <a:t>Significant elevations </a:t>
            </a:r>
            <a:r>
              <a:rPr lang="en-US" altLang="en-US" sz="2400" dirty="0">
                <a:latin typeface="Arial" panose="020B0604020202020204" pitchFamily="34" charset="0"/>
                <a:cs typeface="Arial" panose="020B0604020202020204" pitchFamily="34" charset="0"/>
              </a:rPr>
              <a:t>of </a:t>
            </a:r>
            <a:r>
              <a:rPr lang="en-US" altLang="en-US" sz="2400" b="1" dirty="0">
                <a:latin typeface="Arial" panose="020B0604020202020204" pitchFamily="34" charset="0"/>
                <a:cs typeface="Arial" panose="020B0604020202020204" pitchFamily="34" charset="0"/>
              </a:rPr>
              <a:t>maternal oxytocin </a:t>
            </a:r>
            <a:r>
              <a:rPr lang="en-US" altLang="en-US" sz="2400" dirty="0">
                <a:latin typeface="Arial" panose="020B0604020202020204" pitchFamily="34" charset="0"/>
                <a:cs typeface="Arial" panose="020B0604020202020204" pitchFamily="34" charset="0"/>
              </a:rPr>
              <a:t>levels occur at </a:t>
            </a:r>
            <a:r>
              <a:rPr lang="en-US" altLang="en-US" sz="2400" b="1" dirty="0">
                <a:latin typeface="Arial" panose="020B0604020202020204" pitchFamily="34" charset="0"/>
                <a:cs typeface="Arial" panose="020B0604020202020204" pitchFamily="34" charset="0"/>
              </a:rPr>
              <a:t>15, 30 and 45 minutes </a:t>
            </a:r>
            <a:r>
              <a:rPr lang="en-US" altLang="en-US" sz="2400" dirty="0">
                <a:latin typeface="Arial" panose="020B0604020202020204" pitchFamily="34" charset="0"/>
                <a:cs typeface="Arial" panose="020B0604020202020204" pitchFamily="34" charset="0"/>
              </a:rPr>
              <a:t>after delivery when the </a:t>
            </a:r>
            <a:r>
              <a:rPr lang="en-US" altLang="en-US" sz="2400" b="1" dirty="0">
                <a:latin typeface="Arial" panose="020B0604020202020204" pitchFamily="34" charset="0"/>
                <a:cs typeface="Arial" panose="020B0604020202020204" pitchFamily="34" charset="0"/>
              </a:rPr>
              <a:t>baby</a:t>
            </a:r>
            <a:r>
              <a:rPr lang="en-US" altLang="en-US" sz="2400" dirty="0">
                <a:latin typeface="Arial" panose="020B0604020202020204" pitchFamily="34" charset="0"/>
                <a:cs typeface="Arial" panose="020B0604020202020204" pitchFamily="34" charset="0"/>
              </a:rPr>
              <a:t> is put </a:t>
            </a:r>
            <a:r>
              <a:rPr lang="en-US" altLang="en-US" sz="2400" b="1" dirty="0">
                <a:latin typeface="Arial" panose="020B0604020202020204" pitchFamily="34" charset="0"/>
                <a:cs typeface="Arial" panose="020B0604020202020204" pitchFamily="34" charset="0"/>
              </a:rPr>
              <a:t>skin to skin</a:t>
            </a:r>
          </a:p>
          <a:p>
            <a:pPr marL="342900" indent="-342900">
              <a:spcBef>
                <a:spcPct val="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These timings correspond with placenta expulsion and the baby’s initial reactive phase (alert, active, explorative, sucking reflex strongest)</a:t>
            </a:r>
          </a:p>
          <a:p>
            <a:pPr marL="342900" indent="-342900">
              <a:spcBef>
                <a:spcPct val="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Levels return to normal after 60 minutes if the baby is put on the breast</a:t>
            </a:r>
          </a:p>
          <a:p>
            <a:pPr marL="342900" indent="-342900">
              <a:spcBef>
                <a:spcPct val="0"/>
              </a:spcBef>
              <a:buFont typeface="Arial" panose="020B0604020202020204" pitchFamily="34" charset="0"/>
              <a:buChar char="•"/>
              <a:defRPr/>
            </a:pPr>
            <a:r>
              <a:rPr lang="en-US" altLang="en-US" sz="2400" b="1" dirty="0">
                <a:latin typeface="Arial" panose="020B0604020202020204" pitchFamily="34" charset="0"/>
                <a:cs typeface="Arial" panose="020B0604020202020204" pitchFamily="34" charset="0"/>
              </a:rPr>
              <a:t>This is why the first 1 hour of birth is crucial</a:t>
            </a:r>
          </a:p>
          <a:p>
            <a:pPr>
              <a:spcBef>
                <a:spcPct val="0"/>
              </a:spcBef>
              <a:defRPr/>
            </a:pPr>
            <a:r>
              <a:rPr lang="en-US" altLang="en-US" sz="2400" dirty="0">
                <a:latin typeface="Arial" panose="020B0604020202020204" pitchFamily="34" charset="0"/>
                <a:cs typeface="Arial" panose="020B0604020202020204" pitchFamily="34" charset="0"/>
              </a:rPr>
              <a:t> </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a:spcBef>
                <a:spcPct val="0"/>
              </a:spcBef>
              <a:defRPr/>
            </a:pPr>
            <a:endParaRPr lang="en-US" altLang="en-US" sz="2400" dirty="0">
              <a:latin typeface="Arial" panose="020B0604020202020204" pitchFamily="34" charset="0"/>
              <a:cs typeface="Arial" panose="020B0604020202020204" pitchFamily="34" charset="0"/>
            </a:endParaRPr>
          </a:p>
          <a:p>
            <a:pPr>
              <a:spcBef>
                <a:spcPct val="0"/>
              </a:spcBef>
              <a:defRPr/>
            </a:pPr>
            <a:r>
              <a:rPr lang="en-US" alt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77772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6914" name="Shape 108">
            <a:extLst>
              <a:ext uri="{FF2B5EF4-FFF2-40B4-BE49-F238E27FC236}">
                <a16:creationId xmlns:a16="http://schemas.microsoft.com/office/drawing/2014/main" id="{8B4BDB03-A672-4768-A095-873B40134CE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181251" name="Shape 109">
            <a:extLst>
              <a:ext uri="{FF2B5EF4-FFF2-40B4-BE49-F238E27FC236}">
                <a16:creationId xmlns:a16="http://schemas.microsoft.com/office/drawing/2014/main" id="{EF34267C-C75B-4344-ACA5-036DAF00E744}"/>
              </a:ext>
            </a:extLst>
          </p:cNvPr>
          <p:cNvSpPr>
            <a:spLocks noGrp="1"/>
          </p:cNvSpPr>
          <p:nvPr>
            <p:ph type="body" idx="1"/>
          </p:nvPr>
        </p:nvSpPr>
        <p:spPr>
          <a:xfrm>
            <a:off x="685800" y="4343400"/>
            <a:ext cx="5486400" cy="4114800"/>
          </a:xfrm>
          <a:ln/>
        </p:spPr>
        <p:txBody>
          <a:bodyPr lIns="91425" tIns="91425" rIns="91425" bIns="91425"/>
          <a:lstStyle/>
          <a:p>
            <a:pPr>
              <a:spcBef>
                <a:spcPct val="0"/>
              </a:spcBef>
              <a:buFont typeface="+mj-lt"/>
              <a:buNone/>
              <a:defRPr/>
            </a:pPr>
            <a:r>
              <a:rPr lang="en-US" altLang="en-US" sz="2400" dirty="0">
                <a:latin typeface="Arial" panose="020B0604020202020204" pitchFamily="34" charset="0"/>
                <a:cs typeface="Arial" panose="020B0604020202020204" pitchFamily="34" charset="0"/>
              </a:rPr>
              <a:t>Steps to Expression; </a:t>
            </a:r>
          </a:p>
          <a:p>
            <a:pPr marL="457200" indent="-457200">
              <a:spcBef>
                <a:spcPct val="0"/>
              </a:spcBef>
              <a:buFont typeface="+mj-lt"/>
              <a:buAutoNum type="arabicPeriod"/>
              <a:defRPr/>
            </a:pPr>
            <a:r>
              <a:rPr lang="en-US" altLang="en-US" sz="2400" b="1" dirty="0">
                <a:latin typeface="Arial" panose="020B0604020202020204" pitchFamily="34" charset="0"/>
                <a:cs typeface="Arial" panose="020B0604020202020204" pitchFamily="34" charset="0"/>
              </a:rPr>
              <a:t>Step 1 </a:t>
            </a:r>
            <a:r>
              <a:rPr lang="en-US" altLang="en-US" sz="2400" dirty="0">
                <a:latin typeface="Arial" panose="020B0604020202020204" pitchFamily="34" charset="0"/>
                <a:cs typeface="Arial" panose="020B0604020202020204" pitchFamily="34" charset="0"/>
              </a:rPr>
              <a:t>– Wash hands with soap and running water. Air dry or dry with disposable towel</a:t>
            </a:r>
          </a:p>
          <a:p>
            <a:pPr marL="457200" indent="-457200">
              <a:spcBef>
                <a:spcPct val="0"/>
              </a:spcBef>
              <a:buFont typeface="+mj-lt"/>
              <a:buAutoNum type="arabicPeriod"/>
              <a:defRPr/>
            </a:pPr>
            <a:r>
              <a:rPr lang="en-US" altLang="en-US" sz="2400" b="1" dirty="0">
                <a:latin typeface="Arial" panose="020B0604020202020204" pitchFamily="34" charset="0"/>
                <a:cs typeface="Arial" panose="020B0604020202020204" pitchFamily="34" charset="0"/>
              </a:rPr>
              <a:t>Step 2 </a:t>
            </a:r>
            <a:r>
              <a:rPr lang="en-US" altLang="en-US" sz="2400" dirty="0">
                <a:latin typeface="Arial" panose="020B0604020202020204" pitchFamily="34" charset="0"/>
                <a:cs typeface="Arial" panose="020B0604020202020204" pitchFamily="34" charset="0"/>
              </a:rPr>
              <a:t>– Prepare a container that is clean and has a wide rounded opening. Also prepare the containers you will store the milk in so when you are done you immediately keep the milk safe waiting for use. </a:t>
            </a:r>
          </a:p>
          <a:p>
            <a:pPr marL="457200" indent="-457200">
              <a:spcBef>
                <a:spcPct val="0"/>
              </a:spcBef>
              <a:buFont typeface="+mj-lt"/>
              <a:buAutoNum type="arabicPeriod"/>
              <a:defRPr/>
            </a:pPr>
            <a:r>
              <a:rPr lang="en-US" altLang="en-US" sz="2400" b="1" dirty="0">
                <a:latin typeface="Arial" panose="020B0604020202020204" pitchFamily="34" charset="0"/>
                <a:cs typeface="Arial" panose="020B0604020202020204" pitchFamily="34" charset="0"/>
              </a:rPr>
              <a:t>Step 3</a:t>
            </a:r>
            <a:r>
              <a:rPr lang="en-US" altLang="en-US" sz="2400" dirty="0">
                <a:latin typeface="Arial" panose="020B0604020202020204" pitchFamily="34" charset="0"/>
                <a:cs typeface="Arial" panose="020B0604020202020204" pitchFamily="34" charset="0"/>
              </a:rPr>
              <a:t> -  The mum should relax. She can look at her baby as sight can stimulate milk. She can also smell baby’s clothes. Stimulating her breast by massage can also help.</a:t>
            </a:r>
          </a:p>
          <a:p>
            <a:pPr marL="457200" indent="-457200">
              <a:spcBef>
                <a:spcPct val="0"/>
              </a:spcBef>
              <a:buFont typeface="+mj-lt"/>
              <a:buAutoNum type="arabicPeriod"/>
              <a:defRPr/>
            </a:pPr>
            <a:r>
              <a:rPr lang="en-US" altLang="en-US" sz="2400" b="1" dirty="0">
                <a:latin typeface="Arial" panose="020B0604020202020204" pitchFamily="34" charset="0"/>
                <a:cs typeface="Arial" panose="020B0604020202020204" pitchFamily="34" charset="0"/>
              </a:rPr>
              <a:t>Step 4</a:t>
            </a:r>
            <a:r>
              <a:rPr lang="en-US" altLang="en-US" sz="2400" dirty="0">
                <a:latin typeface="Arial" panose="020B0604020202020204" pitchFamily="34" charset="0"/>
                <a:cs typeface="Arial" panose="020B0604020202020204" pitchFamily="34" charset="0"/>
              </a:rPr>
              <a:t> – Mum should hold breast the breast with the thumb two fingers away from the top areola and the rest of the fingers supporting the lower part of the breast. She should use the other hand to hold the container she will use to collect the milk</a:t>
            </a:r>
          </a:p>
          <a:p>
            <a:pPr marL="457200" indent="-457200">
              <a:spcBef>
                <a:spcPct val="0"/>
              </a:spcBef>
              <a:buFont typeface="+mj-lt"/>
              <a:buAutoNum type="arabicPeriod"/>
              <a:defRPr/>
            </a:pPr>
            <a:r>
              <a:rPr lang="en-US" altLang="en-US" sz="2400" b="1" dirty="0">
                <a:latin typeface="Arial" panose="020B0604020202020204" pitchFamily="34" charset="0"/>
                <a:cs typeface="Arial" panose="020B0604020202020204" pitchFamily="34" charset="0"/>
              </a:rPr>
              <a:t>Step 5 </a:t>
            </a:r>
            <a:r>
              <a:rPr lang="en-US" altLang="en-US" sz="2400" dirty="0">
                <a:latin typeface="Arial" panose="020B0604020202020204" pitchFamily="34" charset="0"/>
                <a:cs typeface="Arial" panose="020B0604020202020204" pitchFamily="34" charset="0"/>
              </a:rPr>
              <a:t>– Mum should lift the breast and push it backwards on to the chest wall</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lang="en-US" altLang="en-US" sz="2400" b="1" dirty="0">
                <a:latin typeface="Arial" panose="020B0604020202020204" pitchFamily="34" charset="0"/>
                <a:cs typeface="Arial" panose="020B0604020202020204" pitchFamily="34" charset="0"/>
              </a:rPr>
              <a:t>Step 6</a:t>
            </a:r>
            <a:r>
              <a:rPr lang="en-US" altLang="en-US" sz="2400" dirty="0">
                <a:latin typeface="Arial" panose="020B0604020202020204" pitchFamily="34" charset="0"/>
                <a:cs typeface="Arial" panose="020B0604020202020204" pitchFamily="34" charset="0"/>
              </a:rPr>
              <a:t> -  Mum should bring the thumb toward the areolar, compressing the areolar between the thumb and supporting fingers.  and release. Repeat this until the breast is soft meaning its fully emptied </a:t>
            </a:r>
            <a:r>
              <a:rPr kumimoji="0" lang="en-GB" sz="2400" b="0" i="0" u="none" strike="noStrike" kern="1200" cap="none" spc="0" normalizeH="0" baseline="0" noProof="0" dirty="0">
                <a:ln w="0"/>
                <a:solidFill>
                  <a:srgbClr val="006BBC"/>
                </a:solidFill>
                <a:effectLst/>
                <a:uLnTx/>
                <a:uFillTx/>
                <a:latin typeface="Arial"/>
                <a:ea typeface="+mn-ea"/>
                <a:cs typeface="+mn-cs"/>
              </a:rPr>
              <a:t>by rotating to all</a:t>
            </a:r>
            <a:r>
              <a:rPr kumimoji="0" lang="en-GB" sz="2400" b="0" i="0" u="none" strike="noStrike" kern="1200" cap="none" spc="0" normalizeH="0" noProof="0" dirty="0">
                <a:ln w="0"/>
                <a:solidFill>
                  <a:srgbClr val="006BBC"/>
                </a:solidFill>
                <a:effectLst/>
                <a:uLnTx/>
                <a:uFillTx/>
                <a:latin typeface="Arial"/>
                <a:ea typeface="+mn-ea"/>
                <a:cs typeface="+mn-cs"/>
              </a:rPr>
              <a:t> areas of the breast.</a:t>
            </a:r>
            <a:r>
              <a:rPr lang="en-US" altLang="en-US" sz="2400" dirty="0">
                <a:latin typeface="Arial" panose="020B0604020202020204" pitchFamily="34" charset="0"/>
                <a:cs typeface="Arial" panose="020B0604020202020204" pitchFamily="34" charset="0"/>
              </a:rPr>
              <a:t> Hold the cup securely. </a:t>
            </a:r>
          </a:p>
          <a:p>
            <a:pPr marL="0" marR="0" lvl="0" indent="0" algn="l" defTabSz="914400" rtl="0" eaLnBrk="0" fontAlgn="base" latinLnBrk="0" hangingPunct="0">
              <a:lnSpc>
                <a:spcPct val="100000"/>
              </a:lnSpc>
              <a:spcBef>
                <a:spcPct val="0"/>
              </a:spcBef>
              <a:spcAft>
                <a:spcPct val="0"/>
              </a:spcAft>
              <a:buClrTx/>
              <a:buSzTx/>
              <a:buFont typeface="+mj-lt"/>
              <a:buNone/>
              <a:tabLst/>
              <a:defRPr/>
            </a:pPr>
            <a:r>
              <a:rPr lang="en-GB" dirty="0"/>
              <a:t>This compression and pressure stimulate milking action</a:t>
            </a:r>
          </a:p>
          <a:p>
            <a:pPr>
              <a:defRPr/>
            </a:pPr>
            <a:r>
              <a:rPr lang="en-GB" dirty="0"/>
              <a:t>Avoid rubbing or sliding her fingers along the skin; , it is the thumb only that moves towards the areolar. </a:t>
            </a:r>
          </a:p>
          <a:p>
            <a:pPr>
              <a:defRPr/>
            </a:pPr>
            <a:r>
              <a:rPr lang="en-GB" dirty="0"/>
              <a:t>Avoid squeezing or pinching the nipple itself.</a:t>
            </a:r>
            <a:endParaRPr lang="en-US" altLang="en-US" sz="2400" dirty="0">
              <a:latin typeface="Arial" panose="020B0604020202020204" pitchFamily="34" charset="0"/>
              <a:cs typeface="Arial" panose="020B0604020202020204" pitchFamily="34" charset="0"/>
            </a:endParaRPr>
          </a:p>
          <a:p>
            <a:pPr>
              <a:spcBef>
                <a:spcPct val="0"/>
              </a:spcBef>
              <a:defRPr/>
            </a:pPr>
            <a:endParaRPr lang="en-US" altLang="en-US" sz="2400" dirty="0">
              <a:latin typeface="Arial" panose="020B0604020202020204" pitchFamily="34" charset="0"/>
              <a:cs typeface="Arial" panose="020B0604020202020204" pitchFamily="34" charset="0"/>
            </a:endParaRPr>
          </a:p>
          <a:p>
            <a:pPr>
              <a:spcBef>
                <a:spcPct val="0"/>
              </a:spcBef>
              <a:defRPr/>
            </a:pPr>
            <a:r>
              <a:rPr lang="en-US" altLang="en-US" sz="2400" dirty="0">
                <a:latin typeface="Arial" panose="020B0604020202020204" pitchFamily="34" charset="0"/>
                <a:cs typeface="Arial" panose="020B0604020202020204" pitchFamily="34" charset="0"/>
              </a:rPr>
              <a:t>                </a:t>
            </a:r>
          </a:p>
          <a:p>
            <a:pPr>
              <a:spcBef>
                <a:spcPct val="0"/>
              </a:spcBef>
              <a:defRPr/>
            </a:pPr>
            <a:r>
              <a:rPr lang="en-US" alt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71255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a:t>
            </a:r>
          </a:p>
          <a:p>
            <a:r>
              <a:rPr lang="en-US" dirty="0"/>
              <a:t>Then read in the compressive protocol</a:t>
            </a:r>
          </a:p>
          <a:p>
            <a:r>
              <a:rPr lang="en-US" dirty="0"/>
              <a:t>Then next slide in summary</a:t>
            </a:r>
          </a:p>
        </p:txBody>
      </p:sp>
      <p:sp>
        <p:nvSpPr>
          <p:cNvPr id="4" name="Slide Number Placeholder 3"/>
          <p:cNvSpPr>
            <a:spLocks noGrp="1"/>
          </p:cNvSpPr>
          <p:nvPr>
            <p:ph type="sldNum" sz="quarter" idx="10"/>
          </p:nvPr>
        </p:nvSpPr>
        <p:spPr/>
        <p:txBody>
          <a:bodyPr/>
          <a:lstStyle/>
          <a:p>
            <a:pPr>
              <a:defRPr/>
            </a:pPr>
            <a:fld id="{33D32753-54B3-4277-B6DD-CBE92C454392}" type="slidenum">
              <a:rPr lang="en-GB" altLang="en-US" smtClean="0"/>
              <a:pPr>
                <a:defRPr/>
              </a:pPr>
              <a:t>23</a:t>
            </a:fld>
            <a:endParaRPr lang="en-GB" altLang="en-US"/>
          </a:p>
        </p:txBody>
      </p:sp>
    </p:spTree>
    <p:extLst>
      <p:ext uri="{BB962C8B-B14F-4D97-AF65-F5344CB8AC3E}">
        <p14:creationId xmlns:p14="http://schemas.microsoft.com/office/powerpoint/2010/main" val="1680338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have EBM</a:t>
            </a:r>
            <a:r>
              <a:rPr lang="en-US" baseline="0" dirty="0"/>
              <a:t> how do you give it?</a:t>
            </a:r>
          </a:p>
          <a:p>
            <a:r>
              <a:rPr lang="en-US" baseline="0" dirty="0"/>
              <a:t>Remember baby &gt;1.5kg </a:t>
            </a:r>
            <a:r>
              <a:rPr lang="en-US" baseline="0" dirty="0" err="1"/>
              <a:t>stable,exercise</a:t>
            </a:r>
            <a:r>
              <a:rPr lang="en-US" baseline="0" dirty="0"/>
              <a:t> 1.6 </a:t>
            </a:r>
            <a:r>
              <a:rPr lang="en-US" baseline="0" dirty="0" err="1"/>
              <a:t>kgs</a:t>
            </a:r>
            <a:r>
              <a:rPr lang="en-US" baseline="0" dirty="0"/>
              <a:t> not feed 3 hourly but according to feeding cues</a:t>
            </a:r>
          </a:p>
        </p:txBody>
      </p:sp>
      <p:sp>
        <p:nvSpPr>
          <p:cNvPr id="4" name="Slide Number Placeholder 3"/>
          <p:cNvSpPr>
            <a:spLocks noGrp="1"/>
          </p:cNvSpPr>
          <p:nvPr>
            <p:ph type="sldNum" sz="quarter" idx="10"/>
          </p:nvPr>
        </p:nvSpPr>
        <p:spPr/>
        <p:txBody>
          <a:bodyPr/>
          <a:lstStyle/>
          <a:p>
            <a:pPr>
              <a:defRPr/>
            </a:pPr>
            <a:fld id="{33D32753-54B3-4277-B6DD-CBE92C454392}" type="slidenum">
              <a:rPr lang="en-GB" altLang="en-US" smtClean="0"/>
              <a:pPr>
                <a:defRPr/>
              </a:pPr>
              <a:t>24</a:t>
            </a:fld>
            <a:endParaRPr lang="en-GB" altLang="en-US"/>
          </a:p>
        </p:txBody>
      </p:sp>
    </p:spTree>
    <p:extLst>
      <p:ext uri="{BB962C8B-B14F-4D97-AF65-F5344CB8AC3E}">
        <p14:creationId xmlns:p14="http://schemas.microsoft.com/office/powerpoint/2010/main" val="963276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30" name="Shape 108">
            <a:extLst>
              <a:ext uri="{FF2B5EF4-FFF2-40B4-BE49-F238E27FC236}">
                <a16:creationId xmlns:a16="http://schemas.microsoft.com/office/drawing/2014/main" id="{2989FC5E-CB29-434D-8F0E-3CD51865D91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10243" name="Shape 109">
            <a:extLst>
              <a:ext uri="{FF2B5EF4-FFF2-40B4-BE49-F238E27FC236}">
                <a16:creationId xmlns:a16="http://schemas.microsoft.com/office/drawing/2014/main" id="{3DEDF518-43F4-4368-BD55-844F7C53A674}"/>
              </a:ext>
            </a:extLst>
          </p:cNvPr>
          <p:cNvSpPr>
            <a:spLocks noGrp="1"/>
          </p:cNvSpPr>
          <p:nvPr>
            <p:ph type="body" idx="1"/>
          </p:nvPr>
        </p:nvSpPr>
        <p:spPr>
          <a:xfrm>
            <a:off x="685800" y="4343400"/>
            <a:ext cx="5486400" cy="4114800"/>
          </a:xfrm>
          <a:ln/>
        </p:spPr>
        <p:txBody>
          <a:bodyPr lIns="91425" tIns="91425" rIns="91425" bIns="91425"/>
          <a:lstStyle/>
          <a:p>
            <a:pPr marL="0" indent="0">
              <a:spcBef>
                <a:spcPct val="0"/>
              </a:spcBef>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Remember</a:t>
            </a:r>
            <a:r>
              <a:rPr lang="en-US" altLang="en-US" sz="2400" b="1" baseline="0" dirty="0">
                <a:latin typeface="Arial" panose="020B0604020202020204" pitchFamily="34" charset="0"/>
                <a:cs typeface="Arial" panose="020B0604020202020204" pitchFamily="34" charset="0"/>
              </a:rPr>
              <a:t> in the exercise the 1.6kg stable newly </a:t>
            </a:r>
            <a:r>
              <a:rPr lang="en-US" altLang="en-US" sz="2400" b="1" baseline="0" dirty="0" err="1">
                <a:latin typeface="Arial" panose="020B0604020202020204" pitchFamily="34" charset="0"/>
                <a:cs typeface="Arial" panose="020B0604020202020204" pitchFamily="34" charset="0"/>
              </a:rPr>
              <a:t>born,nt</a:t>
            </a:r>
            <a:r>
              <a:rPr lang="en-US" altLang="en-US" sz="2400" b="1" baseline="0" dirty="0">
                <a:latin typeface="Arial" panose="020B0604020202020204" pitchFamily="34" charset="0"/>
                <a:cs typeface="Arial" panose="020B0604020202020204" pitchFamily="34" charset="0"/>
              </a:rPr>
              <a:t> feed 3 hourly but according to the hunger cues</a:t>
            </a:r>
          </a:p>
          <a:p>
            <a:pPr marL="0" indent="0">
              <a:spcBef>
                <a:spcPct val="0"/>
              </a:spcBef>
              <a:buFont typeface="Arial" panose="020B0604020202020204" pitchFamily="34" charset="0"/>
              <a:buNone/>
              <a:defRPr/>
            </a:pPr>
            <a:r>
              <a:rPr lang="en-US" altLang="en-US" sz="2400" b="1" baseline="0" dirty="0">
                <a:latin typeface="Arial" panose="020B0604020202020204" pitchFamily="34" charset="0"/>
                <a:cs typeface="Arial" panose="020B0604020202020204" pitchFamily="34" charset="0"/>
              </a:rPr>
              <a:t>Do you know any hunger ques?</a:t>
            </a:r>
            <a:endParaRPr lang="en-US" altLang="en-US" sz="2400" b="1" dirty="0">
              <a:latin typeface="Arial" panose="020B0604020202020204" pitchFamily="34" charset="0"/>
              <a:cs typeface="Arial" panose="020B0604020202020204" pitchFamily="34" charset="0"/>
            </a:endParaRPr>
          </a:p>
          <a:p>
            <a:pPr marL="0" indent="0">
              <a:spcBef>
                <a:spcPct val="0"/>
              </a:spcBef>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Remember</a:t>
            </a:r>
            <a:r>
              <a:rPr lang="en-US" altLang="en-US" sz="2400" b="1" baseline="0" dirty="0">
                <a:latin typeface="Arial" panose="020B0604020202020204" pitchFamily="34" charset="0"/>
                <a:cs typeface="Arial" panose="020B0604020202020204" pitchFamily="34" charset="0"/>
              </a:rPr>
              <a:t> when you were small and wanted a </a:t>
            </a:r>
            <a:r>
              <a:rPr lang="en-US" altLang="en-US" sz="2400" b="1" baseline="0" dirty="0" err="1">
                <a:latin typeface="Arial" panose="020B0604020202020204" pitchFamily="34" charset="0"/>
                <a:cs typeface="Arial" panose="020B0604020202020204" pitchFamily="34" charset="0"/>
              </a:rPr>
              <a:t>pen?remember</a:t>
            </a:r>
            <a:r>
              <a:rPr lang="en-US" altLang="en-US" sz="2400" b="1" baseline="0" dirty="0">
                <a:latin typeface="Arial" panose="020B0604020202020204" pitchFamily="34" charset="0"/>
                <a:cs typeface="Arial" panose="020B0604020202020204" pitchFamily="34" charset="0"/>
              </a:rPr>
              <a:t> throwing tantrums</a:t>
            </a:r>
            <a:endParaRPr lang="en-US" altLang="en-US" sz="2400" b="1" dirty="0">
              <a:latin typeface="Arial" panose="020B0604020202020204" pitchFamily="34" charset="0"/>
              <a:cs typeface="Arial" panose="020B0604020202020204" pitchFamily="34" charset="0"/>
            </a:endParaRPr>
          </a:p>
          <a:p>
            <a:pPr>
              <a:spcBef>
                <a:spcPct val="0"/>
              </a:spcBef>
              <a:defRPr/>
            </a:pPr>
            <a:r>
              <a:rPr lang="en-US" altLang="en-US" sz="2400" dirty="0">
                <a:latin typeface="Arial" panose="020B0604020202020204" pitchFamily="34" charset="0"/>
                <a:cs typeface="Arial" panose="020B0604020202020204" pitchFamily="34" charset="0"/>
              </a:rPr>
              <a:t>                </a:t>
            </a:r>
          </a:p>
          <a:p>
            <a:pPr>
              <a:spcBef>
                <a:spcPct val="0"/>
              </a:spcBef>
              <a:defRPr/>
            </a:pPr>
            <a:r>
              <a:rPr lang="en-US" alt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08801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601B8FEF-20B3-404C-9510-A2A6C210B189}"/>
              </a:ext>
            </a:extLst>
          </p:cNvPr>
          <p:cNvSpPr>
            <a:spLocks noGrp="1" noRot="1" noChangeAspect="1" noChangeArrowheads="1" noTextEdit="1"/>
          </p:cNvSpPr>
          <p:nvPr>
            <p:ph type="sldImg"/>
          </p:nvPr>
        </p:nvSpPr>
        <p:spPr>
          <a:ln/>
        </p:spPr>
      </p:sp>
      <p:sp>
        <p:nvSpPr>
          <p:cNvPr id="183299" name="Notes Placeholder 2">
            <a:extLst>
              <a:ext uri="{FF2B5EF4-FFF2-40B4-BE49-F238E27FC236}">
                <a16:creationId xmlns:a16="http://schemas.microsoft.com/office/drawing/2014/main" id="{4A4A0D42-AE8B-4D29-B9AB-E68D35EF13D5}"/>
              </a:ext>
            </a:extLst>
          </p:cNvPr>
          <p:cNvSpPr>
            <a:spLocks noGrp="1"/>
          </p:cNvSpPr>
          <p:nvPr>
            <p:ph type="body" idx="1"/>
          </p:nvPr>
        </p:nvSpPr>
        <p:spPr>
          <a:ln/>
        </p:spPr>
        <p:txBody>
          <a:bodyPr/>
          <a:lstStyle/>
          <a:p>
            <a:pPr marL="342900" indent="-342900">
              <a:buFont typeface="Arial" panose="020B0604020202020204" pitchFamily="34" charset="0"/>
              <a:buChar char="•"/>
              <a:defRPr/>
            </a:pPr>
            <a:r>
              <a:rPr lang="en-GB" altLang="en-US" sz="2400" dirty="0">
                <a:latin typeface="Arial" panose="020B0604020202020204" pitchFamily="34" charset="0"/>
                <a:cs typeface="Arial" panose="020B0604020202020204" pitchFamily="34" charset="0"/>
              </a:rPr>
              <a:t>Cup feeding can be used for babies who are able to swallow but cannot (yet) suckle well enough to feed themselves fully from the breast due to poor attachment.</a:t>
            </a:r>
          </a:p>
          <a:p>
            <a:pPr marL="342900" indent="-342900">
              <a:buFont typeface="Arial" panose="020B0604020202020204" pitchFamily="34" charset="0"/>
              <a:buChar char="•"/>
              <a:defRPr/>
            </a:pPr>
            <a:r>
              <a:rPr lang="en-GB" altLang="en-US" dirty="0"/>
              <a:t>Mother should maintain hand hygiene before feeding the baby.</a:t>
            </a:r>
          </a:p>
          <a:p>
            <a:pPr>
              <a:defRPr/>
            </a:pPr>
            <a:r>
              <a:rPr lang="en-GB" altLang="en-US" dirty="0"/>
              <a:t>3.</a:t>
            </a:r>
            <a:r>
              <a:rPr lang="en-GB" altLang="en-US" baseline="0" dirty="0"/>
              <a:t> Using a </a:t>
            </a:r>
            <a:r>
              <a:rPr lang="en-GB" altLang="en-US" baseline="0" dirty="0" err="1"/>
              <a:t>Cgrip</a:t>
            </a:r>
            <a:r>
              <a:rPr lang="en-GB" altLang="en-US" baseline="0" dirty="0"/>
              <a:t> ear to ear</a:t>
            </a:r>
          </a:p>
          <a:p>
            <a:pPr>
              <a:defRPr/>
            </a:pPr>
            <a:r>
              <a:rPr lang="en-GB" altLang="en-US" baseline="0" dirty="0"/>
              <a:t>Cup on the lower lip and baby licks the milk</a:t>
            </a:r>
          </a:p>
          <a:p>
            <a:pPr>
              <a:defRPr/>
            </a:pPr>
            <a:r>
              <a:rPr lang="en-GB" altLang="en-US" baseline="0" dirty="0"/>
              <a:t>Let the baby rest and let the cup rest-Don’t remove the cup</a:t>
            </a:r>
          </a:p>
        </p:txBody>
      </p:sp>
      <p:sp>
        <p:nvSpPr>
          <p:cNvPr id="168964" name="Slide Number Placeholder 3">
            <a:extLst>
              <a:ext uri="{FF2B5EF4-FFF2-40B4-BE49-F238E27FC236}">
                <a16:creationId xmlns:a16="http://schemas.microsoft.com/office/drawing/2014/main" id="{6E2A687D-0D61-4B9A-9270-19491CF4B96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EDB00B-C24E-4EF3-AD33-BA03E98E081B}"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15156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Stable but cant breastfeed? Use </a:t>
            </a:r>
          </a:p>
        </p:txBody>
      </p:sp>
      <p:sp>
        <p:nvSpPr>
          <p:cNvPr id="4" name="Slide Number Placeholder 3"/>
          <p:cNvSpPr>
            <a:spLocks noGrp="1"/>
          </p:cNvSpPr>
          <p:nvPr>
            <p:ph type="sldNum" sz="quarter" idx="10"/>
          </p:nvPr>
        </p:nvSpPr>
        <p:spPr/>
        <p:txBody>
          <a:bodyPr/>
          <a:lstStyle/>
          <a:p>
            <a:pPr>
              <a:defRPr/>
            </a:pPr>
            <a:fld id="{33D32753-54B3-4277-B6DD-CBE92C454392}" type="slidenum">
              <a:rPr lang="en-GB" altLang="en-US" smtClean="0"/>
              <a:pPr>
                <a:defRPr/>
              </a:pPr>
              <a:t>28</a:t>
            </a:fld>
            <a:endParaRPr lang="en-GB" altLang="en-US"/>
          </a:p>
        </p:txBody>
      </p:sp>
    </p:spTree>
    <p:extLst>
      <p:ext uri="{BB962C8B-B14F-4D97-AF65-F5344CB8AC3E}">
        <p14:creationId xmlns:p14="http://schemas.microsoft.com/office/powerpoint/2010/main" val="3322697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newborn unit do we use</a:t>
            </a:r>
            <a:r>
              <a:rPr lang="en-US" baseline="0" dirty="0"/>
              <a:t> more nasal gastric or </a:t>
            </a:r>
            <a:r>
              <a:rPr lang="en-US" baseline="0" dirty="0" err="1"/>
              <a:t>orogastric</a:t>
            </a:r>
            <a:r>
              <a:rPr lang="en-US" baseline="0" dirty="0"/>
              <a:t>?</a:t>
            </a:r>
          </a:p>
          <a:p>
            <a:r>
              <a:rPr lang="en-US" baseline="0" dirty="0"/>
              <a:t>Nasogastric-</a:t>
            </a:r>
            <a:r>
              <a:rPr lang="en-US" baseline="0" dirty="0" err="1"/>
              <a:t>Correct.Thank</a:t>
            </a:r>
            <a:r>
              <a:rPr lang="en-US" baseline="0" dirty="0"/>
              <a:t> you </a:t>
            </a:r>
            <a:endParaRPr lang="en-US" dirty="0"/>
          </a:p>
        </p:txBody>
      </p:sp>
      <p:sp>
        <p:nvSpPr>
          <p:cNvPr id="4" name="Slide Number Placeholder 3"/>
          <p:cNvSpPr>
            <a:spLocks noGrp="1"/>
          </p:cNvSpPr>
          <p:nvPr>
            <p:ph type="sldNum" sz="quarter" idx="10"/>
          </p:nvPr>
        </p:nvSpPr>
        <p:spPr/>
        <p:txBody>
          <a:bodyPr/>
          <a:lstStyle/>
          <a:p>
            <a:pPr>
              <a:defRPr/>
            </a:pPr>
            <a:fld id="{33D32753-54B3-4277-B6DD-CBE92C454392}" type="slidenum">
              <a:rPr lang="en-GB" altLang="en-US" smtClean="0"/>
              <a:pPr>
                <a:defRPr/>
              </a:pPr>
              <a:t>29</a:t>
            </a:fld>
            <a:endParaRPr lang="en-GB" altLang="en-US"/>
          </a:p>
        </p:txBody>
      </p:sp>
    </p:spTree>
    <p:extLst>
      <p:ext uri="{BB962C8B-B14F-4D97-AF65-F5344CB8AC3E}">
        <p14:creationId xmlns:p14="http://schemas.microsoft.com/office/powerpoint/2010/main" val="2324396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601B8FEF-20B3-404C-9510-A2A6C210B189}"/>
              </a:ext>
            </a:extLst>
          </p:cNvPr>
          <p:cNvSpPr>
            <a:spLocks noGrp="1" noRot="1" noChangeAspect="1" noChangeArrowheads="1" noTextEdit="1"/>
          </p:cNvSpPr>
          <p:nvPr>
            <p:ph type="sldImg"/>
          </p:nvPr>
        </p:nvSpPr>
        <p:spPr>
          <a:ln/>
        </p:spPr>
      </p:sp>
      <p:sp>
        <p:nvSpPr>
          <p:cNvPr id="183299" name="Notes Placeholder 2">
            <a:extLst>
              <a:ext uri="{FF2B5EF4-FFF2-40B4-BE49-F238E27FC236}">
                <a16:creationId xmlns:a16="http://schemas.microsoft.com/office/drawing/2014/main" id="{4A4A0D42-AE8B-4D29-B9AB-E68D35EF13D5}"/>
              </a:ext>
            </a:extLst>
          </p:cNvPr>
          <p:cNvSpPr>
            <a:spLocks noGrp="1"/>
          </p:cNvSpPr>
          <p:nvPr>
            <p:ph type="body" idx="1"/>
          </p:nvPr>
        </p:nvSpPr>
        <p:spPr>
          <a:ln/>
        </p:spPr>
        <p:txBody>
          <a:bodyPr/>
          <a:lstStyle/>
          <a:p>
            <a:pPr marL="342900" indent="-342900">
              <a:buFont typeface="Arial" panose="020B0604020202020204" pitchFamily="34" charset="0"/>
              <a:buChar char="•"/>
              <a:defRPr/>
            </a:pPr>
            <a:r>
              <a:rPr lang="en-GB" altLang="en-US" dirty="0"/>
              <a:t>Mother should maintain hand hygiene before feeding the baby.</a:t>
            </a:r>
          </a:p>
          <a:p>
            <a:pPr>
              <a:defRPr/>
            </a:pPr>
            <a:r>
              <a:rPr lang="en-GB" altLang="en-US" dirty="0"/>
              <a:t>Reason for tragus not ear lobe is because babies</a:t>
            </a:r>
            <a:r>
              <a:rPr lang="en-GB" altLang="en-US" baseline="0" dirty="0"/>
              <a:t> with congenital anomalies like down syndrome have low set ears..</a:t>
            </a:r>
            <a:endParaRPr lang="en-GB" altLang="en-US" dirty="0"/>
          </a:p>
        </p:txBody>
      </p:sp>
      <p:sp>
        <p:nvSpPr>
          <p:cNvPr id="168964" name="Slide Number Placeholder 3">
            <a:extLst>
              <a:ext uri="{FF2B5EF4-FFF2-40B4-BE49-F238E27FC236}">
                <a16:creationId xmlns:a16="http://schemas.microsoft.com/office/drawing/2014/main" id="{6E2A687D-0D61-4B9A-9270-19491CF4B96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EDB00B-C24E-4EF3-AD33-BA03E98E081B}"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54898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Ask how</a:t>
            </a:r>
            <a:r>
              <a:rPr lang="en-US" b="0" baseline="0" dirty="0"/>
              <a:t> do we feed a newly born?</a:t>
            </a:r>
          </a:p>
          <a:p>
            <a:endParaRPr lang="en-US" b="0" dirty="0"/>
          </a:p>
        </p:txBody>
      </p:sp>
      <p:sp>
        <p:nvSpPr>
          <p:cNvPr id="4" name="Slide Number Placeholder 3"/>
          <p:cNvSpPr>
            <a:spLocks noGrp="1"/>
          </p:cNvSpPr>
          <p:nvPr>
            <p:ph type="sldNum" sz="quarter" idx="5"/>
          </p:nvPr>
        </p:nvSpPr>
        <p:spPr/>
        <p:txBody>
          <a:bodyPr/>
          <a:lstStyle/>
          <a:p>
            <a:pPr>
              <a:defRPr/>
            </a:pPr>
            <a:fld id="{33D32753-54B3-4277-B6DD-CBE92C454392}" type="slidenum">
              <a:rPr lang="en-GB" altLang="en-US" smtClean="0"/>
              <a:pPr>
                <a:defRPr/>
              </a:pPr>
              <a:t>3</a:t>
            </a:fld>
            <a:endParaRPr lang="en-GB" altLang="en-US"/>
          </a:p>
        </p:txBody>
      </p:sp>
    </p:spTree>
    <p:extLst>
      <p:ext uri="{BB962C8B-B14F-4D97-AF65-F5344CB8AC3E}">
        <p14:creationId xmlns:p14="http://schemas.microsoft.com/office/powerpoint/2010/main" val="808233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601B8FEF-20B3-404C-9510-A2A6C210B189}"/>
              </a:ext>
            </a:extLst>
          </p:cNvPr>
          <p:cNvSpPr>
            <a:spLocks noGrp="1" noRot="1" noChangeAspect="1" noChangeArrowheads="1" noTextEdit="1"/>
          </p:cNvSpPr>
          <p:nvPr>
            <p:ph type="sldImg"/>
          </p:nvPr>
        </p:nvSpPr>
        <p:spPr>
          <a:ln/>
        </p:spPr>
      </p:sp>
      <p:sp>
        <p:nvSpPr>
          <p:cNvPr id="183299" name="Notes Placeholder 2">
            <a:extLst>
              <a:ext uri="{FF2B5EF4-FFF2-40B4-BE49-F238E27FC236}">
                <a16:creationId xmlns:a16="http://schemas.microsoft.com/office/drawing/2014/main" id="{4A4A0D42-AE8B-4D29-B9AB-E68D35EF13D5}"/>
              </a:ext>
            </a:extLst>
          </p:cNvPr>
          <p:cNvSpPr>
            <a:spLocks noGrp="1"/>
          </p:cNvSpPr>
          <p:nvPr>
            <p:ph type="body" idx="1"/>
          </p:nvPr>
        </p:nvSpPr>
        <p:spPr>
          <a:ln/>
        </p:spPr>
        <p:txBody>
          <a:bodyPr/>
          <a:lstStyle/>
          <a:p>
            <a:pPr marL="285750" indent="-285750">
              <a:buFont typeface="Arial" panose="020B0604020202020204" pitchFamily="34" charset="0"/>
              <a:buChar char="•"/>
              <a:defRPr/>
            </a:pPr>
            <a:r>
              <a:rPr kumimoji="0" lang="en-GB" altLang="en-US" b="0" i="0" u="none" strike="noStrike" kern="1200" cap="none" spc="0" normalizeH="0" baseline="0" noProof="0" dirty="0">
                <a:ln>
                  <a:noFill/>
                </a:ln>
                <a:solidFill>
                  <a:srgbClr val="292934"/>
                </a:solidFill>
                <a:effectLst/>
                <a:uLnTx/>
                <a:uFillTx/>
                <a:latin typeface="Arial" panose="020B0604020202020204" pitchFamily="34" charset="0"/>
                <a:ea typeface="+mn-ea"/>
                <a:cs typeface="+mn-cs"/>
              </a:rPr>
              <a:t>Before feeding </a:t>
            </a:r>
            <a:r>
              <a:rPr kumimoji="0" lang="en-GB" altLang="en-US" b="1" i="0" u="none" strike="noStrike" kern="1200" cap="none" spc="0" normalizeH="0" baseline="0" noProof="0" dirty="0">
                <a:ln>
                  <a:noFill/>
                </a:ln>
                <a:solidFill>
                  <a:srgbClr val="292934"/>
                </a:solidFill>
                <a:effectLst/>
                <a:uLnTx/>
                <a:uFillTx/>
                <a:latin typeface="Arial" panose="020B0604020202020204" pitchFamily="34" charset="0"/>
                <a:ea typeface="+mn-ea"/>
                <a:cs typeface="+mn-cs"/>
              </a:rPr>
              <a:t>always</a:t>
            </a:r>
            <a:r>
              <a:rPr kumimoji="0" lang="en-GB" altLang="en-US" b="0" i="0" u="none" strike="noStrike" kern="1200" cap="none" spc="0" normalizeH="0" baseline="0" noProof="0" dirty="0">
                <a:ln>
                  <a:noFill/>
                </a:ln>
                <a:solidFill>
                  <a:srgbClr val="292934"/>
                </a:solidFill>
                <a:effectLst/>
                <a:uLnTx/>
                <a:uFillTx/>
                <a:latin typeface="Arial" panose="020B0604020202020204" pitchFamily="34" charset="0"/>
                <a:ea typeface="+mn-ea"/>
                <a:cs typeface="+mn-cs"/>
              </a:rPr>
              <a:t> confirm correct tube placement why tubes get displaced and neonates aspirate</a:t>
            </a:r>
          </a:p>
        </p:txBody>
      </p:sp>
      <p:sp>
        <p:nvSpPr>
          <p:cNvPr id="168964" name="Slide Number Placeholder 3">
            <a:extLst>
              <a:ext uri="{FF2B5EF4-FFF2-40B4-BE49-F238E27FC236}">
                <a16:creationId xmlns:a16="http://schemas.microsoft.com/office/drawing/2014/main" id="{6E2A687D-0D61-4B9A-9270-19491CF4B96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EDB00B-C24E-4EF3-AD33-BA03E98E081B}"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11701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a:extLst>
              <a:ext uri="{FF2B5EF4-FFF2-40B4-BE49-F238E27FC236}">
                <a16:creationId xmlns:a16="http://schemas.microsoft.com/office/drawing/2014/main" id="{43559512-DBDA-401B-B673-5E158E5C8138}"/>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057A53F8-5BC6-4DE6-BE80-BD1C36CBE82D}"/>
              </a:ext>
            </a:extLst>
          </p:cNvPr>
          <p:cNvSpPr>
            <a:spLocks noGrp="1"/>
          </p:cNvSpPr>
          <p:nvPr>
            <p:ph type="body" idx="1"/>
          </p:nvPr>
        </p:nvSpPr>
        <p:spPr>
          <a:ln/>
        </p:spPr>
        <p:txBody>
          <a:bodyPr/>
          <a:lstStyle/>
          <a:p>
            <a:pPr>
              <a:buFont typeface="+mj-lt"/>
              <a:buNone/>
              <a:defRPr/>
            </a:pPr>
            <a:r>
              <a:rPr lang="en-US" altLang="en-US" b="1" dirty="0"/>
              <a:t>Preparation to feed using the NG tube</a:t>
            </a:r>
          </a:p>
          <a:p>
            <a:pPr marL="228600" indent="-228600">
              <a:buFont typeface="+mj-lt"/>
              <a:buAutoNum type="arabicPeriod"/>
              <a:defRPr/>
            </a:pPr>
            <a:r>
              <a:rPr lang="en-US" altLang="en-US" dirty="0"/>
              <a:t>Confirm the correct volume to feed. Adjust the volume if on 10% dextrose or breastfeeding</a:t>
            </a:r>
          </a:p>
          <a:p>
            <a:pPr marL="228600" indent="-228600">
              <a:buFont typeface="+mj-lt"/>
              <a:buAutoNum type="arabicPeriod"/>
              <a:defRPr/>
            </a:pPr>
            <a:r>
              <a:rPr lang="en-US" altLang="en-US" dirty="0"/>
              <a:t>Observe hand hygiene</a:t>
            </a:r>
          </a:p>
          <a:p>
            <a:pPr marL="228600" indent="-228600">
              <a:buFont typeface="+mj-lt"/>
              <a:buAutoNum type="arabicPeriod"/>
              <a:defRPr/>
            </a:pPr>
            <a:r>
              <a:rPr lang="en-US" altLang="en-US" dirty="0"/>
              <a:t>Express breast milk/prepare feed</a:t>
            </a:r>
          </a:p>
          <a:p>
            <a:pPr marL="228600" indent="-228600">
              <a:buFont typeface="+mj-lt"/>
              <a:buAutoNum type="arabicPeriod"/>
              <a:defRPr/>
            </a:pPr>
            <a:r>
              <a:rPr lang="en-US" altLang="en-US" dirty="0"/>
              <a:t>Put baby on the breast to help the baby learn how to breast feeding and increase milk production </a:t>
            </a:r>
          </a:p>
          <a:p>
            <a:pPr marL="228600" indent="-228600">
              <a:buFont typeface="+mj-lt"/>
              <a:buAutoNum type="arabicPeriod"/>
              <a:defRPr/>
            </a:pPr>
            <a:r>
              <a:rPr lang="en-US" altLang="en-US" dirty="0"/>
              <a:t>Check the correct tube placement mark is visible at the edge of the nose. See a)</a:t>
            </a:r>
          </a:p>
          <a:p>
            <a:pPr marL="228600" indent="-228600">
              <a:buFont typeface="+mj-lt"/>
              <a:buAutoNum type="arabicPeriod"/>
              <a:defRPr/>
            </a:pPr>
            <a:r>
              <a:rPr lang="en-US" altLang="en-US" dirty="0"/>
              <a:t>Draw volume of milk needed and place in a cup. See b)</a:t>
            </a:r>
          </a:p>
          <a:p>
            <a:pPr marL="228600" indent="-228600">
              <a:buFont typeface="+mj-lt"/>
              <a:buAutoNum type="arabicPeriod"/>
              <a:defRPr/>
            </a:pPr>
            <a:r>
              <a:rPr lang="en-US" altLang="en-US" dirty="0"/>
              <a:t>Remove the </a:t>
            </a:r>
            <a:r>
              <a:rPr lang="en-US" altLang="en-US" dirty="0" err="1"/>
              <a:t>burrel</a:t>
            </a:r>
            <a:r>
              <a:rPr lang="en-US" altLang="en-US" dirty="0"/>
              <a:t> from a 10 – 20 cc syringe. See c)</a:t>
            </a:r>
          </a:p>
          <a:p>
            <a:pPr marL="228600" indent="-228600">
              <a:buFont typeface="+mj-lt"/>
              <a:buAutoNum type="arabicPeriod"/>
              <a:defRPr/>
            </a:pPr>
            <a:r>
              <a:rPr lang="en-US" altLang="en-US" dirty="0"/>
              <a:t>Hold baby in breastfeeding position and skin to skin</a:t>
            </a:r>
          </a:p>
          <a:p>
            <a:pPr>
              <a:defRPr/>
            </a:pPr>
            <a:endParaRPr lang="en-GB" altLang="en-US" dirty="0"/>
          </a:p>
        </p:txBody>
      </p:sp>
      <p:sp>
        <p:nvSpPr>
          <p:cNvPr id="278532" name="Slide Number Placeholder 3">
            <a:extLst>
              <a:ext uri="{FF2B5EF4-FFF2-40B4-BE49-F238E27FC236}">
                <a16:creationId xmlns:a16="http://schemas.microsoft.com/office/drawing/2014/main" id="{B6C411A1-D070-4E55-8BF3-9551310CA4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C7106E-E1D8-4597-B466-285804384754}"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53376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a:extLst>
              <a:ext uri="{FF2B5EF4-FFF2-40B4-BE49-F238E27FC236}">
                <a16:creationId xmlns:a16="http://schemas.microsoft.com/office/drawing/2014/main" id="{E37E3128-37B1-47BD-A600-9184C248DDBC}"/>
              </a:ext>
            </a:extLst>
          </p:cNvPr>
          <p:cNvSpPr>
            <a:spLocks noGrp="1" noRot="1" noChangeAspect="1" noChangeArrowheads="1" noTextEdit="1"/>
          </p:cNvSpPr>
          <p:nvPr>
            <p:ph type="sldImg"/>
          </p:nvPr>
        </p:nvSpPr>
        <p:spPr>
          <a:ln/>
        </p:spPr>
      </p:sp>
      <p:sp>
        <p:nvSpPr>
          <p:cNvPr id="280579" name="Notes Placeholder 2">
            <a:extLst>
              <a:ext uri="{FF2B5EF4-FFF2-40B4-BE49-F238E27FC236}">
                <a16:creationId xmlns:a16="http://schemas.microsoft.com/office/drawing/2014/main" id="{9A4C199C-13C8-4DE1-9421-4D4618AC0B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Let the milk flow slowly for 15minutes</a:t>
            </a:r>
          </a:p>
        </p:txBody>
      </p:sp>
      <p:sp>
        <p:nvSpPr>
          <p:cNvPr id="280580" name="Slide Number Placeholder 3">
            <a:extLst>
              <a:ext uri="{FF2B5EF4-FFF2-40B4-BE49-F238E27FC236}">
                <a16:creationId xmlns:a16="http://schemas.microsoft.com/office/drawing/2014/main" id="{9D260E0B-93CE-409D-8C5F-E81412CCDA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50E98D-13DA-47B5-852B-F21E74CB085E}"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27611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a:extLst>
              <a:ext uri="{FF2B5EF4-FFF2-40B4-BE49-F238E27FC236}">
                <a16:creationId xmlns:a16="http://schemas.microsoft.com/office/drawing/2014/main" id="{2AAE07A2-2256-435F-A917-271B4FDF6366}"/>
              </a:ext>
            </a:extLst>
          </p:cNvPr>
          <p:cNvSpPr>
            <a:spLocks noGrp="1" noRot="1" noChangeAspect="1" noChangeArrowheads="1" noTextEdit="1"/>
          </p:cNvSpPr>
          <p:nvPr>
            <p:ph type="sldImg"/>
          </p:nvPr>
        </p:nvSpPr>
        <p:spPr>
          <a:ln/>
        </p:spPr>
      </p:sp>
      <p:sp>
        <p:nvSpPr>
          <p:cNvPr id="282627" name="Notes Placeholder 2">
            <a:extLst>
              <a:ext uri="{FF2B5EF4-FFF2-40B4-BE49-F238E27FC236}">
                <a16:creationId xmlns:a16="http://schemas.microsoft.com/office/drawing/2014/main" id="{69D43B14-59D6-4A13-A8D3-5079F5EF6F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1"/>
                </a:solidFill>
              </a:rPr>
              <a:t>Replace the NG tube after 72 hours-Remember NGT is a foreign object inserted</a:t>
            </a:r>
            <a:r>
              <a:rPr lang="en-US" sz="1200" baseline="0" dirty="0">
                <a:solidFill>
                  <a:schemeClr val="tx1"/>
                </a:solidFill>
              </a:rPr>
              <a:t> into the neonate and can be a source of infection</a:t>
            </a:r>
            <a:endParaRPr lang="en-US" sz="1200" dirty="0">
              <a:solidFill>
                <a:schemeClr val="tx1"/>
              </a:solidFill>
            </a:endParaRPr>
          </a:p>
          <a:p>
            <a:endParaRPr lang="en-GB" altLang="en-US" dirty="0"/>
          </a:p>
        </p:txBody>
      </p:sp>
      <p:sp>
        <p:nvSpPr>
          <p:cNvPr id="282628" name="Slide Number Placeholder 3">
            <a:extLst>
              <a:ext uri="{FF2B5EF4-FFF2-40B4-BE49-F238E27FC236}">
                <a16:creationId xmlns:a16="http://schemas.microsoft.com/office/drawing/2014/main" id="{33507FFF-B8CD-4636-9081-41A5F18B14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4F5338-971F-4C77-9CB3-FE4510DD0560}"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43745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3D32753-54B3-4277-B6DD-CBE92C454392}" type="slidenum">
              <a:rPr lang="en-GB" altLang="en-US" smtClean="0"/>
              <a:pPr>
                <a:defRPr/>
              </a:pPr>
              <a:t>35</a:t>
            </a:fld>
            <a:endParaRPr lang="en-GB" altLang="en-US"/>
          </a:p>
        </p:txBody>
      </p:sp>
    </p:spTree>
    <p:extLst>
      <p:ext uri="{BB962C8B-B14F-4D97-AF65-F5344CB8AC3E}">
        <p14:creationId xmlns:p14="http://schemas.microsoft.com/office/powerpoint/2010/main" val="1715062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8898" name="Shape 108">
            <a:extLst>
              <a:ext uri="{FF2B5EF4-FFF2-40B4-BE49-F238E27FC236}">
                <a16:creationId xmlns:a16="http://schemas.microsoft.com/office/drawing/2014/main" id="{FDB9EC36-FF91-4306-B3AE-A41687FF091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208899" name="Shape 109">
            <a:extLst>
              <a:ext uri="{FF2B5EF4-FFF2-40B4-BE49-F238E27FC236}">
                <a16:creationId xmlns:a16="http://schemas.microsoft.com/office/drawing/2014/main" id="{6D2A15C6-9583-4997-8EF3-E60A5040A094}"/>
              </a:ext>
            </a:extLst>
          </p:cNvPr>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dirty="0"/>
              <a:t>Research has shown that there</a:t>
            </a:r>
            <a:r>
              <a:rPr lang="en-US" altLang="en-US" baseline="0" dirty="0"/>
              <a:t> are more disadvantages of </a:t>
            </a:r>
            <a:r>
              <a:rPr lang="en-US" altLang="en-US" baseline="0" dirty="0" err="1"/>
              <a:t>gastic</a:t>
            </a:r>
            <a:r>
              <a:rPr lang="en-US" altLang="en-US" baseline="0" dirty="0"/>
              <a:t> </a:t>
            </a:r>
            <a:r>
              <a:rPr lang="en-US" altLang="en-US" baseline="0" dirty="0" err="1"/>
              <a:t>monitoring,you</a:t>
            </a:r>
            <a:r>
              <a:rPr lang="en-US" altLang="en-US" baseline="0" dirty="0"/>
              <a:t> know aspirating after before a feed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baseline="0" dirty="0"/>
              <a:t>3.Seen in NBU aspirate then tell mum to skip this feed and feed the next one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baseline="0" dirty="0"/>
              <a:t>4.Keep aspirating neonate maintained NPO then introduced on TPN which have adverse electrolyte imbalance</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dirty="0"/>
          </a:p>
        </p:txBody>
      </p:sp>
    </p:spTree>
    <p:extLst>
      <p:ext uri="{BB962C8B-B14F-4D97-AF65-F5344CB8AC3E}">
        <p14:creationId xmlns:p14="http://schemas.microsoft.com/office/powerpoint/2010/main" val="777441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0946" name="Shape 108">
            <a:extLst>
              <a:ext uri="{FF2B5EF4-FFF2-40B4-BE49-F238E27FC236}">
                <a16:creationId xmlns:a16="http://schemas.microsoft.com/office/drawing/2014/main" id="{A77788A1-47AF-4201-8A80-CFC5E539CC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210947" name="Shape 109">
            <a:extLst>
              <a:ext uri="{FF2B5EF4-FFF2-40B4-BE49-F238E27FC236}">
                <a16:creationId xmlns:a16="http://schemas.microsoft.com/office/drawing/2014/main" id="{A452F2A7-8D6E-49B8-A052-7CB37D57FC73}"/>
              </a:ext>
            </a:extLst>
          </p:cNvPr>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r>
              <a:rPr lang="en-US" sz="1200" b="0" i="0" kern="1200" dirty="0" err="1">
                <a:solidFill>
                  <a:schemeClr val="tx1"/>
                </a:solidFill>
                <a:effectLst/>
                <a:latin typeface="Times New Roman" pitchFamily="18" charset="0"/>
                <a:ea typeface="+mn-ea"/>
                <a:cs typeface="+mn-cs"/>
              </a:rPr>
              <a:t>Remember;Optimal</a:t>
            </a:r>
            <a:r>
              <a:rPr lang="en-US" sz="1200" b="0" i="0" kern="1200" dirty="0">
                <a:solidFill>
                  <a:schemeClr val="tx1"/>
                </a:solidFill>
                <a:effectLst/>
                <a:latin typeface="Times New Roman" pitchFamily="18" charset="0"/>
                <a:ea typeface="+mn-ea"/>
                <a:cs typeface="+mn-cs"/>
              </a:rPr>
              <a:t> nutrition improves growth and neurological outcomes, and reduces the incidence of sepsis and possibly even retinopathy of prematurity.</a:t>
            </a:r>
            <a:endParaRPr lang="en-US" altLang="en-US" dirty="0"/>
          </a:p>
        </p:txBody>
      </p:sp>
    </p:spTree>
    <p:extLst>
      <p:ext uri="{BB962C8B-B14F-4D97-AF65-F5344CB8AC3E}">
        <p14:creationId xmlns:p14="http://schemas.microsoft.com/office/powerpoint/2010/main" val="3305855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3D32753-54B3-4277-B6DD-CBE92C454392}" type="slidenum">
              <a:rPr lang="en-GB" altLang="en-US" smtClean="0"/>
              <a:pPr>
                <a:defRPr/>
              </a:pPr>
              <a:t>38</a:t>
            </a:fld>
            <a:endParaRPr lang="en-GB" altLang="en-US"/>
          </a:p>
        </p:txBody>
      </p:sp>
    </p:spTree>
    <p:extLst>
      <p:ext uri="{BB962C8B-B14F-4D97-AF65-F5344CB8AC3E}">
        <p14:creationId xmlns:p14="http://schemas.microsoft.com/office/powerpoint/2010/main" val="1673818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0946" name="Shape 108">
            <a:extLst>
              <a:ext uri="{FF2B5EF4-FFF2-40B4-BE49-F238E27FC236}">
                <a16:creationId xmlns:a16="http://schemas.microsoft.com/office/drawing/2014/main" id="{A77788A1-47AF-4201-8A80-CFC5E539CC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210947" name="Shape 109">
            <a:extLst>
              <a:ext uri="{FF2B5EF4-FFF2-40B4-BE49-F238E27FC236}">
                <a16:creationId xmlns:a16="http://schemas.microsoft.com/office/drawing/2014/main" id="{A452F2A7-8D6E-49B8-A052-7CB37D57FC73}"/>
              </a:ext>
            </a:extLst>
          </p:cNvPr>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r>
              <a:rPr lang="en-US" altLang="en-US" dirty="0"/>
              <a:t>Monitor if baby feeding well by monitoring their weight.</a:t>
            </a:r>
          </a:p>
          <a:p>
            <a:pPr>
              <a:spcBef>
                <a:spcPct val="0"/>
              </a:spcBef>
            </a:pPr>
            <a:r>
              <a:rPr lang="en-US" altLang="en-US" dirty="0"/>
              <a:t>This is done thru:</a:t>
            </a:r>
          </a:p>
          <a:p>
            <a:pPr>
              <a:spcBef>
                <a:spcPct val="0"/>
              </a:spcBef>
            </a:pPr>
            <a:r>
              <a:rPr lang="en-US" altLang="en-US" dirty="0"/>
              <a:t>In our unit we monitor babies every alternate day</a:t>
            </a:r>
          </a:p>
        </p:txBody>
      </p:sp>
    </p:spTree>
    <p:extLst>
      <p:ext uri="{BB962C8B-B14F-4D97-AF65-F5344CB8AC3E}">
        <p14:creationId xmlns:p14="http://schemas.microsoft.com/office/powerpoint/2010/main" val="1232413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0946" name="Shape 108">
            <a:extLst>
              <a:ext uri="{FF2B5EF4-FFF2-40B4-BE49-F238E27FC236}">
                <a16:creationId xmlns:a16="http://schemas.microsoft.com/office/drawing/2014/main" id="{A77788A1-47AF-4201-8A80-CFC5E539CC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210947" name="Shape 109">
            <a:extLst>
              <a:ext uri="{FF2B5EF4-FFF2-40B4-BE49-F238E27FC236}">
                <a16:creationId xmlns:a16="http://schemas.microsoft.com/office/drawing/2014/main" id="{A452F2A7-8D6E-49B8-A052-7CB37D57FC73}"/>
              </a:ext>
            </a:extLst>
          </p:cNvPr>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r>
              <a:rPr lang="en-US" altLang="en-US" dirty="0"/>
              <a:t>To calculate weight loss, you get the weight difference divided by the original weight times 100;  So, if today is day 3 of life as shown in this example with a weight of 1.2kg and child had a </a:t>
            </a:r>
            <a:r>
              <a:rPr lang="en-US" altLang="en-US" dirty="0" err="1"/>
              <a:t>wwight</a:t>
            </a:r>
            <a:r>
              <a:rPr lang="en-US" altLang="en-US" dirty="0"/>
              <a:t> of 1.3kg on day 1  - so the weight difference will be 1.3-1.2 which is 1.1 – this divided by the original </a:t>
            </a:r>
            <a:r>
              <a:rPr lang="en-US" altLang="en-US" dirty="0" err="1"/>
              <a:t>wwight</a:t>
            </a:r>
            <a:r>
              <a:rPr lang="en-US" altLang="en-US" dirty="0"/>
              <a:t> which is 1.3 – this times 100.  and result gives is 7.7% divided</a:t>
            </a:r>
            <a:r>
              <a:rPr lang="en-US" altLang="en-US" baseline="0" dirty="0"/>
              <a:t> by 2 to get 3.85% </a:t>
            </a:r>
            <a:r>
              <a:rPr lang="en-US" altLang="en-US" dirty="0"/>
              <a:t> so is this patient receiving adequate feeds or not? No</a:t>
            </a:r>
            <a:r>
              <a:rPr lang="en-US" altLang="en-US" baseline="0" dirty="0"/>
              <a:t> because </a:t>
            </a:r>
            <a:r>
              <a:rPr lang="en-US" altLang="en-US" dirty="0"/>
              <a:t> recommended weight loss is less than 1-2%/day</a:t>
            </a:r>
          </a:p>
          <a:p>
            <a:pPr>
              <a:spcBef>
                <a:spcPct val="0"/>
              </a:spcBef>
            </a:pPr>
            <a:endParaRPr lang="en-US" altLang="en-US" dirty="0"/>
          </a:p>
          <a:p>
            <a:pPr>
              <a:spcBef>
                <a:spcPct val="0"/>
              </a:spcBef>
            </a:pPr>
            <a:r>
              <a:rPr lang="en-US" altLang="en-US" dirty="0"/>
              <a:t>And as for weight gain calculation</a:t>
            </a:r>
          </a:p>
          <a:p>
            <a:pPr>
              <a:spcBef>
                <a:spcPct val="0"/>
              </a:spcBef>
            </a:pPr>
            <a:r>
              <a:rPr lang="en-US" altLang="en-US" dirty="0"/>
              <a:t>You get the weight difference in grams, then divide this by the current weight in kilograms, then divided by the number of days – giving us the weight gain in </a:t>
            </a:r>
            <a:r>
              <a:rPr lang="en-US" altLang="en-US" dirty="0" err="1"/>
              <a:t>gms</a:t>
            </a:r>
            <a:r>
              <a:rPr lang="en-US" altLang="en-US" dirty="0"/>
              <a:t>/kg/day. So for this child, to calculate the weight gain from day 8 to day 10 of life,  increased from 1.25kg on day 8  to 1.3kg on day 10 of life; the difference in grams is 1300  minus 1250 giving us 50gms, then we divide this by the current weight in kilograms, so 50 divided by 1.3, and this gives us 38.5gms/kg gained in 2 days and to get the </a:t>
            </a:r>
            <a:r>
              <a:rPr lang="en-US" altLang="en-US" dirty="0" err="1"/>
              <a:t>gms</a:t>
            </a:r>
            <a:r>
              <a:rPr lang="en-US" altLang="en-US" dirty="0"/>
              <a:t>/kg gained per day we divided this by 2 and we have 19.2gm/kg/day, so is this patient receiving adequate feeds or not? Yes why weigh gain is 10-15g/kg/d</a:t>
            </a:r>
          </a:p>
        </p:txBody>
      </p:sp>
    </p:spTree>
    <p:extLst>
      <p:ext uri="{BB962C8B-B14F-4D97-AF65-F5344CB8AC3E}">
        <p14:creationId xmlns:p14="http://schemas.microsoft.com/office/powerpoint/2010/main" val="3219172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Inverted</a:t>
            </a:r>
            <a:r>
              <a:rPr lang="en-US" b="0" baseline="0" dirty="0"/>
              <a:t> triangle</a:t>
            </a:r>
          </a:p>
          <a:p>
            <a:endParaRPr lang="en-US" b="0" baseline="0" dirty="0"/>
          </a:p>
          <a:p>
            <a:r>
              <a:rPr lang="en-US" b="0" baseline="0" dirty="0"/>
              <a:t>Before feeding ask yourself 3 questions:</a:t>
            </a:r>
          </a:p>
          <a:p>
            <a:r>
              <a:rPr lang="en-US" b="0" baseline="0" dirty="0"/>
              <a:t>1.Ability to breast feed</a:t>
            </a:r>
          </a:p>
          <a:p>
            <a:r>
              <a:rPr lang="en-US" b="0" baseline="0" dirty="0"/>
              <a:t>2. Is the baby stable or unstable: Characteristics of an unstable baby</a:t>
            </a:r>
          </a:p>
          <a:p>
            <a:r>
              <a:rPr lang="en-US" b="0" baseline="0" dirty="0"/>
              <a:t>3. Weight of the baby</a:t>
            </a:r>
          </a:p>
          <a:p>
            <a:r>
              <a:rPr lang="en-US" b="0" baseline="0" dirty="0"/>
              <a:t>Discuss this in the next slides</a:t>
            </a:r>
          </a:p>
        </p:txBody>
      </p:sp>
      <p:sp>
        <p:nvSpPr>
          <p:cNvPr id="4" name="Slide Number Placeholder 3"/>
          <p:cNvSpPr>
            <a:spLocks noGrp="1"/>
          </p:cNvSpPr>
          <p:nvPr>
            <p:ph type="sldNum" sz="quarter" idx="5"/>
          </p:nvPr>
        </p:nvSpPr>
        <p:spPr/>
        <p:txBody>
          <a:bodyPr/>
          <a:lstStyle/>
          <a:p>
            <a:pPr>
              <a:defRPr/>
            </a:pPr>
            <a:fld id="{33D32753-54B3-4277-B6DD-CBE92C454392}" type="slidenum">
              <a:rPr lang="en-GB" altLang="en-US" smtClean="0"/>
              <a:pPr>
                <a:defRPr/>
              </a:pPr>
              <a:t>4</a:t>
            </a:fld>
            <a:endParaRPr lang="en-GB" altLang="en-US"/>
          </a:p>
        </p:txBody>
      </p:sp>
    </p:spTree>
    <p:extLst>
      <p:ext uri="{BB962C8B-B14F-4D97-AF65-F5344CB8AC3E}">
        <p14:creationId xmlns:p14="http://schemas.microsoft.com/office/powerpoint/2010/main" val="20033170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0946" name="Shape 108">
            <a:extLst>
              <a:ext uri="{FF2B5EF4-FFF2-40B4-BE49-F238E27FC236}">
                <a16:creationId xmlns:a16="http://schemas.microsoft.com/office/drawing/2014/main" id="{A77788A1-47AF-4201-8A80-CFC5E539CC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210947" name="Shape 109">
            <a:extLst>
              <a:ext uri="{FF2B5EF4-FFF2-40B4-BE49-F238E27FC236}">
                <a16:creationId xmlns:a16="http://schemas.microsoft.com/office/drawing/2014/main" id="{A452F2A7-8D6E-49B8-A052-7CB37D57FC73}"/>
              </a:ext>
            </a:extLst>
          </p:cNvPr>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r>
              <a:rPr lang="en-US" altLang="en-US" dirty="0"/>
              <a:t>How do we monitor feeds and fluids this by using the</a:t>
            </a:r>
            <a:r>
              <a:rPr lang="en-US" altLang="en-US" baseline="0" dirty="0"/>
              <a:t> </a:t>
            </a:r>
            <a:r>
              <a:rPr lang="en-US" altLang="en-US" dirty="0"/>
              <a:t>Comprehensive</a:t>
            </a:r>
            <a:r>
              <a:rPr lang="en-US" altLang="en-US" baseline="0" dirty="0"/>
              <a:t> newborn monitoring chart</a:t>
            </a:r>
            <a:endParaRPr lang="en-US" altLang="en-US" dirty="0"/>
          </a:p>
        </p:txBody>
      </p:sp>
    </p:spTree>
    <p:extLst>
      <p:ext uri="{BB962C8B-B14F-4D97-AF65-F5344CB8AC3E}">
        <p14:creationId xmlns:p14="http://schemas.microsoft.com/office/powerpoint/2010/main" val="31503459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endParaRPr lang="en-GB" altLang="en-US"/>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801485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endParaRPr lang="en-GB" altLang="en-US"/>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97707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02472878-AC63-4035-A8B2-01B31DEB4C7C}"/>
              </a:ext>
            </a:extLst>
          </p:cNvPr>
          <p:cNvSpPr>
            <a:spLocks noGrp="1" noRot="1" noChangeAspect="1" noChangeArrowheads="1" noTextEdit="1"/>
          </p:cNvSpPr>
          <p:nvPr>
            <p:ph type="sldImg"/>
          </p:nvPr>
        </p:nvSpPr>
        <p:spPr>
          <a:ln/>
        </p:spPr>
      </p:sp>
      <p:sp>
        <p:nvSpPr>
          <p:cNvPr id="217091" name="Notes Placeholder 2">
            <a:extLst>
              <a:ext uri="{FF2B5EF4-FFF2-40B4-BE49-F238E27FC236}">
                <a16:creationId xmlns:a16="http://schemas.microsoft.com/office/drawing/2014/main" id="{A94FFEE8-A8EE-4C86-906A-15B296195F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a:p>
            <a:endParaRPr lang="en-GB" altLang="en-US" dirty="0"/>
          </a:p>
          <a:p>
            <a:r>
              <a:rPr lang="en-GB" altLang="en-US" dirty="0"/>
              <a:t>Three considerations to ask </a:t>
            </a:r>
          </a:p>
          <a:p>
            <a:r>
              <a:rPr lang="en-GB" altLang="en-US" dirty="0"/>
              <a:t>1, Ability to breastfeed ? </a:t>
            </a:r>
          </a:p>
          <a:p>
            <a:r>
              <a:rPr lang="en-GB" altLang="en-US" dirty="0"/>
              <a:t>2. Is the baby stable ? If stable and cannot breastfed then NGT EBM; if unstable IVF </a:t>
            </a:r>
          </a:p>
          <a:p>
            <a:r>
              <a:rPr lang="en-GB" altLang="en-US" dirty="0"/>
              <a:t>3. If EBM or IVF – volume to be based on weight  </a:t>
            </a:r>
          </a:p>
          <a:p>
            <a:r>
              <a:rPr lang="en-GB" altLang="en-US" dirty="0"/>
              <a:t>All unstable infants start on IVF only on day I </a:t>
            </a:r>
          </a:p>
          <a:p>
            <a:endParaRPr lang="en-GB" altLang="en-US" dirty="0"/>
          </a:p>
          <a:p>
            <a:r>
              <a:rPr lang="en-GB" altLang="en-US" dirty="0"/>
              <a:t>If a baby doesn’t have these characteristics of unstable new born does not need IVF ,IVF not substitute to breastmilk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How did we arrive at 80mls/kg/d</a:t>
            </a:r>
            <a:r>
              <a:rPr lang="en-GB" altLang="en-US" baseline="0" dirty="0"/>
              <a:t>-</a:t>
            </a:r>
            <a:r>
              <a:rPr lang="en-US" baseline="0" dirty="0"/>
              <a:t> neonates less than 1500g have increased body S.A to weight ratio thus have more insensible water loss </a:t>
            </a:r>
          </a:p>
          <a:p>
            <a:endParaRPr lang="en-GB" altLang="en-US" dirty="0"/>
          </a:p>
          <a:p>
            <a:endParaRPr lang="en-GB" altLang="en-US" dirty="0"/>
          </a:p>
          <a:p>
            <a:endParaRPr lang="en-GB" altLang="en-US" dirty="0"/>
          </a:p>
          <a:p>
            <a:endParaRPr lang="en-GB" altLang="en-US" dirty="0"/>
          </a:p>
          <a:p>
            <a:endParaRPr lang="en-GB" altLang="en-US" dirty="0"/>
          </a:p>
          <a:p>
            <a:endParaRPr lang="en-GB" altLang="en-US" dirty="0"/>
          </a:p>
        </p:txBody>
      </p:sp>
      <p:sp>
        <p:nvSpPr>
          <p:cNvPr id="217092" name="Slide Number Placeholder 3">
            <a:extLst>
              <a:ext uri="{FF2B5EF4-FFF2-40B4-BE49-F238E27FC236}">
                <a16:creationId xmlns:a16="http://schemas.microsoft.com/office/drawing/2014/main" id="{B9B9BE70-61A2-4226-BBF6-61F64777DC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5B5B87-06AD-49CF-B616-E334F3B0B47A}"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11963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02472878-AC63-4035-A8B2-01B31DEB4C7C}"/>
              </a:ext>
            </a:extLst>
          </p:cNvPr>
          <p:cNvSpPr>
            <a:spLocks noGrp="1" noRot="1" noChangeAspect="1" noChangeArrowheads="1" noTextEdit="1"/>
          </p:cNvSpPr>
          <p:nvPr>
            <p:ph type="sldImg"/>
          </p:nvPr>
        </p:nvSpPr>
        <p:spPr>
          <a:ln/>
        </p:spPr>
      </p:sp>
      <p:sp>
        <p:nvSpPr>
          <p:cNvPr id="217091" name="Notes Placeholder 2">
            <a:extLst>
              <a:ext uri="{FF2B5EF4-FFF2-40B4-BE49-F238E27FC236}">
                <a16:creationId xmlns:a16="http://schemas.microsoft.com/office/drawing/2014/main" id="{A94FFEE8-A8EE-4C86-906A-15B296195F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Qn 1 Ability to breastfeed </a:t>
            </a:r>
          </a:p>
          <a:p>
            <a:endParaRPr lang="en-GB" altLang="en-US" dirty="0"/>
          </a:p>
          <a:p>
            <a:r>
              <a:rPr lang="en-GB" altLang="en-US" dirty="0"/>
              <a:t>When</a:t>
            </a:r>
            <a:r>
              <a:rPr lang="en-GB" altLang="en-US" baseline="0" dirty="0"/>
              <a:t> should a newly born be feed?</a:t>
            </a:r>
          </a:p>
          <a:p>
            <a:r>
              <a:rPr lang="en-GB" altLang="en-US" baseline="0" dirty="0"/>
              <a:t>Recommended immediately</a:t>
            </a:r>
          </a:p>
          <a:p>
            <a:r>
              <a:rPr lang="en-GB" altLang="en-US" baseline="0" dirty="0"/>
              <a:t>Delayed feeding  after 48hrs of birth </a:t>
            </a:r>
          </a:p>
          <a:p>
            <a:endParaRPr lang="en-GB" altLang="en-US" baseline="0" dirty="0"/>
          </a:p>
          <a:p>
            <a:r>
              <a:rPr lang="en-GB" altLang="en-US" baseline="0" dirty="0"/>
              <a:t>Some benefits of breast milk include components  preventing  infection and inflammation and </a:t>
            </a:r>
            <a:r>
              <a:rPr lang="en-GB" altLang="en-US" baseline="0"/>
              <a:t>encouraging  good microbio</a:t>
            </a:r>
            <a:r>
              <a:rPr lang="en-GB" altLang="en-US" baseline="0" dirty="0"/>
              <a:t> growth(</a:t>
            </a:r>
            <a:r>
              <a:rPr lang="en-GB" altLang="en-US" baseline="0" dirty="0" err="1"/>
              <a:t>e.g.IgA</a:t>
            </a:r>
            <a:r>
              <a:rPr lang="en-GB" altLang="en-US" baseline="0" dirty="0"/>
              <a:t>, lactoferrin),</a:t>
            </a:r>
            <a:endParaRPr lang="en-GB" altLang="en-US" dirty="0"/>
          </a:p>
        </p:txBody>
      </p:sp>
      <p:sp>
        <p:nvSpPr>
          <p:cNvPr id="217092" name="Slide Number Placeholder 3">
            <a:extLst>
              <a:ext uri="{FF2B5EF4-FFF2-40B4-BE49-F238E27FC236}">
                <a16:creationId xmlns:a16="http://schemas.microsoft.com/office/drawing/2014/main" id="{B9B9BE70-61A2-4226-BBF6-61F64777DC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5B5B87-06AD-49CF-B616-E334F3B0B47A}"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80407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 of trophic feed on D1.</a:t>
            </a:r>
          </a:p>
          <a:p>
            <a:r>
              <a:rPr lang="en-US" dirty="0"/>
              <a:t>Remember the benefits of early enteral feeding? </a:t>
            </a:r>
          </a:p>
          <a:p>
            <a:r>
              <a:rPr lang="en-US" dirty="0"/>
              <a:t>In the NBU you’ll</a:t>
            </a:r>
            <a:r>
              <a:rPr lang="en-US" baseline="0" dirty="0"/>
              <a:t> notice the clinicians and nurses talking to mother and encouraging them to express breastmilk and the little expressed is just applied on the lips or fed via NGT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3D32753-54B3-4277-B6DD-CBE92C454392}" type="slidenum">
              <a:rPr lang="en-GB" altLang="en-US" smtClean="0"/>
              <a:pPr>
                <a:defRPr/>
              </a:pPr>
              <a:t>7</a:t>
            </a:fld>
            <a:endParaRPr lang="en-GB" altLang="en-US"/>
          </a:p>
        </p:txBody>
      </p:sp>
    </p:spTree>
    <p:extLst>
      <p:ext uri="{BB962C8B-B14F-4D97-AF65-F5344CB8AC3E}">
        <p14:creationId xmlns:p14="http://schemas.microsoft.com/office/powerpoint/2010/main" val="3324910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feed a stable newborn?</a:t>
            </a:r>
          </a:p>
          <a:p>
            <a:r>
              <a:rPr lang="en-US" dirty="0"/>
              <a:t>Breastfeeding</a:t>
            </a:r>
          </a:p>
          <a:p>
            <a:r>
              <a:rPr lang="en-US" dirty="0"/>
              <a:t>Cup</a:t>
            </a:r>
          </a:p>
          <a:p>
            <a:r>
              <a:rPr lang="en-US" dirty="0"/>
              <a:t>NGT</a:t>
            </a:r>
          </a:p>
        </p:txBody>
      </p:sp>
      <p:sp>
        <p:nvSpPr>
          <p:cNvPr id="4" name="Slide Number Placeholder 3"/>
          <p:cNvSpPr>
            <a:spLocks noGrp="1"/>
          </p:cNvSpPr>
          <p:nvPr>
            <p:ph type="sldNum" sz="quarter" idx="5"/>
          </p:nvPr>
        </p:nvSpPr>
        <p:spPr/>
        <p:txBody>
          <a:bodyPr/>
          <a:lstStyle/>
          <a:p>
            <a:pPr>
              <a:defRPr/>
            </a:pPr>
            <a:fld id="{33D32753-54B3-4277-B6DD-CBE92C454392}" type="slidenum">
              <a:rPr lang="en-GB" altLang="en-US" smtClean="0"/>
              <a:pPr>
                <a:defRPr/>
              </a:pPr>
              <a:t>8</a:t>
            </a:fld>
            <a:endParaRPr lang="en-GB" altLang="en-US"/>
          </a:p>
        </p:txBody>
      </p:sp>
    </p:spTree>
    <p:extLst>
      <p:ext uri="{BB962C8B-B14F-4D97-AF65-F5344CB8AC3E}">
        <p14:creationId xmlns:p14="http://schemas.microsoft.com/office/powerpoint/2010/main" val="3828100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&gt;1500g</a:t>
            </a:r>
            <a:r>
              <a:rPr lang="en-US" baseline="0" dirty="0"/>
              <a:t> have a swallow reflex is well developed</a:t>
            </a:r>
          </a:p>
          <a:p>
            <a:r>
              <a:rPr lang="en-US" baseline="0" dirty="0"/>
              <a:t>Called a nasogastric tube because its from the nose to tragus and the tragus to midpoint xiphisternum to umbilicus </a:t>
            </a:r>
            <a:endParaRPr lang="en-US" dirty="0"/>
          </a:p>
        </p:txBody>
      </p:sp>
      <p:sp>
        <p:nvSpPr>
          <p:cNvPr id="4" name="Slide Number Placeholder 3"/>
          <p:cNvSpPr>
            <a:spLocks noGrp="1"/>
          </p:cNvSpPr>
          <p:nvPr>
            <p:ph type="sldNum" sz="quarter" idx="5"/>
          </p:nvPr>
        </p:nvSpPr>
        <p:spPr/>
        <p:txBody>
          <a:bodyPr/>
          <a:lstStyle/>
          <a:p>
            <a:pPr>
              <a:defRPr/>
            </a:pPr>
            <a:fld id="{33D32753-54B3-4277-B6DD-CBE92C454392}" type="slidenum">
              <a:rPr lang="en-GB" altLang="en-US" smtClean="0"/>
              <a:pPr>
                <a:defRPr/>
              </a:pPr>
              <a:t>9</a:t>
            </a:fld>
            <a:endParaRPr lang="en-GB" altLang="en-US"/>
          </a:p>
        </p:txBody>
      </p:sp>
    </p:spTree>
    <p:extLst>
      <p:ext uri="{BB962C8B-B14F-4D97-AF65-F5344CB8AC3E}">
        <p14:creationId xmlns:p14="http://schemas.microsoft.com/office/powerpoint/2010/main" val="763881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80FB915D-12F4-4313-8CC0-D40036CFDAB8}"/>
              </a:ext>
            </a:extLst>
          </p:cNvPr>
          <p:cNvSpPr>
            <a:spLocks noChangeArrowheads="1"/>
          </p:cNvSpPr>
          <p:nvPr/>
        </p:nvSpPr>
        <p:spPr bwMode="auto">
          <a:xfrm>
            <a:off x="5938838" y="3378200"/>
            <a:ext cx="720725" cy="101600"/>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11">
            <a:extLst>
              <a:ext uri="{FF2B5EF4-FFF2-40B4-BE49-F238E27FC236}">
                <a16:creationId xmlns:a16="http://schemas.microsoft.com/office/drawing/2014/main" id="{D72EE12F-7E96-4960-953F-88A0FAED4F20}"/>
              </a:ext>
            </a:extLst>
          </p:cNvPr>
          <p:cNvSpPr>
            <a:spLocks noChangeArrowheads="1"/>
          </p:cNvSpPr>
          <p:nvPr/>
        </p:nvSpPr>
        <p:spPr bwMode="auto">
          <a:xfrm>
            <a:off x="6659563" y="3378200"/>
            <a:ext cx="722312" cy="101600"/>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12">
            <a:extLst>
              <a:ext uri="{FF2B5EF4-FFF2-40B4-BE49-F238E27FC236}">
                <a16:creationId xmlns:a16="http://schemas.microsoft.com/office/drawing/2014/main" id="{41540B8E-A284-4DA0-8E7A-DE695FABFEC6}"/>
              </a:ext>
            </a:extLst>
          </p:cNvPr>
          <p:cNvSpPr>
            <a:spLocks noChangeArrowheads="1"/>
          </p:cNvSpPr>
          <p:nvPr/>
        </p:nvSpPr>
        <p:spPr bwMode="auto">
          <a:xfrm>
            <a:off x="0" y="3378200"/>
            <a:ext cx="722313" cy="101600"/>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13">
            <a:extLst>
              <a:ext uri="{FF2B5EF4-FFF2-40B4-BE49-F238E27FC236}">
                <a16:creationId xmlns:a16="http://schemas.microsoft.com/office/drawing/2014/main" id="{EA4DBC97-DD48-496B-89A4-96A1E7EB8A0F}"/>
              </a:ext>
            </a:extLst>
          </p:cNvPr>
          <p:cNvSpPr>
            <a:spLocks noChangeArrowheads="1"/>
          </p:cNvSpPr>
          <p:nvPr/>
        </p:nvSpPr>
        <p:spPr bwMode="auto">
          <a:xfrm>
            <a:off x="720725" y="3378200"/>
            <a:ext cx="5218113" cy="101600"/>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9"/>
          <p:cNvSpPr txBox="1">
            <a:spLocks noGrp="1"/>
          </p:cNvSpPr>
          <p:nvPr>
            <p:ph type="ctrTitle"/>
          </p:nvPr>
        </p:nvSpPr>
        <p:spPr>
          <a:xfrm>
            <a:off x="455207" y="1574482"/>
            <a:ext cx="6204653" cy="1546500"/>
          </a:xfrm>
          <a:prstGeom prst="rect">
            <a:avLst/>
          </a:prstGeom>
        </p:spPr>
        <p:txBody>
          <a:bodyPr anchor="t"/>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336931126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99103FA-5164-48A6-B262-D58C082D8AA0}"/>
              </a:ext>
            </a:extLst>
          </p:cNvPr>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738768F3-A1DD-47FD-A2EF-E6236064AD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ape 31">
            <a:extLst>
              <a:ext uri="{FF2B5EF4-FFF2-40B4-BE49-F238E27FC236}">
                <a16:creationId xmlns:a16="http://schemas.microsoft.com/office/drawing/2014/main" id="{C0EC9AD5-A617-44FF-8895-05730236938C}"/>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2">
            <a:extLst>
              <a:ext uri="{FF2B5EF4-FFF2-40B4-BE49-F238E27FC236}">
                <a16:creationId xmlns:a16="http://schemas.microsoft.com/office/drawing/2014/main" id="{7341199F-3918-4F2A-9D4F-9F8C2D20B60C}"/>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3">
            <a:extLst>
              <a:ext uri="{FF2B5EF4-FFF2-40B4-BE49-F238E27FC236}">
                <a16:creationId xmlns:a16="http://schemas.microsoft.com/office/drawing/2014/main" id="{3460DAA7-51A8-400C-9CAD-1F1A51689E53}"/>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0" name="Shape 34">
            <a:extLst>
              <a:ext uri="{FF2B5EF4-FFF2-40B4-BE49-F238E27FC236}">
                <a16:creationId xmlns:a16="http://schemas.microsoft.com/office/drawing/2014/main" id="{5EFC71AE-EF37-4078-81D8-CD60E2A20D88}"/>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4">
            <a:extLst>
              <a:ext uri="{FF2B5EF4-FFF2-40B4-BE49-F238E27FC236}">
                <a16:creationId xmlns:a16="http://schemas.microsoft.com/office/drawing/2014/main" id="{58DA2914-2729-43AC-9F6A-11A159B1D684}"/>
              </a:ext>
            </a:extLst>
          </p:cNvPr>
          <p:cNvSpPr>
            <a:spLocks noGrp="1"/>
          </p:cNvSpPr>
          <p:nvPr>
            <p:ph type="dt" sz="half" idx="10"/>
          </p:nvPr>
        </p:nvSpPr>
        <p:spPr/>
        <p:txBody>
          <a:bodyPr/>
          <a:lstStyle>
            <a:lvl1pPr>
              <a:defRPr/>
            </a:lvl1pPr>
          </a:lstStyle>
          <a:p>
            <a:pPr>
              <a:defRPr/>
            </a:pPr>
            <a:endParaRPr lang="en-GB"/>
          </a:p>
        </p:txBody>
      </p:sp>
      <p:sp>
        <p:nvSpPr>
          <p:cNvPr id="12" name="Footer Placeholder 5">
            <a:extLst>
              <a:ext uri="{FF2B5EF4-FFF2-40B4-BE49-F238E27FC236}">
                <a16:creationId xmlns:a16="http://schemas.microsoft.com/office/drawing/2014/main" id="{E8623D89-C7B4-4FE7-BEA2-958622FB3AAC}"/>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6">
            <a:extLst>
              <a:ext uri="{FF2B5EF4-FFF2-40B4-BE49-F238E27FC236}">
                <a16:creationId xmlns:a16="http://schemas.microsoft.com/office/drawing/2014/main" id="{51644AEE-B25D-47F9-90E4-69B12A234DD6}"/>
              </a:ext>
            </a:extLst>
          </p:cNvPr>
          <p:cNvSpPr>
            <a:spLocks noGrp="1"/>
          </p:cNvSpPr>
          <p:nvPr>
            <p:ph type="sldNum" sz="quarter" idx="12"/>
          </p:nvPr>
        </p:nvSpPr>
        <p:spPr/>
        <p:txBody>
          <a:bodyPr/>
          <a:lstStyle>
            <a:lvl1pPr>
              <a:defRPr/>
            </a:lvl1pPr>
          </a:lstStyle>
          <a:p>
            <a:pPr>
              <a:defRPr/>
            </a:pPr>
            <a:fld id="{F2732D74-DF52-4708-AD9E-337455CA0557}" type="slidenum">
              <a:rPr lang="en-GB" altLang="en-US"/>
              <a:pPr>
                <a:defRPr/>
              </a:pPr>
              <a:t>‹#›</a:t>
            </a:fld>
            <a:endParaRPr lang="en-GB" altLang="en-US"/>
          </a:p>
        </p:txBody>
      </p:sp>
    </p:spTree>
    <p:extLst>
      <p:ext uri="{BB962C8B-B14F-4D97-AF65-F5344CB8AC3E}">
        <p14:creationId xmlns:p14="http://schemas.microsoft.com/office/powerpoint/2010/main" val="3042926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4B700B3-01AA-4944-A334-52BA59A3B2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31">
            <a:extLst>
              <a:ext uri="{FF2B5EF4-FFF2-40B4-BE49-F238E27FC236}">
                <a16:creationId xmlns:a16="http://schemas.microsoft.com/office/drawing/2014/main" id="{F07C2FC3-BFAD-472C-9CE8-4633A722AA4B}"/>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2">
            <a:extLst>
              <a:ext uri="{FF2B5EF4-FFF2-40B4-BE49-F238E27FC236}">
                <a16:creationId xmlns:a16="http://schemas.microsoft.com/office/drawing/2014/main" id="{C9E5B3FC-65E5-41E3-B49E-FD86F314B658}"/>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3">
            <a:extLst>
              <a:ext uri="{FF2B5EF4-FFF2-40B4-BE49-F238E27FC236}">
                <a16:creationId xmlns:a16="http://schemas.microsoft.com/office/drawing/2014/main" id="{EDEAF9A4-5711-4FA0-8641-A9C1CBE48F9E}"/>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4">
            <a:extLst>
              <a:ext uri="{FF2B5EF4-FFF2-40B4-BE49-F238E27FC236}">
                <a16:creationId xmlns:a16="http://schemas.microsoft.com/office/drawing/2014/main" id="{632A45C8-9D34-495F-860E-4D150193C339}"/>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Date Placeholder 3">
            <a:extLst>
              <a:ext uri="{FF2B5EF4-FFF2-40B4-BE49-F238E27FC236}">
                <a16:creationId xmlns:a16="http://schemas.microsoft.com/office/drawing/2014/main" id="{9554B244-8F32-41FF-9CE2-7FA34A47C628}"/>
              </a:ext>
            </a:extLst>
          </p:cNvPr>
          <p:cNvSpPr>
            <a:spLocks noGrp="1"/>
          </p:cNvSpPr>
          <p:nvPr>
            <p:ph type="dt" sz="half" idx="10"/>
          </p:nvPr>
        </p:nvSpPr>
        <p:spPr/>
        <p:txBody>
          <a:bodyPr/>
          <a:lstStyle>
            <a:lvl1pPr>
              <a:defRPr/>
            </a:lvl1pPr>
          </a:lstStyle>
          <a:p>
            <a:pPr>
              <a:defRPr/>
            </a:pPr>
            <a:endParaRPr lang="en-GB"/>
          </a:p>
        </p:txBody>
      </p:sp>
      <p:sp>
        <p:nvSpPr>
          <p:cNvPr id="11" name="Footer Placeholder 4">
            <a:extLst>
              <a:ext uri="{FF2B5EF4-FFF2-40B4-BE49-F238E27FC236}">
                <a16:creationId xmlns:a16="http://schemas.microsoft.com/office/drawing/2014/main" id="{513F7318-5C01-406F-8F48-5DC6A9EBB03A}"/>
              </a:ext>
            </a:extLst>
          </p:cNvPr>
          <p:cNvSpPr>
            <a:spLocks noGrp="1"/>
          </p:cNvSpPr>
          <p:nvPr>
            <p:ph type="ftr" sz="quarter" idx="11"/>
          </p:nvPr>
        </p:nvSpPr>
        <p:spPr/>
        <p:txBody>
          <a:bodyPr/>
          <a:lstStyle>
            <a:lvl1pPr>
              <a:defRPr/>
            </a:lvl1pPr>
          </a:lstStyle>
          <a:p>
            <a:pPr>
              <a:defRPr/>
            </a:pPr>
            <a:endParaRPr lang="en-GB"/>
          </a:p>
        </p:txBody>
      </p:sp>
      <p:sp>
        <p:nvSpPr>
          <p:cNvPr id="12" name="Slide Number Placeholder 5">
            <a:extLst>
              <a:ext uri="{FF2B5EF4-FFF2-40B4-BE49-F238E27FC236}">
                <a16:creationId xmlns:a16="http://schemas.microsoft.com/office/drawing/2014/main" id="{A59C188B-06A3-4FF2-9E88-E751DF194359}"/>
              </a:ext>
            </a:extLst>
          </p:cNvPr>
          <p:cNvSpPr>
            <a:spLocks noGrp="1"/>
          </p:cNvSpPr>
          <p:nvPr>
            <p:ph type="sldNum" sz="quarter" idx="12"/>
          </p:nvPr>
        </p:nvSpPr>
        <p:spPr/>
        <p:txBody>
          <a:bodyPr/>
          <a:lstStyle>
            <a:lvl1pPr>
              <a:defRPr/>
            </a:lvl1pPr>
          </a:lstStyle>
          <a:p>
            <a:pPr>
              <a:defRPr/>
            </a:pPr>
            <a:fld id="{814526AC-9D4F-497B-A22F-26560AD900F0}" type="slidenum">
              <a:rPr lang="en-GB" altLang="en-US"/>
              <a:pPr>
                <a:defRPr/>
              </a:pPr>
              <a:t>‹#›</a:t>
            </a:fld>
            <a:endParaRPr lang="en-GB" altLang="en-US"/>
          </a:p>
        </p:txBody>
      </p:sp>
    </p:spTree>
    <p:extLst>
      <p:ext uri="{BB962C8B-B14F-4D97-AF65-F5344CB8AC3E}">
        <p14:creationId xmlns:p14="http://schemas.microsoft.com/office/powerpoint/2010/main" val="70578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47A3F5C-9595-48F0-9054-474F05C803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31">
            <a:extLst>
              <a:ext uri="{FF2B5EF4-FFF2-40B4-BE49-F238E27FC236}">
                <a16:creationId xmlns:a16="http://schemas.microsoft.com/office/drawing/2014/main" id="{D2FA8486-0D2A-4535-9B49-70B01A85669D}"/>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2">
            <a:extLst>
              <a:ext uri="{FF2B5EF4-FFF2-40B4-BE49-F238E27FC236}">
                <a16:creationId xmlns:a16="http://schemas.microsoft.com/office/drawing/2014/main" id="{0763B91A-4090-4494-ADC0-31E9755E4E6D}"/>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3">
            <a:extLst>
              <a:ext uri="{FF2B5EF4-FFF2-40B4-BE49-F238E27FC236}">
                <a16:creationId xmlns:a16="http://schemas.microsoft.com/office/drawing/2014/main" id="{8993C7A6-F2C8-4572-9CCC-0CABE1738EAD}"/>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4">
            <a:extLst>
              <a:ext uri="{FF2B5EF4-FFF2-40B4-BE49-F238E27FC236}">
                <a16:creationId xmlns:a16="http://schemas.microsoft.com/office/drawing/2014/main" id="{5A5D7CE1-E4BF-4F7E-8AA3-23603A86195A}"/>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2595F0CA-4F70-45AB-8264-0616E7C4E36E}"/>
              </a:ext>
            </a:extLst>
          </p:cNvPr>
          <p:cNvSpPr>
            <a:spLocks noGrp="1"/>
          </p:cNvSpPr>
          <p:nvPr>
            <p:ph type="dt" sz="half" idx="10"/>
          </p:nvPr>
        </p:nvSpPr>
        <p:spPr/>
        <p:txBody>
          <a:bodyPr/>
          <a:lstStyle>
            <a:lvl1pPr>
              <a:defRPr/>
            </a:lvl1pPr>
          </a:lstStyle>
          <a:p>
            <a:pPr>
              <a:defRPr/>
            </a:pPr>
            <a:endParaRPr lang="en-GB"/>
          </a:p>
        </p:txBody>
      </p:sp>
      <p:sp>
        <p:nvSpPr>
          <p:cNvPr id="10" name="Footer Placeholder 4">
            <a:extLst>
              <a:ext uri="{FF2B5EF4-FFF2-40B4-BE49-F238E27FC236}">
                <a16:creationId xmlns:a16="http://schemas.microsoft.com/office/drawing/2014/main" id="{EBEB3B83-2998-4CAB-9A49-4DDB35B50051}"/>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5">
            <a:extLst>
              <a:ext uri="{FF2B5EF4-FFF2-40B4-BE49-F238E27FC236}">
                <a16:creationId xmlns:a16="http://schemas.microsoft.com/office/drawing/2014/main" id="{BBF607A9-391F-4A86-8B01-A2F6E25D73A7}"/>
              </a:ext>
            </a:extLst>
          </p:cNvPr>
          <p:cNvSpPr>
            <a:spLocks noGrp="1"/>
          </p:cNvSpPr>
          <p:nvPr>
            <p:ph type="sldNum" sz="quarter" idx="12"/>
          </p:nvPr>
        </p:nvSpPr>
        <p:spPr/>
        <p:txBody>
          <a:bodyPr/>
          <a:lstStyle>
            <a:lvl1pPr>
              <a:defRPr/>
            </a:lvl1pPr>
          </a:lstStyle>
          <a:p>
            <a:pPr>
              <a:defRPr/>
            </a:pPr>
            <a:fld id="{B1F43591-98CD-4319-9150-8CBEE31ED7F5}" type="slidenum">
              <a:rPr lang="en-GB" altLang="en-US"/>
              <a:pPr>
                <a:defRPr/>
              </a:pPr>
              <a:t>‹#›</a:t>
            </a:fld>
            <a:endParaRPr lang="en-GB" altLang="en-US"/>
          </a:p>
        </p:txBody>
      </p:sp>
    </p:spTree>
    <p:extLst>
      <p:ext uri="{BB962C8B-B14F-4D97-AF65-F5344CB8AC3E}">
        <p14:creationId xmlns:p14="http://schemas.microsoft.com/office/powerpoint/2010/main" val="1885541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93BF1D9-7B4E-4CE6-9140-B96D4DE2F6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31">
            <a:extLst>
              <a:ext uri="{FF2B5EF4-FFF2-40B4-BE49-F238E27FC236}">
                <a16:creationId xmlns:a16="http://schemas.microsoft.com/office/drawing/2014/main" id="{6CEDCB79-C0ED-42E0-9460-F60F01709071}"/>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2">
            <a:extLst>
              <a:ext uri="{FF2B5EF4-FFF2-40B4-BE49-F238E27FC236}">
                <a16:creationId xmlns:a16="http://schemas.microsoft.com/office/drawing/2014/main" id="{9E7A517A-AC50-4203-A3A1-D19D89ABC693}"/>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3">
            <a:extLst>
              <a:ext uri="{FF2B5EF4-FFF2-40B4-BE49-F238E27FC236}">
                <a16:creationId xmlns:a16="http://schemas.microsoft.com/office/drawing/2014/main" id="{FF7F5FB9-0688-48A7-B0E4-6AADC63F1AA7}"/>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4">
            <a:extLst>
              <a:ext uri="{FF2B5EF4-FFF2-40B4-BE49-F238E27FC236}">
                <a16:creationId xmlns:a16="http://schemas.microsoft.com/office/drawing/2014/main" id="{0ABC086D-2405-4249-9B62-C4AA3B315E8E}"/>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97E8DE38-A5D4-404B-AB68-7B0990E798E9}"/>
              </a:ext>
            </a:extLst>
          </p:cNvPr>
          <p:cNvSpPr>
            <a:spLocks noGrp="1"/>
          </p:cNvSpPr>
          <p:nvPr>
            <p:ph type="dt" sz="half" idx="10"/>
          </p:nvPr>
        </p:nvSpPr>
        <p:spPr/>
        <p:txBody>
          <a:bodyPr/>
          <a:lstStyle>
            <a:lvl1pPr>
              <a:defRPr/>
            </a:lvl1pPr>
          </a:lstStyle>
          <a:p>
            <a:pPr>
              <a:defRPr/>
            </a:pPr>
            <a:endParaRPr lang="en-GB"/>
          </a:p>
        </p:txBody>
      </p:sp>
      <p:sp>
        <p:nvSpPr>
          <p:cNvPr id="10" name="Footer Placeholder 4">
            <a:extLst>
              <a:ext uri="{FF2B5EF4-FFF2-40B4-BE49-F238E27FC236}">
                <a16:creationId xmlns:a16="http://schemas.microsoft.com/office/drawing/2014/main" id="{7E8CFBB9-FDBC-416D-9CBE-BA527E873D29}"/>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5">
            <a:extLst>
              <a:ext uri="{FF2B5EF4-FFF2-40B4-BE49-F238E27FC236}">
                <a16:creationId xmlns:a16="http://schemas.microsoft.com/office/drawing/2014/main" id="{35EFC696-D1B6-4C3A-9B36-B69B0BD5AC98}"/>
              </a:ext>
            </a:extLst>
          </p:cNvPr>
          <p:cNvSpPr>
            <a:spLocks noGrp="1"/>
          </p:cNvSpPr>
          <p:nvPr>
            <p:ph type="sldNum" sz="quarter" idx="12"/>
          </p:nvPr>
        </p:nvSpPr>
        <p:spPr/>
        <p:txBody>
          <a:bodyPr/>
          <a:lstStyle>
            <a:lvl1pPr>
              <a:defRPr/>
            </a:lvl1pPr>
          </a:lstStyle>
          <a:p>
            <a:pPr>
              <a:defRPr/>
            </a:pPr>
            <a:fld id="{02F94071-3F33-44D6-9B28-3E142D7D3676}" type="slidenum">
              <a:rPr lang="en-GB" altLang="en-US"/>
              <a:pPr>
                <a:defRPr/>
              </a:pPr>
              <a:t>‹#›</a:t>
            </a:fld>
            <a:endParaRPr lang="en-GB" altLang="en-US"/>
          </a:p>
        </p:txBody>
      </p:sp>
    </p:spTree>
    <p:extLst>
      <p:ext uri="{BB962C8B-B14F-4D97-AF65-F5344CB8AC3E}">
        <p14:creationId xmlns:p14="http://schemas.microsoft.com/office/powerpoint/2010/main" val="3247292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40FC9631-E3F0-4B82-8ACE-DF574C377035}"/>
              </a:ext>
            </a:extLst>
          </p:cNvPr>
          <p:cNvSpPr>
            <a:spLocks noChangeArrowheads="1"/>
          </p:cNvSpPr>
          <p:nvPr/>
        </p:nvSpPr>
        <p:spPr bwMode="auto">
          <a:xfrm>
            <a:off x="5938838" y="3378200"/>
            <a:ext cx="720725" cy="101600"/>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292934"/>
              </a:solidFill>
            </a:endParaRPr>
          </a:p>
        </p:txBody>
      </p:sp>
      <p:sp>
        <p:nvSpPr>
          <p:cNvPr id="4" name="Shape 11">
            <a:extLst>
              <a:ext uri="{FF2B5EF4-FFF2-40B4-BE49-F238E27FC236}">
                <a16:creationId xmlns:a16="http://schemas.microsoft.com/office/drawing/2014/main" id="{CDD4EBC7-FC41-4402-9209-F3A8230AA3C9}"/>
              </a:ext>
            </a:extLst>
          </p:cNvPr>
          <p:cNvSpPr>
            <a:spLocks noChangeArrowheads="1"/>
          </p:cNvSpPr>
          <p:nvPr/>
        </p:nvSpPr>
        <p:spPr bwMode="auto">
          <a:xfrm>
            <a:off x="6659563" y="3378200"/>
            <a:ext cx="722312" cy="101600"/>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292934"/>
              </a:solidFill>
            </a:endParaRPr>
          </a:p>
        </p:txBody>
      </p:sp>
      <p:sp>
        <p:nvSpPr>
          <p:cNvPr id="5" name="Shape 12">
            <a:extLst>
              <a:ext uri="{FF2B5EF4-FFF2-40B4-BE49-F238E27FC236}">
                <a16:creationId xmlns:a16="http://schemas.microsoft.com/office/drawing/2014/main" id="{99B75F83-61DE-4087-9234-16976FEFCC9A}"/>
              </a:ext>
            </a:extLst>
          </p:cNvPr>
          <p:cNvSpPr>
            <a:spLocks noChangeArrowheads="1"/>
          </p:cNvSpPr>
          <p:nvPr/>
        </p:nvSpPr>
        <p:spPr bwMode="auto">
          <a:xfrm>
            <a:off x="0" y="3378200"/>
            <a:ext cx="722313" cy="101600"/>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292934"/>
              </a:solidFill>
            </a:endParaRPr>
          </a:p>
        </p:txBody>
      </p:sp>
      <p:sp>
        <p:nvSpPr>
          <p:cNvPr id="6" name="Shape 13">
            <a:extLst>
              <a:ext uri="{FF2B5EF4-FFF2-40B4-BE49-F238E27FC236}">
                <a16:creationId xmlns:a16="http://schemas.microsoft.com/office/drawing/2014/main" id="{23EC97C1-270A-4AF5-B78F-D4D3D37C8A5C}"/>
              </a:ext>
            </a:extLst>
          </p:cNvPr>
          <p:cNvSpPr>
            <a:spLocks noChangeArrowheads="1"/>
          </p:cNvSpPr>
          <p:nvPr/>
        </p:nvSpPr>
        <p:spPr bwMode="auto">
          <a:xfrm>
            <a:off x="720725" y="3378200"/>
            <a:ext cx="5218113" cy="101600"/>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292934"/>
              </a:solidFill>
            </a:endParaRPr>
          </a:p>
        </p:txBody>
      </p:sp>
      <p:sp>
        <p:nvSpPr>
          <p:cNvPr id="9" name="Shape 9"/>
          <p:cNvSpPr txBox="1">
            <a:spLocks noGrp="1"/>
          </p:cNvSpPr>
          <p:nvPr>
            <p:ph type="ctrTitle"/>
          </p:nvPr>
        </p:nvSpPr>
        <p:spPr>
          <a:xfrm>
            <a:off x="721425" y="3785246"/>
            <a:ext cx="5216699" cy="1546500"/>
          </a:xfrm>
          <a:prstGeom prst="rect">
            <a:avLst/>
          </a:prstGeom>
        </p:spPr>
        <p:txBody>
          <a:bodyPr lIns="91425" tIns="91425" rIns="91425" bIns="91425" anchor="t" anchorCtr="0"/>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582537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3E0C028-C990-48A9-B0DA-1FA8B5F06D35}"/>
              </a:ext>
            </a:extLst>
          </p:cNvPr>
          <p:cNvSpPr>
            <a:spLocks noGrp="1"/>
          </p:cNvSpPr>
          <p:nvPr>
            <p:ph type="dt" sz="half" idx="10"/>
          </p:nvPr>
        </p:nvSpPr>
        <p:spPr/>
        <p:txBody>
          <a:bodyPr/>
          <a:lstStyle>
            <a:lvl1pPr>
              <a:defRPr>
                <a:solidFill>
                  <a:prstClr val="white">
                    <a:shade val="50000"/>
                  </a:prstClr>
                </a:solidFill>
              </a:defRPr>
            </a:lvl1pPr>
          </a:lstStyle>
          <a:p>
            <a:pPr>
              <a:defRPr/>
            </a:pPr>
            <a:fld id="{6C2C51F8-65D4-4B27-B37D-E6DA4479A0EA}" type="datetime1">
              <a:rPr lang="en-US"/>
              <a:pPr>
                <a:defRPr/>
              </a:pPr>
              <a:t>10/20/2023</a:t>
            </a:fld>
            <a:endParaRPr lang="en-US"/>
          </a:p>
        </p:txBody>
      </p:sp>
      <p:sp>
        <p:nvSpPr>
          <p:cNvPr id="5" name="Footer Placeholder 4">
            <a:extLst>
              <a:ext uri="{FF2B5EF4-FFF2-40B4-BE49-F238E27FC236}">
                <a16:creationId xmlns:a16="http://schemas.microsoft.com/office/drawing/2014/main" id="{63ADC19F-86A2-4DE7-9FA4-D55A1293BAFA}"/>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3B4B001D-EBC2-40BE-8E6F-AF9B1CCB422E}"/>
              </a:ext>
            </a:extLst>
          </p:cNvPr>
          <p:cNvSpPr>
            <a:spLocks noGrp="1"/>
          </p:cNvSpPr>
          <p:nvPr>
            <p:ph type="sldNum" sz="quarter" idx="12"/>
          </p:nvPr>
        </p:nvSpPr>
        <p:spPr/>
        <p:txBody>
          <a:bodyPr/>
          <a:lstStyle>
            <a:lvl1pPr>
              <a:defRPr>
                <a:solidFill>
                  <a:srgbClr val="BCBCBC"/>
                </a:solidFill>
              </a:defRPr>
            </a:lvl1pPr>
          </a:lstStyle>
          <a:p>
            <a:pPr>
              <a:defRPr/>
            </a:pPr>
            <a:fld id="{3EFD5623-A836-4027-9AD1-2C4C7F38F259}" type="slidenum">
              <a:rPr lang="en-US" altLang="en-US"/>
              <a:pPr>
                <a:defRPr/>
              </a:pPr>
              <a:t>‹#›</a:t>
            </a:fld>
            <a:endParaRPr lang="en-US" altLang="en-US"/>
          </a:p>
        </p:txBody>
      </p:sp>
    </p:spTree>
    <p:extLst>
      <p:ext uri="{BB962C8B-B14F-4D97-AF65-F5344CB8AC3E}">
        <p14:creationId xmlns:p14="http://schemas.microsoft.com/office/powerpoint/2010/main" val="2596261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47BA93-2781-4545-8470-89D37A121833}"/>
              </a:ext>
            </a:extLst>
          </p:cNvPr>
          <p:cNvSpPr>
            <a:spLocks noGrp="1"/>
          </p:cNvSpPr>
          <p:nvPr>
            <p:ph type="dt" sz="half" idx="10"/>
          </p:nvPr>
        </p:nvSpPr>
        <p:spPr/>
        <p:txBody>
          <a:bodyPr/>
          <a:lstStyle>
            <a:lvl1pPr>
              <a:defRPr>
                <a:solidFill>
                  <a:prstClr val="white">
                    <a:shade val="50000"/>
                  </a:prstClr>
                </a:solidFill>
              </a:defRPr>
            </a:lvl1pPr>
          </a:lstStyle>
          <a:p>
            <a:pPr>
              <a:defRPr/>
            </a:pPr>
            <a:fld id="{A5D8E57B-0C13-4B23-9571-0093BD724B5E}" type="datetime1">
              <a:rPr lang="en-US"/>
              <a:pPr>
                <a:defRPr/>
              </a:pPr>
              <a:t>10/20/2023</a:t>
            </a:fld>
            <a:endParaRPr lang="en-US"/>
          </a:p>
        </p:txBody>
      </p:sp>
      <p:sp>
        <p:nvSpPr>
          <p:cNvPr id="5" name="Footer Placeholder 4">
            <a:extLst>
              <a:ext uri="{FF2B5EF4-FFF2-40B4-BE49-F238E27FC236}">
                <a16:creationId xmlns:a16="http://schemas.microsoft.com/office/drawing/2014/main" id="{032268D8-EE62-43D0-9F2B-65DBCC77CE4B}"/>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22270465-CA12-416F-9FFD-5CBB8B9ABC93}"/>
              </a:ext>
            </a:extLst>
          </p:cNvPr>
          <p:cNvSpPr>
            <a:spLocks noGrp="1"/>
          </p:cNvSpPr>
          <p:nvPr>
            <p:ph type="sldNum" sz="quarter" idx="12"/>
          </p:nvPr>
        </p:nvSpPr>
        <p:spPr/>
        <p:txBody>
          <a:bodyPr/>
          <a:lstStyle>
            <a:lvl1pPr>
              <a:defRPr>
                <a:solidFill>
                  <a:srgbClr val="BCBCBC"/>
                </a:solidFill>
              </a:defRPr>
            </a:lvl1pPr>
          </a:lstStyle>
          <a:p>
            <a:pPr>
              <a:defRPr/>
            </a:pPr>
            <a:fld id="{45E892EF-9161-4FB9-85FC-2EFCC578DE77}" type="slidenum">
              <a:rPr lang="en-US" altLang="en-US"/>
              <a:pPr>
                <a:defRPr/>
              </a:pPr>
              <a:t>‹#›</a:t>
            </a:fld>
            <a:endParaRPr lang="en-US" altLang="en-US"/>
          </a:p>
        </p:txBody>
      </p:sp>
    </p:spTree>
    <p:extLst>
      <p:ext uri="{BB962C8B-B14F-4D97-AF65-F5344CB8AC3E}">
        <p14:creationId xmlns:p14="http://schemas.microsoft.com/office/powerpoint/2010/main" val="3734519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A2F1B5-5536-4F0F-B742-16353C8DC5E0}"/>
              </a:ext>
            </a:extLst>
          </p:cNvPr>
          <p:cNvSpPr>
            <a:spLocks noGrp="1"/>
          </p:cNvSpPr>
          <p:nvPr>
            <p:ph type="dt" sz="half" idx="10"/>
          </p:nvPr>
        </p:nvSpPr>
        <p:spPr/>
        <p:txBody>
          <a:bodyPr/>
          <a:lstStyle>
            <a:lvl1pPr>
              <a:defRPr>
                <a:solidFill>
                  <a:prstClr val="white">
                    <a:shade val="50000"/>
                  </a:prstClr>
                </a:solidFill>
              </a:defRPr>
            </a:lvl1pPr>
          </a:lstStyle>
          <a:p>
            <a:pPr>
              <a:defRPr/>
            </a:pPr>
            <a:fld id="{D4E6A398-19B0-4B51-9C7B-56E4DB7E06FB}" type="datetime1">
              <a:rPr lang="en-US"/>
              <a:pPr>
                <a:defRPr/>
              </a:pPr>
              <a:t>10/20/2023</a:t>
            </a:fld>
            <a:endParaRPr lang="en-US"/>
          </a:p>
        </p:txBody>
      </p:sp>
      <p:sp>
        <p:nvSpPr>
          <p:cNvPr id="5" name="Footer Placeholder 4">
            <a:extLst>
              <a:ext uri="{FF2B5EF4-FFF2-40B4-BE49-F238E27FC236}">
                <a16:creationId xmlns:a16="http://schemas.microsoft.com/office/drawing/2014/main" id="{2B4101AA-82CE-4030-B63C-A1DC40F42766}"/>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F5D4C3EA-8AE6-491D-A2C4-642055DA3252}"/>
              </a:ext>
            </a:extLst>
          </p:cNvPr>
          <p:cNvSpPr>
            <a:spLocks noGrp="1"/>
          </p:cNvSpPr>
          <p:nvPr>
            <p:ph type="sldNum" sz="quarter" idx="12"/>
          </p:nvPr>
        </p:nvSpPr>
        <p:spPr/>
        <p:txBody>
          <a:bodyPr/>
          <a:lstStyle>
            <a:lvl1pPr>
              <a:defRPr>
                <a:solidFill>
                  <a:srgbClr val="BCBCBC"/>
                </a:solidFill>
              </a:defRPr>
            </a:lvl1pPr>
          </a:lstStyle>
          <a:p>
            <a:pPr>
              <a:defRPr/>
            </a:pPr>
            <a:fld id="{7D8CFB4C-A7A9-445A-8FE1-87BDC8D23B9F}" type="slidenum">
              <a:rPr lang="en-US" altLang="en-US"/>
              <a:pPr>
                <a:defRPr/>
              </a:pPr>
              <a:t>‹#›</a:t>
            </a:fld>
            <a:endParaRPr lang="en-US" altLang="en-US"/>
          </a:p>
        </p:txBody>
      </p:sp>
    </p:spTree>
    <p:extLst>
      <p:ext uri="{BB962C8B-B14F-4D97-AF65-F5344CB8AC3E}">
        <p14:creationId xmlns:p14="http://schemas.microsoft.com/office/powerpoint/2010/main" val="382943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8C3CBE-F83A-442C-928D-7FE56BC9F910}"/>
              </a:ext>
            </a:extLst>
          </p:cNvPr>
          <p:cNvSpPr>
            <a:spLocks noGrp="1"/>
          </p:cNvSpPr>
          <p:nvPr>
            <p:ph type="dt" sz="half" idx="10"/>
          </p:nvPr>
        </p:nvSpPr>
        <p:spPr/>
        <p:txBody>
          <a:bodyPr/>
          <a:lstStyle>
            <a:lvl1pPr>
              <a:defRPr>
                <a:solidFill>
                  <a:prstClr val="white">
                    <a:shade val="50000"/>
                  </a:prstClr>
                </a:solidFill>
              </a:defRPr>
            </a:lvl1pPr>
          </a:lstStyle>
          <a:p>
            <a:pPr>
              <a:defRPr/>
            </a:pPr>
            <a:fld id="{47362DAD-17EB-4D73-B9E2-DD8A7ABC7EDA}" type="datetime1">
              <a:rPr lang="en-US"/>
              <a:pPr>
                <a:defRPr/>
              </a:pPr>
              <a:t>10/20/2023</a:t>
            </a:fld>
            <a:endParaRPr lang="en-US"/>
          </a:p>
        </p:txBody>
      </p:sp>
      <p:sp>
        <p:nvSpPr>
          <p:cNvPr id="6" name="Footer Placeholder 5">
            <a:extLst>
              <a:ext uri="{FF2B5EF4-FFF2-40B4-BE49-F238E27FC236}">
                <a16:creationId xmlns:a16="http://schemas.microsoft.com/office/drawing/2014/main" id="{5DFD7999-C832-449E-9A14-C527093EBA95}"/>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7" name="Slide Number Placeholder 6">
            <a:extLst>
              <a:ext uri="{FF2B5EF4-FFF2-40B4-BE49-F238E27FC236}">
                <a16:creationId xmlns:a16="http://schemas.microsoft.com/office/drawing/2014/main" id="{E417FB41-D102-48B4-AB9C-F963A005E03D}"/>
              </a:ext>
            </a:extLst>
          </p:cNvPr>
          <p:cNvSpPr>
            <a:spLocks noGrp="1"/>
          </p:cNvSpPr>
          <p:nvPr>
            <p:ph type="sldNum" sz="quarter" idx="12"/>
          </p:nvPr>
        </p:nvSpPr>
        <p:spPr/>
        <p:txBody>
          <a:bodyPr/>
          <a:lstStyle>
            <a:lvl1pPr>
              <a:defRPr>
                <a:solidFill>
                  <a:srgbClr val="BCBCBC"/>
                </a:solidFill>
              </a:defRPr>
            </a:lvl1pPr>
          </a:lstStyle>
          <a:p>
            <a:pPr>
              <a:defRPr/>
            </a:pPr>
            <a:fld id="{B46E98B4-7313-48A8-A4F0-45D7A1206B56}" type="slidenum">
              <a:rPr lang="en-US" altLang="en-US"/>
              <a:pPr>
                <a:defRPr/>
              </a:pPr>
              <a:t>‹#›</a:t>
            </a:fld>
            <a:endParaRPr lang="en-US" altLang="en-US"/>
          </a:p>
        </p:txBody>
      </p:sp>
    </p:spTree>
    <p:extLst>
      <p:ext uri="{BB962C8B-B14F-4D97-AF65-F5344CB8AC3E}">
        <p14:creationId xmlns:p14="http://schemas.microsoft.com/office/powerpoint/2010/main" val="149664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80912C-F025-4741-A607-B54D8C6E36AB}"/>
              </a:ext>
            </a:extLst>
          </p:cNvPr>
          <p:cNvSpPr>
            <a:spLocks noGrp="1"/>
          </p:cNvSpPr>
          <p:nvPr>
            <p:ph type="dt" sz="half" idx="10"/>
          </p:nvPr>
        </p:nvSpPr>
        <p:spPr/>
        <p:txBody>
          <a:bodyPr/>
          <a:lstStyle>
            <a:lvl1pPr>
              <a:defRPr>
                <a:solidFill>
                  <a:prstClr val="white">
                    <a:shade val="50000"/>
                  </a:prstClr>
                </a:solidFill>
              </a:defRPr>
            </a:lvl1pPr>
          </a:lstStyle>
          <a:p>
            <a:pPr>
              <a:defRPr/>
            </a:pPr>
            <a:fld id="{FF1C814A-6EC9-45BE-A7F5-7E6D91DCA3C7}" type="datetime1">
              <a:rPr lang="en-US"/>
              <a:pPr>
                <a:defRPr/>
              </a:pPr>
              <a:t>10/20/2023</a:t>
            </a:fld>
            <a:endParaRPr lang="en-US"/>
          </a:p>
        </p:txBody>
      </p:sp>
      <p:sp>
        <p:nvSpPr>
          <p:cNvPr id="8" name="Footer Placeholder 7">
            <a:extLst>
              <a:ext uri="{FF2B5EF4-FFF2-40B4-BE49-F238E27FC236}">
                <a16:creationId xmlns:a16="http://schemas.microsoft.com/office/drawing/2014/main" id="{080DB3B4-A8D3-497F-B4EB-0F4DED580BCA}"/>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9" name="Slide Number Placeholder 8">
            <a:extLst>
              <a:ext uri="{FF2B5EF4-FFF2-40B4-BE49-F238E27FC236}">
                <a16:creationId xmlns:a16="http://schemas.microsoft.com/office/drawing/2014/main" id="{581CDAC1-1031-4514-8C53-9B5D0E5F8EB3}"/>
              </a:ext>
            </a:extLst>
          </p:cNvPr>
          <p:cNvSpPr>
            <a:spLocks noGrp="1"/>
          </p:cNvSpPr>
          <p:nvPr>
            <p:ph type="sldNum" sz="quarter" idx="12"/>
          </p:nvPr>
        </p:nvSpPr>
        <p:spPr/>
        <p:txBody>
          <a:bodyPr/>
          <a:lstStyle>
            <a:lvl1pPr>
              <a:defRPr>
                <a:solidFill>
                  <a:srgbClr val="BCBCBC"/>
                </a:solidFill>
              </a:defRPr>
            </a:lvl1pPr>
          </a:lstStyle>
          <a:p>
            <a:pPr>
              <a:defRPr/>
            </a:pPr>
            <a:fld id="{630B62C7-29C2-4DA8-8BB4-848020403CF8}" type="slidenum">
              <a:rPr lang="en-US" altLang="en-US"/>
              <a:pPr>
                <a:defRPr/>
              </a:pPr>
              <a:t>‹#›</a:t>
            </a:fld>
            <a:endParaRPr lang="en-US" altLang="en-US"/>
          </a:p>
        </p:txBody>
      </p:sp>
    </p:spTree>
    <p:extLst>
      <p:ext uri="{BB962C8B-B14F-4D97-AF65-F5344CB8AC3E}">
        <p14:creationId xmlns:p14="http://schemas.microsoft.com/office/powerpoint/2010/main" val="252949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4" name="Shape 31">
            <a:extLst>
              <a:ext uri="{FF2B5EF4-FFF2-40B4-BE49-F238E27FC236}">
                <a16:creationId xmlns:a16="http://schemas.microsoft.com/office/drawing/2014/main" id="{8B36140E-3A93-4F72-8747-DA243C749CF7}"/>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Shape 32">
            <a:extLst>
              <a:ext uri="{FF2B5EF4-FFF2-40B4-BE49-F238E27FC236}">
                <a16:creationId xmlns:a16="http://schemas.microsoft.com/office/drawing/2014/main" id="{33FF5CC8-8C69-434F-BF7A-83CB13855179}"/>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Shape 33">
            <a:extLst>
              <a:ext uri="{FF2B5EF4-FFF2-40B4-BE49-F238E27FC236}">
                <a16:creationId xmlns:a16="http://schemas.microsoft.com/office/drawing/2014/main" id="{0251EF0D-5C4F-48FC-8599-A7C949B2E3AB}"/>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Shape 34">
            <a:extLst>
              <a:ext uri="{FF2B5EF4-FFF2-40B4-BE49-F238E27FC236}">
                <a16:creationId xmlns:a16="http://schemas.microsoft.com/office/drawing/2014/main" id="{C7B85413-79C2-4CB6-B3B2-5793D12F9197}"/>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9" name="Shape 29"/>
          <p:cNvSpPr txBox="1">
            <a:spLocks noGrp="1"/>
          </p:cNvSpPr>
          <p:nvPr>
            <p:ph type="title"/>
          </p:nvPr>
        </p:nvSpPr>
        <p:spPr>
          <a:xfrm>
            <a:off x="544010" y="514194"/>
            <a:ext cx="8015468" cy="897917"/>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30" name="Shape 30"/>
          <p:cNvSpPr txBox="1">
            <a:spLocks noGrp="1"/>
          </p:cNvSpPr>
          <p:nvPr>
            <p:ph type="body" idx="1"/>
          </p:nvPr>
        </p:nvSpPr>
        <p:spPr>
          <a:xfrm>
            <a:off x="544010" y="1579944"/>
            <a:ext cx="8015468" cy="4826643"/>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Tree>
    <p:extLst>
      <p:ext uri="{BB962C8B-B14F-4D97-AF65-F5344CB8AC3E}">
        <p14:creationId xmlns:p14="http://schemas.microsoft.com/office/powerpoint/2010/main" val="398177504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5584FE-38CD-4207-8835-C138D657C519}"/>
              </a:ext>
            </a:extLst>
          </p:cNvPr>
          <p:cNvSpPr>
            <a:spLocks noGrp="1"/>
          </p:cNvSpPr>
          <p:nvPr>
            <p:ph type="dt" sz="half" idx="10"/>
          </p:nvPr>
        </p:nvSpPr>
        <p:spPr/>
        <p:txBody>
          <a:bodyPr/>
          <a:lstStyle>
            <a:lvl1pPr>
              <a:defRPr>
                <a:solidFill>
                  <a:prstClr val="white">
                    <a:shade val="50000"/>
                  </a:prstClr>
                </a:solidFill>
              </a:defRPr>
            </a:lvl1pPr>
          </a:lstStyle>
          <a:p>
            <a:pPr>
              <a:defRPr/>
            </a:pPr>
            <a:fld id="{8CF78F1B-2970-48A0-858C-BA6D2DEE8D9F}" type="datetime1">
              <a:rPr lang="en-US"/>
              <a:pPr>
                <a:defRPr/>
              </a:pPr>
              <a:t>10/20/2023</a:t>
            </a:fld>
            <a:endParaRPr lang="en-US"/>
          </a:p>
        </p:txBody>
      </p:sp>
      <p:sp>
        <p:nvSpPr>
          <p:cNvPr id="4" name="Footer Placeholder 3">
            <a:extLst>
              <a:ext uri="{FF2B5EF4-FFF2-40B4-BE49-F238E27FC236}">
                <a16:creationId xmlns:a16="http://schemas.microsoft.com/office/drawing/2014/main" id="{54263705-3E34-4688-9055-814F2092FF69}"/>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5" name="Slide Number Placeholder 4">
            <a:extLst>
              <a:ext uri="{FF2B5EF4-FFF2-40B4-BE49-F238E27FC236}">
                <a16:creationId xmlns:a16="http://schemas.microsoft.com/office/drawing/2014/main" id="{B3BAF468-7FDB-4FF8-9BB5-6BA347658D47}"/>
              </a:ext>
            </a:extLst>
          </p:cNvPr>
          <p:cNvSpPr>
            <a:spLocks noGrp="1"/>
          </p:cNvSpPr>
          <p:nvPr>
            <p:ph type="sldNum" sz="quarter" idx="12"/>
          </p:nvPr>
        </p:nvSpPr>
        <p:spPr/>
        <p:txBody>
          <a:bodyPr/>
          <a:lstStyle>
            <a:lvl1pPr>
              <a:defRPr>
                <a:solidFill>
                  <a:srgbClr val="BCBCBC"/>
                </a:solidFill>
              </a:defRPr>
            </a:lvl1pPr>
          </a:lstStyle>
          <a:p>
            <a:pPr>
              <a:defRPr/>
            </a:pPr>
            <a:fld id="{DD6D7DDE-5F5B-4CD6-90E9-414B76ED4CBD}" type="slidenum">
              <a:rPr lang="en-US" altLang="en-US"/>
              <a:pPr>
                <a:defRPr/>
              </a:pPr>
              <a:t>‹#›</a:t>
            </a:fld>
            <a:endParaRPr lang="en-US" altLang="en-US"/>
          </a:p>
        </p:txBody>
      </p:sp>
    </p:spTree>
    <p:extLst>
      <p:ext uri="{BB962C8B-B14F-4D97-AF65-F5344CB8AC3E}">
        <p14:creationId xmlns:p14="http://schemas.microsoft.com/office/powerpoint/2010/main" val="2410761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E6BD2-A6FF-4742-A79C-C0EC016A1C1F}"/>
              </a:ext>
            </a:extLst>
          </p:cNvPr>
          <p:cNvSpPr>
            <a:spLocks noGrp="1"/>
          </p:cNvSpPr>
          <p:nvPr>
            <p:ph type="dt" sz="half" idx="10"/>
          </p:nvPr>
        </p:nvSpPr>
        <p:spPr/>
        <p:txBody>
          <a:bodyPr/>
          <a:lstStyle>
            <a:lvl1pPr>
              <a:defRPr>
                <a:solidFill>
                  <a:prstClr val="white">
                    <a:shade val="50000"/>
                  </a:prstClr>
                </a:solidFill>
              </a:defRPr>
            </a:lvl1pPr>
          </a:lstStyle>
          <a:p>
            <a:pPr>
              <a:defRPr/>
            </a:pPr>
            <a:fld id="{4CE048AB-88C4-4EFE-926D-06474F9A2F23}" type="datetime1">
              <a:rPr lang="en-US"/>
              <a:pPr>
                <a:defRPr/>
              </a:pPr>
              <a:t>10/20/2023</a:t>
            </a:fld>
            <a:endParaRPr lang="en-US"/>
          </a:p>
        </p:txBody>
      </p:sp>
      <p:sp>
        <p:nvSpPr>
          <p:cNvPr id="3" name="Footer Placeholder 2">
            <a:extLst>
              <a:ext uri="{FF2B5EF4-FFF2-40B4-BE49-F238E27FC236}">
                <a16:creationId xmlns:a16="http://schemas.microsoft.com/office/drawing/2014/main" id="{267A906D-3F71-43B8-A966-4996BD67552C}"/>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4" name="Slide Number Placeholder 3">
            <a:extLst>
              <a:ext uri="{FF2B5EF4-FFF2-40B4-BE49-F238E27FC236}">
                <a16:creationId xmlns:a16="http://schemas.microsoft.com/office/drawing/2014/main" id="{FE4B84A9-C98B-49B4-AD8D-CA90FB18818A}"/>
              </a:ext>
            </a:extLst>
          </p:cNvPr>
          <p:cNvSpPr>
            <a:spLocks noGrp="1"/>
          </p:cNvSpPr>
          <p:nvPr>
            <p:ph type="sldNum" sz="quarter" idx="12"/>
          </p:nvPr>
        </p:nvSpPr>
        <p:spPr/>
        <p:txBody>
          <a:bodyPr/>
          <a:lstStyle>
            <a:lvl1pPr>
              <a:defRPr>
                <a:solidFill>
                  <a:srgbClr val="BCBCBC"/>
                </a:solidFill>
              </a:defRPr>
            </a:lvl1pPr>
          </a:lstStyle>
          <a:p>
            <a:pPr>
              <a:defRPr/>
            </a:pPr>
            <a:fld id="{EE9F1DEF-7565-40D8-BDF8-F80991A80F5F}" type="slidenum">
              <a:rPr lang="en-US" altLang="en-US"/>
              <a:pPr>
                <a:defRPr/>
              </a:pPr>
              <a:t>‹#›</a:t>
            </a:fld>
            <a:endParaRPr lang="en-US" altLang="en-US"/>
          </a:p>
        </p:txBody>
      </p:sp>
    </p:spTree>
    <p:extLst>
      <p:ext uri="{BB962C8B-B14F-4D97-AF65-F5344CB8AC3E}">
        <p14:creationId xmlns:p14="http://schemas.microsoft.com/office/powerpoint/2010/main" val="872304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7EE0C3E-4A70-4842-BB6D-7C606800CDFA}"/>
              </a:ext>
            </a:extLst>
          </p:cNvPr>
          <p:cNvSpPr>
            <a:spLocks noGrp="1"/>
          </p:cNvSpPr>
          <p:nvPr>
            <p:ph type="dt" sz="half" idx="10"/>
          </p:nvPr>
        </p:nvSpPr>
        <p:spPr/>
        <p:txBody>
          <a:bodyPr/>
          <a:lstStyle>
            <a:lvl1pPr>
              <a:defRPr>
                <a:solidFill>
                  <a:prstClr val="white">
                    <a:shade val="50000"/>
                  </a:prstClr>
                </a:solidFill>
              </a:defRPr>
            </a:lvl1pPr>
          </a:lstStyle>
          <a:p>
            <a:pPr>
              <a:defRPr/>
            </a:pPr>
            <a:fld id="{31FC0F80-8D0A-4905-A3EB-D37AE864676E}" type="datetime1">
              <a:rPr lang="en-US"/>
              <a:pPr>
                <a:defRPr/>
              </a:pPr>
              <a:t>10/20/2023</a:t>
            </a:fld>
            <a:endParaRPr lang="en-US"/>
          </a:p>
        </p:txBody>
      </p:sp>
      <p:sp>
        <p:nvSpPr>
          <p:cNvPr id="6" name="Footer Placeholder 5">
            <a:extLst>
              <a:ext uri="{FF2B5EF4-FFF2-40B4-BE49-F238E27FC236}">
                <a16:creationId xmlns:a16="http://schemas.microsoft.com/office/drawing/2014/main" id="{C87EC970-47BC-45C5-B3E2-C8F05CEA89EB}"/>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7" name="Slide Number Placeholder 6">
            <a:extLst>
              <a:ext uri="{FF2B5EF4-FFF2-40B4-BE49-F238E27FC236}">
                <a16:creationId xmlns:a16="http://schemas.microsoft.com/office/drawing/2014/main" id="{9512D4D6-1DE4-4A56-BEAB-CAB8D42C12EB}"/>
              </a:ext>
            </a:extLst>
          </p:cNvPr>
          <p:cNvSpPr>
            <a:spLocks noGrp="1"/>
          </p:cNvSpPr>
          <p:nvPr>
            <p:ph type="sldNum" sz="quarter" idx="12"/>
          </p:nvPr>
        </p:nvSpPr>
        <p:spPr/>
        <p:txBody>
          <a:bodyPr/>
          <a:lstStyle>
            <a:lvl1pPr>
              <a:defRPr>
                <a:solidFill>
                  <a:srgbClr val="BCBCBC"/>
                </a:solidFill>
              </a:defRPr>
            </a:lvl1pPr>
          </a:lstStyle>
          <a:p>
            <a:pPr>
              <a:defRPr/>
            </a:pPr>
            <a:fld id="{BE9F8FEF-F8D2-4C75-A373-7F83B9B10A33}" type="slidenum">
              <a:rPr lang="en-US" altLang="en-US"/>
              <a:pPr>
                <a:defRPr/>
              </a:pPr>
              <a:t>‹#›</a:t>
            </a:fld>
            <a:endParaRPr lang="en-US" altLang="en-US"/>
          </a:p>
        </p:txBody>
      </p:sp>
    </p:spTree>
    <p:extLst>
      <p:ext uri="{BB962C8B-B14F-4D97-AF65-F5344CB8AC3E}">
        <p14:creationId xmlns:p14="http://schemas.microsoft.com/office/powerpoint/2010/main" val="891907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FE8F207-C70A-40CF-A522-89727C92D98E}"/>
              </a:ext>
            </a:extLst>
          </p:cNvPr>
          <p:cNvSpPr>
            <a:spLocks noGrp="1"/>
          </p:cNvSpPr>
          <p:nvPr>
            <p:ph type="dt" sz="half" idx="10"/>
          </p:nvPr>
        </p:nvSpPr>
        <p:spPr/>
        <p:txBody>
          <a:bodyPr/>
          <a:lstStyle>
            <a:lvl1pPr>
              <a:defRPr>
                <a:solidFill>
                  <a:prstClr val="white">
                    <a:shade val="50000"/>
                  </a:prstClr>
                </a:solidFill>
              </a:defRPr>
            </a:lvl1pPr>
          </a:lstStyle>
          <a:p>
            <a:pPr>
              <a:defRPr/>
            </a:pPr>
            <a:fld id="{4502F2ED-1BF1-4F02-8676-2B556D663B5A}" type="datetime1">
              <a:rPr lang="en-US"/>
              <a:pPr>
                <a:defRPr/>
              </a:pPr>
              <a:t>10/20/2023</a:t>
            </a:fld>
            <a:endParaRPr lang="en-US"/>
          </a:p>
        </p:txBody>
      </p:sp>
      <p:sp>
        <p:nvSpPr>
          <p:cNvPr id="6" name="Footer Placeholder 5">
            <a:extLst>
              <a:ext uri="{FF2B5EF4-FFF2-40B4-BE49-F238E27FC236}">
                <a16:creationId xmlns:a16="http://schemas.microsoft.com/office/drawing/2014/main" id="{DBF2913C-C2F8-4A83-9A2A-BA2CCBE3AE2F}"/>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7" name="Slide Number Placeholder 6">
            <a:extLst>
              <a:ext uri="{FF2B5EF4-FFF2-40B4-BE49-F238E27FC236}">
                <a16:creationId xmlns:a16="http://schemas.microsoft.com/office/drawing/2014/main" id="{149935AC-4FFF-4074-AD0F-1D05364D5F60}"/>
              </a:ext>
            </a:extLst>
          </p:cNvPr>
          <p:cNvSpPr>
            <a:spLocks noGrp="1"/>
          </p:cNvSpPr>
          <p:nvPr>
            <p:ph type="sldNum" sz="quarter" idx="12"/>
          </p:nvPr>
        </p:nvSpPr>
        <p:spPr/>
        <p:txBody>
          <a:bodyPr/>
          <a:lstStyle>
            <a:lvl1pPr>
              <a:defRPr>
                <a:solidFill>
                  <a:srgbClr val="BCBCBC"/>
                </a:solidFill>
              </a:defRPr>
            </a:lvl1pPr>
          </a:lstStyle>
          <a:p>
            <a:pPr>
              <a:defRPr/>
            </a:pPr>
            <a:fld id="{95FE6864-15D8-4786-954B-562C8AF4AA05}" type="slidenum">
              <a:rPr lang="en-US" altLang="en-US"/>
              <a:pPr>
                <a:defRPr/>
              </a:pPr>
              <a:t>‹#›</a:t>
            </a:fld>
            <a:endParaRPr lang="en-US" altLang="en-US"/>
          </a:p>
        </p:txBody>
      </p:sp>
    </p:spTree>
    <p:extLst>
      <p:ext uri="{BB962C8B-B14F-4D97-AF65-F5344CB8AC3E}">
        <p14:creationId xmlns:p14="http://schemas.microsoft.com/office/powerpoint/2010/main" val="889314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4FBC9-51B5-494B-8342-5B65A470AEA7}"/>
              </a:ext>
            </a:extLst>
          </p:cNvPr>
          <p:cNvSpPr>
            <a:spLocks noGrp="1"/>
          </p:cNvSpPr>
          <p:nvPr>
            <p:ph type="dt" sz="half" idx="10"/>
          </p:nvPr>
        </p:nvSpPr>
        <p:spPr/>
        <p:txBody>
          <a:bodyPr/>
          <a:lstStyle>
            <a:lvl1pPr>
              <a:defRPr>
                <a:solidFill>
                  <a:prstClr val="white">
                    <a:shade val="50000"/>
                  </a:prstClr>
                </a:solidFill>
              </a:defRPr>
            </a:lvl1pPr>
          </a:lstStyle>
          <a:p>
            <a:pPr>
              <a:defRPr/>
            </a:pPr>
            <a:fld id="{CDEB3AE1-C0A9-4314-9F2F-0C726A82549E}" type="datetime1">
              <a:rPr lang="en-US"/>
              <a:pPr>
                <a:defRPr/>
              </a:pPr>
              <a:t>10/20/2023</a:t>
            </a:fld>
            <a:endParaRPr lang="en-US"/>
          </a:p>
        </p:txBody>
      </p:sp>
      <p:sp>
        <p:nvSpPr>
          <p:cNvPr id="5" name="Footer Placeholder 4">
            <a:extLst>
              <a:ext uri="{FF2B5EF4-FFF2-40B4-BE49-F238E27FC236}">
                <a16:creationId xmlns:a16="http://schemas.microsoft.com/office/drawing/2014/main" id="{BF595B5E-80E6-41C3-AD67-19A51F679452}"/>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04197DB9-E967-4031-88F8-0FC5CDD582F7}"/>
              </a:ext>
            </a:extLst>
          </p:cNvPr>
          <p:cNvSpPr>
            <a:spLocks noGrp="1"/>
          </p:cNvSpPr>
          <p:nvPr>
            <p:ph type="sldNum" sz="quarter" idx="12"/>
          </p:nvPr>
        </p:nvSpPr>
        <p:spPr/>
        <p:txBody>
          <a:bodyPr/>
          <a:lstStyle>
            <a:lvl1pPr>
              <a:defRPr>
                <a:solidFill>
                  <a:srgbClr val="BCBCBC"/>
                </a:solidFill>
              </a:defRPr>
            </a:lvl1pPr>
          </a:lstStyle>
          <a:p>
            <a:pPr>
              <a:defRPr/>
            </a:pPr>
            <a:fld id="{33CA4F81-301C-4BB0-8CC8-89FD8EF75AD0}" type="slidenum">
              <a:rPr lang="en-US" altLang="en-US"/>
              <a:pPr>
                <a:defRPr/>
              </a:pPr>
              <a:t>‹#›</a:t>
            </a:fld>
            <a:endParaRPr lang="en-US" altLang="en-US"/>
          </a:p>
        </p:txBody>
      </p:sp>
    </p:spTree>
    <p:extLst>
      <p:ext uri="{BB962C8B-B14F-4D97-AF65-F5344CB8AC3E}">
        <p14:creationId xmlns:p14="http://schemas.microsoft.com/office/powerpoint/2010/main" val="3893585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5A3D2-AB05-478F-A2BD-0AD95ACA64B2}"/>
              </a:ext>
            </a:extLst>
          </p:cNvPr>
          <p:cNvSpPr>
            <a:spLocks noGrp="1"/>
          </p:cNvSpPr>
          <p:nvPr>
            <p:ph type="dt" sz="half" idx="10"/>
          </p:nvPr>
        </p:nvSpPr>
        <p:spPr/>
        <p:txBody>
          <a:bodyPr/>
          <a:lstStyle>
            <a:lvl1pPr>
              <a:defRPr>
                <a:solidFill>
                  <a:prstClr val="white">
                    <a:shade val="50000"/>
                  </a:prstClr>
                </a:solidFill>
              </a:defRPr>
            </a:lvl1pPr>
          </a:lstStyle>
          <a:p>
            <a:pPr>
              <a:defRPr/>
            </a:pPr>
            <a:fld id="{ABE5981B-6105-47A6-9A4B-C1B01FB153D3}" type="datetime1">
              <a:rPr lang="en-US"/>
              <a:pPr>
                <a:defRPr/>
              </a:pPr>
              <a:t>10/20/2023</a:t>
            </a:fld>
            <a:endParaRPr lang="en-US"/>
          </a:p>
        </p:txBody>
      </p:sp>
      <p:sp>
        <p:nvSpPr>
          <p:cNvPr id="5" name="Footer Placeholder 4">
            <a:extLst>
              <a:ext uri="{FF2B5EF4-FFF2-40B4-BE49-F238E27FC236}">
                <a16:creationId xmlns:a16="http://schemas.microsoft.com/office/drawing/2014/main" id="{D0FEDB03-AED1-4921-8CA4-9E7C6C8A86E3}"/>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F8B946ED-27F4-4F23-A185-895C521CBFBE}"/>
              </a:ext>
            </a:extLst>
          </p:cNvPr>
          <p:cNvSpPr>
            <a:spLocks noGrp="1"/>
          </p:cNvSpPr>
          <p:nvPr>
            <p:ph type="sldNum" sz="quarter" idx="12"/>
          </p:nvPr>
        </p:nvSpPr>
        <p:spPr/>
        <p:txBody>
          <a:bodyPr/>
          <a:lstStyle>
            <a:lvl1pPr>
              <a:defRPr>
                <a:solidFill>
                  <a:srgbClr val="BCBCBC"/>
                </a:solidFill>
              </a:defRPr>
            </a:lvl1pPr>
          </a:lstStyle>
          <a:p>
            <a:pPr>
              <a:defRPr/>
            </a:pPr>
            <a:fld id="{5983DFB0-E7BE-4941-994C-A5A6CC487A6A}" type="slidenum">
              <a:rPr lang="en-US" altLang="en-US"/>
              <a:pPr>
                <a:defRPr/>
              </a:pPr>
              <a:t>‹#›</a:t>
            </a:fld>
            <a:endParaRPr lang="en-US" altLang="en-US"/>
          </a:p>
        </p:txBody>
      </p:sp>
    </p:spTree>
    <p:extLst>
      <p:ext uri="{BB962C8B-B14F-4D97-AF65-F5344CB8AC3E}">
        <p14:creationId xmlns:p14="http://schemas.microsoft.com/office/powerpoint/2010/main" val="1003409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C885FBB-FACB-47E7-9947-7417FDFA9B5A}"/>
              </a:ext>
            </a:extLst>
          </p:cNvPr>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11">
            <a:extLst>
              <a:ext uri="{FF2B5EF4-FFF2-40B4-BE49-F238E27FC236}">
                <a16:creationId xmlns:a16="http://schemas.microsoft.com/office/drawing/2014/main" id="{E0B8246B-2603-4E4A-9649-95129A0365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31">
            <a:extLst>
              <a:ext uri="{FF2B5EF4-FFF2-40B4-BE49-F238E27FC236}">
                <a16:creationId xmlns:a16="http://schemas.microsoft.com/office/drawing/2014/main" id="{A327FE39-8A31-445F-AA38-184D6E1705B8}"/>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2">
            <a:extLst>
              <a:ext uri="{FF2B5EF4-FFF2-40B4-BE49-F238E27FC236}">
                <a16:creationId xmlns:a16="http://schemas.microsoft.com/office/drawing/2014/main" id="{B71B7866-5BD6-4EA9-8CEA-6740C49AC470}"/>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3">
            <a:extLst>
              <a:ext uri="{FF2B5EF4-FFF2-40B4-BE49-F238E27FC236}">
                <a16:creationId xmlns:a16="http://schemas.microsoft.com/office/drawing/2014/main" id="{34067E50-4FC5-4928-B84E-44085EB13363}"/>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4">
            <a:extLst>
              <a:ext uri="{FF2B5EF4-FFF2-40B4-BE49-F238E27FC236}">
                <a16:creationId xmlns:a16="http://schemas.microsoft.com/office/drawing/2014/main" id="{C8C6AD73-0DCB-4981-B204-6B798F7B74C4}"/>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0D4ECE94-87D1-4A78-823B-D53259C521A9}"/>
              </a:ext>
            </a:extLst>
          </p:cNvPr>
          <p:cNvSpPr>
            <a:spLocks noGrp="1"/>
          </p:cNvSpPr>
          <p:nvPr>
            <p:ph type="dt" sz="half" idx="10"/>
          </p:nvPr>
        </p:nvSpPr>
        <p:spPr/>
        <p:txBody>
          <a:bodyPr/>
          <a:lstStyle>
            <a:lvl1pPr>
              <a:defRPr/>
            </a:lvl1pPr>
          </a:lstStyle>
          <a:p>
            <a:pPr>
              <a:defRPr/>
            </a:pPr>
            <a:endParaRPr lang="en-GB"/>
          </a:p>
        </p:txBody>
      </p:sp>
      <p:sp>
        <p:nvSpPr>
          <p:cNvPr id="11" name="Footer Placeholder 4">
            <a:extLst>
              <a:ext uri="{FF2B5EF4-FFF2-40B4-BE49-F238E27FC236}">
                <a16:creationId xmlns:a16="http://schemas.microsoft.com/office/drawing/2014/main" id="{84F887A6-B902-45E0-90D1-236C04A4315D}"/>
              </a:ext>
            </a:extLst>
          </p:cNvPr>
          <p:cNvSpPr>
            <a:spLocks noGrp="1"/>
          </p:cNvSpPr>
          <p:nvPr>
            <p:ph type="ftr" sz="quarter" idx="11"/>
          </p:nvPr>
        </p:nvSpPr>
        <p:spPr/>
        <p:txBody>
          <a:bodyPr/>
          <a:lstStyle>
            <a:lvl1pPr>
              <a:defRPr/>
            </a:lvl1pPr>
          </a:lstStyle>
          <a:p>
            <a:pPr>
              <a:defRPr/>
            </a:pPr>
            <a:endParaRPr lang="en-GB"/>
          </a:p>
        </p:txBody>
      </p:sp>
      <p:sp>
        <p:nvSpPr>
          <p:cNvPr id="12" name="Slide Number Placeholder 5">
            <a:extLst>
              <a:ext uri="{FF2B5EF4-FFF2-40B4-BE49-F238E27FC236}">
                <a16:creationId xmlns:a16="http://schemas.microsoft.com/office/drawing/2014/main" id="{DC6D4E6D-6E32-4F15-BEF7-6F5FF400FF8E}"/>
              </a:ext>
            </a:extLst>
          </p:cNvPr>
          <p:cNvSpPr>
            <a:spLocks noGrp="1"/>
          </p:cNvSpPr>
          <p:nvPr>
            <p:ph type="sldNum" sz="quarter" idx="12"/>
          </p:nvPr>
        </p:nvSpPr>
        <p:spPr/>
        <p:txBody>
          <a:bodyPr/>
          <a:lstStyle>
            <a:lvl1pPr>
              <a:defRPr/>
            </a:lvl1pPr>
          </a:lstStyle>
          <a:p>
            <a:pPr>
              <a:defRPr/>
            </a:pPr>
            <a:fld id="{1F72E08D-0524-498D-85AE-421EEF150298}" type="slidenum">
              <a:rPr lang="en-GB" altLang="en-US"/>
              <a:pPr>
                <a:defRPr/>
              </a:pPr>
              <a:t>‹#›</a:t>
            </a:fld>
            <a:endParaRPr lang="en-GB" altLang="en-US"/>
          </a:p>
        </p:txBody>
      </p:sp>
    </p:spTree>
    <p:extLst>
      <p:ext uri="{BB962C8B-B14F-4D97-AF65-F5344CB8AC3E}">
        <p14:creationId xmlns:p14="http://schemas.microsoft.com/office/powerpoint/2010/main" val="510242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A59C341A-85BA-4080-8C43-F6B6584309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31">
            <a:extLst>
              <a:ext uri="{FF2B5EF4-FFF2-40B4-BE49-F238E27FC236}">
                <a16:creationId xmlns:a16="http://schemas.microsoft.com/office/drawing/2014/main" id="{012C9062-80FA-44D2-88D2-0AC981F1A31C}"/>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2">
            <a:extLst>
              <a:ext uri="{FF2B5EF4-FFF2-40B4-BE49-F238E27FC236}">
                <a16:creationId xmlns:a16="http://schemas.microsoft.com/office/drawing/2014/main" id="{EA6CACA1-AA31-4C0C-92B3-3BFB69033838}"/>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3">
            <a:extLst>
              <a:ext uri="{FF2B5EF4-FFF2-40B4-BE49-F238E27FC236}">
                <a16:creationId xmlns:a16="http://schemas.microsoft.com/office/drawing/2014/main" id="{17ECBC48-43FD-4B26-AA23-EC84764E4EBE}"/>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4">
            <a:extLst>
              <a:ext uri="{FF2B5EF4-FFF2-40B4-BE49-F238E27FC236}">
                <a16:creationId xmlns:a16="http://schemas.microsoft.com/office/drawing/2014/main" id="{D8989C5F-B0B9-4551-8BEF-C8EC9CF05D0B}"/>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EB76A4BC-5510-47A7-B2BB-7E93EB95D1AB}"/>
              </a:ext>
            </a:extLst>
          </p:cNvPr>
          <p:cNvSpPr>
            <a:spLocks noGrp="1"/>
          </p:cNvSpPr>
          <p:nvPr>
            <p:ph type="dt" sz="half" idx="10"/>
          </p:nvPr>
        </p:nvSpPr>
        <p:spPr/>
        <p:txBody>
          <a:bodyPr/>
          <a:lstStyle>
            <a:lvl1pPr>
              <a:defRPr/>
            </a:lvl1pPr>
          </a:lstStyle>
          <a:p>
            <a:pPr>
              <a:defRPr/>
            </a:pPr>
            <a:endParaRPr lang="en-GB"/>
          </a:p>
        </p:txBody>
      </p:sp>
      <p:sp>
        <p:nvSpPr>
          <p:cNvPr id="10" name="Footer Placeholder 4">
            <a:extLst>
              <a:ext uri="{FF2B5EF4-FFF2-40B4-BE49-F238E27FC236}">
                <a16:creationId xmlns:a16="http://schemas.microsoft.com/office/drawing/2014/main" id="{536A8451-5F75-42F8-9337-760B5220156D}"/>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5">
            <a:extLst>
              <a:ext uri="{FF2B5EF4-FFF2-40B4-BE49-F238E27FC236}">
                <a16:creationId xmlns:a16="http://schemas.microsoft.com/office/drawing/2014/main" id="{677A5D1A-C386-404E-80B8-735C860CF77B}"/>
              </a:ext>
            </a:extLst>
          </p:cNvPr>
          <p:cNvSpPr>
            <a:spLocks noGrp="1"/>
          </p:cNvSpPr>
          <p:nvPr>
            <p:ph type="sldNum" sz="quarter" idx="12"/>
          </p:nvPr>
        </p:nvSpPr>
        <p:spPr/>
        <p:txBody>
          <a:bodyPr/>
          <a:lstStyle>
            <a:lvl1pPr>
              <a:defRPr/>
            </a:lvl1pPr>
          </a:lstStyle>
          <a:p>
            <a:pPr>
              <a:defRPr/>
            </a:pPr>
            <a:fld id="{87A04C19-5C03-4D36-9F14-1E1689DF4A8D}" type="slidenum">
              <a:rPr lang="en-GB" altLang="en-US"/>
              <a:pPr>
                <a:defRPr/>
              </a:pPr>
              <a:t>‹#›</a:t>
            </a:fld>
            <a:endParaRPr lang="en-GB" altLang="en-US"/>
          </a:p>
        </p:txBody>
      </p:sp>
    </p:spTree>
    <p:extLst>
      <p:ext uri="{BB962C8B-B14F-4D97-AF65-F5344CB8AC3E}">
        <p14:creationId xmlns:p14="http://schemas.microsoft.com/office/powerpoint/2010/main" val="2469857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B3AA539-E5BA-4157-8D87-4DE77D62BC56}"/>
              </a:ext>
            </a:extLst>
          </p:cNvPr>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11">
            <a:extLst>
              <a:ext uri="{FF2B5EF4-FFF2-40B4-BE49-F238E27FC236}">
                <a16:creationId xmlns:a16="http://schemas.microsoft.com/office/drawing/2014/main" id="{2F12253D-2627-4629-906B-F97BB20CAB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C81D6D25-D4EC-4E87-8CEF-1CE61DF25C21}"/>
              </a:ext>
            </a:extLst>
          </p:cNvPr>
          <p:cNvSpPr>
            <a:spLocks noGrp="1"/>
          </p:cNvSpPr>
          <p:nvPr>
            <p:ph type="dt" sz="half" idx="10"/>
          </p:nvPr>
        </p:nvSpPr>
        <p:spPr/>
        <p:txBody>
          <a:bodyPr/>
          <a:lstStyle>
            <a:lvl1pPr>
              <a:defRPr/>
            </a:lvl1pPr>
          </a:lstStyle>
          <a:p>
            <a:pPr>
              <a:defRPr/>
            </a:pPr>
            <a:endParaRPr lang="en-GB"/>
          </a:p>
        </p:txBody>
      </p:sp>
      <p:sp>
        <p:nvSpPr>
          <p:cNvPr id="7" name="Footer Placeholder 4">
            <a:extLst>
              <a:ext uri="{FF2B5EF4-FFF2-40B4-BE49-F238E27FC236}">
                <a16:creationId xmlns:a16="http://schemas.microsoft.com/office/drawing/2014/main" id="{C67A68A5-D57D-4EFC-8624-09A3A87E2822}"/>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5">
            <a:extLst>
              <a:ext uri="{FF2B5EF4-FFF2-40B4-BE49-F238E27FC236}">
                <a16:creationId xmlns:a16="http://schemas.microsoft.com/office/drawing/2014/main" id="{AF6E8E94-02EF-4BEA-B235-A712C014A906}"/>
              </a:ext>
            </a:extLst>
          </p:cNvPr>
          <p:cNvSpPr>
            <a:spLocks noGrp="1"/>
          </p:cNvSpPr>
          <p:nvPr>
            <p:ph type="sldNum" sz="quarter" idx="12"/>
          </p:nvPr>
        </p:nvSpPr>
        <p:spPr/>
        <p:txBody>
          <a:bodyPr/>
          <a:lstStyle>
            <a:lvl1pPr>
              <a:defRPr/>
            </a:lvl1pPr>
          </a:lstStyle>
          <a:p>
            <a:pPr>
              <a:defRPr/>
            </a:pPr>
            <a:fld id="{1A71E1E0-3136-4BF9-BC34-4CFD9C1F171A}" type="slidenum">
              <a:rPr lang="en-GB" altLang="en-US"/>
              <a:pPr>
                <a:defRPr/>
              </a:pPr>
              <a:t>‹#›</a:t>
            </a:fld>
            <a:endParaRPr lang="en-GB" altLang="en-US"/>
          </a:p>
        </p:txBody>
      </p:sp>
    </p:spTree>
    <p:extLst>
      <p:ext uri="{BB962C8B-B14F-4D97-AF65-F5344CB8AC3E}">
        <p14:creationId xmlns:p14="http://schemas.microsoft.com/office/powerpoint/2010/main" val="3903934794"/>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A1523DFE-7ECB-40A9-AC0C-1F99CE9223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31">
            <a:extLst>
              <a:ext uri="{FF2B5EF4-FFF2-40B4-BE49-F238E27FC236}">
                <a16:creationId xmlns:a16="http://schemas.microsoft.com/office/drawing/2014/main" id="{573A26BE-D078-4DA7-BE69-E66DD025A136}"/>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2">
            <a:extLst>
              <a:ext uri="{FF2B5EF4-FFF2-40B4-BE49-F238E27FC236}">
                <a16:creationId xmlns:a16="http://schemas.microsoft.com/office/drawing/2014/main" id="{B8E4EC1F-DD2A-4316-9E4F-68500BED274C}"/>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3">
            <a:extLst>
              <a:ext uri="{FF2B5EF4-FFF2-40B4-BE49-F238E27FC236}">
                <a16:creationId xmlns:a16="http://schemas.microsoft.com/office/drawing/2014/main" id="{F881AE38-6011-41F7-B3A2-12484EE5B4EA}"/>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4">
            <a:extLst>
              <a:ext uri="{FF2B5EF4-FFF2-40B4-BE49-F238E27FC236}">
                <a16:creationId xmlns:a16="http://schemas.microsoft.com/office/drawing/2014/main" id="{23DCEEE7-33B9-495E-A274-8C08F8A62F6A}"/>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F16941C2-410C-48BE-93F5-9C1BD29C06C8}"/>
              </a:ext>
            </a:extLst>
          </p:cNvPr>
          <p:cNvSpPr>
            <a:spLocks noGrp="1"/>
          </p:cNvSpPr>
          <p:nvPr>
            <p:ph type="dt" sz="half" idx="10"/>
          </p:nvPr>
        </p:nvSpPr>
        <p:spPr/>
        <p:txBody>
          <a:bodyPr/>
          <a:lstStyle>
            <a:lvl1pPr>
              <a:defRPr/>
            </a:lvl1pPr>
          </a:lstStyle>
          <a:p>
            <a:pPr>
              <a:defRPr/>
            </a:pPr>
            <a:endParaRPr lang="en-GB"/>
          </a:p>
        </p:txBody>
      </p:sp>
      <p:sp>
        <p:nvSpPr>
          <p:cNvPr id="11" name="Footer Placeholder 4">
            <a:extLst>
              <a:ext uri="{FF2B5EF4-FFF2-40B4-BE49-F238E27FC236}">
                <a16:creationId xmlns:a16="http://schemas.microsoft.com/office/drawing/2014/main" id="{C15B961E-9324-4657-8F93-FE5708B8D3BD}"/>
              </a:ext>
            </a:extLst>
          </p:cNvPr>
          <p:cNvSpPr>
            <a:spLocks noGrp="1"/>
          </p:cNvSpPr>
          <p:nvPr>
            <p:ph type="ftr" sz="quarter" idx="11"/>
          </p:nvPr>
        </p:nvSpPr>
        <p:spPr/>
        <p:txBody>
          <a:bodyPr/>
          <a:lstStyle>
            <a:lvl1pPr>
              <a:defRPr/>
            </a:lvl1pPr>
          </a:lstStyle>
          <a:p>
            <a:pPr>
              <a:defRPr/>
            </a:pPr>
            <a:endParaRPr lang="en-GB"/>
          </a:p>
        </p:txBody>
      </p:sp>
      <p:sp>
        <p:nvSpPr>
          <p:cNvPr id="12" name="Slide Number Placeholder 5">
            <a:extLst>
              <a:ext uri="{FF2B5EF4-FFF2-40B4-BE49-F238E27FC236}">
                <a16:creationId xmlns:a16="http://schemas.microsoft.com/office/drawing/2014/main" id="{F73E0582-F2AB-4A7D-9725-FD22B17FE1D3}"/>
              </a:ext>
            </a:extLst>
          </p:cNvPr>
          <p:cNvSpPr>
            <a:spLocks noGrp="1"/>
          </p:cNvSpPr>
          <p:nvPr>
            <p:ph type="sldNum" sz="quarter" idx="12"/>
          </p:nvPr>
        </p:nvSpPr>
        <p:spPr/>
        <p:txBody>
          <a:bodyPr/>
          <a:lstStyle>
            <a:lvl1pPr>
              <a:defRPr/>
            </a:lvl1pPr>
          </a:lstStyle>
          <a:p>
            <a:pPr>
              <a:defRPr/>
            </a:pPr>
            <a:fld id="{7AD5B042-6623-44CA-810E-05B31B09F768}" type="slidenum">
              <a:rPr lang="en-GB" altLang="en-US"/>
              <a:pPr>
                <a:defRPr/>
              </a:pPr>
              <a:t>‹#›</a:t>
            </a:fld>
            <a:endParaRPr lang="en-GB" altLang="en-US"/>
          </a:p>
        </p:txBody>
      </p:sp>
    </p:spTree>
    <p:extLst>
      <p:ext uri="{BB962C8B-B14F-4D97-AF65-F5344CB8AC3E}">
        <p14:creationId xmlns:p14="http://schemas.microsoft.com/office/powerpoint/2010/main" val="168844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483A279-A5E4-49AE-B79A-9736984137F9}"/>
              </a:ext>
            </a:extLst>
          </p:cNvPr>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1C0C863E-1933-4CE4-A49D-7C06D5E74C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31">
            <a:extLst>
              <a:ext uri="{FF2B5EF4-FFF2-40B4-BE49-F238E27FC236}">
                <a16:creationId xmlns:a16="http://schemas.microsoft.com/office/drawing/2014/main" id="{5E41F3B9-506D-4C74-8778-8B3ACA993426}"/>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2">
            <a:extLst>
              <a:ext uri="{FF2B5EF4-FFF2-40B4-BE49-F238E27FC236}">
                <a16:creationId xmlns:a16="http://schemas.microsoft.com/office/drawing/2014/main" id="{668C2C2A-597A-4290-94D8-6917BCC2CF05}"/>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3">
            <a:extLst>
              <a:ext uri="{FF2B5EF4-FFF2-40B4-BE49-F238E27FC236}">
                <a16:creationId xmlns:a16="http://schemas.microsoft.com/office/drawing/2014/main" id="{7C344AA1-7F57-4634-A1C1-B228239AF071}"/>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4">
            <a:extLst>
              <a:ext uri="{FF2B5EF4-FFF2-40B4-BE49-F238E27FC236}">
                <a16:creationId xmlns:a16="http://schemas.microsoft.com/office/drawing/2014/main" id="{C114F468-3C19-46B4-8829-BC3446B2CC2B}"/>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DBA2411B-69A9-4823-9BCC-42F2E59C8395}"/>
              </a:ext>
            </a:extLst>
          </p:cNvPr>
          <p:cNvSpPr>
            <a:spLocks noGrp="1"/>
          </p:cNvSpPr>
          <p:nvPr>
            <p:ph type="dt" sz="half" idx="10"/>
          </p:nvPr>
        </p:nvSpPr>
        <p:spPr/>
        <p:txBody>
          <a:bodyPr/>
          <a:lstStyle>
            <a:lvl1pPr>
              <a:defRPr/>
            </a:lvl1pPr>
          </a:lstStyle>
          <a:p>
            <a:pPr>
              <a:defRPr/>
            </a:pPr>
            <a:endParaRPr lang="en-GB"/>
          </a:p>
        </p:txBody>
      </p:sp>
      <p:sp>
        <p:nvSpPr>
          <p:cNvPr id="11" name="Footer Placeholder 4">
            <a:extLst>
              <a:ext uri="{FF2B5EF4-FFF2-40B4-BE49-F238E27FC236}">
                <a16:creationId xmlns:a16="http://schemas.microsoft.com/office/drawing/2014/main" id="{205E958F-F9E9-471D-A3AE-8F1774B512F5}"/>
              </a:ext>
            </a:extLst>
          </p:cNvPr>
          <p:cNvSpPr>
            <a:spLocks noGrp="1"/>
          </p:cNvSpPr>
          <p:nvPr>
            <p:ph type="ftr" sz="quarter" idx="11"/>
          </p:nvPr>
        </p:nvSpPr>
        <p:spPr/>
        <p:txBody>
          <a:bodyPr/>
          <a:lstStyle>
            <a:lvl1pPr>
              <a:defRPr/>
            </a:lvl1pPr>
          </a:lstStyle>
          <a:p>
            <a:pPr>
              <a:defRPr/>
            </a:pPr>
            <a:endParaRPr lang="en-GB"/>
          </a:p>
        </p:txBody>
      </p:sp>
      <p:sp>
        <p:nvSpPr>
          <p:cNvPr id="12" name="Slide Number Placeholder 5">
            <a:extLst>
              <a:ext uri="{FF2B5EF4-FFF2-40B4-BE49-F238E27FC236}">
                <a16:creationId xmlns:a16="http://schemas.microsoft.com/office/drawing/2014/main" id="{1DBCDE5D-EED7-4497-9AC3-8CC0D1407C01}"/>
              </a:ext>
            </a:extLst>
          </p:cNvPr>
          <p:cNvSpPr>
            <a:spLocks noGrp="1"/>
          </p:cNvSpPr>
          <p:nvPr>
            <p:ph type="sldNum" sz="quarter" idx="12"/>
          </p:nvPr>
        </p:nvSpPr>
        <p:spPr/>
        <p:txBody>
          <a:bodyPr/>
          <a:lstStyle>
            <a:lvl1pPr>
              <a:defRPr/>
            </a:lvl1pPr>
          </a:lstStyle>
          <a:p>
            <a:pPr>
              <a:defRPr/>
            </a:pPr>
            <a:fld id="{8F215464-6AE1-40DF-9643-8BE404A3D576}" type="slidenum">
              <a:rPr lang="en-GB" altLang="en-US"/>
              <a:pPr>
                <a:defRPr/>
              </a:pPr>
              <a:t>‹#›</a:t>
            </a:fld>
            <a:endParaRPr lang="en-GB" altLang="en-US"/>
          </a:p>
        </p:txBody>
      </p:sp>
    </p:spTree>
    <p:extLst>
      <p:ext uri="{BB962C8B-B14F-4D97-AF65-F5344CB8AC3E}">
        <p14:creationId xmlns:p14="http://schemas.microsoft.com/office/powerpoint/2010/main" val="3866103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3F4B9BD-A46F-4C41-8344-23BD5EFBF14F}"/>
              </a:ext>
            </a:extLst>
          </p:cNvPr>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11">
            <a:extLst>
              <a:ext uri="{FF2B5EF4-FFF2-40B4-BE49-F238E27FC236}">
                <a16:creationId xmlns:a16="http://schemas.microsoft.com/office/drawing/2014/main" id="{EB2144EE-82D4-48D8-B04A-3E78ABF0DB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31">
            <a:extLst>
              <a:ext uri="{FF2B5EF4-FFF2-40B4-BE49-F238E27FC236}">
                <a16:creationId xmlns:a16="http://schemas.microsoft.com/office/drawing/2014/main" id="{C61E4070-2691-4314-8FD6-4F3F8E7D2E76}"/>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0" name="Shape 32">
            <a:extLst>
              <a:ext uri="{FF2B5EF4-FFF2-40B4-BE49-F238E27FC236}">
                <a16:creationId xmlns:a16="http://schemas.microsoft.com/office/drawing/2014/main" id="{9F888FF1-CC31-4744-9465-F68DEACD8D2B}"/>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Shape 33">
            <a:extLst>
              <a:ext uri="{FF2B5EF4-FFF2-40B4-BE49-F238E27FC236}">
                <a16:creationId xmlns:a16="http://schemas.microsoft.com/office/drawing/2014/main" id="{68B8C1CC-ACE7-484D-BFB1-A050831CAC5F}"/>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2" name="Shape 34">
            <a:extLst>
              <a:ext uri="{FF2B5EF4-FFF2-40B4-BE49-F238E27FC236}">
                <a16:creationId xmlns:a16="http://schemas.microsoft.com/office/drawing/2014/main" id="{0E0D26F4-2C58-4290-88EA-F9F6429DB377}"/>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6">
            <a:extLst>
              <a:ext uri="{FF2B5EF4-FFF2-40B4-BE49-F238E27FC236}">
                <a16:creationId xmlns:a16="http://schemas.microsoft.com/office/drawing/2014/main" id="{C71AEE7A-795E-4C2B-AD58-B08EF6ECA32A}"/>
              </a:ext>
            </a:extLst>
          </p:cNvPr>
          <p:cNvSpPr>
            <a:spLocks noGrp="1"/>
          </p:cNvSpPr>
          <p:nvPr>
            <p:ph type="dt" sz="half" idx="10"/>
          </p:nvPr>
        </p:nvSpPr>
        <p:spPr/>
        <p:txBody>
          <a:bodyPr/>
          <a:lstStyle>
            <a:lvl1pPr>
              <a:defRPr/>
            </a:lvl1pPr>
          </a:lstStyle>
          <a:p>
            <a:pPr>
              <a:defRPr/>
            </a:pPr>
            <a:endParaRPr lang="en-GB"/>
          </a:p>
        </p:txBody>
      </p:sp>
      <p:sp>
        <p:nvSpPr>
          <p:cNvPr id="14" name="Footer Placeholder 7">
            <a:extLst>
              <a:ext uri="{FF2B5EF4-FFF2-40B4-BE49-F238E27FC236}">
                <a16:creationId xmlns:a16="http://schemas.microsoft.com/office/drawing/2014/main" id="{3BBC62A1-AB81-4860-B820-6C7AC924C53F}"/>
              </a:ext>
            </a:extLst>
          </p:cNvPr>
          <p:cNvSpPr>
            <a:spLocks noGrp="1"/>
          </p:cNvSpPr>
          <p:nvPr>
            <p:ph type="ftr" sz="quarter" idx="11"/>
          </p:nvPr>
        </p:nvSpPr>
        <p:spPr/>
        <p:txBody>
          <a:bodyPr/>
          <a:lstStyle>
            <a:lvl1pPr>
              <a:defRPr/>
            </a:lvl1pPr>
          </a:lstStyle>
          <a:p>
            <a:pPr>
              <a:defRPr/>
            </a:pPr>
            <a:endParaRPr lang="en-GB"/>
          </a:p>
        </p:txBody>
      </p:sp>
      <p:sp>
        <p:nvSpPr>
          <p:cNvPr id="15" name="Slide Number Placeholder 8">
            <a:extLst>
              <a:ext uri="{FF2B5EF4-FFF2-40B4-BE49-F238E27FC236}">
                <a16:creationId xmlns:a16="http://schemas.microsoft.com/office/drawing/2014/main" id="{E0C20E12-E972-444A-98DC-2342A377DBBB}"/>
              </a:ext>
            </a:extLst>
          </p:cNvPr>
          <p:cNvSpPr>
            <a:spLocks noGrp="1"/>
          </p:cNvSpPr>
          <p:nvPr>
            <p:ph type="sldNum" sz="quarter" idx="12"/>
          </p:nvPr>
        </p:nvSpPr>
        <p:spPr/>
        <p:txBody>
          <a:bodyPr/>
          <a:lstStyle>
            <a:lvl1pPr>
              <a:defRPr/>
            </a:lvl1pPr>
          </a:lstStyle>
          <a:p>
            <a:pPr>
              <a:defRPr/>
            </a:pPr>
            <a:fld id="{8F7EE912-EE68-408A-B41E-4EE29339C324}" type="slidenum">
              <a:rPr lang="en-GB" altLang="en-US"/>
              <a:pPr>
                <a:defRPr/>
              </a:pPr>
              <a:t>‹#›</a:t>
            </a:fld>
            <a:endParaRPr lang="en-GB" altLang="en-US"/>
          </a:p>
        </p:txBody>
      </p:sp>
    </p:spTree>
    <p:extLst>
      <p:ext uri="{BB962C8B-B14F-4D97-AF65-F5344CB8AC3E}">
        <p14:creationId xmlns:p14="http://schemas.microsoft.com/office/powerpoint/2010/main" val="1360620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C7A7C4D8-4F2E-4BBD-AB6E-4C4D55560A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1">
            <a:extLst>
              <a:ext uri="{FF2B5EF4-FFF2-40B4-BE49-F238E27FC236}">
                <a16:creationId xmlns:a16="http://schemas.microsoft.com/office/drawing/2014/main" id="{3FB9B9E2-0DD9-43DE-996B-027C4F4ECC07}"/>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2">
            <a:extLst>
              <a:ext uri="{FF2B5EF4-FFF2-40B4-BE49-F238E27FC236}">
                <a16:creationId xmlns:a16="http://schemas.microsoft.com/office/drawing/2014/main" id="{0A851EBB-1F18-4B2C-9241-4E012176FCB0}"/>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3">
            <a:extLst>
              <a:ext uri="{FF2B5EF4-FFF2-40B4-BE49-F238E27FC236}">
                <a16:creationId xmlns:a16="http://schemas.microsoft.com/office/drawing/2014/main" id="{74C7C857-6FA9-47FA-9790-E5B23695269A}"/>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4">
            <a:extLst>
              <a:ext uri="{FF2B5EF4-FFF2-40B4-BE49-F238E27FC236}">
                <a16:creationId xmlns:a16="http://schemas.microsoft.com/office/drawing/2014/main" id="{E8077329-2DB7-44D6-9828-A37EB5995866}"/>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8" name="Date Placeholder 3">
            <a:extLst>
              <a:ext uri="{FF2B5EF4-FFF2-40B4-BE49-F238E27FC236}">
                <a16:creationId xmlns:a16="http://schemas.microsoft.com/office/drawing/2014/main" id="{EEEFFE20-C2C2-4C06-9925-0F0A30DE829F}"/>
              </a:ext>
            </a:extLst>
          </p:cNvPr>
          <p:cNvSpPr>
            <a:spLocks noGrp="1"/>
          </p:cNvSpPr>
          <p:nvPr>
            <p:ph type="dt" sz="half" idx="10"/>
          </p:nvPr>
        </p:nvSpPr>
        <p:spPr/>
        <p:txBody>
          <a:bodyPr/>
          <a:lstStyle>
            <a:lvl1pPr>
              <a:defRPr/>
            </a:lvl1pPr>
          </a:lstStyle>
          <a:p>
            <a:pPr>
              <a:defRPr/>
            </a:pPr>
            <a:endParaRPr lang="en-GB"/>
          </a:p>
        </p:txBody>
      </p:sp>
      <p:sp>
        <p:nvSpPr>
          <p:cNvPr id="9" name="Footer Placeholder 4">
            <a:extLst>
              <a:ext uri="{FF2B5EF4-FFF2-40B4-BE49-F238E27FC236}">
                <a16:creationId xmlns:a16="http://schemas.microsoft.com/office/drawing/2014/main" id="{260ED3D7-C12B-4F08-964E-44BC48664209}"/>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5">
            <a:extLst>
              <a:ext uri="{FF2B5EF4-FFF2-40B4-BE49-F238E27FC236}">
                <a16:creationId xmlns:a16="http://schemas.microsoft.com/office/drawing/2014/main" id="{EEFD2C84-68D6-4EA6-99C2-E4AA76EF4EBA}"/>
              </a:ext>
            </a:extLst>
          </p:cNvPr>
          <p:cNvSpPr>
            <a:spLocks noGrp="1"/>
          </p:cNvSpPr>
          <p:nvPr>
            <p:ph type="sldNum" sz="quarter" idx="12"/>
          </p:nvPr>
        </p:nvSpPr>
        <p:spPr/>
        <p:txBody>
          <a:bodyPr/>
          <a:lstStyle>
            <a:lvl1pPr>
              <a:defRPr/>
            </a:lvl1pPr>
          </a:lstStyle>
          <a:p>
            <a:pPr>
              <a:defRPr/>
            </a:pPr>
            <a:fld id="{6299CD5B-4094-4EAA-8E33-28A811B32241}" type="slidenum">
              <a:rPr lang="en-GB" altLang="en-US"/>
              <a:pPr>
                <a:defRPr/>
              </a:pPr>
              <a:t>‹#›</a:t>
            </a:fld>
            <a:endParaRPr lang="en-GB" altLang="en-US"/>
          </a:p>
        </p:txBody>
      </p:sp>
    </p:spTree>
    <p:extLst>
      <p:ext uri="{BB962C8B-B14F-4D97-AF65-F5344CB8AC3E}">
        <p14:creationId xmlns:p14="http://schemas.microsoft.com/office/powerpoint/2010/main" val="2852349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034513C1-81AE-45DB-8DF2-3FBD4CC1EB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hape 31">
            <a:extLst>
              <a:ext uri="{FF2B5EF4-FFF2-40B4-BE49-F238E27FC236}">
                <a16:creationId xmlns:a16="http://schemas.microsoft.com/office/drawing/2014/main" id="{3762C18D-6670-4446-8117-E2BE65F29DA9}"/>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32">
            <a:extLst>
              <a:ext uri="{FF2B5EF4-FFF2-40B4-BE49-F238E27FC236}">
                <a16:creationId xmlns:a16="http://schemas.microsoft.com/office/drawing/2014/main" id="{47236AAC-7425-429C-810F-856649DEA03A}"/>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3">
            <a:extLst>
              <a:ext uri="{FF2B5EF4-FFF2-40B4-BE49-F238E27FC236}">
                <a16:creationId xmlns:a16="http://schemas.microsoft.com/office/drawing/2014/main" id="{9F808E54-928D-4310-A183-B6783BB6070A}"/>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4">
            <a:extLst>
              <a:ext uri="{FF2B5EF4-FFF2-40B4-BE49-F238E27FC236}">
                <a16:creationId xmlns:a16="http://schemas.microsoft.com/office/drawing/2014/main" id="{0BD0DC11-000E-4C88-A453-2FF460AE7AE9}"/>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Date Placeholder 3">
            <a:extLst>
              <a:ext uri="{FF2B5EF4-FFF2-40B4-BE49-F238E27FC236}">
                <a16:creationId xmlns:a16="http://schemas.microsoft.com/office/drawing/2014/main" id="{8BB7B9D9-ADF4-4DAE-A73E-8943629BF73A}"/>
              </a:ext>
            </a:extLst>
          </p:cNvPr>
          <p:cNvSpPr>
            <a:spLocks noGrp="1"/>
          </p:cNvSpPr>
          <p:nvPr>
            <p:ph type="dt" sz="half" idx="10"/>
          </p:nvPr>
        </p:nvSpPr>
        <p:spPr/>
        <p:txBody>
          <a:bodyPr/>
          <a:lstStyle>
            <a:lvl1pPr>
              <a:defRPr/>
            </a:lvl1pPr>
          </a:lstStyle>
          <a:p>
            <a:pPr>
              <a:defRPr/>
            </a:pPr>
            <a:endParaRPr lang="en-GB"/>
          </a:p>
        </p:txBody>
      </p:sp>
      <p:sp>
        <p:nvSpPr>
          <p:cNvPr id="8" name="Footer Placeholder 4">
            <a:extLst>
              <a:ext uri="{FF2B5EF4-FFF2-40B4-BE49-F238E27FC236}">
                <a16:creationId xmlns:a16="http://schemas.microsoft.com/office/drawing/2014/main" id="{5253243F-4DB5-4A31-B978-10916B2BAD7D}"/>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945FBAD8-203D-4DDC-AB5F-58A010AB6BA8}"/>
              </a:ext>
            </a:extLst>
          </p:cNvPr>
          <p:cNvSpPr>
            <a:spLocks noGrp="1"/>
          </p:cNvSpPr>
          <p:nvPr>
            <p:ph type="sldNum" sz="quarter" idx="12"/>
          </p:nvPr>
        </p:nvSpPr>
        <p:spPr/>
        <p:txBody>
          <a:bodyPr/>
          <a:lstStyle>
            <a:lvl1pPr>
              <a:defRPr/>
            </a:lvl1pPr>
          </a:lstStyle>
          <a:p>
            <a:pPr>
              <a:defRPr/>
            </a:pPr>
            <a:fld id="{1FD46377-5376-4E9A-9B30-E9EFA574490E}" type="slidenum">
              <a:rPr lang="en-GB" altLang="en-US"/>
              <a:pPr>
                <a:defRPr/>
              </a:pPr>
              <a:t>‹#›</a:t>
            </a:fld>
            <a:endParaRPr lang="en-GB" altLang="en-US"/>
          </a:p>
        </p:txBody>
      </p:sp>
    </p:spTree>
    <p:extLst>
      <p:ext uri="{BB962C8B-B14F-4D97-AF65-F5344CB8AC3E}">
        <p14:creationId xmlns:p14="http://schemas.microsoft.com/office/powerpoint/2010/main" val="63937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F68098C-073B-47A4-A12B-017C94A82B76}"/>
              </a:ext>
            </a:extLst>
          </p:cNvPr>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11">
            <a:extLst>
              <a:ext uri="{FF2B5EF4-FFF2-40B4-BE49-F238E27FC236}">
                <a16:creationId xmlns:a16="http://schemas.microsoft.com/office/drawing/2014/main" id="{706EE5F6-915E-4C3D-9159-E01A09F801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ape 31">
            <a:extLst>
              <a:ext uri="{FF2B5EF4-FFF2-40B4-BE49-F238E27FC236}">
                <a16:creationId xmlns:a16="http://schemas.microsoft.com/office/drawing/2014/main" id="{3673C81A-26AD-43BB-8DA2-9661A21ECB29}"/>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2">
            <a:extLst>
              <a:ext uri="{FF2B5EF4-FFF2-40B4-BE49-F238E27FC236}">
                <a16:creationId xmlns:a16="http://schemas.microsoft.com/office/drawing/2014/main" id="{B9994048-6140-4E15-ADFB-422928F41366}"/>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3">
            <a:extLst>
              <a:ext uri="{FF2B5EF4-FFF2-40B4-BE49-F238E27FC236}">
                <a16:creationId xmlns:a16="http://schemas.microsoft.com/office/drawing/2014/main" id="{E5DA6AEF-65DF-4D80-9968-A73F435AB2D4}"/>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0" name="Shape 34">
            <a:extLst>
              <a:ext uri="{FF2B5EF4-FFF2-40B4-BE49-F238E27FC236}">
                <a16:creationId xmlns:a16="http://schemas.microsoft.com/office/drawing/2014/main" id="{6F497E15-561E-43E5-A89F-6D3ECCC1FACA}"/>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4">
            <a:extLst>
              <a:ext uri="{FF2B5EF4-FFF2-40B4-BE49-F238E27FC236}">
                <a16:creationId xmlns:a16="http://schemas.microsoft.com/office/drawing/2014/main" id="{04F91606-585E-4B4A-A251-B28B3123D862}"/>
              </a:ext>
            </a:extLst>
          </p:cNvPr>
          <p:cNvSpPr>
            <a:spLocks noGrp="1"/>
          </p:cNvSpPr>
          <p:nvPr>
            <p:ph type="dt" sz="half" idx="10"/>
          </p:nvPr>
        </p:nvSpPr>
        <p:spPr/>
        <p:txBody>
          <a:bodyPr/>
          <a:lstStyle>
            <a:lvl1pPr>
              <a:defRPr/>
            </a:lvl1pPr>
          </a:lstStyle>
          <a:p>
            <a:pPr>
              <a:defRPr/>
            </a:pPr>
            <a:endParaRPr lang="en-GB"/>
          </a:p>
        </p:txBody>
      </p:sp>
      <p:sp>
        <p:nvSpPr>
          <p:cNvPr id="12" name="Footer Placeholder 5">
            <a:extLst>
              <a:ext uri="{FF2B5EF4-FFF2-40B4-BE49-F238E27FC236}">
                <a16:creationId xmlns:a16="http://schemas.microsoft.com/office/drawing/2014/main" id="{EC154B0B-04F2-4A13-BB38-FCA33B5A2440}"/>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6">
            <a:extLst>
              <a:ext uri="{FF2B5EF4-FFF2-40B4-BE49-F238E27FC236}">
                <a16:creationId xmlns:a16="http://schemas.microsoft.com/office/drawing/2014/main" id="{627867E3-90DB-4F29-98B4-068FE0228E16}"/>
              </a:ext>
            </a:extLst>
          </p:cNvPr>
          <p:cNvSpPr>
            <a:spLocks noGrp="1"/>
          </p:cNvSpPr>
          <p:nvPr>
            <p:ph type="sldNum" sz="quarter" idx="12"/>
          </p:nvPr>
        </p:nvSpPr>
        <p:spPr/>
        <p:txBody>
          <a:bodyPr/>
          <a:lstStyle>
            <a:lvl1pPr>
              <a:defRPr/>
            </a:lvl1pPr>
          </a:lstStyle>
          <a:p>
            <a:pPr>
              <a:defRPr/>
            </a:pPr>
            <a:fld id="{77AE28A6-A03A-4072-999D-D14FCA4450D2}" type="slidenum">
              <a:rPr lang="en-GB" altLang="en-US"/>
              <a:pPr>
                <a:defRPr/>
              </a:pPr>
              <a:t>‹#›</a:t>
            </a:fld>
            <a:endParaRPr lang="en-GB" altLang="en-US"/>
          </a:p>
        </p:txBody>
      </p:sp>
    </p:spTree>
    <p:extLst>
      <p:ext uri="{BB962C8B-B14F-4D97-AF65-F5344CB8AC3E}">
        <p14:creationId xmlns:p14="http://schemas.microsoft.com/office/powerpoint/2010/main" val="15454282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7F172CB6-258F-4409-93E2-1F2800DD6A3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31">
            <a:extLst>
              <a:ext uri="{FF2B5EF4-FFF2-40B4-BE49-F238E27FC236}">
                <a16:creationId xmlns:a16="http://schemas.microsoft.com/office/drawing/2014/main" id="{DF998D25-FFB7-4C17-9FBA-68447E7191D1}"/>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2">
            <a:extLst>
              <a:ext uri="{FF2B5EF4-FFF2-40B4-BE49-F238E27FC236}">
                <a16:creationId xmlns:a16="http://schemas.microsoft.com/office/drawing/2014/main" id="{146D2874-E297-4196-9DB0-7CF3D7F3C80F}"/>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3">
            <a:extLst>
              <a:ext uri="{FF2B5EF4-FFF2-40B4-BE49-F238E27FC236}">
                <a16:creationId xmlns:a16="http://schemas.microsoft.com/office/drawing/2014/main" id="{C9587F17-FF66-4D04-8044-7A9A1B76F276}"/>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4">
            <a:extLst>
              <a:ext uri="{FF2B5EF4-FFF2-40B4-BE49-F238E27FC236}">
                <a16:creationId xmlns:a16="http://schemas.microsoft.com/office/drawing/2014/main" id="{2556B4EF-EECF-4803-AAFE-676976C8DBB4}"/>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Date Placeholder 3">
            <a:extLst>
              <a:ext uri="{FF2B5EF4-FFF2-40B4-BE49-F238E27FC236}">
                <a16:creationId xmlns:a16="http://schemas.microsoft.com/office/drawing/2014/main" id="{32A7ED03-549B-454A-8527-A5786DEDE802}"/>
              </a:ext>
            </a:extLst>
          </p:cNvPr>
          <p:cNvSpPr>
            <a:spLocks noGrp="1"/>
          </p:cNvSpPr>
          <p:nvPr>
            <p:ph type="dt" sz="half" idx="10"/>
          </p:nvPr>
        </p:nvSpPr>
        <p:spPr/>
        <p:txBody>
          <a:bodyPr/>
          <a:lstStyle>
            <a:lvl1pPr>
              <a:defRPr/>
            </a:lvl1pPr>
          </a:lstStyle>
          <a:p>
            <a:pPr>
              <a:defRPr/>
            </a:pPr>
            <a:endParaRPr lang="en-GB"/>
          </a:p>
        </p:txBody>
      </p:sp>
      <p:sp>
        <p:nvSpPr>
          <p:cNvPr id="11" name="Footer Placeholder 4">
            <a:extLst>
              <a:ext uri="{FF2B5EF4-FFF2-40B4-BE49-F238E27FC236}">
                <a16:creationId xmlns:a16="http://schemas.microsoft.com/office/drawing/2014/main" id="{10304AD3-C5EE-4C1F-B1A5-4D241E256C60}"/>
              </a:ext>
            </a:extLst>
          </p:cNvPr>
          <p:cNvSpPr>
            <a:spLocks noGrp="1"/>
          </p:cNvSpPr>
          <p:nvPr>
            <p:ph type="ftr" sz="quarter" idx="11"/>
          </p:nvPr>
        </p:nvSpPr>
        <p:spPr/>
        <p:txBody>
          <a:bodyPr/>
          <a:lstStyle>
            <a:lvl1pPr>
              <a:defRPr/>
            </a:lvl1pPr>
          </a:lstStyle>
          <a:p>
            <a:pPr>
              <a:defRPr/>
            </a:pPr>
            <a:endParaRPr lang="en-GB"/>
          </a:p>
        </p:txBody>
      </p:sp>
      <p:sp>
        <p:nvSpPr>
          <p:cNvPr id="12" name="Slide Number Placeholder 5">
            <a:extLst>
              <a:ext uri="{FF2B5EF4-FFF2-40B4-BE49-F238E27FC236}">
                <a16:creationId xmlns:a16="http://schemas.microsoft.com/office/drawing/2014/main" id="{4A7CC23C-DBCC-446F-8851-12637271282A}"/>
              </a:ext>
            </a:extLst>
          </p:cNvPr>
          <p:cNvSpPr>
            <a:spLocks noGrp="1"/>
          </p:cNvSpPr>
          <p:nvPr>
            <p:ph type="sldNum" sz="quarter" idx="12"/>
          </p:nvPr>
        </p:nvSpPr>
        <p:spPr/>
        <p:txBody>
          <a:bodyPr/>
          <a:lstStyle>
            <a:lvl1pPr>
              <a:defRPr/>
            </a:lvl1pPr>
          </a:lstStyle>
          <a:p>
            <a:pPr>
              <a:defRPr/>
            </a:pPr>
            <a:fld id="{C7B59880-0886-4989-9DC2-196FEFF639D1}" type="slidenum">
              <a:rPr lang="en-GB" altLang="en-US"/>
              <a:pPr>
                <a:defRPr/>
              </a:pPr>
              <a:t>‹#›</a:t>
            </a:fld>
            <a:endParaRPr lang="en-GB" altLang="en-US"/>
          </a:p>
        </p:txBody>
      </p:sp>
    </p:spTree>
    <p:extLst>
      <p:ext uri="{BB962C8B-B14F-4D97-AF65-F5344CB8AC3E}">
        <p14:creationId xmlns:p14="http://schemas.microsoft.com/office/powerpoint/2010/main" val="808180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E82AAA2D-E424-462E-BFE5-496555DAA1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31">
            <a:extLst>
              <a:ext uri="{FF2B5EF4-FFF2-40B4-BE49-F238E27FC236}">
                <a16:creationId xmlns:a16="http://schemas.microsoft.com/office/drawing/2014/main" id="{E4ABF362-EC62-4B53-9205-FF4F3CAB8A0F}"/>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2">
            <a:extLst>
              <a:ext uri="{FF2B5EF4-FFF2-40B4-BE49-F238E27FC236}">
                <a16:creationId xmlns:a16="http://schemas.microsoft.com/office/drawing/2014/main" id="{CDF74B8A-CE62-41E9-ACBB-E82CE6B6C8A2}"/>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3">
            <a:extLst>
              <a:ext uri="{FF2B5EF4-FFF2-40B4-BE49-F238E27FC236}">
                <a16:creationId xmlns:a16="http://schemas.microsoft.com/office/drawing/2014/main" id="{41AF21C9-71A0-400C-8127-A71C431F206F}"/>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4">
            <a:extLst>
              <a:ext uri="{FF2B5EF4-FFF2-40B4-BE49-F238E27FC236}">
                <a16:creationId xmlns:a16="http://schemas.microsoft.com/office/drawing/2014/main" id="{D11F5E36-76A4-4EF7-A8C9-6C2A4B911E81}"/>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DDB35CE4-1CF0-439B-9601-ADF75743308B}"/>
              </a:ext>
            </a:extLst>
          </p:cNvPr>
          <p:cNvSpPr>
            <a:spLocks noGrp="1"/>
          </p:cNvSpPr>
          <p:nvPr>
            <p:ph type="dt" sz="half" idx="10"/>
          </p:nvPr>
        </p:nvSpPr>
        <p:spPr/>
        <p:txBody>
          <a:bodyPr/>
          <a:lstStyle>
            <a:lvl1pPr>
              <a:defRPr/>
            </a:lvl1pPr>
          </a:lstStyle>
          <a:p>
            <a:pPr>
              <a:defRPr/>
            </a:pPr>
            <a:endParaRPr lang="en-GB"/>
          </a:p>
        </p:txBody>
      </p:sp>
      <p:sp>
        <p:nvSpPr>
          <p:cNvPr id="10" name="Footer Placeholder 4">
            <a:extLst>
              <a:ext uri="{FF2B5EF4-FFF2-40B4-BE49-F238E27FC236}">
                <a16:creationId xmlns:a16="http://schemas.microsoft.com/office/drawing/2014/main" id="{6EB13021-CD00-4411-8BAD-6361F912FD94}"/>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5">
            <a:extLst>
              <a:ext uri="{FF2B5EF4-FFF2-40B4-BE49-F238E27FC236}">
                <a16:creationId xmlns:a16="http://schemas.microsoft.com/office/drawing/2014/main" id="{9816C948-1CCE-40A1-8EBB-6321F0172F62}"/>
              </a:ext>
            </a:extLst>
          </p:cNvPr>
          <p:cNvSpPr>
            <a:spLocks noGrp="1"/>
          </p:cNvSpPr>
          <p:nvPr>
            <p:ph type="sldNum" sz="quarter" idx="12"/>
          </p:nvPr>
        </p:nvSpPr>
        <p:spPr/>
        <p:txBody>
          <a:bodyPr/>
          <a:lstStyle>
            <a:lvl1pPr>
              <a:defRPr/>
            </a:lvl1pPr>
          </a:lstStyle>
          <a:p>
            <a:pPr>
              <a:defRPr/>
            </a:pPr>
            <a:fld id="{2C19E89A-7A66-471C-B3D3-B829E6F16822}" type="slidenum">
              <a:rPr lang="en-GB" altLang="en-US"/>
              <a:pPr>
                <a:defRPr/>
              </a:pPr>
              <a:t>‹#›</a:t>
            </a:fld>
            <a:endParaRPr lang="en-GB" altLang="en-US"/>
          </a:p>
        </p:txBody>
      </p:sp>
    </p:spTree>
    <p:extLst>
      <p:ext uri="{BB962C8B-B14F-4D97-AF65-F5344CB8AC3E}">
        <p14:creationId xmlns:p14="http://schemas.microsoft.com/office/powerpoint/2010/main" val="4106953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51D47A42-0863-4371-A2E1-231B84C71B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31">
            <a:extLst>
              <a:ext uri="{FF2B5EF4-FFF2-40B4-BE49-F238E27FC236}">
                <a16:creationId xmlns:a16="http://schemas.microsoft.com/office/drawing/2014/main" id="{0595BB11-6FAF-4B89-A9BF-F04FA4FC235B}"/>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2">
            <a:extLst>
              <a:ext uri="{FF2B5EF4-FFF2-40B4-BE49-F238E27FC236}">
                <a16:creationId xmlns:a16="http://schemas.microsoft.com/office/drawing/2014/main" id="{924AF451-C33B-4DB9-B7E4-3CD19FBA626F}"/>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3">
            <a:extLst>
              <a:ext uri="{FF2B5EF4-FFF2-40B4-BE49-F238E27FC236}">
                <a16:creationId xmlns:a16="http://schemas.microsoft.com/office/drawing/2014/main" id="{4810DB38-A2E4-4113-9DC0-BA2A79447F5A}"/>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4">
            <a:extLst>
              <a:ext uri="{FF2B5EF4-FFF2-40B4-BE49-F238E27FC236}">
                <a16:creationId xmlns:a16="http://schemas.microsoft.com/office/drawing/2014/main" id="{50963D48-2F38-4CA8-9641-76DB1F4B9B66}"/>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9424DFA0-3002-4638-AAAF-8AC14C0A08A7}"/>
              </a:ext>
            </a:extLst>
          </p:cNvPr>
          <p:cNvSpPr>
            <a:spLocks noGrp="1"/>
          </p:cNvSpPr>
          <p:nvPr>
            <p:ph type="dt" sz="half" idx="10"/>
          </p:nvPr>
        </p:nvSpPr>
        <p:spPr/>
        <p:txBody>
          <a:bodyPr/>
          <a:lstStyle>
            <a:lvl1pPr>
              <a:defRPr/>
            </a:lvl1pPr>
          </a:lstStyle>
          <a:p>
            <a:pPr>
              <a:defRPr/>
            </a:pPr>
            <a:endParaRPr lang="en-GB"/>
          </a:p>
        </p:txBody>
      </p:sp>
      <p:sp>
        <p:nvSpPr>
          <p:cNvPr id="10" name="Footer Placeholder 4">
            <a:extLst>
              <a:ext uri="{FF2B5EF4-FFF2-40B4-BE49-F238E27FC236}">
                <a16:creationId xmlns:a16="http://schemas.microsoft.com/office/drawing/2014/main" id="{8384912A-7706-493B-91BA-07E97CFA184F}"/>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5">
            <a:extLst>
              <a:ext uri="{FF2B5EF4-FFF2-40B4-BE49-F238E27FC236}">
                <a16:creationId xmlns:a16="http://schemas.microsoft.com/office/drawing/2014/main" id="{112D0279-50FE-4490-9AAF-F16D4BEAC031}"/>
              </a:ext>
            </a:extLst>
          </p:cNvPr>
          <p:cNvSpPr>
            <a:spLocks noGrp="1"/>
          </p:cNvSpPr>
          <p:nvPr>
            <p:ph type="sldNum" sz="quarter" idx="12"/>
          </p:nvPr>
        </p:nvSpPr>
        <p:spPr/>
        <p:txBody>
          <a:bodyPr/>
          <a:lstStyle>
            <a:lvl1pPr>
              <a:defRPr/>
            </a:lvl1pPr>
          </a:lstStyle>
          <a:p>
            <a:pPr>
              <a:defRPr/>
            </a:pPr>
            <a:fld id="{9F524373-3412-4CD4-9AFD-123B5D9BEFB3}" type="slidenum">
              <a:rPr lang="en-GB" altLang="en-US"/>
              <a:pPr>
                <a:defRPr/>
              </a:pPr>
              <a:t>‹#›</a:t>
            </a:fld>
            <a:endParaRPr lang="en-GB" altLang="en-US"/>
          </a:p>
        </p:txBody>
      </p:sp>
    </p:spTree>
    <p:extLst>
      <p:ext uri="{BB962C8B-B14F-4D97-AF65-F5344CB8AC3E}">
        <p14:creationId xmlns:p14="http://schemas.microsoft.com/office/powerpoint/2010/main" val="455143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78EECBE6-F325-41CE-9AED-74177D52F7F2}"/>
              </a:ext>
            </a:extLst>
          </p:cNvPr>
          <p:cNvSpPr>
            <a:spLocks noChangeArrowheads="1"/>
          </p:cNvSpPr>
          <p:nvPr/>
        </p:nvSpPr>
        <p:spPr bwMode="auto">
          <a:xfrm>
            <a:off x="5938838" y="3378200"/>
            <a:ext cx="720725" cy="101600"/>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292934"/>
              </a:solidFill>
            </a:endParaRPr>
          </a:p>
        </p:txBody>
      </p:sp>
      <p:sp>
        <p:nvSpPr>
          <p:cNvPr id="4" name="Shape 11">
            <a:extLst>
              <a:ext uri="{FF2B5EF4-FFF2-40B4-BE49-F238E27FC236}">
                <a16:creationId xmlns:a16="http://schemas.microsoft.com/office/drawing/2014/main" id="{E1F41571-040B-4D7A-9145-223098F5856B}"/>
              </a:ext>
            </a:extLst>
          </p:cNvPr>
          <p:cNvSpPr>
            <a:spLocks noChangeArrowheads="1"/>
          </p:cNvSpPr>
          <p:nvPr/>
        </p:nvSpPr>
        <p:spPr bwMode="auto">
          <a:xfrm>
            <a:off x="6659563" y="3378200"/>
            <a:ext cx="722312" cy="101600"/>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292934"/>
              </a:solidFill>
            </a:endParaRPr>
          </a:p>
        </p:txBody>
      </p:sp>
      <p:sp>
        <p:nvSpPr>
          <p:cNvPr id="5" name="Shape 12">
            <a:extLst>
              <a:ext uri="{FF2B5EF4-FFF2-40B4-BE49-F238E27FC236}">
                <a16:creationId xmlns:a16="http://schemas.microsoft.com/office/drawing/2014/main" id="{FE56EDD3-3387-451B-B3C0-955CF62A569C}"/>
              </a:ext>
            </a:extLst>
          </p:cNvPr>
          <p:cNvSpPr>
            <a:spLocks noChangeArrowheads="1"/>
          </p:cNvSpPr>
          <p:nvPr/>
        </p:nvSpPr>
        <p:spPr bwMode="auto">
          <a:xfrm>
            <a:off x="0" y="3378200"/>
            <a:ext cx="722313" cy="101600"/>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292934"/>
              </a:solidFill>
            </a:endParaRPr>
          </a:p>
        </p:txBody>
      </p:sp>
      <p:sp>
        <p:nvSpPr>
          <p:cNvPr id="6" name="Shape 13">
            <a:extLst>
              <a:ext uri="{FF2B5EF4-FFF2-40B4-BE49-F238E27FC236}">
                <a16:creationId xmlns:a16="http://schemas.microsoft.com/office/drawing/2014/main" id="{E02B0EFB-1CF4-4A22-A27A-A2F2CEBC9494}"/>
              </a:ext>
            </a:extLst>
          </p:cNvPr>
          <p:cNvSpPr>
            <a:spLocks noChangeArrowheads="1"/>
          </p:cNvSpPr>
          <p:nvPr/>
        </p:nvSpPr>
        <p:spPr bwMode="auto">
          <a:xfrm>
            <a:off x="720725" y="3378200"/>
            <a:ext cx="5218113" cy="101600"/>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292934"/>
              </a:solidFill>
            </a:endParaRPr>
          </a:p>
        </p:txBody>
      </p:sp>
      <p:sp>
        <p:nvSpPr>
          <p:cNvPr id="9" name="Shape 9"/>
          <p:cNvSpPr txBox="1">
            <a:spLocks noGrp="1"/>
          </p:cNvSpPr>
          <p:nvPr>
            <p:ph type="ctrTitle"/>
          </p:nvPr>
        </p:nvSpPr>
        <p:spPr>
          <a:xfrm>
            <a:off x="721425" y="3785246"/>
            <a:ext cx="5216699" cy="1546500"/>
          </a:xfrm>
          <a:prstGeom prst="rect">
            <a:avLst/>
          </a:prstGeom>
        </p:spPr>
        <p:txBody>
          <a:bodyPr lIns="91425" tIns="91425" rIns="91425" bIns="91425" anchor="t" anchorCtr="0"/>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8773232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CF28631-26AC-4C6B-8037-CCE96044DAEA}"/>
              </a:ext>
            </a:extLst>
          </p:cNvPr>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718BE517-F548-412B-962C-1A03CF80AC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31">
            <a:extLst>
              <a:ext uri="{FF2B5EF4-FFF2-40B4-BE49-F238E27FC236}">
                <a16:creationId xmlns:a16="http://schemas.microsoft.com/office/drawing/2014/main" id="{FB39A04E-9F88-4911-8FDD-0C9AD4D3E1BB}"/>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2">
            <a:extLst>
              <a:ext uri="{FF2B5EF4-FFF2-40B4-BE49-F238E27FC236}">
                <a16:creationId xmlns:a16="http://schemas.microsoft.com/office/drawing/2014/main" id="{0F95915C-41BA-465D-82AF-9EC418A738CE}"/>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3">
            <a:extLst>
              <a:ext uri="{FF2B5EF4-FFF2-40B4-BE49-F238E27FC236}">
                <a16:creationId xmlns:a16="http://schemas.microsoft.com/office/drawing/2014/main" id="{C6B060C0-5416-4B76-AB1D-DF93C1701AE1}"/>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4">
            <a:extLst>
              <a:ext uri="{FF2B5EF4-FFF2-40B4-BE49-F238E27FC236}">
                <a16:creationId xmlns:a16="http://schemas.microsoft.com/office/drawing/2014/main" id="{74CFF9C5-8BFE-43BB-8D28-96054FEE41AA}"/>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87A5A4C3-11E3-4BAF-8938-E84580BDF6FF}"/>
              </a:ext>
            </a:extLst>
          </p:cNvPr>
          <p:cNvSpPr>
            <a:spLocks noGrp="1"/>
          </p:cNvSpPr>
          <p:nvPr>
            <p:ph type="dt" sz="half" idx="10"/>
          </p:nvPr>
        </p:nvSpPr>
        <p:spPr/>
        <p:txBody>
          <a:bodyPr/>
          <a:lstStyle>
            <a:lvl1pPr>
              <a:defRPr/>
            </a:lvl1pPr>
          </a:lstStyle>
          <a:p>
            <a:pPr>
              <a:defRPr/>
            </a:pPr>
            <a:endParaRPr lang="en-GB"/>
          </a:p>
        </p:txBody>
      </p:sp>
      <p:sp>
        <p:nvSpPr>
          <p:cNvPr id="11" name="Footer Placeholder 4">
            <a:extLst>
              <a:ext uri="{FF2B5EF4-FFF2-40B4-BE49-F238E27FC236}">
                <a16:creationId xmlns:a16="http://schemas.microsoft.com/office/drawing/2014/main" id="{FE35C80B-9775-4E3E-BB3B-173D966AE764}"/>
              </a:ext>
            </a:extLst>
          </p:cNvPr>
          <p:cNvSpPr>
            <a:spLocks noGrp="1"/>
          </p:cNvSpPr>
          <p:nvPr>
            <p:ph type="ftr" sz="quarter" idx="11"/>
          </p:nvPr>
        </p:nvSpPr>
        <p:spPr/>
        <p:txBody>
          <a:bodyPr/>
          <a:lstStyle>
            <a:lvl1pPr>
              <a:defRPr/>
            </a:lvl1pPr>
          </a:lstStyle>
          <a:p>
            <a:pPr>
              <a:defRPr/>
            </a:pPr>
            <a:endParaRPr lang="en-GB"/>
          </a:p>
        </p:txBody>
      </p:sp>
      <p:sp>
        <p:nvSpPr>
          <p:cNvPr id="12" name="Slide Number Placeholder 5">
            <a:extLst>
              <a:ext uri="{FF2B5EF4-FFF2-40B4-BE49-F238E27FC236}">
                <a16:creationId xmlns:a16="http://schemas.microsoft.com/office/drawing/2014/main" id="{B38C49F8-0008-4FBD-A04F-8943AEA224A2}"/>
              </a:ext>
            </a:extLst>
          </p:cNvPr>
          <p:cNvSpPr>
            <a:spLocks noGrp="1"/>
          </p:cNvSpPr>
          <p:nvPr>
            <p:ph type="sldNum" sz="quarter" idx="12"/>
          </p:nvPr>
        </p:nvSpPr>
        <p:spPr/>
        <p:txBody>
          <a:bodyPr/>
          <a:lstStyle>
            <a:lvl1pPr>
              <a:defRPr/>
            </a:lvl1pPr>
          </a:lstStyle>
          <a:p>
            <a:pPr>
              <a:defRPr/>
            </a:pPr>
            <a:fld id="{2447E810-FF45-41F8-828C-9262B3DEF74E}" type="slidenum">
              <a:rPr lang="en-GB" altLang="en-US"/>
              <a:pPr>
                <a:defRPr/>
              </a:pPr>
              <a:t>‹#›</a:t>
            </a:fld>
            <a:endParaRPr lang="en-GB" altLang="en-US"/>
          </a:p>
        </p:txBody>
      </p:sp>
    </p:spTree>
    <p:extLst>
      <p:ext uri="{BB962C8B-B14F-4D97-AF65-F5344CB8AC3E}">
        <p14:creationId xmlns:p14="http://schemas.microsoft.com/office/powerpoint/2010/main" val="1107783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67B7C45-B984-4BAF-9CFA-E7091950BE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31">
            <a:extLst>
              <a:ext uri="{FF2B5EF4-FFF2-40B4-BE49-F238E27FC236}">
                <a16:creationId xmlns:a16="http://schemas.microsoft.com/office/drawing/2014/main" id="{F127ABBF-B5BE-4CC1-AD68-4830806DFE1D}"/>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2">
            <a:extLst>
              <a:ext uri="{FF2B5EF4-FFF2-40B4-BE49-F238E27FC236}">
                <a16:creationId xmlns:a16="http://schemas.microsoft.com/office/drawing/2014/main" id="{003831DD-C3C3-426F-8B47-EEF636DDF4DC}"/>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3">
            <a:extLst>
              <a:ext uri="{FF2B5EF4-FFF2-40B4-BE49-F238E27FC236}">
                <a16:creationId xmlns:a16="http://schemas.microsoft.com/office/drawing/2014/main" id="{8C8C6061-70D8-4854-AD27-7A6A5338B6EE}"/>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4">
            <a:extLst>
              <a:ext uri="{FF2B5EF4-FFF2-40B4-BE49-F238E27FC236}">
                <a16:creationId xmlns:a16="http://schemas.microsoft.com/office/drawing/2014/main" id="{91B078AC-4258-41E4-930B-38568E9AC96B}"/>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070BE8DE-51BE-459C-8EC2-35407304999B}"/>
              </a:ext>
            </a:extLst>
          </p:cNvPr>
          <p:cNvSpPr>
            <a:spLocks noGrp="1"/>
          </p:cNvSpPr>
          <p:nvPr>
            <p:ph type="dt" sz="half" idx="10"/>
          </p:nvPr>
        </p:nvSpPr>
        <p:spPr/>
        <p:txBody>
          <a:bodyPr/>
          <a:lstStyle>
            <a:lvl1pPr>
              <a:defRPr/>
            </a:lvl1pPr>
          </a:lstStyle>
          <a:p>
            <a:pPr>
              <a:defRPr/>
            </a:pPr>
            <a:endParaRPr lang="en-GB"/>
          </a:p>
        </p:txBody>
      </p:sp>
      <p:sp>
        <p:nvSpPr>
          <p:cNvPr id="10" name="Footer Placeholder 4">
            <a:extLst>
              <a:ext uri="{FF2B5EF4-FFF2-40B4-BE49-F238E27FC236}">
                <a16:creationId xmlns:a16="http://schemas.microsoft.com/office/drawing/2014/main" id="{88D7904D-F36B-4F86-8C6B-AC0F05C5DFB1}"/>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5">
            <a:extLst>
              <a:ext uri="{FF2B5EF4-FFF2-40B4-BE49-F238E27FC236}">
                <a16:creationId xmlns:a16="http://schemas.microsoft.com/office/drawing/2014/main" id="{12DB40BD-A80F-486F-A96D-3669AACF5153}"/>
              </a:ext>
            </a:extLst>
          </p:cNvPr>
          <p:cNvSpPr>
            <a:spLocks noGrp="1"/>
          </p:cNvSpPr>
          <p:nvPr>
            <p:ph type="sldNum" sz="quarter" idx="12"/>
          </p:nvPr>
        </p:nvSpPr>
        <p:spPr/>
        <p:txBody>
          <a:bodyPr/>
          <a:lstStyle>
            <a:lvl1pPr>
              <a:defRPr/>
            </a:lvl1pPr>
          </a:lstStyle>
          <a:p>
            <a:pPr>
              <a:defRPr/>
            </a:pPr>
            <a:fld id="{C93A53F5-975A-4789-8CCA-D2ED911FA0B5}" type="slidenum">
              <a:rPr lang="en-GB" altLang="en-US"/>
              <a:pPr>
                <a:defRPr/>
              </a:pPr>
              <a:t>‹#›</a:t>
            </a:fld>
            <a:endParaRPr lang="en-GB" altLang="en-US"/>
          </a:p>
        </p:txBody>
      </p:sp>
    </p:spTree>
    <p:extLst>
      <p:ext uri="{BB962C8B-B14F-4D97-AF65-F5344CB8AC3E}">
        <p14:creationId xmlns:p14="http://schemas.microsoft.com/office/powerpoint/2010/main" val="2704402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CA18098-5693-4ACA-96FD-A2BE48F802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31">
            <a:extLst>
              <a:ext uri="{FF2B5EF4-FFF2-40B4-BE49-F238E27FC236}">
                <a16:creationId xmlns:a16="http://schemas.microsoft.com/office/drawing/2014/main" id="{22678EDB-623B-48DE-A26D-0E16ED38CF4E}"/>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2">
            <a:extLst>
              <a:ext uri="{FF2B5EF4-FFF2-40B4-BE49-F238E27FC236}">
                <a16:creationId xmlns:a16="http://schemas.microsoft.com/office/drawing/2014/main" id="{040896D2-B240-4ECA-B7E3-8F87451A8034}"/>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3">
            <a:extLst>
              <a:ext uri="{FF2B5EF4-FFF2-40B4-BE49-F238E27FC236}">
                <a16:creationId xmlns:a16="http://schemas.microsoft.com/office/drawing/2014/main" id="{8FDFB7DC-89AC-473D-80C4-70150AF51755}"/>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4">
            <a:extLst>
              <a:ext uri="{FF2B5EF4-FFF2-40B4-BE49-F238E27FC236}">
                <a16:creationId xmlns:a16="http://schemas.microsoft.com/office/drawing/2014/main" id="{25EC9BF9-E325-42D3-AFA6-756404569D30}"/>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5CC3AE28-6F9B-4403-AA12-58F30F98A0D7}"/>
              </a:ext>
            </a:extLst>
          </p:cNvPr>
          <p:cNvSpPr>
            <a:spLocks noGrp="1"/>
          </p:cNvSpPr>
          <p:nvPr>
            <p:ph type="dt" sz="half" idx="10"/>
          </p:nvPr>
        </p:nvSpPr>
        <p:spPr/>
        <p:txBody>
          <a:bodyPr/>
          <a:lstStyle>
            <a:lvl1pPr>
              <a:defRPr/>
            </a:lvl1pPr>
          </a:lstStyle>
          <a:p>
            <a:pPr>
              <a:defRPr/>
            </a:pPr>
            <a:endParaRPr lang="en-GB"/>
          </a:p>
        </p:txBody>
      </p:sp>
      <p:sp>
        <p:nvSpPr>
          <p:cNvPr id="10" name="Footer Placeholder 4">
            <a:extLst>
              <a:ext uri="{FF2B5EF4-FFF2-40B4-BE49-F238E27FC236}">
                <a16:creationId xmlns:a16="http://schemas.microsoft.com/office/drawing/2014/main" id="{E6C5B8BA-6C7C-4A38-B47B-4D6684393A6F}"/>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5">
            <a:extLst>
              <a:ext uri="{FF2B5EF4-FFF2-40B4-BE49-F238E27FC236}">
                <a16:creationId xmlns:a16="http://schemas.microsoft.com/office/drawing/2014/main" id="{7FCF7850-E18E-4859-86C5-9244A7632613}"/>
              </a:ext>
            </a:extLst>
          </p:cNvPr>
          <p:cNvSpPr>
            <a:spLocks noGrp="1"/>
          </p:cNvSpPr>
          <p:nvPr>
            <p:ph type="sldNum" sz="quarter" idx="12"/>
          </p:nvPr>
        </p:nvSpPr>
        <p:spPr/>
        <p:txBody>
          <a:bodyPr/>
          <a:lstStyle>
            <a:lvl1pPr>
              <a:defRPr/>
            </a:lvl1pPr>
          </a:lstStyle>
          <a:p>
            <a:pPr>
              <a:defRPr/>
            </a:pPr>
            <a:fld id="{F87E54D0-2A57-4758-9058-2C9BAA123C1C}" type="slidenum">
              <a:rPr lang="en-GB" altLang="en-US"/>
              <a:pPr>
                <a:defRPr/>
              </a:pPr>
              <a:t>‹#›</a:t>
            </a:fld>
            <a:endParaRPr lang="en-GB" altLang="en-US"/>
          </a:p>
        </p:txBody>
      </p:sp>
    </p:spTree>
    <p:extLst>
      <p:ext uri="{BB962C8B-B14F-4D97-AF65-F5344CB8AC3E}">
        <p14:creationId xmlns:p14="http://schemas.microsoft.com/office/powerpoint/2010/main" val="161377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DE8CA50-6CAD-4A98-84F6-E0C22612C0C9}"/>
              </a:ext>
            </a:extLst>
          </p:cNvPr>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D8AAD12B-7D76-477E-AF47-D4C3D05D0CA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31">
            <a:extLst>
              <a:ext uri="{FF2B5EF4-FFF2-40B4-BE49-F238E27FC236}">
                <a16:creationId xmlns:a16="http://schemas.microsoft.com/office/drawing/2014/main" id="{720E3F5D-9F0A-4585-A904-471859CE06FA}"/>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2">
            <a:extLst>
              <a:ext uri="{FF2B5EF4-FFF2-40B4-BE49-F238E27FC236}">
                <a16:creationId xmlns:a16="http://schemas.microsoft.com/office/drawing/2014/main" id="{6ACC9497-963A-4B69-9DFC-B637B23692E0}"/>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3">
            <a:extLst>
              <a:ext uri="{FF2B5EF4-FFF2-40B4-BE49-F238E27FC236}">
                <a16:creationId xmlns:a16="http://schemas.microsoft.com/office/drawing/2014/main" id="{9AFA31DB-8C01-4115-BCC6-0B2BFD0DC2E5}"/>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4">
            <a:extLst>
              <a:ext uri="{FF2B5EF4-FFF2-40B4-BE49-F238E27FC236}">
                <a16:creationId xmlns:a16="http://schemas.microsoft.com/office/drawing/2014/main" id="{AA11331D-0D73-41DC-B32C-0165677D7B48}"/>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F8632B88-C207-4677-B13A-2F2940CA2047}"/>
              </a:ext>
            </a:extLst>
          </p:cNvPr>
          <p:cNvSpPr>
            <a:spLocks noGrp="1"/>
          </p:cNvSpPr>
          <p:nvPr>
            <p:ph type="dt" sz="half" idx="10"/>
          </p:nvPr>
        </p:nvSpPr>
        <p:spPr/>
        <p:txBody>
          <a:bodyPr/>
          <a:lstStyle>
            <a:lvl1pPr>
              <a:defRPr/>
            </a:lvl1pPr>
          </a:lstStyle>
          <a:p>
            <a:pPr>
              <a:defRPr/>
            </a:pPr>
            <a:endParaRPr lang="en-GB"/>
          </a:p>
        </p:txBody>
      </p:sp>
      <p:sp>
        <p:nvSpPr>
          <p:cNvPr id="11" name="Footer Placeholder 4">
            <a:extLst>
              <a:ext uri="{FF2B5EF4-FFF2-40B4-BE49-F238E27FC236}">
                <a16:creationId xmlns:a16="http://schemas.microsoft.com/office/drawing/2014/main" id="{042D2FCE-7EB2-404F-BAFA-C07D25BD5236}"/>
              </a:ext>
            </a:extLst>
          </p:cNvPr>
          <p:cNvSpPr>
            <a:spLocks noGrp="1"/>
          </p:cNvSpPr>
          <p:nvPr>
            <p:ph type="ftr" sz="quarter" idx="11"/>
          </p:nvPr>
        </p:nvSpPr>
        <p:spPr/>
        <p:txBody>
          <a:bodyPr/>
          <a:lstStyle>
            <a:lvl1pPr>
              <a:defRPr/>
            </a:lvl1pPr>
          </a:lstStyle>
          <a:p>
            <a:pPr>
              <a:defRPr/>
            </a:pPr>
            <a:endParaRPr lang="en-GB"/>
          </a:p>
        </p:txBody>
      </p:sp>
      <p:sp>
        <p:nvSpPr>
          <p:cNvPr id="12" name="Slide Number Placeholder 5">
            <a:extLst>
              <a:ext uri="{FF2B5EF4-FFF2-40B4-BE49-F238E27FC236}">
                <a16:creationId xmlns:a16="http://schemas.microsoft.com/office/drawing/2014/main" id="{83784810-B020-429A-ABBF-B4C58711F1D8}"/>
              </a:ext>
            </a:extLst>
          </p:cNvPr>
          <p:cNvSpPr>
            <a:spLocks noGrp="1"/>
          </p:cNvSpPr>
          <p:nvPr>
            <p:ph type="sldNum" sz="quarter" idx="12"/>
          </p:nvPr>
        </p:nvSpPr>
        <p:spPr/>
        <p:txBody>
          <a:bodyPr/>
          <a:lstStyle>
            <a:lvl1pPr>
              <a:defRPr/>
            </a:lvl1pPr>
          </a:lstStyle>
          <a:p>
            <a:pPr>
              <a:defRPr/>
            </a:pPr>
            <a:fld id="{AC995F86-0B5C-4687-AC65-A8EB353E47C9}" type="slidenum">
              <a:rPr lang="en-GB" altLang="en-US"/>
              <a:pPr>
                <a:defRPr/>
              </a:pPr>
              <a:t>‹#›</a:t>
            </a:fld>
            <a:endParaRPr lang="en-GB" altLang="en-US"/>
          </a:p>
        </p:txBody>
      </p:sp>
    </p:spTree>
    <p:extLst>
      <p:ext uri="{BB962C8B-B14F-4D97-AF65-F5344CB8AC3E}">
        <p14:creationId xmlns:p14="http://schemas.microsoft.com/office/powerpoint/2010/main" val="711305994"/>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731275C-BC77-4876-B298-4E86230927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31">
            <a:extLst>
              <a:ext uri="{FF2B5EF4-FFF2-40B4-BE49-F238E27FC236}">
                <a16:creationId xmlns:a16="http://schemas.microsoft.com/office/drawing/2014/main" id="{9446B484-7E47-47C8-834C-4E0B2D34B0EA}"/>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2">
            <a:extLst>
              <a:ext uri="{FF2B5EF4-FFF2-40B4-BE49-F238E27FC236}">
                <a16:creationId xmlns:a16="http://schemas.microsoft.com/office/drawing/2014/main" id="{3C5E3D0E-BD85-498C-A3D0-AA5577F82FB9}"/>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3">
            <a:extLst>
              <a:ext uri="{FF2B5EF4-FFF2-40B4-BE49-F238E27FC236}">
                <a16:creationId xmlns:a16="http://schemas.microsoft.com/office/drawing/2014/main" id="{68358BE8-D236-452F-B095-4DBDA9306BE1}"/>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4">
            <a:extLst>
              <a:ext uri="{FF2B5EF4-FFF2-40B4-BE49-F238E27FC236}">
                <a16:creationId xmlns:a16="http://schemas.microsoft.com/office/drawing/2014/main" id="{CCDD8014-5F2C-4016-B26A-D91343E22FC4}"/>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5D342EFB-0824-4321-B804-AD523C5949E6}"/>
              </a:ext>
            </a:extLst>
          </p:cNvPr>
          <p:cNvSpPr>
            <a:spLocks noGrp="1"/>
          </p:cNvSpPr>
          <p:nvPr>
            <p:ph type="dt" sz="half" idx="10"/>
          </p:nvPr>
        </p:nvSpPr>
        <p:spPr/>
        <p:txBody>
          <a:bodyPr/>
          <a:lstStyle>
            <a:lvl1pPr>
              <a:defRPr/>
            </a:lvl1pPr>
          </a:lstStyle>
          <a:p>
            <a:pPr>
              <a:defRPr/>
            </a:pPr>
            <a:endParaRPr lang="en-GB"/>
          </a:p>
        </p:txBody>
      </p:sp>
      <p:sp>
        <p:nvSpPr>
          <p:cNvPr id="11" name="Footer Placeholder 4">
            <a:extLst>
              <a:ext uri="{FF2B5EF4-FFF2-40B4-BE49-F238E27FC236}">
                <a16:creationId xmlns:a16="http://schemas.microsoft.com/office/drawing/2014/main" id="{3BB354C8-10BA-4B1C-84C8-8B64E2B2294D}"/>
              </a:ext>
            </a:extLst>
          </p:cNvPr>
          <p:cNvSpPr>
            <a:spLocks noGrp="1"/>
          </p:cNvSpPr>
          <p:nvPr>
            <p:ph type="ftr" sz="quarter" idx="11"/>
          </p:nvPr>
        </p:nvSpPr>
        <p:spPr/>
        <p:txBody>
          <a:bodyPr/>
          <a:lstStyle>
            <a:lvl1pPr>
              <a:defRPr/>
            </a:lvl1pPr>
          </a:lstStyle>
          <a:p>
            <a:pPr>
              <a:defRPr/>
            </a:pPr>
            <a:endParaRPr lang="en-GB"/>
          </a:p>
        </p:txBody>
      </p:sp>
      <p:sp>
        <p:nvSpPr>
          <p:cNvPr id="12" name="Slide Number Placeholder 5">
            <a:extLst>
              <a:ext uri="{FF2B5EF4-FFF2-40B4-BE49-F238E27FC236}">
                <a16:creationId xmlns:a16="http://schemas.microsoft.com/office/drawing/2014/main" id="{8314E981-AEBF-4DD5-8C5B-821C7320EB7A}"/>
              </a:ext>
            </a:extLst>
          </p:cNvPr>
          <p:cNvSpPr>
            <a:spLocks noGrp="1"/>
          </p:cNvSpPr>
          <p:nvPr>
            <p:ph type="sldNum" sz="quarter" idx="12"/>
          </p:nvPr>
        </p:nvSpPr>
        <p:spPr/>
        <p:txBody>
          <a:bodyPr/>
          <a:lstStyle>
            <a:lvl1pPr>
              <a:defRPr/>
            </a:lvl1pPr>
          </a:lstStyle>
          <a:p>
            <a:pPr>
              <a:defRPr/>
            </a:pPr>
            <a:fld id="{954F8FD4-3709-459C-8BC0-7EB3D7EDDCD7}" type="slidenum">
              <a:rPr lang="en-GB" altLang="en-US"/>
              <a:pPr>
                <a:defRPr/>
              </a:pPr>
              <a:t>‹#›</a:t>
            </a:fld>
            <a:endParaRPr lang="en-GB" altLang="en-US"/>
          </a:p>
        </p:txBody>
      </p:sp>
    </p:spTree>
    <p:extLst>
      <p:ext uri="{BB962C8B-B14F-4D97-AF65-F5344CB8AC3E}">
        <p14:creationId xmlns:p14="http://schemas.microsoft.com/office/powerpoint/2010/main" val="821722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31AD45E-4131-4CA5-A815-1E13CA17F160}"/>
              </a:ext>
            </a:extLst>
          </p:cNvPr>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5992C82E-1CFB-47AB-917F-D43C8E2A82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31">
            <a:extLst>
              <a:ext uri="{FF2B5EF4-FFF2-40B4-BE49-F238E27FC236}">
                <a16:creationId xmlns:a16="http://schemas.microsoft.com/office/drawing/2014/main" id="{51A2B82A-4D18-4DB0-84E9-C944528F3E88}"/>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0" name="Shape 32">
            <a:extLst>
              <a:ext uri="{FF2B5EF4-FFF2-40B4-BE49-F238E27FC236}">
                <a16:creationId xmlns:a16="http://schemas.microsoft.com/office/drawing/2014/main" id="{8766EDE6-BC98-4668-B720-A85A1FEEC935}"/>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Shape 33">
            <a:extLst>
              <a:ext uri="{FF2B5EF4-FFF2-40B4-BE49-F238E27FC236}">
                <a16:creationId xmlns:a16="http://schemas.microsoft.com/office/drawing/2014/main" id="{6B01E438-0C97-4C7C-8A23-9CDCD1B4C635}"/>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2" name="Shape 34">
            <a:extLst>
              <a:ext uri="{FF2B5EF4-FFF2-40B4-BE49-F238E27FC236}">
                <a16:creationId xmlns:a16="http://schemas.microsoft.com/office/drawing/2014/main" id="{78D16ACB-7500-441C-B9ED-16D6F17A4D27}"/>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6">
            <a:extLst>
              <a:ext uri="{FF2B5EF4-FFF2-40B4-BE49-F238E27FC236}">
                <a16:creationId xmlns:a16="http://schemas.microsoft.com/office/drawing/2014/main" id="{36498F7A-9CD1-4B07-8AFC-E0BD0CA3FF2A}"/>
              </a:ext>
            </a:extLst>
          </p:cNvPr>
          <p:cNvSpPr>
            <a:spLocks noGrp="1"/>
          </p:cNvSpPr>
          <p:nvPr>
            <p:ph type="dt" sz="half" idx="10"/>
          </p:nvPr>
        </p:nvSpPr>
        <p:spPr/>
        <p:txBody>
          <a:bodyPr/>
          <a:lstStyle>
            <a:lvl1pPr>
              <a:defRPr/>
            </a:lvl1pPr>
          </a:lstStyle>
          <a:p>
            <a:pPr>
              <a:defRPr/>
            </a:pPr>
            <a:endParaRPr lang="en-GB"/>
          </a:p>
        </p:txBody>
      </p:sp>
      <p:sp>
        <p:nvSpPr>
          <p:cNvPr id="14" name="Footer Placeholder 7">
            <a:extLst>
              <a:ext uri="{FF2B5EF4-FFF2-40B4-BE49-F238E27FC236}">
                <a16:creationId xmlns:a16="http://schemas.microsoft.com/office/drawing/2014/main" id="{89B9F999-E599-4E46-B5E6-477FFE260571}"/>
              </a:ext>
            </a:extLst>
          </p:cNvPr>
          <p:cNvSpPr>
            <a:spLocks noGrp="1"/>
          </p:cNvSpPr>
          <p:nvPr>
            <p:ph type="ftr" sz="quarter" idx="11"/>
          </p:nvPr>
        </p:nvSpPr>
        <p:spPr/>
        <p:txBody>
          <a:bodyPr/>
          <a:lstStyle>
            <a:lvl1pPr>
              <a:defRPr/>
            </a:lvl1pPr>
          </a:lstStyle>
          <a:p>
            <a:pPr>
              <a:defRPr/>
            </a:pPr>
            <a:endParaRPr lang="en-GB"/>
          </a:p>
        </p:txBody>
      </p:sp>
      <p:sp>
        <p:nvSpPr>
          <p:cNvPr id="15" name="Slide Number Placeholder 8">
            <a:extLst>
              <a:ext uri="{FF2B5EF4-FFF2-40B4-BE49-F238E27FC236}">
                <a16:creationId xmlns:a16="http://schemas.microsoft.com/office/drawing/2014/main" id="{85393F2F-ED23-4353-A0CB-A94116B0D7EA}"/>
              </a:ext>
            </a:extLst>
          </p:cNvPr>
          <p:cNvSpPr>
            <a:spLocks noGrp="1"/>
          </p:cNvSpPr>
          <p:nvPr>
            <p:ph type="sldNum" sz="quarter" idx="12"/>
          </p:nvPr>
        </p:nvSpPr>
        <p:spPr/>
        <p:txBody>
          <a:bodyPr/>
          <a:lstStyle>
            <a:lvl1pPr>
              <a:defRPr/>
            </a:lvl1pPr>
          </a:lstStyle>
          <a:p>
            <a:pPr>
              <a:defRPr/>
            </a:pPr>
            <a:fld id="{0FCDF8DB-EDC3-4E53-AED9-E95DF390E2BA}" type="slidenum">
              <a:rPr lang="en-GB" altLang="en-US"/>
              <a:pPr>
                <a:defRPr/>
              </a:pPr>
              <a:t>‹#›</a:t>
            </a:fld>
            <a:endParaRPr lang="en-GB" altLang="en-US"/>
          </a:p>
        </p:txBody>
      </p:sp>
    </p:spTree>
    <p:extLst>
      <p:ext uri="{BB962C8B-B14F-4D97-AF65-F5344CB8AC3E}">
        <p14:creationId xmlns:p14="http://schemas.microsoft.com/office/powerpoint/2010/main" val="40611540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3F8031BC-6EFB-4B51-B461-990AEE1E74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1">
            <a:extLst>
              <a:ext uri="{FF2B5EF4-FFF2-40B4-BE49-F238E27FC236}">
                <a16:creationId xmlns:a16="http://schemas.microsoft.com/office/drawing/2014/main" id="{CE2894DD-743A-4482-A46A-28FE67142FE6}"/>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2">
            <a:extLst>
              <a:ext uri="{FF2B5EF4-FFF2-40B4-BE49-F238E27FC236}">
                <a16:creationId xmlns:a16="http://schemas.microsoft.com/office/drawing/2014/main" id="{3520C375-78CC-4830-9FCE-26B074BBB880}"/>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3">
            <a:extLst>
              <a:ext uri="{FF2B5EF4-FFF2-40B4-BE49-F238E27FC236}">
                <a16:creationId xmlns:a16="http://schemas.microsoft.com/office/drawing/2014/main" id="{EDAC4D31-19C0-4A22-A533-C9BDD742F9EC}"/>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4">
            <a:extLst>
              <a:ext uri="{FF2B5EF4-FFF2-40B4-BE49-F238E27FC236}">
                <a16:creationId xmlns:a16="http://schemas.microsoft.com/office/drawing/2014/main" id="{83E7664A-ECD0-4A93-85F4-9BE432990B64}"/>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8" name="Date Placeholder 3">
            <a:extLst>
              <a:ext uri="{FF2B5EF4-FFF2-40B4-BE49-F238E27FC236}">
                <a16:creationId xmlns:a16="http://schemas.microsoft.com/office/drawing/2014/main" id="{45284272-E241-4D17-8F0A-70D1640C174C}"/>
              </a:ext>
            </a:extLst>
          </p:cNvPr>
          <p:cNvSpPr>
            <a:spLocks noGrp="1"/>
          </p:cNvSpPr>
          <p:nvPr>
            <p:ph type="dt" sz="half" idx="10"/>
          </p:nvPr>
        </p:nvSpPr>
        <p:spPr/>
        <p:txBody>
          <a:bodyPr/>
          <a:lstStyle>
            <a:lvl1pPr>
              <a:defRPr/>
            </a:lvl1pPr>
          </a:lstStyle>
          <a:p>
            <a:pPr>
              <a:defRPr/>
            </a:pPr>
            <a:endParaRPr lang="en-GB"/>
          </a:p>
        </p:txBody>
      </p:sp>
      <p:sp>
        <p:nvSpPr>
          <p:cNvPr id="9" name="Footer Placeholder 4">
            <a:extLst>
              <a:ext uri="{FF2B5EF4-FFF2-40B4-BE49-F238E27FC236}">
                <a16:creationId xmlns:a16="http://schemas.microsoft.com/office/drawing/2014/main" id="{4E233615-D126-4092-908E-67A8A1BC4E12}"/>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5">
            <a:extLst>
              <a:ext uri="{FF2B5EF4-FFF2-40B4-BE49-F238E27FC236}">
                <a16:creationId xmlns:a16="http://schemas.microsoft.com/office/drawing/2014/main" id="{2DADCBC0-03C5-4089-A22D-E41F1A0FC57D}"/>
              </a:ext>
            </a:extLst>
          </p:cNvPr>
          <p:cNvSpPr>
            <a:spLocks noGrp="1"/>
          </p:cNvSpPr>
          <p:nvPr>
            <p:ph type="sldNum" sz="quarter" idx="12"/>
          </p:nvPr>
        </p:nvSpPr>
        <p:spPr/>
        <p:txBody>
          <a:bodyPr/>
          <a:lstStyle>
            <a:lvl1pPr>
              <a:defRPr/>
            </a:lvl1pPr>
          </a:lstStyle>
          <a:p>
            <a:pPr>
              <a:defRPr/>
            </a:pPr>
            <a:fld id="{9231A595-8DF3-468A-B343-F02C28E743DB}" type="slidenum">
              <a:rPr lang="en-GB" altLang="en-US"/>
              <a:pPr>
                <a:defRPr/>
              </a:pPr>
              <a:t>‹#›</a:t>
            </a:fld>
            <a:endParaRPr lang="en-GB" altLang="en-US"/>
          </a:p>
        </p:txBody>
      </p:sp>
    </p:spTree>
    <p:extLst>
      <p:ext uri="{BB962C8B-B14F-4D97-AF65-F5344CB8AC3E}">
        <p14:creationId xmlns:p14="http://schemas.microsoft.com/office/powerpoint/2010/main" val="1211229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0FCEA7E-8B56-4D83-958E-50E9786C54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hape 31">
            <a:extLst>
              <a:ext uri="{FF2B5EF4-FFF2-40B4-BE49-F238E27FC236}">
                <a16:creationId xmlns:a16="http://schemas.microsoft.com/office/drawing/2014/main" id="{8A5D2008-FDA7-4C76-BAF0-03695F1DE12C}"/>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32">
            <a:extLst>
              <a:ext uri="{FF2B5EF4-FFF2-40B4-BE49-F238E27FC236}">
                <a16:creationId xmlns:a16="http://schemas.microsoft.com/office/drawing/2014/main" id="{FF4CF6CC-E976-46C7-8B73-7706F6A7ADC0}"/>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3">
            <a:extLst>
              <a:ext uri="{FF2B5EF4-FFF2-40B4-BE49-F238E27FC236}">
                <a16:creationId xmlns:a16="http://schemas.microsoft.com/office/drawing/2014/main" id="{01DB9C87-B06C-4099-9879-490036F11743}"/>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4">
            <a:extLst>
              <a:ext uri="{FF2B5EF4-FFF2-40B4-BE49-F238E27FC236}">
                <a16:creationId xmlns:a16="http://schemas.microsoft.com/office/drawing/2014/main" id="{27C6A15E-5DDC-4BAA-B126-74341A7974BB}"/>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Date Placeholder 3">
            <a:extLst>
              <a:ext uri="{FF2B5EF4-FFF2-40B4-BE49-F238E27FC236}">
                <a16:creationId xmlns:a16="http://schemas.microsoft.com/office/drawing/2014/main" id="{3B924C0F-5E54-4918-B4E1-B25A537B35A2}"/>
              </a:ext>
            </a:extLst>
          </p:cNvPr>
          <p:cNvSpPr>
            <a:spLocks noGrp="1"/>
          </p:cNvSpPr>
          <p:nvPr>
            <p:ph type="dt" sz="half" idx="10"/>
          </p:nvPr>
        </p:nvSpPr>
        <p:spPr/>
        <p:txBody>
          <a:bodyPr/>
          <a:lstStyle>
            <a:lvl1pPr>
              <a:defRPr/>
            </a:lvl1pPr>
          </a:lstStyle>
          <a:p>
            <a:pPr>
              <a:defRPr/>
            </a:pPr>
            <a:endParaRPr lang="en-GB"/>
          </a:p>
        </p:txBody>
      </p:sp>
      <p:sp>
        <p:nvSpPr>
          <p:cNvPr id="8" name="Footer Placeholder 4">
            <a:extLst>
              <a:ext uri="{FF2B5EF4-FFF2-40B4-BE49-F238E27FC236}">
                <a16:creationId xmlns:a16="http://schemas.microsoft.com/office/drawing/2014/main" id="{8DE1F6E2-A990-4D9B-A8B7-D269AABDF0DC}"/>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9C0FC6A5-8B1F-4BDA-95C2-DF421BE6EC5D}"/>
              </a:ext>
            </a:extLst>
          </p:cNvPr>
          <p:cNvSpPr>
            <a:spLocks noGrp="1"/>
          </p:cNvSpPr>
          <p:nvPr>
            <p:ph type="sldNum" sz="quarter" idx="12"/>
          </p:nvPr>
        </p:nvSpPr>
        <p:spPr/>
        <p:txBody>
          <a:bodyPr/>
          <a:lstStyle>
            <a:lvl1pPr>
              <a:defRPr/>
            </a:lvl1pPr>
          </a:lstStyle>
          <a:p>
            <a:pPr>
              <a:defRPr/>
            </a:pPr>
            <a:fld id="{7E9229E9-3CE4-4DD7-BD4B-781D9B0291C3}" type="slidenum">
              <a:rPr lang="en-GB" altLang="en-US"/>
              <a:pPr>
                <a:defRPr/>
              </a:pPr>
              <a:t>‹#›</a:t>
            </a:fld>
            <a:endParaRPr lang="en-GB" altLang="en-US"/>
          </a:p>
        </p:txBody>
      </p:sp>
    </p:spTree>
    <p:extLst>
      <p:ext uri="{BB962C8B-B14F-4D97-AF65-F5344CB8AC3E}">
        <p14:creationId xmlns:p14="http://schemas.microsoft.com/office/powerpoint/2010/main" val="4116562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E2D1AC7-4F4C-4A76-9939-F2BC779132F0}"/>
              </a:ext>
            </a:extLst>
          </p:cNvPr>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90A31FC8-7360-4152-AD25-73982C97E5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ape 31">
            <a:extLst>
              <a:ext uri="{FF2B5EF4-FFF2-40B4-BE49-F238E27FC236}">
                <a16:creationId xmlns:a16="http://schemas.microsoft.com/office/drawing/2014/main" id="{2E743A13-9408-4097-8D80-1126EE4DC7F0}"/>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2">
            <a:extLst>
              <a:ext uri="{FF2B5EF4-FFF2-40B4-BE49-F238E27FC236}">
                <a16:creationId xmlns:a16="http://schemas.microsoft.com/office/drawing/2014/main" id="{E2DB4FDB-6908-4B3F-B5F6-CE5FB1369D95}"/>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3">
            <a:extLst>
              <a:ext uri="{FF2B5EF4-FFF2-40B4-BE49-F238E27FC236}">
                <a16:creationId xmlns:a16="http://schemas.microsoft.com/office/drawing/2014/main" id="{CC4B4734-891E-43C0-9B20-D0A1D74078F2}"/>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0" name="Shape 34">
            <a:extLst>
              <a:ext uri="{FF2B5EF4-FFF2-40B4-BE49-F238E27FC236}">
                <a16:creationId xmlns:a16="http://schemas.microsoft.com/office/drawing/2014/main" id="{5B683289-1C08-4DFF-8ADA-9F24DF931782}"/>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4">
            <a:extLst>
              <a:ext uri="{FF2B5EF4-FFF2-40B4-BE49-F238E27FC236}">
                <a16:creationId xmlns:a16="http://schemas.microsoft.com/office/drawing/2014/main" id="{E0994960-7B39-4730-BA6E-46C1A0F66EFE}"/>
              </a:ext>
            </a:extLst>
          </p:cNvPr>
          <p:cNvSpPr>
            <a:spLocks noGrp="1"/>
          </p:cNvSpPr>
          <p:nvPr>
            <p:ph type="dt" sz="half" idx="10"/>
          </p:nvPr>
        </p:nvSpPr>
        <p:spPr/>
        <p:txBody>
          <a:bodyPr/>
          <a:lstStyle>
            <a:lvl1pPr>
              <a:defRPr/>
            </a:lvl1pPr>
          </a:lstStyle>
          <a:p>
            <a:pPr>
              <a:defRPr/>
            </a:pPr>
            <a:endParaRPr lang="en-GB"/>
          </a:p>
        </p:txBody>
      </p:sp>
      <p:sp>
        <p:nvSpPr>
          <p:cNvPr id="12" name="Footer Placeholder 5">
            <a:extLst>
              <a:ext uri="{FF2B5EF4-FFF2-40B4-BE49-F238E27FC236}">
                <a16:creationId xmlns:a16="http://schemas.microsoft.com/office/drawing/2014/main" id="{D578E619-C81D-4A62-ACD3-1F33A35BE3B5}"/>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6">
            <a:extLst>
              <a:ext uri="{FF2B5EF4-FFF2-40B4-BE49-F238E27FC236}">
                <a16:creationId xmlns:a16="http://schemas.microsoft.com/office/drawing/2014/main" id="{80A4F768-ABA8-4697-BEE4-1167880C10E1}"/>
              </a:ext>
            </a:extLst>
          </p:cNvPr>
          <p:cNvSpPr>
            <a:spLocks noGrp="1"/>
          </p:cNvSpPr>
          <p:nvPr>
            <p:ph type="sldNum" sz="quarter" idx="12"/>
          </p:nvPr>
        </p:nvSpPr>
        <p:spPr/>
        <p:txBody>
          <a:bodyPr/>
          <a:lstStyle>
            <a:lvl1pPr>
              <a:defRPr/>
            </a:lvl1pPr>
          </a:lstStyle>
          <a:p>
            <a:pPr>
              <a:defRPr/>
            </a:pPr>
            <a:fld id="{21147B94-E337-44F5-B9D5-2107ABB89914}" type="slidenum">
              <a:rPr lang="en-GB" altLang="en-US"/>
              <a:pPr>
                <a:defRPr/>
              </a:pPr>
              <a:t>‹#›</a:t>
            </a:fld>
            <a:endParaRPr lang="en-GB" altLang="en-US"/>
          </a:p>
        </p:txBody>
      </p:sp>
    </p:spTree>
    <p:extLst>
      <p:ext uri="{BB962C8B-B14F-4D97-AF65-F5344CB8AC3E}">
        <p14:creationId xmlns:p14="http://schemas.microsoft.com/office/powerpoint/2010/main" val="12420928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5A7807B-9E27-4896-95FD-595F0F7734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31">
            <a:extLst>
              <a:ext uri="{FF2B5EF4-FFF2-40B4-BE49-F238E27FC236}">
                <a16:creationId xmlns:a16="http://schemas.microsoft.com/office/drawing/2014/main" id="{72822D91-3DE7-4123-AAE2-706C64987296}"/>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2">
            <a:extLst>
              <a:ext uri="{FF2B5EF4-FFF2-40B4-BE49-F238E27FC236}">
                <a16:creationId xmlns:a16="http://schemas.microsoft.com/office/drawing/2014/main" id="{9B67E66C-5A01-44B1-9BED-4E2EF382ABB7}"/>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3">
            <a:extLst>
              <a:ext uri="{FF2B5EF4-FFF2-40B4-BE49-F238E27FC236}">
                <a16:creationId xmlns:a16="http://schemas.microsoft.com/office/drawing/2014/main" id="{A9508FD1-EBF2-4606-965B-37CE183924CC}"/>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4">
            <a:extLst>
              <a:ext uri="{FF2B5EF4-FFF2-40B4-BE49-F238E27FC236}">
                <a16:creationId xmlns:a16="http://schemas.microsoft.com/office/drawing/2014/main" id="{8858D8F2-E102-42C4-818F-437BA7DD92A6}"/>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Date Placeholder 3">
            <a:extLst>
              <a:ext uri="{FF2B5EF4-FFF2-40B4-BE49-F238E27FC236}">
                <a16:creationId xmlns:a16="http://schemas.microsoft.com/office/drawing/2014/main" id="{2D547DE0-122A-4D9B-B0D5-D374636E15E7}"/>
              </a:ext>
            </a:extLst>
          </p:cNvPr>
          <p:cNvSpPr>
            <a:spLocks noGrp="1"/>
          </p:cNvSpPr>
          <p:nvPr>
            <p:ph type="dt" sz="half" idx="10"/>
          </p:nvPr>
        </p:nvSpPr>
        <p:spPr/>
        <p:txBody>
          <a:bodyPr/>
          <a:lstStyle>
            <a:lvl1pPr>
              <a:defRPr/>
            </a:lvl1pPr>
          </a:lstStyle>
          <a:p>
            <a:pPr>
              <a:defRPr/>
            </a:pPr>
            <a:endParaRPr lang="en-GB"/>
          </a:p>
        </p:txBody>
      </p:sp>
      <p:sp>
        <p:nvSpPr>
          <p:cNvPr id="11" name="Footer Placeholder 4">
            <a:extLst>
              <a:ext uri="{FF2B5EF4-FFF2-40B4-BE49-F238E27FC236}">
                <a16:creationId xmlns:a16="http://schemas.microsoft.com/office/drawing/2014/main" id="{1E2EE2B2-5BF2-4E4C-A75B-8FDAB8913410}"/>
              </a:ext>
            </a:extLst>
          </p:cNvPr>
          <p:cNvSpPr>
            <a:spLocks noGrp="1"/>
          </p:cNvSpPr>
          <p:nvPr>
            <p:ph type="ftr" sz="quarter" idx="11"/>
          </p:nvPr>
        </p:nvSpPr>
        <p:spPr/>
        <p:txBody>
          <a:bodyPr/>
          <a:lstStyle>
            <a:lvl1pPr>
              <a:defRPr/>
            </a:lvl1pPr>
          </a:lstStyle>
          <a:p>
            <a:pPr>
              <a:defRPr/>
            </a:pPr>
            <a:endParaRPr lang="en-GB"/>
          </a:p>
        </p:txBody>
      </p:sp>
      <p:sp>
        <p:nvSpPr>
          <p:cNvPr id="12" name="Slide Number Placeholder 5">
            <a:extLst>
              <a:ext uri="{FF2B5EF4-FFF2-40B4-BE49-F238E27FC236}">
                <a16:creationId xmlns:a16="http://schemas.microsoft.com/office/drawing/2014/main" id="{1801E9E2-477E-4EF5-85A1-5C2CCC5E6DF9}"/>
              </a:ext>
            </a:extLst>
          </p:cNvPr>
          <p:cNvSpPr>
            <a:spLocks noGrp="1"/>
          </p:cNvSpPr>
          <p:nvPr>
            <p:ph type="sldNum" sz="quarter" idx="12"/>
          </p:nvPr>
        </p:nvSpPr>
        <p:spPr/>
        <p:txBody>
          <a:bodyPr/>
          <a:lstStyle>
            <a:lvl1pPr>
              <a:defRPr/>
            </a:lvl1pPr>
          </a:lstStyle>
          <a:p>
            <a:pPr>
              <a:defRPr/>
            </a:pPr>
            <a:fld id="{3FD4748D-F407-4724-B24E-6C2A3EFB8531}" type="slidenum">
              <a:rPr lang="en-GB" altLang="en-US"/>
              <a:pPr>
                <a:defRPr/>
              </a:pPr>
              <a:t>‹#›</a:t>
            </a:fld>
            <a:endParaRPr lang="en-GB" altLang="en-US"/>
          </a:p>
        </p:txBody>
      </p:sp>
    </p:spTree>
    <p:extLst>
      <p:ext uri="{BB962C8B-B14F-4D97-AF65-F5344CB8AC3E}">
        <p14:creationId xmlns:p14="http://schemas.microsoft.com/office/powerpoint/2010/main" val="2828664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6B9927E-A4F5-4428-BDA0-4C0A949D0A5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31">
            <a:extLst>
              <a:ext uri="{FF2B5EF4-FFF2-40B4-BE49-F238E27FC236}">
                <a16:creationId xmlns:a16="http://schemas.microsoft.com/office/drawing/2014/main" id="{36909C1F-0CAA-4DA7-B5DD-EAC8BC8E818C}"/>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2">
            <a:extLst>
              <a:ext uri="{FF2B5EF4-FFF2-40B4-BE49-F238E27FC236}">
                <a16:creationId xmlns:a16="http://schemas.microsoft.com/office/drawing/2014/main" id="{D962C0CD-54FF-4052-BD42-4E6FC46B3081}"/>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3">
            <a:extLst>
              <a:ext uri="{FF2B5EF4-FFF2-40B4-BE49-F238E27FC236}">
                <a16:creationId xmlns:a16="http://schemas.microsoft.com/office/drawing/2014/main" id="{ECBB949D-FC55-47AF-9859-E77BABCA420A}"/>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4">
            <a:extLst>
              <a:ext uri="{FF2B5EF4-FFF2-40B4-BE49-F238E27FC236}">
                <a16:creationId xmlns:a16="http://schemas.microsoft.com/office/drawing/2014/main" id="{84BB761A-581E-42C1-8362-BA80AB1E83F8}"/>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5594A5AF-2476-4E07-A15A-47196CBE4C9C}"/>
              </a:ext>
            </a:extLst>
          </p:cNvPr>
          <p:cNvSpPr>
            <a:spLocks noGrp="1"/>
          </p:cNvSpPr>
          <p:nvPr>
            <p:ph type="dt" sz="half" idx="10"/>
          </p:nvPr>
        </p:nvSpPr>
        <p:spPr/>
        <p:txBody>
          <a:bodyPr/>
          <a:lstStyle>
            <a:lvl1pPr>
              <a:defRPr/>
            </a:lvl1pPr>
          </a:lstStyle>
          <a:p>
            <a:pPr>
              <a:defRPr/>
            </a:pPr>
            <a:endParaRPr lang="en-GB"/>
          </a:p>
        </p:txBody>
      </p:sp>
      <p:sp>
        <p:nvSpPr>
          <p:cNvPr id="10" name="Footer Placeholder 4">
            <a:extLst>
              <a:ext uri="{FF2B5EF4-FFF2-40B4-BE49-F238E27FC236}">
                <a16:creationId xmlns:a16="http://schemas.microsoft.com/office/drawing/2014/main" id="{9B35BE4D-CB5D-408A-8F42-B6BA395CC48E}"/>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5">
            <a:extLst>
              <a:ext uri="{FF2B5EF4-FFF2-40B4-BE49-F238E27FC236}">
                <a16:creationId xmlns:a16="http://schemas.microsoft.com/office/drawing/2014/main" id="{A6AF53D3-B9E8-4AB1-8814-28043B24331A}"/>
              </a:ext>
            </a:extLst>
          </p:cNvPr>
          <p:cNvSpPr>
            <a:spLocks noGrp="1"/>
          </p:cNvSpPr>
          <p:nvPr>
            <p:ph type="sldNum" sz="quarter" idx="12"/>
          </p:nvPr>
        </p:nvSpPr>
        <p:spPr/>
        <p:txBody>
          <a:bodyPr/>
          <a:lstStyle>
            <a:lvl1pPr>
              <a:defRPr/>
            </a:lvl1pPr>
          </a:lstStyle>
          <a:p>
            <a:pPr>
              <a:defRPr/>
            </a:pPr>
            <a:fld id="{CB470389-D1DB-47C5-9195-637B91CDF1F5}" type="slidenum">
              <a:rPr lang="en-GB" altLang="en-US"/>
              <a:pPr>
                <a:defRPr/>
              </a:pPr>
              <a:t>‹#›</a:t>
            </a:fld>
            <a:endParaRPr lang="en-GB" altLang="en-US"/>
          </a:p>
        </p:txBody>
      </p:sp>
    </p:spTree>
    <p:extLst>
      <p:ext uri="{BB962C8B-B14F-4D97-AF65-F5344CB8AC3E}">
        <p14:creationId xmlns:p14="http://schemas.microsoft.com/office/powerpoint/2010/main" val="1053740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C8EF2B8-9577-4505-97F2-F176F5848F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31">
            <a:extLst>
              <a:ext uri="{FF2B5EF4-FFF2-40B4-BE49-F238E27FC236}">
                <a16:creationId xmlns:a16="http://schemas.microsoft.com/office/drawing/2014/main" id="{03250EA9-344A-4BBF-AEE2-81CDF3F658EC}"/>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2">
            <a:extLst>
              <a:ext uri="{FF2B5EF4-FFF2-40B4-BE49-F238E27FC236}">
                <a16:creationId xmlns:a16="http://schemas.microsoft.com/office/drawing/2014/main" id="{3620C9D5-96ED-4C61-9688-23C0BED93413}"/>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3">
            <a:extLst>
              <a:ext uri="{FF2B5EF4-FFF2-40B4-BE49-F238E27FC236}">
                <a16:creationId xmlns:a16="http://schemas.microsoft.com/office/drawing/2014/main" id="{DDCAE434-0BC2-4FC2-9286-ABCC580D503F}"/>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4">
            <a:extLst>
              <a:ext uri="{FF2B5EF4-FFF2-40B4-BE49-F238E27FC236}">
                <a16:creationId xmlns:a16="http://schemas.microsoft.com/office/drawing/2014/main" id="{94D6AB28-3E3E-4367-8183-9D8B4300CBFE}"/>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87D6D078-EC28-4829-96E8-BFD7DA7F3638}"/>
              </a:ext>
            </a:extLst>
          </p:cNvPr>
          <p:cNvSpPr>
            <a:spLocks noGrp="1"/>
          </p:cNvSpPr>
          <p:nvPr>
            <p:ph type="dt" sz="half" idx="10"/>
          </p:nvPr>
        </p:nvSpPr>
        <p:spPr/>
        <p:txBody>
          <a:bodyPr/>
          <a:lstStyle>
            <a:lvl1pPr>
              <a:defRPr/>
            </a:lvl1pPr>
          </a:lstStyle>
          <a:p>
            <a:pPr>
              <a:defRPr/>
            </a:pPr>
            <a:endParaRPr lang="en-GB"/>
          </a:p>
        </p:txBody>
      </p:sp>
      <p:sp>
        <p:nvSpPr>
          <p:cNvPr id="10" name="Footer Placeholder 4">
            <a:extLst>
              <a:ext uri="{FF2B5EF4-FFF2-40B4-BE49-F238E27FC236}">
                <a16:creationId xmlns:a16="http://schemas.microsoft.com/office/drawing/2014/main" id="{0343B5BF-5277-4FBF-9A84-5591B41D1298}"/>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5">
            <a:extLst>
              <a:ext uri="{FF2B5EF4-FFF2-40B4-BE49-F238E27FC236}">
                <a16:creationId xmlns:a16="http://schemas.microsoft.com/office/drawing/2014/main" id="{013CE477-96BA-4CD7-B92A-B76A9BB89010}"/>
              </a:ext>
            </a:extLst>
          </p:cNvPr>
          <p:cNvSpPr>
            <a:spLocks noGrp="1"/>
          </p:cNvSpPr>
          <p:nvPr>
            <p:ph type="sldNum" sz="quarter" idx="12"/>
          </p:nvPr>
        </p:nvSpPr>
        <p:spPr/>
        <p:txBody>
          <a:bodyPr/>
          <a:lstStyle>
            <a:lvl1pPr>
              <a:defRPr/>
            </a:lvl1pPr>
          </a:lstStyle>
          <a:p>
            <a:pPr>
              <a:defRPr/>
            </a:pPr>
            <a:fld id="{CA754665-C890-4C7E-88D7-4B69F5E40CCD}" type="slidenum">
              <a:rPr lang="en-GB" altLang="en-US"/>
              <a:pPr>
                <a:defRPr/>
              </a:pPr>
              <a:t>‹#›</a:t>
            </a:fld>
            <a:endParaRPr lang="en-GB" altLang="en-US"/>
          </a:p>
        </p:txBody>
      </p:sp>
    </p:spTree>
    <p:extLst>
      <p:ext uri="{BB962C8B-B14F-4D97-AF65-F5344CB8AC3E}">
        <p14:creationId xmlns:p14="http://schemas.microsoft.com/office/powerpoint/2010/main" val="36812551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5ADD9A9D-FBA7-4C92-A747-1CBE1C093854}"/>
              </a:ext>
            </a:extLst>
          </p:cNvPr>
          <p:cNvSpPr>
            <a:spLocks noChangeArrowheads="1"/>
          </p:cNvSpPr>
          <p:nvPr/>
        </p:nvSpPr>
        <p:spPr bwMode="auto">
          <a:xfrm>
            <a:off x="5938838" y="3378200"/>
            <a:ext cx="720725" cy="101600"/>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292934"/>
              </a:solidFill>
            </a:endParaRPr>
          </a:p>
        </p:txBody>
      </p:sp>
      <p:sp>
        <p:nvSpPr>
          <p:cNvPr id="4" name="Shape 11">
            <a:extLst>
              <a:ext uri="{FF2B5EF4-FFF2-40B4-BE49-F238E27FC236}">
                <a16:creationId xmlns:a16="http://schemas.microsoft.com/office/drawing/2014/main" id="{245C7684-CFF9-4C05-96A8-B85E701D2488}"/>
              </a:ext>
            </a:extLst>
          </p:cNvPr>
          <p:cNvSpPr>
            <a:spLocks noChangeArrowheads="1"/>
          </p:cNvSpPr>
          <p:nvPr/>
        </p:nvSpPr>
        <p:spPr bwMode="auto">
          <a:xfrm>
            <a:off x="6659563" y="3378200"/>
            <a:ext cx="722312" cy="101600"/>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292934"/>
              </a:solidFill>
            </a:endParaRPr>
          </a:p>
        </p:txBody>
      </p:sp>
      <p:sp>
        <p:nvSpPr>
          <p:cNvPr id="5" name="Shape 12">
            <a:extLst>
              <a:ext uri="{FF2B5EF4-FFF2-40B4-BE49-F238E27FC236}">
                <a16:creationId xmlns:a16="http://schemas.microsoft.com/office/drawing/2014/main" id="{AE58565F-43E5-46A6-9AC4-A06C4F8A6AFB}"/>
              </a:ext>
            </a:extLst>
          </p:cNvPr>
          <p:cNvSpPr>
            <a:spLocks noChangeArrowheads="1"/>
          </p:cNvSpPr>
          <p:nvPr/>
        </p:nvSpPr>
        <p:spPr bwMode="auto">
          <a:xfrm>
            <a:off x="0" y="3378200"/>
            <a:ext cx="722313" cy="101600"/>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292934"/>
              </a:solidFill>
            </a:endParaRPr>
          </a:p>
        </p:txBody>
      </p:sp>
      <p:sp>
        <p:nvSpPr>
          <p:cNvPr id="6" name="Shape 13">
            <a:extLst>
              <a:ext uri="{FF2B5EF4-FFF2-40B4-BE49-F238E27FC236}">
                <a16:creationId xmlns:a16="http://schemas.microsoft.com/office/drawing/2014/main" id="{EC456CF4-AE85-4DA6-906E-0D6D25AB6A64}"/>
              </a:ext>
            </a:extLst>
          </p:cNvPr>
          <p:cNvSpPr>
            <a:spLocks noChangeArrowheads="1"/>
          </p:cNvSpPr>
          <p:nvPr/>
        </p:nvSpPr>
        <p:spPr bwMode="auto">
          <a:xfrm>
            <a:off x="720725" y="3378200"/>
            <a:ext cx="5218113" cy="101600"/>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292934"/>
              </a:solidFill>
            </a:endParaRPr>
          </a:p>
        </p:txBody>
      </p:sp>
      <p:sp>
        <p:nvSpPr>
          <p:cNvPr id="9" name="Shape 9"/>
          <p:cNvSpPr txBox="1">
            <a:spLocks noGrp="1"/>
          </p:cNvSpPr>
          <p:nvPr>
            <p:ph type="ctrTitle"/>
          </p:nvPr>
        </p:nvSpPr>
        <p:spPr>
          <a:xfrm>
            <a:off x="721425" y="3785246"/>
            <a:ext cx="5216699" cy="1546500"/>
          </a:xfrm>
          <a:prstGeom prst="rect">
            <a:avLst/>
          </a:prstGeom>
        </p:spPr>
        <p:txBody>
          <a:bodyPr lIns="91425" tIns="91425" rIns="91425" bIns="91425" anchor="t" anchorCtr="0"/>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550426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C889179-D843-41B6-B25F-63E9921BB6B1}"/>
              </a:ext>
            </a:extLst>
          </p:cNvPr>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A13806DA-4A61-48E2-A452-95A202D8994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31">
            <a:extLst>
              <a:ext uri="{FF2B5EF4-FFF2-40B4-BE49-F238E27FC236}">
                <a16:creationId xmlns:a16="http://schemas.microsoft.com/office/drawing/2014/main" id="{9AD4038B-7270-49B0-8568-70AB2F5DCFFE}"/>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2">
            <a:extLst>
              <a:ext uri="{FF2B5EF4-FFF2-40B4-BE49-F238E27FC236}">
                <a16:creationId xmlns:a16="http://schemas.microsoft.com/office/drawing/2014/main" id="{D525590F-DAE6-45AC-8267-6FB42275F903}"/>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3">
            <a:extLst>
              <a:ext uri="{FF2B5EF4-FFF2-40B4-BE49-F238E27FC236}">
                <a16:creationId xmlns:a16="http://schemas.microsoft.com/office/drawing/2014/main" id="{C010B833-9323-494A-85CC-CE021004A1E5}"/>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4">
            <a:extLst>
              <a:ext uri="{FF2B5EF4-FFF2-40B4-BE49-F238E27FC236}">
                <a16:creationId xmlns:a16="http://schemas.microsoft.com/office/drawing/2014/main" id="{AFE035E7-F85F-4D59-BD7C-F4956184A2D6}"/>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03363980-7549-48A0-AA73-EF6BBC3C8646}"/>
              </a:ext>
            </a:extLst>
          </p:cNvPr>
          <p:cNvSpPr>
            <a:spLocks noGrp="1"/>
          </p:cNvSpPr>
          <p:nvPr>
            <p:ph type="dt" sz="half" idx="10"/>
          </p:nvPr>
        </p:nvSpPr>
        <p:spPr/>
        <p:txBody>
          <a:bodyPr/>
          <a:lstStyle>
            <a:lvl1pPr>
              <a:defRPr/>
            </a:lvl1pPr>
          </a:lstStyle>
          <a:p>
            <a:pPr>
              <a:defRPr/>
            </a:pPr>
            <a:endParaRPr lang="en-GB"/>
          </a:p>
        </p:txBody>
      </p:sp>
      <p:sp>
        <p:nvSpPr>
          <p:cNvPr id="11" name="Footer Placeholder 4">
            <a:extLst>
              <a:ext uri="{FF2B5EF4-FFF2-40B4-BE49-F238E27FC236}">
                <a16:creationId xmlns:a16="http://schemas.microsoft.com/office/drawing/2014/main" id="{EA6B59DF-8362-4EEA-8BF4-D3C9101F8A28}"/>
              </a:ext>
            </a:extLst>
          </p:cNvPr>
          <p:cNvSpPr>
            <a:spLocks noGrp="1"/>
          </p:cNvSpPr>
          <p:nvPr>
            <p:ph type="ftr" sz="quarter" idx="11"/>
          </p:nvPr>
        </p:nvSpPr>
        <p:spPr/>
        <p:txBody>
          <a:bodyPr/>
          <a:lstStyle>
            <a:lvl1pPr>
              <a:defRPr/>
            </a:lvl1pPr>
          </a:lstStyle>
          <a:p>
            <a:pPr>
              <a:defRPr/>
            </a:pPr>
            <a:endParaRPr lang="en-GB"/>
          </a:p>
        </p:txBody>
      </p:sp>
      <p:sp>
        <p:nvSpPr>
          <p:cNvPr id="12" name="Slide Number Placeholder 5">
            <a:extLst>
              <a:ext uri="{FF2B5EF4-FFF2-40B4-BE49-F238E27FC236}">
                <a16:creationId xmlns:a16="http://schemas.microsoft.com/office/drawing/2014/main" id="{01836DA6-821E-4463-BDB7-A72176641018}"/>
              </a:ext>
            </a:extLst>
          </p:cNvPr>
          <p:cNvSpPr>
            <a:spLocks noGrp="1"/>
          </p:cNvSpPr>
          <p:nvPr>
            <p:ph type="sldNum" sz="quarter" idx="12"/>
          </p:nvPr>
        </p:nvSpPr>
        <p:spPr/>
        <p:txBody>
          <a:bodyPr/>
          <a:lstStyle>
            <a:lvl1pPr>
              <a:defRPr/>
            </a:lvl1pPr>
          </a:lstStyle>
          <a:p>
            <a:pPr>
              <a:defRPr/>
            </a:pPr>
            <a:fld id="{8C088B17-4DC2-43F8-9F34-B173C810CEC0}" type="slidenum">
              <a:rPr lang="en-GB" altLang="en-US"/>
              <a:pPr>
                <a:defRPr/>
              </a:pPr>
              <a:t>‹#›</a:t>
            </a:fld>
            <a:endParaRPr lang="en-GB" altLang="en-US"/>
          </a:p>
        </p:txBody>
      </p:sp>
    </p:spTree>
    <p:extLst>
      <p:ext uri="{BB962C8B-B14F-4D97-AF65-F5344CB8AC3E}">
        <p14:creationId xmlns:p14="http://schemas.microsoft.com/office/powerpoint/2010/main" val="2683132019"/>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BC8BD0B5-F422-49E7-85A2-A6B6F7DEDED5}"/>
              </a:ext>
            </a:extLst>
          </p:cNvPr>
          <p:cNvSpPr>
            <a:spLocks noChangeArrowheads="1"/>
          </p:cNvSpPr>
          <p:nvPr/>
        </p:nvSpPr>
        <p:spPr bwMode="auto">
          <a:xfrm>
            <a:off x="5938838" y="3378200"/>
            <a:ext cx="720725" cy="101600"/>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11">
            <a:extLst>
              <a:ext uri="{FF2B5EF4-FFF2-40B4-BE49-F238E27FC236}">
                <a16:creationId xmlns:a16="http://schemas.microsoft.com/office/drawing/2014/main" id="{8071D43E-2902-4425-A579-3344FA027A46}"/>
              </a:ext>
            </a:extLst>
          </p:cNvPr>
          <p:cNvSpPr>
            <a:spLocks noChangeArrowheads="1"/>
          </p:cNvSpPr>
          <p:nvPr/>
        </p:nvSpPr>
        <p:spPr bwMode="auto">
          <a:xfrm>
            <a:off x="6659563" y="3378200"/>
            <a:ext cx="722312" cy="101600"/>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12">
            <a:extLst>
              <a:ext uri="{FF2B5EF4-FFF2-40B4-BE49-F238E27FC236}">
                <a16:creationId xmlns:a16="http://schemas.microsoft.com/office/drawing/2014/main" id="{7959E931-1E22-4D11-963E-8169A1A36E11}"/>
              </a:ext>
            </a:extLst>
          </p:cNvPr>
          <p:cNvSpPr>
            <a:spLocks noChangeArrowheads="1"/>
          </p:cNvSpPr>
          <p:nvPr/>
        </p:nvSpPr>
        <p:spPr bwMode="auto">
          <a:xfrm>
            <a:off x="0" y="3378200"/>
            <a:ext cx="722313" cy="101600"/>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13">
            <a:extLst>
              <a:ext uri="{FF2B5EF4-FFF2-40B4-BE49-F238E27FC236}">
                <a16:creationId xmlns:a16="http://schemas.microsoft.com/office/drawing/2014/main" id="{0DB08DF4-DF6A-4A6B-A814-61B0CC4369F8}"/>
              </a:ext>
            </a:extLst>
          </p:cNvPr>
          <p:cNvSpPr>
            <a:spLocks noChangeArrowheads="1"/>
          </p:cNvSpPr>
          <p:nvPr/>
        </p:nvSpPr>
        <p:spPr bwMode="auto">
          <a:xfrm>
            <a:off x="720725" y="3378200"/>
            <a:ext cx="5218113" cy="101600"/>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9"/>
          <p:cNvSpPr txBox="1">
            <a:spLocks noGrp="1"/>
          </p:cNvSpPr>
          <p:nvPr>
            <p:ph type="ctrTitle"/>
          </p:nvPr>
        </p:nvSpPr>
        <p:spPr>
          <a:xfrm>
            <a:off x="455207" y="1574482"/>
            <a:ext cx="6204653" cy="1546500"/>
          </a:xfrm>
          <a:prstGeom prst="rect">
            <a:avLst/>
          </a:prstGeom>
        </p:spPr>
        <p:txBody>
          <a:bodyPr anchor="t"/>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3098064496"/>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4" name="Shape 31">
            <a:extLst>
              <a:ext uri="{FF2B5EF4-FFF2-40B4-BE49-F238E27FC236}">
                <a16:creationId xmlns:a16="http://schemas.microsoft.com/office/drawing/2014/main" id="{956BAC54-1A92-4DF8-BF95-244995CD4027}"/>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2">
            <a:extLst>
              <a:ext uri="{FF2B5EF4-FFF2-40B4-BE49-F238E27FC236}">
                <a16:creationId xmlns:a16="http://schemas.microsoft.com/office/drawing/2014/main" id="{94B09186-9611-4198-820C-53BFAFE1CD66}"/>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3">
            <a:extLst>
              <a:ext uri="{FF2B5EF4-FFF2-40B4-BE49-F238E27FC236}">
                <a16:creationId xmlns:a16="http://schemas.microsoft.com/office/drawing/2014/main" id="{06887AB0-E447-4781-95F9-0B670B2DDFEC}"/>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4">
            <a:extLst>
              <a:ext uri="{FF2B5EF4-FFF2-40B4-BE49-F238E27FC236}">
                <a16:creationId xmlns:a16="http://schemas.microsoft.com/office/drawing/2014/main" id="{03DD966C-494D-44B9-81DE-B5758B1ACBE0}"/>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9" name="Shape 29"/>
          <p:cNvSpPr txBox="1">
            <a:spLocks noGrp="1"/>
          </p:cNvSpPr>
          <p:nvPr>
            <p:ph type="title"/>
          </p:nvPr>
        </p:nvSpPr>
        <p:spPr>
          <a:xfrm>
            <a:off x="544010" y="514194"/>
            <a:ext cx="8015468" cy="897917"/>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30" name="Shape 30"/>
          <p:cNvSpPr txBox="1">
            <a:spLocks noGrp="1"/>
          </p:cNvSpPr>
          <p:nvPr>
            <p:ph type="body" idx="1"/>
          </p:nvPr>
        </p:nvSpPr>
        <p:spPr>
          <a:xfrm>
            <a:off x="544010" y="1579944"/>
            <a:ext cx="8015468" cy="4826643"/>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Tree>
    <p:extLst>
      <p:ext uri="{BB962C8B-B14F-4D97-AF65-F5344CB8AC3E}">
        <p14:creationId xmlns:p14="http://schemas.microsoft.com/office/powerpoint/2010/main" val="3016213692"/>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lank color background">
    <p:bg>
      <p:bgPr>
        <a:solidFill>
          <a:srgbClr val="2185C5"/>
        </a:solidFill>
        <a:effectLst/>
      </p:bgPr>
    </p:bg>
    <p:spTree>
      <p:nvGrpSpPr>
        <p:cNvPr id="1" name="Shape 69"/>
        <p:cNvGrpSpPr/>
        <p:nvPr/>
      </p:nvGrpSpPr>
      <p:grpSpPr>
        <a:xfrm>
          <a:off x="0" y="0"/>
          <a:ext cx="0" cy="0"/>
          <a:chOff x="0" y="0"/>
          <a:chExt cx="0" cy="0"/>
        </a:xfrm>
      </p:grpSpPr>
      <p:sp>
        <p:nvSpPr>
          <p:cNvPr id="4" name="Shape 70">
            <a:extLst>
              <a:ext uri="{FF2B5EF4-FFF2-40B4-BE49-F238E27FC236}">
                <a16:creationId xmlns:a16="http://schemas.microsoft.com/office/drawing/2014/main" id="{6809EC30-AD99-4F06-A7D1-30CBE62026EE}"/>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71">
            <a:extLst>
              <a:ext uri="{FF2B5EF4-FFF2-40B4-BE49-F238E27FC236}">
                <a16:creationId xmlns:a16="http://schemas.microsoft.com/office/drawing/2014/main" id="{0E1F18E0-9BA4-4180-87EE-31921BDF583F}"/>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72">
            <a:extLst>
              <a:ext uri="{FF2B5EF4-FFF2-40B4-BE49-F238E27FC236}">
                <a16:creationId xmlns:a16="http://schemas.microsoft.com/office/drawing/2014/main" id="{6BCA58EC-D6FE-4FB5-A842-50741316E30A}"/>
              </a:ext>
            </a:extLst>
          </p:cNvPr>
          <p:cNvSpPr>
            <a:spLocks noChangeArrowheads="1"/>
          </p:cNvSpPr>
          <p:nvPr/>
        </p:nvSpPr>
        <p:spPr bwMode="auto">
          <a:xfrm>
            <a:off x="0" y="6754813"/>
            <a:ext cx="893763" cy="103187"/>
          </a:xfrm>
          <a:prstGeom prst="rect">
            <a:avLst/>
          </a:prstGeom>
          <a:solidFill>
            <a:srgbClr val="FFFFFF"/>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73">
            <a:extLst>
              <a:ext uri="{FF2B5EF4-FFF2-40B4-BE49-F238E27FC236}">
                <a16:creationId xmlns:a16="http://schemas.microsoft.com/office/drawing/2014/main" id="{3FF4A835-9201-4040-8DB5-99EB028D3DDD}"/>
              </a:ext>
            </a:extLst>
          </p:cNvPr>
          <p:cNvSpPr>
            <a:spLocks noChangeArrowheads="1"/>
          </p:cNvSpPr>
          <p:nvPr/>
        </p:nvSpPr>
        <p:spPr bwMode="auto">
          <a:xfrm>
            <a:off x="893763" y="6754813"/>
            <a:ext cx="6462712"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Content Placeholder 2"/>
          <p:cNvSpPr>
            <a:spLocks noGrp="1"/>
          </p:cNvSpPr>
          <p:nvPr>
            <p:ph sz="quarter" idx="10"/>
          </p:nvPr>
        </p:nvSpPr>
        <p:spPr>
          <a:xfrm>
            <a:off x="893699" y="1851949"/>
            <a:ext cx="7356366" cy="44620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93699" y="442483"/>
            <a:ext cx="7356366" cy="1235846"/>
          </a:xfrm>
        </p:spPr>
        <p:txBody>
          <a:bodyPr/>
          <a:lstStyle/>
          <a:p>
            <a:r>
              <a:rPr lang="en-US"/>
              <a:t>Click to edit Master title style</a:t>
            </a:r>
            <a:endParaRPr lang="en-GB"/>
          </a:p>
        </p:txBody>
      </p:sp>
    </p:spTree>
    <p:extLst>
      <p:ext uri="{BB962C8B-B14F-4D97-AF65-F5344CB8AC3E}">
        <p14:creationId xmlns:p14="http://schemas.microsoft.com/office/powerpoint/2010/main" val="182528999"/>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4B290-7E3B-4CD9-AD70-1139FFBE7557}"/>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A1E680DA-1AA8-4F3C-BC53-E5E67928134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FF8BDE-D61B-44BF-98FC-07B8CFE8544F}"/>
              </a:ext>
            </a:extLst>
          </p:cNvPr>
          <p:cNvSpPr>
            <a:spLocks noGrp="1"/>
          </p:cNvSpPr>
          <p:nvPr>
            <p:ph type="sldNum" sz="quarter" idx="12"/>
          </p:nvPr>
        </p:nvSpPr>
        <p:spPr/>
        <p:txBody>
          <a:bodyPr/>
          <a:lstStyle>
            <a:lvl1pPr>
              <a:defRPr/>
            </a:lvl1pPr>
          </a:lstStyle>
          <a:p>
            <a:pPr>
              <a:defRPr/>
            </a:pPr>
            <a:fld id="{65DA50FD-7FD4-47AA-85B5-0642B5B91B44}" type="slidenum">
              <a:rPr lang="en-GB" altLang="en-US"/>
              <a:pPr>
                <a:defRPr/>
              </a:pPr>
              <a:t>‹#›</a:t>
            </a:fld>
            <a:endParaRPr lang="en-GB" altLang="en-US"/>
          </a:p>
        </p:txBody>
      </p:sp>
    </p:spTree>
    <p:extLst>
      <p:ext uri="{BB962C8B-B14F-4D97-AF65-F5344CB8AC3E}">
        <p14:creationId xmlns:p14="http://schemas.microsoft.com/office/powerpoint/2010/main" val="42090451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4" name="Shape 31">
            <a:extLst>
              <a:ext uri="{FF2B5EF4-FFF2-40B4-BE49-F238E27FC236}">
                <a16:creationId xmlns:a16="http://schemas.microsoft.com/office/drawing/2014/main" id="{2C0DA298-56EC-457F-87AD-ECDF638BF1AE}"/>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2">
            <a:extLst>
              <a:ext uri="{FF2B5EF4-FFF2-40B4-BE49-F238E27FC236}">
                <a16:creationId xmlns:a16="http://schemas.microsoft.com/office/drawing/2014/main" id="{3A8EC402-8EE5-49E2-AED0-F61BFCC3E5C0}"/>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3">
            <a:extLst>
              <a:ext uri="{FF2B5EF4-FFF2-40B4-BE49-F238E27FC236}">
                <a16:creationId xmlns:a16="http://schemas.microsoft.com/office/drawing/2014/main" id="{D13FC0BE-51DF-47AA-A5AD-A21CCEC6AADA}"/>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4">
            <a:extLst>
              <a:ext uri="{FF2B5EF4-FFF2-40B4-BE49-F238E27FC236}">
                <a16:creationId xmlns:a16="http://schemas.microsoft.com/office/drawing/2014/main" id="{5088692F-5712-4D00-AE60-151BBE3A3394}"/>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9" name="Shape 29"/>
          <p:cNvSpPr txBox="1">
            <a:spLocks noGrp="1"/>
          </p:cNvSpPr>
          <p:nvPr>
            <p:ph type="title"/>
          </p:nvPr>
        </p:nvSpPr>
        <p:spPr>
          <a:xfrm>
            <a:off x="544010" y="514194"/>
            <a:ext cx="8015468" cy="897917"/>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30" name="Shape 30"/>
          <p:cNvSpPr txBox="1">
            <a:spLocks noGrp="1"/>
          </p:cNvSpPr>
          <p:nvPr>
            <p:ph type="body" idx="1"/>
          </p:nvPr>
        </p:nvSpPr>
        <p:spPr>
          <a:xfrm>
            <a:off x="544010" y="1579944"/>
            <a:ext cx="8015468" cy="4826643"/>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Tree>
    <p:extLst>
      <p:ext uri="{BB962C8B-B14F-4D97-AF65-F5344CB8AC3E}">
        <p14:creationId xmlns:p14="http://schemas.microsoft.com/office/powerpoint/2010/main" val="3988148211"/>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ank color background">
    <p:bg>
      <p:bgPr>
        <a:solidFill>
          <a:srgbClr val="2185C5"/>
        </a:solidFill>
        <a:effectLst/>
      </p:bgPr>
    </p:bg>
    <p:spTree>
      <p:nvGrpSpPr>
        <p:cNvPr id="1" name="Shape 69"/>
        <p:cNvGrpSpPr/>
        <p:nvPr/>
      </p:nvGrpSpPr>
      <p:grpSpPr>
        <a:xfrm>
          <a:off x="0" y="0"/>
          <a:ext cx="0" cy="0"/>
          <a:chOff x="0" y="0"/>
          <a:chExt cx="0" cy="0"/>
        </a:xfrm>
      </p:grpSpPr>
      <p:sp>
        <p:nvSpPr>
          <p:cNvPr id="4" name="Shape 70">
            <a:extLst>
              <a:ext uri="{FF2B5EF4-FFF2-40B4-BE49-F238E27FC236}">
                <a16:creationId xmlns:a16="http://schemas.microsoft.com/office/drawing/2014/main" id="{3F099BB7-F545-40EE-A6C3-5A81BDCFF44F}"/>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71">
            <a:extLst>
              <a:ext uri="{FF2B5EF4-FFF2-40B4-BE49-F238E27FC236}">
                <a16:creationId xmlns:a16="http://schemas.microsoft.com/office/drawing/2014/main" id="{80EC4206-FD73-40E3-BDFA-282C0CEE603F}"/>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72">
            <a:extLst>
              <a:ext uri="{FF2B5EF4-FFF2-40B4-BE49-F238E27FC236}">
                <a16:creationId xmlns:a16="http://schemas.microsoft.com/office/drawing/2014/main" id="{C0FF512D-79BD-4BFD-AFE4-53F52DF09D37}"/>
              </a:ext>
            </a:extLst>
          </p:cNvPr>
          <p:cNvSpPr>
            <a:spLocks noChangeArrowheads="1"/>
          </p:cNvSpPr>
          <p:nvPr/>
        </p:nvSpPr>
        <p:spPr bwMode="auto">
          <a:xfrm>
            <a:off x="0" y="6754813"/>
            <a:ext cx="893763" cy="103187"/>
          </a:xfrm>
          <a:prstGeom prst="rect">
            <a:avLst/>
          </a:prstGeom>
          <a:solidFill>
            <a:srgbClr val="FFFFFF"/>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73">
            <a:extLst>
              <a:ext uri="{FF2B5EF4-FFF2-40B4-BE49-F238E27FC236}">
                <a16:creationId xmlns:a16="http://schemas.microsoft.com/office/drawing/2014/main" id="{3AEC23DF-6A50-4B49-B573-461B4BC041E0}"/>
              </a:ext>
            </a:extLst>
          </p:cNvPr>
          <p:cNvSpPr>
            <a:spLocks noChangeArrowheads="1"/>
          </p:cNvSpPr>
          <p:nvPr/>
        </p:nvSpPr>
        <p:spPr bwMode="auto">
          <a:xfrm>
            <a:off x="893763" y="6754813"/>
            <a:ext cx="6462712"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Content Placeholder 2"/>
          <p:cNvSpPr>
            <a:spLocks noGrp="1"/>
          </p:cNvSpPr>
          <p:nvPr>
            <p:ph sz="quarter" idx="10"/>
          </p:nvPr>
        </p:nvSpPr>
        <p:spPr>
          <a:xfrm>
            <a:off x="893699" y="1851949"/>
            <a:ext cx="7356366" cy="44620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93699" y="442483"/>
            <a:ext cx="7356366" cy="1235846"/>
          </a:xfrm>
        </p:spPr>
        <p:txBody>
          <a:bodyPr/>
          <a:lstStyle/>
          <a:p>
            <a:r>
              <a:rPr lang="en-US"/>
              <a:t>Click to edit Master title style</a:t>
            </a:r>
            <a:endParaRPr lang="en-GB"/>
          </a:p>
        </p:txBody>
      </p:sp>
    </p:spTree>
    <p:extLst>
      <p:ext uri="{BB962C8B-B14F-4D97-AF65-F5344CB8AC3E}">
        <p14:creationId xmlns:p14="http://schemas.microsoft.com/office/powerpoint/2010/main" val="3523670248"/>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9C2C022F-63D2-4F8C-8E00-F656320204C6}"/>
              </a:ext>
            </a:extLst>
          </p:cNvPr>
          <p:cNvSpPr>
            <a:spLocks noChangeArrowheads="1"/>
          </p:cNvSpPr>
          <p:nvPr/>
        </p:nvSpPr>
        <p:spPr bwMode="auto">
          <a:xfrm>
            <a:off x="5938838" y="3378200"/>
            <a:ext cx="720725" cy="101600"/>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11">
            <a:extLst>
              <a:ext uri="{FF2B5EF4-FFF2-40B4-BE49-F238E27FC236}">
                <a16:creationId xmlns:a16="http://schemas.microsoft.com/office/drawing/2014/main" id="{A695F897-A9E4-4304-ABB6-CB3F334FBB02}"/>
              </a:ext>
            </a:extLst>
          </p:cNvPr>
          <p:cNvSpPr>
            <a:spLocks noChangeArrowheads="1"/>
          </p:cNvSpPr>
          <p:nvPr/>
        </p:nvSpPr>
        <p:spPr bwMode="auto">
          <a:xfrm>
            <a:off x="6659563" y="3378200"/>
            <a:ext cx="722312" cy="101600"/>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12">
            <a:extLst>
              <a:ext uri="{FF2B5EF4-FFF2-40B4-BE49-F238E27FC236}">
                <a16:creationId xmlns:a16="http://schemas.microsoft.com/office/drawing/2014/main" id="{B0259B76-7CCC-479E-A641-8F4AACCDBB21}"/>
              </a:ext>
            </a:extLst>
          </p:cNvPr>
          <p:cNvSpPr>
            <a:spLocks noChangeArrowheads="1"/>
          </p:cNvSpPr>
          <p:nvPr/>
        </p:nvSpPr>
        <p:spPr bwMode="auto">
          <a:xfrm>
            <a:off x="0" y="3378200"/>
            <a:ext cx="722313" cy="101600"/>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13">
            <a:extLst>
              <a:ext uri="{FF2B5EF4-FFF2-40B4-BE49-F238E27FC236}">
                <a16:creationId xmlns:a16="http://schemas.microsoft.com/office/drawing/2014/main" id="{03AB9C32-FC9E-4418-A209-BA7349E600A5}"/>
              </a:ext>
            </a:extLst>
          </p:cNvPr>
          <p:cNvSpPr>
            <a:spLocks noChangeArrowheads="1"/>
          </p:cNvSpPr>
          <p:nvPr/>
        </p:nvSpPr>
        <p:spPr bwMode="auto">
          <a:xfrm>
            <a:off x="720725" y="3378200"/>
            <a:ext cx="5218113" cy="101600"/>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9"/>
          <p:cNvSpPr txBox="1">
            <a:spLocks noGrp="1"/>
          </p:cNvSpPr>
          <p:nvPr>
            <p:ph type="ctrTitle"/>
          </p:nvPr>
        </p:nvSpPr>
        <p:spPr>
          <a:xfrm>
            <a:off x="455207" y="1574482"/>
            <a:ext cx="6204653" cy="1546500"/>
          </a:xfrm>
          <a:prstGeom prst="rect">
            <a:avLst/>
          </a:prstGeom>
        </p:spPr>
        <p:txBody>
          <a:bodyPr anchor="t"/>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1217296399"/>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4" name="Shape 31">
            <a:extLst>
              <a:ext uri="{FF2B5EF4-FFF2-40B4-BE49-F238E27FC236}">
                <a16:creationId xmlns:a16="http://schemas.microsoft.com/office/drawing/2014/main" id="{2C0DA298-56EC-457F-87AD-ECDF638BF1AE}"/>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2">
            <a:extLst>
              <a:ext uri="{FF2B5EF4-FFF2-40B4-BE49-F238E27FC236}">
                <a16:creationId xmlns:a16="http://schemas.microsoft.com/office/drawing/2014/main" id="{3A8EC402-8EE5-49E2-AED0-F61BFCC3E5C0}"/>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3">
            <a:extLst>
              <a:ext uri="{FF2B5EF4-FFF2-40B4-BE49-F238E27FC236}">
                <a16:creationId xmlns:a16="http://schemas.microsoft.com/office/drawing/2014/main" id="{D13FC0BE-51DF-47AA-A5AD-A21CCEC6AADA}"/>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4">
            <a:extLst>
              <a:ext uri="{FF2B5EF4-FFF2-40B4-BE49-F238E27FC236}">
                <a16:creationId xmlns:a16="http://schemas.microsoft.com/office/drawing/2014/main" id="{5088692F-5712-4D00-AE60-151BBE3A3394}"/>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9" name="Shape 29"/>
          <p:cNvSpPr txBox="1">
            <a:spLocks noGrp="1"/>
          </p:cNvSpPr>
          <p:nvPr>
            <p:ph type="title"/>
          </p:nvPr>
        </p:nvSpPr>
        <p:spPr>
          <a:xfrm>
            <a:off x="544010" y="514194"/>
            <a:ext cx="8015468" cy="897917"/>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30" name="Shape 30"/>
          <p:cNvSpPr txBox="1">
            <a:spLocks noGrp="1"/>
          </p:cNvSpPr>
          <p:nvPr>
            <p:ph type="body" idx="1"/>
          </p:nvPr>
        </p:nvSpPr>
        <p:spPr>
          <a:xfrm>
            <a:off x="544010" y="1579944"/>
            <a:ext cx="8015468" cy="4826643"/>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Tree>
    <p:extLst>
      <p:ext uri="{BB962C8B-B14F-4D97-AF65-F5344CB8AC3E}">
        <p14:creationId xmlns:p14="http://schemas.microsoft.com/office/powerpoint/2010/main" val="2172791343"/>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 color background">
    <p:bg>
      <p:bgPr>
        <a:solidFill>
          <a:srgbClr val="2185C5"/>
        </a:solidFill>
        <a:effectLst/>
      </p:bgPr>
    </p:bg>
    <p:spTree>
      <p:nvGrpSpPr>
        <p:cNvPr id="1" name="Shape 69"/>
        <p:cNvGrpSpPr/>
        <p:nvPr/>
      </p:nvGrpSpPr>
      <p:grpSpPr>
        <a:xfrm>
          <a:off x="0" y="0"/>
          <a:ext cx="0" cy="0"/>
          <a:chOff x="0" y="0"/>
          <a:chExt cx="0" cy="0"/>
        </a:xfrm>
      </p:grpSpPr>
      <p:sp>
        <p:nvSpPr>
          <p:cNvPr id="4" name="Shape 70">
            <a:extLst>
              <a:ext uri="{FF2B5EF4-FFF2-40B4-BE49-F238E27FC236}">
                <a16:creationId xmlns:a16="http://schemas.microsoft.com/office/drawing/2014/main" id="{3F099BB7-F545-40EE-A6C3-5A81BDCFF44F}"/>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71">
            <a:extLst>
              <a:ext uri="{FF2B5EF4-FFF2-40B4-BE49-F238E27FC236}">
                <a16:creationId xmlns:a16="http://schemas.microsoft.com/office/drawing/2014/main" id="{80EC4206-FD73-40E3-BDFA-282C0CEE603F}"/>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72">
            <a:extLst>
              <a:ext uri="{FF2B5EF4-FFF2-40B4-BE49-F238E27FC236}">
                <a16:creationId xmlns:a16="http://schemas.microsoft.com/office/drawing/2014/main" id="{C0FF512D-79BD-4BFD-AFE4-53F52DF09D37}"/>
              </a:ext>
            </a:extLst>
          </p:cNvPr>
          <p:cNvSpPr>
            <a:spLocks noChangeArrowheads="1"/>
          </p:cNvSpPr>
          <p:nvPr/>
        </p:nvSpPr>
        <p:spPr bwMode="auto">
          <a:xfrm>
            <a:off x="0" y="6754813"/>
            <a:ext cx="893763" cy="103187"/>
          </a:xfrm>
          <a:prstGeom prst="rect">
            <a:avLst/>
          </a:prstGeom>
          <a:solidFill>
            <a:srgbClr val="FFFFFF"/>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73">
            <a:extLst>
              <a:ext uri="{FF2B5EF4-FFF2-40B4-BE49-F238E27FC236}">
                <a16:creationId xmlns:a16="http://schemas.microsoft.com/office/drawing/2014/main" id="{3AEC23DF-6A50-4B49-B573-461B4BC041E0}"/>
              </a:ext>
            </a:extLst>
          </p:cNvPr>
          <p:cNvSpPr>
            <a:spLocks noChangeArrowheads="1"/>
          </p:cNvSpPr>
          <p:nvPr/>
        </p:nvSpPr>
        <p:spPr bwMode="auto">
          <a:xfrm>
            <a:off x="893763" y="6754813"/>
            <a:ext cx="6462712"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Content Placeholder 2"/>
          <p:cNvSpPr>
            <a:spLocks noGrp="1"/>
          </p:cNvSpPr>
          <p:nvPr>
            <p:ph sz="quarter" idx="10"/>
          </p:nvPr>
        </p:nvSpPr>
        <p:spPr>
          <a:xfrm>
            <a:off x="893699" y="1851949"/>
            <a:ext cx="7356366" cy="44620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93699" y="442483"/>
            <a:ext cx="7356366" cy="1235846"/>
          </a:xfrm>
        </p:spPr>
        <p:txBody>
          <a:bodyPr/>
          <a:lstStyle/>
          <a:p>
            <a:r>
              <a:rPr lang="en-US"/>
              <a:t>Click to edit Master title style</a:t>
            </a:r>
            <a:endParaRPr lang="en-GB"/>
          </a:p>
        </p:txBody>
      </p:sp>
    </p:spTree>
    <p:extLst>
      <p:ext uri="{BB962C8B-B14F-4D97-AF65-F5344CB8AC3E}">
        <p14:creationId xmlns:p14="http://schemas.microsoft.com/office/powerpoint/2010/main" val="708950510"/>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E630A42-BD76-4C75-B0BE-1AD45875200B}"/>
              </a:ext>
            </a:extLst>
          </p:cNvPr>
          <p:cNvSpPr>
            <a:spLocks noGrp="1"/>
          </p:cNvSpPr>
          <p:nvPr>
            <p:ph type="dt" sz="half" idx="10"/>
          </p:nvPr>
        </p:nvSpPr>
        <p:spPr>
          <a:xfrm>
            <a:off x="0" y="0"/>
            <a:ext cx="0" cy="0"/>
          </a:xfrm>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3600EA5E-1061-4FBD-8C9C-6C5650A87E4E}"/>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51FB299-125D-4121-99BF-662252018738}"/>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smtClean="0"/>
            </a:lvl1pPr>
          </a:lstStyle>
          <a:p>
            <a:pPr>
              <a:defRPr/>
            </a:pPr>
            <a:fld id="{8047093A-4506-416E-9524-337E063485D5}" type="slidenum">
              <a:rPr lang="en-US" altLang="en-US"/>
              <a:pPr>
                <a:defRPr/>
              </a:pPr>
              <a:t>‹#›</a:t>
            </a:fld>
            <a:endParaRPr lang="en-US" altLang="en-US"/>
          </a:p>
        </p:txBody>
      </p:sp>
    </p:spTree>
    <p:extLst>
      <p:ext uri="{BB962C8B-B14F-4D97-AF65-F5344CB8AC3E}">
        <p14:creationId xmlns:p14="http://schemas.microsoft.com/office/powerpoint/2010/main" val="3828567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C77406C-0F86-466C-B113-3A5A74AFAF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31">
            <a:extLst>
              <a:ext uri="{FF2B5EF4-FFF2-40B4-BE49-F238E27FC236}">
                <a16:creationId xmlns:a16="http://schemas.microsoft.com/office/drawing/2014/main" id="{5341E060-E5C1-4D9F-B02E-BF05E230A4E0}"/>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2">
            <a:extLst>
              <a:ext uri="{FF2B5EF4-FFF2-40B4-BE49-F238E27FC236}">
                <a16:creationId xmlns:a16="http://schemas.microsoft.com/office/drawing/2014/main" id="{E3EF7ECC-4CA4-413E-A1C4-E3831242336D}"/>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3">
            <a:extLst>
              <a:ext uri="{FF2B5EF4-FFF2-40B4-BE49-F238E27FC236}">
                <a16:creationId xmlns:a16="http://schemas.microsoft.com/office/drawing/2014/main" id="{FEBD913E-94A3-4A2C-BB8D-6202658D2084}"/>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4">
            <a:extLst>
              <a:ext uri="{FF2B5EF4-FFF2-40B4-BE49-F238E27FC236}">
                <a16:creationId xmlns:a16="http://schemas.microsoft.com/office/drawing/2014/main" id="{0C502825-933F-4C33-BF65-2A7D285C78D4}"/>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F6F1C19E-858E-47EA-A3A5-8806C954946A}"/>
              </a:ext>
            </a:extLst>
          </p:cNvPr>
          <p:cNvSpPr>
            <a:spLocks noGrp="1"/>
          </p:cNvSpPr>
          <p:nvPr>
            <p:ph type="dt" sz="half" idx="10"/>
          </p:nvPr>
        </p:nvSpPr>
        <p:spPr/>
        <p:txBody>
          <a:bodyPr/>
          <a:lstStyle>
            <a:lvl1pPr>
              <a:defRPr/>
            </a:lvl1pPr>
          </a:lstStyle>
          <a:p>
            <a:pPr>
              <a:defRPr/>
            </a:pPr>
            <a:endParaRPr lang="en-GB"/>
          </a:p>
        </p:txBody>
      </p:sp>
      <p:sp>
        <p:nvSpPr>
          <p:cNvPr id="11" name="Footer Placeholder 4">
            <a:extLst>
              <a:ext uri="{FF2B5EF4-FFF2-40B4-BE49-F238E27FC236}">
                <a16:creationId xmlns:a16="http://schemas.microsoft.com/office/drawing/2014/main" id="{0B4DFE0F-AC76-4E9A-9593-E9ED5157AFC2}"/>
              </a:ext>
            </a:extLst>
          </p:cNvPr>
          <p:cNvSpPr>
            <a:spLocks noGrp="1"/>
          </p:cNvSpPr>
          <p:nvPr>
            <p:ph type="ftr" sz="quarter" idx="11"/>
          </p:nvPr>
        </p:nvSpPr>
        <p:spPr/>
        <p:txBody>
          <a:bodyPr/>
          <a:lstStyle>
            <a:lvl1pPr>
              <a:defRPr/>
            </a:lvl1pPr>
          </a:lstStyle>
          <a:p>
            <a:pPr>
              <a:defRPr/>
            </a:pPr>
            <a:endParaRPr lang="en-GB"/>
          </a:p>
        </p:txBody>
      </p:sp>
      <p:sp>
        <p:nvSpPr>
          <p:cNvPr id="12" name="Slide Number Placeholder 5">
            <a:extLst>
              <a:ext uri="{FF2B5EF4-FFF2-40B4-BE49-F238E27FC236}">
                <a16:creationId xmlns:a16="http://schemas.microsoft.com/office/drawing/2014/main" id="{E4BBDFA6-C614-49AF-9E93-A694F3463A1B}"/>
              </a:ext>
            </a:extLst>
          </p:cNvPr>
          <p:cNvSpPr>
            <a:spLocks noGrp="1"/>
          </p:cNvSpPr>
          <p:nvPr>
            <p:ph type="sldNum" sz="quarter" idx="12"/>
          </p:nvPr>
        </p:nvSpPr>
        <p:spPr/>
        <p:txBody>
          <a:bodyPr/>
          <a:lstStyle>
            <a:lvl1pPr>
              <a:defRPr/>
            </a:lvl1pPr>
          </a:lstStyle>
          <a:p>
            <a:pPr>
              <a:defRPr/>
            </a:pPr>
            <a:fld id="{8A87E9F8-C657-42E7-922E-01D182DE5190}" type="slidenum">
              <a:rPr lang="en-GB" altLang="en-US"/>
              <a:pPr>
                <a:defRPr/>
              </a:pPr>
              <a:t>‹#›</a:t>
            </a:fld>
            <a:endParaRPr lang="en-GB" altLang="en-US"/>
          </a:p>
        </p:txBody>
      </p:sp>
    </p:spTree>
    <p:extLst>
      <p:ext uri="{BB962C8B-B14F-4D97-AF65-F5344CB8AC3E}">
        <p14:creationId xmlns:p14="http://schemas.microsoft.com/office/powerpoint/2010/main" val="35322494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4" name="Shape 31">
            <a:extLst>
              <a:ext uri="{FF2B5EF4-FFF2-40B4-BE49-F238E27FC236}">
                <a16:creationId xmlns:a16="http://schemas.microsoft.com/office/drawing/2014/main" id="{92D78E00-1748-4632-A9FC-8351B99CAA32}"/>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2">
            <a:extLst>
              <a:ext uri="{FF2B5EF4-FFF2-40B4-BE49-F238E27FC236}">
                <a16:creationId xmlns:a16="http://schemas.microsoft.com/office/drawing/2014/main" id="{124697DA-86D8-40B8-9A3A-C2E76A5E2988}"/>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3">
            <a:extLst>
              <a:ext uri="{FF2B5EF4-FFF2-40B4-BE49-F238E27FC236}">
                <a16:creationId xmlns:a16="http://schemas.microsoft.com/office/drawing/2014/main" id="{D8FF6097-D700-4F24-B592-8CD7D953209C}"/>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4">
            <a:extLst>
              <a:ext uri="{FF2B5EF4-FFF2-40B4-BE49-F238E27FC236}">
                <a16:creationId xmlns:a16="http://schemas.microsoft.com/office/drawing/2014/main" id="{9C85D95E-A722-4B03-94E0-DCBE78423948}"/>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9" name="Shape 29"/>
          <p:cNvSpPr txBox="1">
            <a:spLocks noGrp="1"/>
          </p:cNvSpPr>
          <p:nvPr>
            <p:ph type="title"/>
          </p:nvPr>
        </p:nvSpPr>
        <p:spPr>
          <a:xfrm>
            <a:off x="544010" y="514194"/>
            <a:ext cx="8015468" cy="897917"/>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30" name="Shape 30"/>
          <p:cNvSpPr txBox="1">
            <a:spLocks noGrp="1"/>
          </p:cNvSpPr>
          <p:nvPr>
            <p:ph type="body" idx="1"/>
          </p:nvPr>
        </p:nvSpPr>
        <p:spPr>
          <a:xfrm>
            <a:off x="544010" y="1579944"/>
            <a:ext cx="8015468" cy="4826643"/>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Tree>
    <p:extLst>
      <p:ext uri="{BB962C8B-B14F-4D97-AF65-F5344CB8AC3E}">
        <p14:creationId xmlns:p14="http://schemas.microsoft.com/office/powerpoint/2010/main" val="320719031"/>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lank color background">
    <p:bg>
      <p:bgPr>
        <a:solidFill>
          <a:srgbClr val="2185C5"/>
        </a:solidFill>
        <a:effectLst/>
      </p:bgPr>
    </p:bg>
    <p:spTree>
      <p:nvGrpSpPr>
        <p:cNvPr id="1" name="Shape 69"/>
        <p:cNvGrpSpPr/>
        <p:nvPr/>
      </p:nvGrpSpPr>
      <p:grpSpPr>
        <a:xfrm>
          <a:off x="0" y="0"/>
          <a:ext cx="0" cy="0"/>
          <a:chOff x="0" y="0"/>
          <a:chExt cx="0" cy="0"/>
        </a:xfrm>
      </p:grpSpPr>
      <p:sp>
        <p:nvSpPr>
          <p:cNvPr id="4" name="Shape 70">
            <a:extLst>
              <a:ext uri="{FF2B5EF4-FFF2-40B4-BE49-F238E27FC236}">
                <a16:creationId xmlns:a16="http://schemas.microsoft.com/office/drawing/2014/main" id="{70C3D268-9D5A-4008-A918-F22CEC8B6D3F}"/>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71">
            <a:extLst>
              <a:ext uri="{FF2B5EF4-FFF2-40B4-BE49-F238E27FC236}">
                <a16:creationId xmlns:a16="http://schemas.microsoft.com/office/drawing/2014/main" id="{FAF7FCAD-BB96-425D-B567-E124BDB3542F}"/>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72">
            <a:extLst>
              <a:ext uri="{FF2B5EF4-FFF2-40B4-BE49-F238E27FC236}">
                <a16:creationId xmlns:a16="http://schemas.microsoft.com/office/drawing/2014/main" id="{FF488B66-5C08-4E74-8443-13BA80DF503C}"/>
              </a:ext>
            </a:extLst>
          </p:cNvPr>
          <p:cNvSpPr>
            <a:spLocks noChangeArrowheads="1"/>
          </p:cNvSpPr>
          <p:nvPr/>
        </p:nvSpPr>
        <p:spPr bwMode="auto">
          <a:xfrm>
            <a:off x="0" y="6754813"/>
            <a:ext cx="893763" cy="103187"/>
          </a:xfrm>
          <a:prstGeom prst="rect">
            <a:avLst/>
          </a:prstGeom>
          <a:solidFill>
            <a:srgbClr val="FFFFFF"/>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73">
            <a:extLst>
              <a:ext uri="{FF2B5EF4-FFF2-40B4-BE49-F238E27FC236}">
                <a16:creationId xmlns:a16="http://schemas.microsoft.com/office/drawing/2014/main" id="{B399F6CD-A037-473C-BF2D-D7064213296D}"/>
              </a:ext>
            </a:extLst>
          </p:cNvPr>
          <p:cNvSpPr>
            <a:spLocks noChangeArrowheads="1"/>
          </p:cNvSpPr>
          <p:nvPr/>
        </p:nvSpPr>
        <p:spPr bwMode="auto">
          <a:xfrm>
            <a:off x="893763" y="6754813"/>
            <a:ext cx="6462712"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Content Placeholder 2"/>
          <p:cNvSpPr>
            <a:spLocks noGrp="1"/>
          </p:cNvSpPr>
          <p:nvPr>
            <p:ph sz="quarter" idx="10"/>
          </p:nvPr>
        </p:nvSpPr>
        <p:spPr>
          <a:xfrm>
            <a:off x="893699" y="1851949"/>
            <a:ext cx="7356366" cy="44620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93699" y="442483"/>
            <a:ext cx="7356366" cy="1235846"/>
          </a:xfrm>
        </p:spPr>
        <p:txBody>
          <a:bodyPr/>
          <a:lstStyle/>
          <a:p>
            <a:r>
              <a:rPr lang="en-US"/>
              <a:t>Click to edit Master title style</a:t>
            </a:r>
            <a:endParaRPr lang="en-GB"/>
          </a:p>
        </p:txBody>
      </p:sp>
    </p:spTree>
    <p:extLst>
      <p:ext uri="{BB962C8B-B14F-4D97-AF65-F5344CB8AC3E}">
        <p14:creationId xmlns:p14="http://schemas.microsoft.com/office/powerpoint/2010/main" val="3332296981"/>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4" name="Shape 31">
            <a:extLst>
              <a:ext uri="{FF2B5EF4-FFF2-40B4-BE49-F238E27FC236}">
                <a16:creationId xmlns:a16="http://schemas.microsoft.com/office/drawing/2014/main" id="{EBAA0E7F-CA09-45B7-99AF-0034968215DE}"/>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2">
            <a:extLst>
              <a:ext uri="{FF2B5EF4-FFF2-40B4-BE49-F238E27FC236}">
                <a16:creationId xmlns:a16="http://schemas.microsoft.com/office/drawing/2014/main" id="{CF37E968-7623-44D7-BAF7-A37A893BF434}"/>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3">
            <a:extLst>
              <a:ext uri="{FF2B5EF4-FFF2-40B4-BE49-F238E27FC236}">
                <a16:creationId xmlns:a16="http://schemas.microsoft.com/office/drawing/2014/main" id="{45A9FF58-970B-4BFE-A14F-1F5C6B46462A}"/>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4">
            <a:extLst>
              <a:ext uri="{FF2B5EF4-FFF2-40B4-BE49-F238E27FC236}">
                <a16:creationId xmlns:a16="http://schemas.microsoft.com/office/drawing/2014/main" id="{82A4EBC6-48A5-4442-9982-FC7E3CD6BCE5}"/>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9" name="Shape 29"/>
          <p:cNvSpPr txBox="1">
            <a:spLocks noGrp="1"/>
          </p:cNvSpPr>
          <p:nvPr>
            <p:ph type="title"/>
          </p:nvPr>
        </p:nvSpPr>
        <p:spPr>
          <a:xfrm>
            <a:off x="544010" y="514194"/>
            <a:ext cx="8015468" cy="897917"/>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30" name="Shape 30"/>
          <p:cNvSpPr txBox="1">
            <a:spLocks noGrp="1"/>
          </p:cNvSpPr>
          <p:nvPr>
            <p:ph type="body" idx="1"/>
          </p:nvPr>
        </p:nvSpPr>
        <p:spPr>
          <a:xfrm>
            <a:off x="544010" y="1579944"/>
            <a:ext cx="8015468" cy="4826643"/>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Tree>
    <p:extLst>
      <p:ext uri="{BB962C8B-B14F-4D97-AF65-F5344CB8AC3E}">
        <p14:creationId xmlns:p14="http://schemas.microsoft.com/office/powerpoint/2010/main" val="381666402"/>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lank color background">
    <p:bg>
      <p:bgPr>
        <a:solidFill>
          <a:srgbClr val="2185C5"/>
        </a:solidFill>
        <a:effectLst/>
      </p:bgPr>
    </p:bg>
    <p:spTree>
      <p:nvGrpSpPr>
        <p:cNvPr id="1" name="Shape 69"/>
        <p:cNvGrpSpPr/>
        <p:nvPr/>
      </p:nvGrpSpPr>
      <p:grpSpPr>
        <a:xfrm>
          <a:off x="0" y="0"/>
          <a:ext cx="0" cy="0"/>
          <a:chOff x="0" y="0"/>
          <a:chExt cx="0" cy="0"/>
        </a:xfrm>
      </p:grpSpPr>
      <p:sp>
        <p:nvSpPr>
          <p:cNvPr id="4" name="Shape 70">
            <a:extLst>
              <a:ext uri="{FF2B5EF4-FFF2-40B4-BE49-F238E27FC236}">
                <a16:creationId xmlns:a16="http://schemas.microsoft.com/office/drawing/2014/main" id="{4DD35734-BD24-4CBD-A3CE-7CA3537E280C}"/>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71">
            <a:extLst>
              <a:ext uri="{FF2B5EF4-FFF2-40B4-BE49-F238E27FC236}">
                <a16:creationId xmlns:a16="http://schemas.microsoft.com/office/drawing/2014/main" id="{4C9AA16F-1196-468F-AABE-69C1F891A7A4}"/>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72">
            <a:extLst>
              <a:ext uri="{FF2B5EF4-FFF2-40B4-BE49-F238E27FC236}">
                <a16:creationId xmlns:a16="http://schemas.microsoft.com/office/drawing/2014/main" id="{AF0CD4B7-506E-4BC0-B081-ECC436D925E2}"/>
              </a:ext>
            </a:extLst>
          </p:cNvPr>
          <p:cNvSpPr>
            <a:spLocks noChangeArrowheads="1"/>
          </p:cNvSpPr>
          <p:nvPr/>
        </p:nvSpPr>
        <p:spPr bwMode="auto">
          <a:xfrm>
            <a:off x="0" y="6754813"/>
            <a:ext cx="893763" cy="103187"/>
          </a:xfrm>
          <a:prstGeom prst="rect">
            <a:avLst/>
          </a:prstGeom>
          <a:solidFill>
            <a:srgbClr val="FFFFFF"/>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73">
            <a:extLst>
              <a:ext uri="{FF2B5EF4-FFF2-40B4-BE49-F238E27FC236}">
                <a16:creationId xmlns:a16="http://schemas.microsoft.com/office/drawing/2014/main" id="{6200B604-D10A-41C4-8911-77CCDC1295BF}"/>
              </a:ext>
            </a:extLst>
          </p:cNvPr>
          <p:cNvSpPr>
            <a:spLocks noChangeArrowheads="1"/>
          </p:cNvSpPr>
          <p:nvPr/>
        </p:nvSpPr>
        <p:spPr bwMode="auto">
          <a:xfrm>
            <a:off x="893763" y="6754813"/>
            <a:ext cx="6462712"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Content Placeholder 2"/>
          <p:cNvSpPr>
            <a:spLocks noGrp="1"/>
          </p:cNvSpPr>
          <p:nvPr>
            <p:ph sz="quarter" idx="10"/>
          </p:nvPr>
        </p:nvSpPr>
        <p:spPr>
          <a:xfrm>
            <a:off x="893699" y="1851949"/>
            <a:ext cx="7356366" cy="44620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93699" y="442483"/>
            <a:ext cx="7356366" cy="1235846"/>
          </a:xfrm>
        </p:spPr>
        <p:txBody>
          <a:bodyPr/>
          <a:lstStyle/>
          <a:p>
            <a:r>
              <a:rPr lang="en-US"/>
              <a:t>Click to edit Master title style</a:t>
            </a:r>
            <a:endParaRPr lang="en-GB"/>
          </a:p>
        </p:txBody>
      </p:sp>
    </p:spTree>
    <p:extLst>
      <p:ext uri="{BB962C8B-B14F-4D97-AF65-F5344CB8AC3E}">
        <p14:creationId xmlns:p14="http://schemas.microsoft.com/office/powerpoint/2010/main" val="3926597933"/>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CE0EFB0F-690F-420D-80AC-9A68F1E7321B}"/>
              </a:ext>
            </a:extLst>
          </p:cNvPr>
          <p:cNvSpPr>
            <a:spLocks noChangeArrowheads="1"/>
          </p:cNvSpPr>
          <p:nvPr/>
        </p:nvSpPr>
        <p:spPr bwMode="auto">
          <a:xfrm>
            <a:off x="5938838" y="3378200"/>
            <a:ext cx="720725" cy="101600"/>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11">
            <a:extLst>
              <a:ext uri="{FF2B5EF4-FFF2-40B4-BE49-F238E27FC236}">
                <a16:creationId xmlns:a16="http://schemas.microsoft.com/office/drawing/2014/main" id="{8D146BFE-7D69-40F4-A391-A22AE6973AD9}"/>
              </a:ext>
            </a:extLst>
          </p:cNvPr>
          <p:cNvSpPr>
            <a:spLocks noChangeArrowheads="1"/>
          </p:cNvSpPr>
          <p:nvPr/>
        </p:nvSpPr>
        <p:spPr bwMode="auto">
          <a:xfrm>
            <a:off x="6659563" y="3378200"/>
            <a:ext cx="722312" cy="101600"/>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12">
            <a:extLst>
              <a:ext uri="{FF2B5EF4-FFF2-40B4-BE49-F238E27FC236}">
                <a16:creationId xmlns:a16="http://schemas.microsoft.com/office/drawing/2014/main" id="{6E049E52-4795-4C9D-B518-AE0EE91F0834}"/>
              </a:ext>
            </a:extLst>
          </p:cNvPr>
          <p:cNvSpPr>
            <a:spLocks noChangeArrowheads="1"/>
          </p:cNvSpPr>
          <p:nvPr/>
        </p:nvSpPr>
        <p:spPr bwMode="auto">
          <a:xfrm>
            <a:off x="0" y="3378200"/>
            <a:ext cx="722313" cy="101600"/>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13">
            <a:extLst>
              <a:ext uri="{FF2B5EF4-FFF2-40B4-BE49-F238E27FC236}">
                <a16:creationId xmlns:a16="http://schemas.microsoft.com/office/drawing/2014/main" id="{729B0767-02E1-4CC6-BFF8-B8D7AE3EE341}"/>
              </a:ext>
            </a:extLst>
          </p:cNvPr>
          <p:cNvSpPr>
            <a:spLocks noChangeArrowheads="1"/>
          </p:cNvSpPr>
          <p:nvPr/>
        </p:nvSpPr>
        <p:spPr bwMode="auto">
          <a:xfrm>
            <a:off x="720725" y="3378200"/>
            <a:ext cx="5218113" cy="101600"/>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9"/>
          <p:cNvSpPr txBox="1">
            <a:spLocks noGrp="1"/>
          </p:cNvSpPr>
          <p:nvPr>
            <p:ph type="ctrTitle"/>
          </p:nvPr>
        </p:nvSpPr>
        <p:spPr>
          <a:xfrm>
            <a:off x="455207" y="1574482"/>
            <a:ext cx="6204653" cy="1546500"/>
          </a:xfrm>
          <a:prstGeom prst="rect">
            <a:avLst/>
          </a:prstGeom>
        </p:spPr>
        <p:txBody>
          <a:bodyPr anchor="t"/>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3915953896"/>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Caption">
    <p:spTree>
      <p:nvGrpSpPr>
        <p:cNvPr id="1" name="Shape 58"/>
        <p:cNvGrpSpPr/>
        <p:nvPr/>
      </p:nvGrpSpPr>
      <p:grpSpPr>
        <a:xfrm>
          <a:off x="0" y="0"/>
          <a:ext cx="0" cy="0"/>
          <a:chOff x="0" y="0"/>
          <a:chExt cx="0" cy="0"/>
        </a:xfrm>
      </p:grpSpPr>
      <p:sp>
        <p:nvSpPr>
          <p:cNvPr id="3" name="Shape 60">
            <a:extLst>
              <a:ext uri="{FF2B5EF4-FFF2-40B4-BE49-F238E27FC236}">
                <a16:creationId xmlns:a16="http://schemas.microsoft.com/office/drawing/2014/main" id="{9836FB37-B4E5-4255-A814-7DAB0D10CCFC}"/>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61">
            <a:extLst>
              <a:ext uri="{FF2B5EF4-FFF2-40B4-BE49-F238E27FC236}">
                <a16:creationId xmlns:a16="http://schemas.microsoft.com/office/drawing/2014/main" id="{575FEF5B-2DAF-4AB6-979A-B38671483143}"/>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62">
            <a:extLst>
              <a:ext uri="{FF2B5EF4-FFF2-40B4-BE49-F238E27FC236}">
                <a16:creationId xmlns:a16="http://schemas.microsoft.com/office/drawing/2014/main" id="{83B6FC8E-C853-44FF-ABEA-AD2010B78E67}"/>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63">
            <a:extLst>
              <a:ext uri="{FF2B5EF4-FFF2-40B4-BE49-F238E27FC236}">
                <a16:creationId xmlns:a16="http://schemas.microsoft.com/office/drawing/2014/main" id="{CEC4991B-BB26-48A6-BF2F-F339629030CE}"/>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9" name="Shape 59"/>
          <p:cNvSpPr txBox="1">
            <a:spLocks noGrp="1"/>
          </p:cNvSpPr>
          <p:nvPr>
            <p:ph type="body" idx="1"/>
          </p:nvPr>
        </p:nvSpPr>
        <p:spPr>
          <a:xfrm>
            <a:off x="893700" y="6199950"/>
            <a:ext cx="6462600" cy="467700"/>
          </a:xfrm>
          <a:prstGeom prst="rect">
            <a:avLst/>
          </a:prstGeom>
        </p:spPr>
        <p:txBody>
          <a:bodyPr anchor="b"/>
          <a:lstStyle>
            <a:lvl1pPr lvl="0">
              <a:spcBef>
                <a:spcPts val="360"/>
              </a:spcBef>
              <a:buClr>
                <a:srgbClr val="2185C5"/>
              </a:buClr>
              <a:buSzPct val="100000"/>
              <a:buNone/>
              <a:defRPr sz="1400">
                <a:solidFill>
                  <a:srgbClr val="2185C5"/>
                </a:solidFill>
              </a:defRPr>
            </a:lvl1pPr>
          </a:lstStyle>
          <a:p>
            <a:pPr lvl="0"/>
            <a:r>
              <a:rPr lang="en-US"/>
              <a:t>Click to edit Master text styles</a:t>
            </a:r>
          </a:p>
        </p:txBody>
      </p:sp>
    </p:spTree>
    <p:extLst>
      <p:ext uri="{BB962C8B-B14F-4D97-AF65-F5344CB8AC3E}">
        <p14:creationId xmlns:p14="http://schemas.microsoft.com/office/powerpoint/2010/main" val="3482007795"/>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ank color background">
    <p:bg>
      <p:bgPr>
        <a:solidFill>
          <a:srgbClr val="2185C5"/>
        </a:solidFill>
        <a:effectLst/>
      </p:bgPr>
    </p:bg>
    <p:spTree>
      <p:nvGrpSpPr>
        <p:cNvPr id="1" name="Shape 69"/>
        <p:cNvGrpSpPr/>
        <p:nvPr/>
      </p:nvGrpSpPr>
      <p:grpSpPr>
        <a:xfrm>
          <a:off x="0" y="0"/>
          <a:ext cx="0" cy="0"/>
          <a:chOff x="0" y="0"/>
          <a:chExt cx="0" cy="0"/>
        </a:xfrm>
      </p:grpSpPr>
      <p:sp>
        <p:nvSpPr>
          <p:cNvPr id="4" name="Shape 70">
            <a:extLst>
              <a:ext uri="{FF2B5EF4-FFF2-40B4-BE49-F238E27FC236}">
                <a16:creationId xmlns:a16="http://schemas.microsoft.com/office/drawing/2014/main" id="{FF9AEE89-AE38-4C56-88EB-59DC345A6F4C}"/>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71">
            <a:extLst>
              <a:ext uri="{FF2B5EF4-FFF2-40B4-BE49-F238E27FC236}">
                <a16:creationId xmlns:a16="http://schemas.microsoft.com/office/drawing/2014/main" id="{2BCB7D76-263D-471D-A132-24E711F1BF54}"/>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72">
            <a:extLst>
              <a:ext uri="{FF2B5EF4-FFF2-40B4-BE49-F238E27FC236}">
                <a16:creationId xmlns:a16="http://schemas.microsoft.com/office/drawing/2014/main" id="{8D7A5247-08CE-4750-A836-D66E2E62CD72}"/>
              </a:ext>
            </a:extLst>
          </p:cNvPr>
          <p:cNvSpPr>
            <a:spLocks noChangeArrowheads="1"/>
          </p:cNvSpPr>
          <p:nvPr/>
        </p:nvSpPr>
        <p:spPr bwMode="auto">
          <a:xfrm>
            <a:off x="0" y="6754813"/>
            <a:ext cx="893763" cy="103187"/>
          </a:xfrm>
          <a:prstGeom prst="rect">
            <a:avLst/>
          </a:prstGeom>
          <a:solidFill>
            <a:srgbClr val="FFFFFF"/>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73">
            <a:extLst>
              <a:ext uri="{FF2B5EF4-FFF2-40B4-BE49-F238E27FC236}">
                <a16:creationId xmlns:a16="http://schemas.microsoft.com/office/drawing/2014/main" id="{B16EB302-E230-484D-8C11-1598DEEC397C}"/>
              </a:ext>
            </a:extLst>
          </p:cNvPr>
          <p:cNvSpPr>
            <a:spLocks noChangeArrowheads="1"/>
          </p:cNvSpPr>
          <p:nvPr/>
        </p:nvSpPr>
        <p:spPr bwMode="auto">
          <a:xfrm>
            <a:off x="893763" y="6754813"/>
            <a:ext cx="6462712"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Content Placeholder 2"/>
          <p:cNvSpPr>
            <a:spLocks noGrp="1"/>
          </p:cNvSpPr>
          <p:nvPr>
            <p:ph sz="quarter" idx="10"/>
          </p:nvPr>
        </p:nvSpPr>
        <p:spPr>
          <a:xfrm>
            <a:off x="893699" y="1851949"/>
            <a:ext cx="7356366" cy="44620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93699" y="442483"/>
            <a:ext cx="7356366" cy="1235846"/>
          </a:xfrm>
        </p:spPr>
        <p:txBody>
          <a:bodyPr/>
          <a:lstStyle/>
          <a:p>
            <a:r>
              <a:rPr lang="en-US"/>
              <a:t>Click to edit Master title style</a:t>
            </a:r>
            <a:endParaRPr lang="en-GB"/>
          </a:p>
        </p:txBody>
      </p:sp>
    </p:spTree>
    <p:extLst>
      <p:ext uri="{BB962C8B-B14F-4D97-AF65-F5344CB8AC3E}">
        <p14:creationId xmlns:p14="http://schemas.microsoft.com/office/powerpoint/2010/main" val="3631702451"/>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8A6B252-9888-4336-BEDB-59CACAB41F94}"/>
              </a:ext>
            </a:extLst>
          </p:cNvPr>
          <p:cNvCxnSpPr/>
          <p:nvPr/>
        </p:nvCxnSpPr>
        <p:spPr>
          <a:xfrm>
            <a:off x="685800" y="3398840"/>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hape 10">
            <a:extLst>
              <a:ext uri="{FF2B5EF4-FFF2-40B4-BE49-F238E27FC236}">
                <a16:creationId xmlns:a16="http://schemas.microsoft.com/office/drawing/2014/main" id="{AD32CCF1-8C0D-4B92-8C1D-CD8A2A9CC37A}"/>
              </a:ext>
            </a:extLst>
          </p:cNvPr>
          <p:cNvSpPr>
            <a:spLocks noChangeArrowheads="1"/>
          </p:cNvSpPr>
          <p:nvPr userDrawn="1"/>
        </p:nvSpPr>
        <p:spPr bwMode="auto">
          <a:xfrm>
            <a:off x="5938839" y="3378200"/>
            <a:ext cx="720725" cy="101600"/>
          </a:xfrm>
          <a:prstGeom prst="rect">
            <a:avLst/>
          </a:prstGeom>
          <a:solidFill>
            <a:srgbClr val="FF9715"/>
          </a:solidFill>
          <a:ln>
            <a:noFill/>
          </a:ln>
        </p:spPr>
        <p:txBody>
          <a:bodyPr lIns="68569" tIns="68569" rIns="68569" bIns="6856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Shape 11">
            <a:extLst>
              <a:ext uri="{FF2B5EF4-FFF2-40B4-BE49-F238E27FC236}">
                <a16:creationId xmlns:a16="http://schemas.microsoft.com/office/drawing/2014/main" id="{757EC68F-E75B-4180-9A2F-06E94311CBB6}"/>
              </a:ext>
            </a:extLst>
          </p:cNvPr>
          <p:cNvSpPr>
            <a:spLocks noChangeArrowheads="1"/>
          </p:cNvSpPr>
          <p:nvPr userDrawn="1"/>
        </p:nvSpPr>
        <p:spPr bwMode="auto">
          <a:xfrm>
            <a:off x="6659563" y="3378200"/>
            <a:ext cx="722312" cy="101600"/>
          </a:xfrm>
          <a:prstGeom prst="rect">
            <a:avLst/>
          </a:prstGeom>
          <a:solidFill>
            <a:srgbClr val="F20253"/>
          </a:solidFill>
          <a:ln>
            <a:noFill/>
          </a:ln>
        </p:spPr>
        <p:txBody>
          <a:bodyPr lIns="68569" tIns="68569" rIns="68569" bIns="6856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Shape 12">
            <a:extLst>
              <a:ext uri="{FF2B5EF4-FFF2-40B4-BE49-F238E27FC236}">
                <a16:creationId xmlns:a16="http://schemas.microsoft.com/office/drawing/2014/main" id="{C317C12D-1DCD-447D-9C15-7E6E78EF046E}"/>
              </a:ext>
            </a:extLst>
          </p:cNvPr>
          <p:cNvSpPr>
            <a:spLocks noChangeArrowheads="1"/>
          </p:cNvSpPr>
          <p:nvPr userDrawn="1"/>
        </p:nvSpPr>
        <p:spPr bwMode="auto">
          <a:xfrm>
            <a:off x="1" y="3378200"/>
            <a:ext cx="722313" cy="101600"/>
          </a:xfrm>
          <a:prstGeom prst="rect">
            <a:avLst/>
          </a:prstGeom>
          <a:solidFill>
            <a:srgbClr val="7ECEFD"/>
          </a:solidFill>
          <a:ln>
            <a:noFill/>
          </a:ln>
        </p:spPr>
        <p:txBody>
          <a:bodyPr lIns="68569" tIns="68569" rIns="68569" bIns="6856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8" name="Shape 13">
            <a:extLst>
              <a:ext uri="{FF2B5EF4-FFF2-40B4-BE49-F238E27FC236}">
                <a16:creationId xmlns:a16="http://schemas.microsoft.com/office/drawing/2014/main" id="{E0881188-AA75-4878-AB3C-F214DAF4DB2F}"/>
              </a:ext>
            </a:extLst>
          </p:cNvPr>
          <p:cNvSpPr>
            <a:spLocks noChangeArrowheads="1"/>
          </p:cNvSpPr>
          <p:nvPr userDrawn="1"/>
        </p:nvSpPr>
        <p:spPr bwMode="auto">
          <a:xfrm>
            <a:off x="720725" y="3378200"/>
            <a:ext cx="5218113" cy="101600"/>
          </a:xfrm>
          <a:prstGeom prst="rect">
            <a:avLst/>
          </a:prstGeom>
          <a:solidFill>
            <a:srgbClr val="2185C5"/>
          </a:solidFill>
          <a:ln>
            <a:noFill/>
          </a:ln>
        </p:spPr>
        <p:txBody>
          <a:bodyPr lIns="68569" tIns="68569" rIns="68569" bIns="6856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Picture 3">
            <a:extLst>
              <a:ext uri="{FF2B5EF4-FFF2-40B4-BE49-F238E27FC236}">
                <a16:creationId xmlns:a16="http://schemas.microsoft.com/office/drawing/2014/main" id="{1E66F8D9-4138-48FB-BE66-4A7B574544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18251" y="4308475"/>
            <a:ext cx="227965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371602"/>
            <a:ext cx="7848600" cy="1927225"/>
          </a:xfrm>
        </p:spPr>
        <p:txBody>
          <a:bodyPr anchor="b">
            <a:noAutofit/>
          </a:bodyPr>
          <a:lstStyle>
            <a:lvl1pPr>
              <a:defRPr sz="405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F16C4221-F8CD-4E19-BF58-9DE59E21AD85}"/>
              </a:ext>
            </a:extLst>
          </p:cNvPr>
          <p:cNvSpPr>
            <a:spLocks noGrp="1"/>
          </p:cNvSpPr>
          <p:nvPr>
            <p:ph type="dt" sz="half" idx="10"/>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11" name="Footer Placeholder 4">
            <a:extLst>
              <a:ext uri="{FF2B5EF4-FFF2-40B4-BE49-F238E27FC236}">
                <a16:creationId xmlns:a16="http://schemas.microsoft.com/office/drawing/2014/main" id="{A37FD843-2578-404C-B50A-F768F8747384}"/>
              </a:ext>
            </a:extLst>
          </p:cNvPr>
          <p:cNvSpPr>
            <a:spLocks noGrp="1"/>
          </p:cNvSpPr>
          <p:nvPr>
            <p:ph type="ftr" sz="quarter" idx="11"/>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12" name="Slide Number Placeholder 5">
            <a:extLst>
              <a:ext uri="{FF2B5EF4-FFF2-40B4-BE49-F238E27FC236}">
                <a16:creationId xmlns:a16="http://schemas.microsoft.com/office/drawing/2014/main" id="{78ADC53E-D746-42F8-BDE1-2DB8C62D2EFB}"/>
              </a:ext>
            </a:extLst>
          </p:cNvPr>
          <p:cNvSpPr>
            <a:spLocks noGrp="1"/>
          </p:cNvSpPr>
          <p:nvPr>
            <p:ph type="sldNum" sz="quarter" idx="12"/>
          </p:nvPr>
        </p:nvSpPr>
        <p:spPr/>
        <p:txBody>
          <a:bodyPr/>
          <a:lstStyle>
            <a:lvl1pPr>
              <a:defRPr/>
            </a:lvl1pPr>
          </a:lstStyle>
          <a:p>
            <a:pPr fontAlgn="base">
              <a:spcBef>
                <a:spcPct val="0"/>
              </a:spcBef>
              <a:spcAft>
                <a:spcPct val="0"/>
              </a:spcAft>
            </a:pPr>
            <a:fld id="{37F590BF-444B-4044-8235-CB5F151977A4}" type="slidenum">
              <a:rPr lang="en-GB" altLang="en-US" smtClean="0">
                <a:latin typeface="Times New Roman" panose="02020603050405020304" pitchFamily="18" charset="0"/>
              </a:rPr>
              <a:pPr fontAlgn="base">
                <a:spcBef>
                  <a:spcPct val="0"/>
                </a:spcBef>
                <a:spcAft>
                  <a:spcPct val="0"/>
                </a:spcAft>
              </a:pPr>
              <a:t>‹#›</a:t>
            </a:fld>
            <a:endParaRPr lang="en-GB" altLang="en-US">
              <a:latin typeface="Times New Roman" panose="02020603050405020304" pitchFamily="18" charset="0"/>
            </a:endParaRPr>
          </a:p>
        </p:txBody>
      </p:sp>
    </p:spTree>
    <p:extLst>
      <p:ext uri="{BB962C8B-B14F-4D97-AF65-F5344CB8AC3E}">
        <p14:creationId xmlns:p14="http://schemas.microsoft.com/office/powerpoint/2010/main" val="355624361"/>
      </p:ext>
    </p:extLst>
  </p:cSld>
  <p:clrMapOvr>
    <a:masterClrMapping/>
  </p:clrMapOvr>
  <mc:AlternateContent xmlns:mc="http://schemas.openxmlformats.org/markup-compatibility/2006" xmlns:p14="http://schemas.microsoft.com/office/powerpoint/2010/main">
    <mc:Choice Requires="p14">
      <p:transition spd="slow" p14:dur="1250">
        <p:cut/>
      </p:transition>
    </mc:Choice>
    <mc:Fallback xmlns="">
      <p:transition spd="slow">
        <p:cu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pSp>
        <p:nvGrpSpPr>
          <p:cNvPr id="4" name="object 2">
            <a:extLst>
              <a:ext uri="{FF2B5EF4-FFF2-40B4-BE49-F238E27FC236}">
                <a16:creationId xmlns:a16="http://schemas.microsoft.com/office/drawing/2014/main" id="{65DE09C2-96DF-48A8-A86F-52FC7592C95A}"/>
              </a:ext>
            </a:extLst>
          </p:cNvPr>
          <p:cNvGrpSpPr>
            <a:grpSpLocks/>
          </p:cNvGrpSpPr>
          <p:nvPr userDrawn="1"/>
        </p:nvGrpSpPr>
        <p:grpSpPr bwMode="auto">
          <a:xfrm>
            <a:off x="7356476" y="6754815"/>
            <a:ext cx="1787525" cy="103187"/>
            <a:chOff x="7356347" y="6754367"/>
            <a:chExt cx="1788160" cy="104139"/>
          </a:xfrm>
        </p:grpSpPr>
        <p:sp>
          <p:nvSpPr>
            <p:cNvPr id="5" name="object 3">
              <a:extLst>
                <a:ext uri="{FF2B5EF4-FFF2-40B4-BE49-F238E27FC236}">
                  <a16:creationId xmlns:a16="http://schemas.microsoft.com/office/drawing/2014/main" id="{B8815AA2-FE7C-4A47-9038-C53E621182FB}"/>
                </a:ext>
              </a:extLst>
            </p:cNvPr>
            <p:cNvSpPr>
              <a:spLocks/>
            </p:cNvSpPr>
            <p:nvPr/>
          </p:nvSpPr>
          <p:spPr bwMode="auto">
            <a:xfrm>
              <a:off x="7356347" y="6754367"/>
              <a:ext cx="894715" cy="104139"/>
            </a:xfrm>
            <a:custGeom>
              <a:avLst/>
              <a:gdLst>
                <a:gd name="T0" fmla="*/ 894588 w 894715"/>
                <a:gd name="T1" fmla="*/ 0 h 104140"/>
                <a:gd name="T2" fmla="*/ 0 w 894715"/>
                <a:gd name="T3" fmla="*/ 0 h 104140"/>
                <a:gd name="T4" fmla="*/ 0 w 894715"/>
                <a:gd name="T5" fmla="*/ 103623 h 104140"/>
                <a:gd name="T6" fmla="*/ 894588 w 894715"/>
                <a:gd name="T7" fmla="*/ 103623 h 104140"/>
                <a:gd name="T8" fmla="*/ 894588 w 89471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4715" h="104140">
                  <a:moveTo>
                    <a:pt x="894588" y="0"/>
                  </a:moveTo>
                  <a:lnTo>
                    <a:pt x="0" y="0"/>
                  </a:lnTo>
                  <a:lnTo>
                    <a:pt x="0" y="103632"/>
                  </a:lnTo>
                  <a:lnTo>
                    <a:pt x="894588" y="103632"/>
                  </a:lnTo>
                  <a:lnTo>
                    <a:pt x="894588" y="0"/>
                  </a:lnTo>
                  <a:close/>
                </a:path>
              </a:pathLst>
            </a:custGeom>
            <a:solidFill>
              <a:srgbClr val="FF96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 name="object 4">
              <a:extLst>
                <a:ext uri="{FF2B5EF4-FFF2-40B4-BE49-F238E27FC236}">
                  <a16:creationId xmlns:a16="http://schemas.microsoft.com/office/drawing/2014/main" id="{30C17C6A-B92E-4989-B02C-7262D227124B}"/>
                </a:ext>
              </a:extLst>
            </p:cNvPr>
            <p:cNvSpPr>
              <a:spLocks/>
            </p:cNvSpPr>
            <p:nvPr/>
          </p:nvSpPr>
          <p:spPr bwMode="auto">
            <a:xfrm>
              <a:off x="8250935" y="6754367"/>
              <a:ext cx="893444" cy="104139"/>
            </a:xfrm>
            <a:custGeom>
              <a:avLst/>
              <a:gdLst>
                <a:gd name="T0" fmla="*/ 893055 w 893445"/>
                <a:gd name="T1" fmla="*/ 0 h 104140"/>
                <a:gd name="T2" fmla="*/ 0 w 893445"/>
                <a:gd name="T3" fmla="*/ 0 h 104140"/>
                <a:gd name="T4" fmla="*/ 0 w 893445"/>
                <a:gd name="T5" fmla="*/ 103623 h 104140"/>
                <a:gd name="T6" fmla="*/ 893055 w 893445"/>
                <a:gd name="T7" fmla="*/ 103623 h 104140"/>
                <a:gd name="T8" fmla="*/ 893055 w 89344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5" h="104140">
                  <a:moveTo>
                    <a:pt x="893064" y="0"/>
                  </a:moveTo>
                  <a:lnTo>
                    <a:pt x="0" y="0"/>
                  </a:lnTo>
                  <a:lnTo>
                    <a:pt x="0" y="103632"/>
                  </a:lnTo>
                  <a:lnTo>
                    <a:pt x="893064" y="103632"/>
                  </a:lnTo>
                  <a:lnTo>
                    <a:pt x="893064" y="0"/>
                  </a:lnTo>
                  <a:close/>
                </a:path>
              </a:pathLst>
            </a:custGeom>
            <a:solidFill>
              <a:srgbClr val="F101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7" name="object 5">
            <a:extLst>
              <a:ext uri="{FF2B5EF4-FFF2-40B4-BE49-F238E27FC236}">
                <a16:creationId xmlns:a16="http://schemas.microsoft.com/office/drawing/2014/main" id="{A11D1B6D-66D0-42B6-A86D-2CBA3342D068}"/>
              </a:ext>
            </a:extLst>
          </p:cNvPr>
          <p:cNvGrpSpPr>
            <a:grpSpLocks/>
          </p:cNvGrpSpPr>
          <p:nvPr userDrawn="1"/>
        </p:nvGrpSpPr>
        <p:grpSpPr bwMode="auto">
          <a:xfrm>
            <a:off x="1" y="6754815"/>
            <a:ext cx="7356475" cy="103187"/>
            <a:chOff x="0" y="6754367"/>
            <a:chExt cx="7356475" cy="104139"/>
          </a:xfrm>
        </p:grpSpPr>
        <p:sp>
          <p:nvSpPr>
            <p:cNvPr id="8" name="object 6">
              <a:extLst>
                <a:ext uri="{FF2B5EF4-FFF2-40B4-BE49-F238E27FC236}">
                  <a16:creationId xmlns:a16="http://schemas.microsoft.com/office/drawing/2014/main" id="{006A4FAB-04D7-46A6-BD9D-2EA48BC3565E}"/>
                </a:ext>
              </a:extLst>
            </p:cNvPr>
            <p:cNvSpPr>
              <a:spLocks/>
            </p:cNvSpPr>
            <p:nvPr/>
          </p:nvSpPr>
          <p:spPr bwMode="auto">
            <a:xfrm>
              <a:off x="0" y="6754367"/>
              <a:ext cx="893444" cy="104139"/>
            </a:xfrm>
            <a:custGeom>
              <a:avLst/>
              <a:gdLst>
                <a:gd name="T0" fmla="*/ 893063 w 893444"/>
                <a:gd name="T1" fmla="*/ 0 h 104140"/>
                <a:gd name="T2" fmla="*/ 0 w 893444"/>
                <a:gd name="T3" fmla="*/ 0 h 104140"/>
                <a:gd name="T4" fmla="*/ 0 w 893444"/>
                <a:gd name="T5" fmla="*/ 103623 h 104140"/>
                <a:gd name="T6" fmla="*/ 893063 w 893444"/>
                <a:gd name="T7" fmla="*/ 103623 h 104140"/>
                <a:gd name="T8" fmla="*/ 893063 w 893444"/>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4" h="104140">
                  <a:moveTo>
                    <a:pt x="893063" y="0"/>
                  </a:moveTo>
                  <a:lnTo>
                    <a:pt x="0" y="0"/>
                  </a:lnTo>
                  <a:lnTo>
                    <a:pt x="0" y="103632"/>
                  </a:lnTo>
                  <a:lnTo>
                    <a:pt x="893063" y="103632"/>
                  </a:lnTo>
                  <a:lnTo>
                    <a:pt x="893063" y="0"/>
                  </a:lnTo>
                  <a:close/>
                </a:path>
              </a:pathLst>
            </a:custGeom>
            <a:solidFill>
              <a:srgbClr val="7DCEF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 name="object 7">
              <a:extLst>
                <a:ext uri="{FF2B5EF4-FFF2-40B4-BE49-F238E27FC236}">
                  <a16:creationId xmlns:a16="http://schemas.microsoft.com/office/drawing/2014/main" id="{87FD3B6C-1CC8-4FE2-9AF2-2CD2D71907B8}"/>
                </a:ext>
              </a:extLst>
            </p:cNvPr>
            <p:cNvSpPr>
              <a:spLocks/>
            </p:cNvSpPr>
            <p:nvPr/>
          </p:nvSpPr>
          <p:spPr bwMode="auto">
            <a:xfrm>
              <a:off x="893063" y="6754367"/>
              <a:ext cx="6463665" cy="104139"/>
            </a:xfrm>
            <a:custGeom>
              <a:avLst/>
              <a:gdLst>
                <a:gd name="T0" fmla="*/ 6463284 w 6463665"/>
                <a:gd name="T1" fmla="*/ 0 h 104140"/>
                <a:gd name="T2" fmla="*/ 0 w 6463665"/>
                <a:gd name="T3" fmla="*/ 0 h 104140"/>
                <a:gd name="T4" fmla="*/ 0 w 6463665"/>
                <a:gd name="T5" fmla="*/ 103623 h 104140"/>
                <a:gd name="T6" fmla="*/ 6463284 w 6463665"/>
                <a:gd name="T7" fmla="*/ 103623 h 104140"/>
                <a:gd name="T8" fmla="*/ 6463284 w 646366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63665" h="104140">
                  <a:moveTo>
                    <a:pt x="6463284" y="0"/>
                  </a:moveTo>
                  <a:lnTo>
                    <a:pt x="0" y="0"/>
                  </a:lnTo>
                  <a:lnTo>
                    <a:pt x="0" y="103632"/>
                  </a:lnTo>
                  <a:lnTo>
                    <a:pt x="6463284" y="103632"/>
                  </a:lnTo>
                  <a:lnTo>
                    <a:pt x="6463284" y="0"/>
                  </a:lnTo>
                  <a:close/>
                </a:path>
              </a:pathLst>
            </a:custGeom>
            <a:solidFill>
              <a:srgbClr val="2085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pic>
        <p:nvPicPr>
          <p:cNvPr id="10" name="Picture 3">
            <a:extLst>
              <a:ext uri="{FF2B5EF4-FFF2-40B4-BE49-F238E27FC236}">
                <a16:creationId xmlns:a16="http://schemas.microsoft.com/office/drawing/2014/main" id="{5D41F5D3-DDD4-4A5A-8398-4A85251DA0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6176965"/>
            <a:ext cx="8588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0B527717-98F2-4FB3-8BEE-47844224B996}"/>
              </a:ext>
            </a:extLst>
          </p:cNvPr>
          <p:cNvSpPr>
            <a:spLocks noGrp="1"/>
          </p:cNvSpPr>
          <p:nvPr>
            <p:ph type="dt" sz="half" idx="10"/>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12" name="Footer Placeholder 4">
            <a:extLst>
              <a:ext uri="{FF2B5EF4-FFF2-40B4-BE49-F238E27FC236}">
                <a16:creationId xmlns:a16="http://schemas.microsoft.com/office/drawing/2014/main" id="{AE141423-C856-43A8-9D0B-D68C835AFE42}"/>
              </a:ext>
            </a:extLst>
          </p:cNvPr>
          <p:cNvSpPr>
            <a:spLocks noGrp="1"/>
          </p:cNvSpPr>
          <p:nvPr>
            <p:ph type="ftr" sz="quarter" idx="11"/>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13" name="Slide Number Placeholder 5">
            <a:extLst>
              <a:ext uri="{FF2B5EF4-FFF2-40B4-BE49-F238E27FC236}">
                <a16:creationId xmlns:a16="http://schemas.microsoft.com/office/drawing/2014/main" id="{2BC5891E-915F-4F9D-9DE6-94D1FD45FA89}"/>
              </a:ext>
            </a:extLst>
          </p:cNvPr>
          <p:cNvSpPr>
            <a:spLocks noGrp="1"/>
          </p:cNvSpPr>
          <p:nvPr>
            <p:ph type="sldNum" sz="quarter" idx="12"/>
          </p:nvPr>
        </p:nvSpPr>
        <p:spPr/>
        <p:txBody>
          <a:bodyPr/>
          <a:lstStyle>
            <a:lvl1pPr>
              <a:defRPr/>
            </a:lvl1pPr>
          </a:lstStyle>
          <a:p>
            <a:pPr fontAlgn="base">
              <a:spcBef>
                <a:spcPct val="0"/>
              </a:spcBef>
              <a:spcAft>
                <a:spcPct val="0"/>
              </a:spcAft>
            </a:pPr>
            <a:fld id="{00235654-182A-4E8D-9D73-84343DE52F9E}" type="slidenum">
              <a:rPr lang="en-GB" altLang="en-US" smtClean="0">
                <a:latin typeface="Times New Roman" panose="02020603050405020304" pitchFamily="18" charset="0"/>
              </a:rPr>
              <a:pPr fontAlgn="base">
                <a:spcBef>
                  <a:spcPct val="0"/>
                </a:spcBef>
                <a:spcAft>
                  <a:spcPct val="0"/>
                </a:spcAft>
              </a:pPr>
              <a:t>‹#›</a:t>
            </a:fld>
            <a:endParaRPr lang="en-GB" altLang="en-US">
              <a:latin typeface="Times New Roman" panose="02020603050405020304" pitchFamily="18" charset="0"/>
            </a:endParaRPr>
          </a:p>
        </p:txBody>
      </p:sp>
    </p:spTree>
    <p:extLst>
      <p:ext uri="{BB962C8B-B14F-4D97-AF65-F5344CB8AC3E}">
        <p14:creationId xmlns:p14="http://schemas.microsoft.com/office/powerpoint/2010/main" val="3999823839"/>
      </p:ext>
    </p:extLst>
  </p:cSld>
  <p:clrMapOvr>
    <a:masterClrMapping/>
  </p:clrMapOvr>
  <mc:AlternateContent xmlns:mc="http://schemas.openxmlformats.org/markup-compatibility/2006" xmlns:p14="http://schemas.microsoft.com/office/powerpoint/2010/main">
    <mc:Choice Requires="p14">
      <p:transition spd="slow" p14:dur="1250">
        <p:cut/>
      </p:transition>
    </mc:Choice>
    <mc:Fallback xmlns="">
      <p:transition spd="slow">
        <p:cu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EE76861-D250-4E5A-8C39-82432B12C685}"/>
              </a:ext>
            </a:extLst>
          </p:cNvPr>
          <p:cNvCxnSpPr/>
          <p:nvPr/>
        </p:nvCxnSpPr>
        <p:spPr>
          <a:xfrm>
            <a:off x="731838" y="4598990"/>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1"/>
            <a:ext cx="7772400" cy="2200275"/>
          </a:xfrm>
        </p:spPr>
        <p:txBody>
          <a:bodyPr anchor="b"/>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6"/>
            <a:ext cx="7772400" cy="1500187"/>
          </a:xfrm>
        </p:spPr>
        <p:txBody>
          <a:bodyPr>
            <a:normAutofit/>
          </a:bodyPr>
          <a:lstStyle>
            <a:lvl1pPr marL="0" indent="0">
              <a:buNone/>
              <a:defRPr sz="18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479414D9-24F2-473B-8D4C-7A670009A4A3}"/>
              </a:ext>
            </a:extLst>
          </p:cNvPr>
          <p:cNvSpPr>
            <a:spLocks noGrp="1"/>
          </p:cNvSpPr>
          <p:nvPr>
            <p:ph type="dt" sz="half" idx="10"/>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6" name="Footer Placeholder 4">
            <a:extLst>
              <a:ext uri="{FF2B5EF4-FFF2-40B4-BE49-F238E27FC236}">
                <a16:creationId xmlns:a16="http://schemas.microsoft.com/office/drawing/2014/main" id="{BBD24ECB-AB69-45FA-AD7B-C3F357C82C49}"/>
              </a:ext>
            </a:extLst>
          </p:cNvPr>
          <p:cNvSpPr>
            <a:spLocks noGrp="1"/>
          </p:cNvSpPr>
          <p:nvPr>
            <p:ph type="ftr" sz="quarter" idx="11"/>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7" name="Slide Number Placeholder 5">
            <a:extLst>
              <a:ext uri="{FF2B5EF4-FFF2-40B4-BE49-F238E27FC236}">
                <a16:creationId xmlns:a16="http://schemas.microsoft.com/office/drawing/2014/main" id="{18F7B8C8-1E0E-41B2-8CC2-216D611D65B7}"/>
              </a:ext>
            </a:extLst>
          </p:cNvPr>
          <p:cNvSpPr>
            <a:spLocks noGrp="1"/>
          </p:cNvSpPr>
          <p:nvPr>
            <p:ph type="sldNum" sz="quarter" idx="12"/>
          </p:nvPr>
        </p:nvSpPr>
        <p:spPr/>
        <p:txBody>
          <a:bodyPr/>
          <a:lstStyle>
            <a:lvl1pPr>
              <a:defRPr/>
            </a:lvl1pPr>
          </a:lstStyle>
          <a:p>
            <a:pPr fontAlgn="base">
              <a:spcBef>
                <a:spcPct val="0"/>
              </a:spcBef>
              <a:spcAft>
                <a:spcPct val="0"/>
              </a:spcAft>
            </a:pPr>
            <a:fld id="{698CD392-CCE7-42F2-9A25-E8539F0480B4}" type="slidenum">
              <a:rPr lang="en-GB" altLang="en-US" smtClean="0">
                <a:latin typeface="Times New Roman" panose="02020603050405020304" pitchFamily="18" charset="0"/>
              </a:rPr>
              <a:pPr fontAlgn="base">
                <a:spcBef>
                  <a:spcPct val="0"/>
                </a:spcBef>
                <a:spcAft>
                  <a:spcPct val="0"/>
                </a:spcAft>
              </a:pPr>
              <a:t>‹#›</a:t>
            </a:fld>
            <a:endParaRPr lang="en-GB" altLang="en-US">
              <a:latin typeface="Times New Roman" panose="02020603050405020304" pitchFamily="18" charset="0"/>
            </a:endParaRPr>
          </a:p>
        </p:txBody>
      </p:sp>
    </p:spTree>
    <p:extLst>
      <p:ext uri="{BB962C8B-B14F-4D97-AF65-F5344CB8AC3E}">
        <p14:creationId xmlns:p14="http://schemas.microsoft.com/office/powerpoint/2010/main" val="2627780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cut/>
      </p:transition>
    </mc:Choice>
    <mc:Fallback xmlns="">
      <p:transition spd="slow">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AB7362B-492C-42F1-BEC0-7A4E53196496}"/>
              </a:ext>
            </a:extLst>
          </p:cNvPr>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444E1918-64D0-4B46-954B-4E2216E11E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31">
            <a:extLst>
              <a:ext uri="{FF2B5EF4-FFF2-40B4-BE49-F238E27FC236}">
                <a16:creationId xmlns:a16="http://schemas.microsoft.com/office/drawing/2014/main" id="{FB406B63-84DF-4F7E-8AAD-CA40B390072F}"/>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0" name="Shape 32">
            <a:extLst>
              <a:ext uri="{FF2B5EF4-FFF2-40B4-BE49-F238E27FC236}">
                <a16:creationId xmlns:a16="http://schemas.microsoft.com/office/drawing/2014/main" id="{74C643D7-3D5C-4999-88E0-82C87E085751}"/>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Shape 33">
            <a:extLst>
              <a:ext uri="{FF2B5EF4-FFF2-40B4-BE49-F238E27FC236}">
                <a16:creationId xmlns:a16="http://schemas.microsoft.com/office/drawing/2014/main" id="{978106A8-4297-4225-93DE-F52517A699CA}"/>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2" name="Shape 34">
            <a:extLst>
              <a:ext uri="{FF2B5EF4-FFF2-40B4-BE49-F238E27FC236}">
                <a16:creationId xmlns:a16="http://schemas.microsoft.com/office/drawing/2014/main" id="{31A630DF-B2A6-4842-A052-7AE208668036}"/>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6">
            <a:extLst>
              <a:ext uri="{FF2B5EF4-FFF2-40B4-BE49-F238E27FC236}">
                <a16:creationId xmlns:a16="http://schemas.microsoft.com/office/drawing/2014/main" id="{49EBC699-FC7D-4261-9293-ADA84499C37F}"/>
              </a:ext>
            </a:extLst>
          </p:cNvPr>
          <p:cNvSpPr>
            <a:spLocks noGrp="1"/>
          </p:cNvSpPr>
          <p:nvPr>
            <p:ph type="dt" sz="half" idx="10"/>
          </p:nvPr>
        </p:nvSpPr>
        <p:spPr/>
        <p:txBody>
          <a:bodyPr/>
          <a:lstStyle>
            <a:lvl1pPr>
              <a:defRPr/>
            </a:lvl1pPr>
          </a:lstStyle>
          <a:p>
            <a:pPr>
              <a:defRPr/>
            </a:pPr>
            <a:endParaRPr lang="en-GB"/>
          </a:p>
        </p:txBody>
      </p:sp>
      <p:sp>
        <p:nvSpPr>
          <p:cNvPr id="14" name="Footer Placeholder 7">
            <a:extLst>
              <a:ext uri="{FF2B5EF4-FFF2-40B4-BE49-F238E27FC236}">
                <a16:creationId xmlns:a16="http://schemas.microsoft.com/office/drawing/2014/main" id="{F44230D7-BF18-4359-970C-432D2DE4A704}"/>
              </a:ext>
            </a:extLst>
          </p:cNvPr>
          <p:cNvSpPr>
            <a:spLocks noGrp="1"/>
          </p:cNvSpPr>
          <p:nvPr>
            <p:ph type="ftr" sz="quarter" idx="11"/>
          </p:nvPr>
        </p:nvSpPr>
        <p:spPr/>
        <p:txBody>
          <a:bodyPr/>
          <a:lstStyle>
            <a:lvl1pPr>
              <a:defRPr/>
            </a:lvl1pPr>
          </a:lstStyle>
          <a:p>
            <a:pPr>
              <a:defRPr/>
            </a:pPr>
            <a:endParaRPr lang="en-GB"/>
          </a:p>
        </p:txBody>
      </p:sp>
      <p:sp>
        <p:nvSpPr>
          <p:cNvPr id="15" name="Slide Number Placeholder 8">
            <a:extLst>
              <a:ext uri="{FF2B5EF4-FFF2-40B4-BE49-F238E27FC236}">
                <a16:creationId xmlns:a16="http://schemas.microsoft.com/office/drawing/2014/main" id="{F7F7EEF7-644A-43D8-941D-0E30EF062CC2}"/>
              </a:ext>
            </a:extLst>
          </p:cNvPr>
          <p:cNvSpPr>
            <a:spLocks noGrp="1"/>
          </p:cNvSpPr>
          <p:nvPr>
            <p:ph type="sldNum" sz="quarter" idx="12"/>
          </p:nvPr>
        </p:nvSpPr>
        <p:spPr/>
        <p:txBody>
          <a:bodyPr/>
          <a:lstStyle>
            <a:lvl1pPr>
              <a:defRPr/>
            </a:lvl1pPr>
          </a:lstStyle>
          <a:p>
            <a:pPr>
              <a:defRPr/>
            </a:pPr>
            <a:fld id="{D2997D1E-8774-41C0-826E-2F259A610567}" type="slidenum">
              <a:rPr lang="en-GB" altLang="en-US"/>
              <a:pPr>
                <a:defRPr/>
              </a:pPr>
              <a:t>‹#›</a:t>
            </a:fld>
            <a:endParaRPr lang="en-GB" altLang="en-US"/>
          </a:p>
        </p:txBody>
      </p:sp>
    </p:spTree>
    <p:extLst>
      <p:ext uri="{BB962C8B-B14F-4D97-AF65-F5344CB8AC3E}">
        <p14:creationId xmlns:p14="http://schemas.microsoft.com/office/powerpoint/2010/main" val="34575182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C64BF175-3AA8-409E-9A0C-371B49406CD8}"/>
              </a:ext>
            </a:extLst>
          </p:cNvPr>
          <p:cNvSpPr>
            <a:spLocks noGrp="1"/>
          </p:cNvSpPr>
          <p:nvPr>
            <p:ph type="dt" sz="half" idx="10"/>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6" name="Footer Placeholder 4">
            <a:extLst>
              <a:ext uri="{FF2B5EF4-FFF2-40B4-BE49-F238E27FC236}">
                <a16:creationId xmlns:a16="http://schemas.microsoft.com/office/drawing/2014/main" id="{1BA5CF3C-DCBC-4C4C-AA75-CDFA94FC08E3}"/>
              </a:ext>
            </a:extLst>
          </p:cNvPr>
          <p:cNvSpPr>
            <a:spLocks noGrp="1"/>
          </p:cNvSpPr>
          <p:nvPr>
            <p:ph type="ftr" sz="quarter" idx="11"/>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7" name="Slide Number Placeholder 5">
            <a:extLst>
              <a:ext uri="{FF2B5EF4-FFF2-40B4-BE49-F238E27FC236}">
                <a16:creationId xmlns:a16="http://schemas.microsoft.com/office/drawing/2014/main" id="{0D3C161A-DAED-45EC-A2F5-33F71C133D3C}"/>
              </a:ext>
            </a:extLst>
          </p:cNvPr>
          <p:cNvSpPr>
            <a:spLocks noGrp="1"/>
          </p:cNvSpPr>
          <p:nvPr>
            <p:ph type="sldNum" sz="quarter" idx="12"/>
          </p:nvPr>
        </p:nvSpPr>
        <p:spPr/>
        <p:txBody>
          <a:bodyPr/>
          <a:lstStyle>
            <a:lvl1pPr>
              <a:defRPr/>
            </a:lvl1pPr>
          </a:lstStyle>
          <a:p>
            <a:pPr fontAlgn="base">
              <a:spcBef>
                <a:spcPct val="0"/>
              </a:spcBef>
              <a:spcAft>
                <a:spcPct val="0"/>
              </a:spcAft>
            </a:pPr>
            <a:fld id="{1453D1A0-3DE9-4010-BCFC-2C50D9AE1060}" type="slidenum">
              <a:rPr lang="en-GB" altLang="en-US" smtClean="0">
                <a:latin typeface="Times New Roman" panose="02020603050405020304" pitchFamily="18" charset="0"/>
              </a:rPr>
              <a:pPr fontAlgn="base">
                <a:spcBef>
                  <a:spcPct val="0"/>
                </a:spcBef>
                <a:spcAft>
                  <a:spcPct val="0"/>
                </a:spcAft>
              </a:pPr>
              <a:t>‹#›</a:t>
            </a:fld>
            <a:endParaRPr lang="en-GB" altLang="en-US">
              <a:latin typeface="Times New Roman" panose="02020603050405020304" pitchFamily="18" charset="0"/>
            </a:endParaRPr>
          </a:p>
        </p:txBody>
      </p:sp>
    </p:spTree>
    <p:extLst>
      <p:ext uri="{BB962C8B-B14F-4D97-AF65-F5344CB8AC3E}">
        <p14:creationId xmlns:p14="http://schemas.microsoft.com/office/powerpoint/2010/main" val="913858386"/>
      </p:ext>
    </p:extLst>
  </p:cSld>
  <p:clrMapOvr>
    <a:masterClrMapping/>
  </p:clrMapOvr>
  <mc:AlternateContent xmlns:mc="http://schemas.openxmlformats.org/markup-compatibility/2006" xmlns:p14="http://schemas.microsoft.com/office/powerpoint/2010/main">
    <mc:Choice Requires="p14">
      <p:transition spd="slow" p14:dur="1250">
        <p:cut/>
      </p:transition>
    </mc:Choice>
    <mc:Fallback xmlns="">
      <p:transition spd="slow">
        <p:cu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ED2692B-AA55-4194-90BC-6FBEC66EAC3D}"/>
              </a:ext>
            </a:extLst>
          </p:cNvPr>
          <p:cNvCxnSpPr/>
          <p:nvPr/>
        </p:nvCxnSpPr>
        <p:spPr>
          <a:xfrm rot="5400000">
            <a:off x="2218532" y="4045745"/>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5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500" b="0" kern="1200" dirty="0" smtClean="0">
                <a:solidFill>
                  <a:schemeClr val="tx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1549EF6B-F542-4016-816A-8214BC903E9D}"/>
              </a:ext>
            </a:extLst>
          </p:cNvPr>
          <p:cNvSpPr>
            <a:spLocks noGrp="1"/>
          </p:cNvSpPr>
          <p:nvPr>
            <p:ph type="dt" sz="half" idx="10"/>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9" name="Footer Placeholder 7">
            <a:extLst>
              <a:ext uri="{FF2B5EF4-FFF2-40B4-BE49-F238E27FC236}">
                <a16:creationId xmlns:a16="http://schemas.microsoft.com/office/drawing/2014/main" id="{D8200D00-E176-4A81-A0F0-6DAF59CACE75}"/>
              </a:ext>
            </a:extLst>
          </p:cNvPr>
          <p:cNvSpPr>
            <a:spLocks noGrp="1"/>
          </p:cNvSpPr>
          <p:nvPr>
            <p:ph type="ftr" sz="quarter" idx="11"/>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10" name="Slide Number Placeholder 8">
            <a:extLst>
              <a:ext uri="{FF2B5EF4-FFF2-40B4-BE49-F238E27FC236}">
                <a16:creationId xmlns:a16="http://schemas.microsoft.com/office/drawing/2014/main" id="{79250769-4977-4E4C-87F2-9A784FD1C4AA}"/>
              </a:ext>
            </a:extLst>
          </p:cNvPr>
          <p:cNvSpPr>
            <a:spLocks noGrp="1"/>
          </p:cNvSpPr>
          <p:nvPr>
            <p:ph type="sldNum" sz="quarter" idx="12"/>
          </p:nvPr>
        </p:nvSpPr>
        <p:spPr/>
        <p:txBody>
          <a:bodyPr/>
          <a:lstStyle>
            <a:lvl1pPr>
              <a:defRPr/>
            </a:lvl1pPr>
          </a:lstStyle>
          <a:p>
            <a:pPr fontAlgn="base">
              <a:spcBef>
                <a:spcPct val="0"/>
              </a:spcBef>
              <a:spcAft>
                <a:spcPct val="0"/>
              </a:spcAft>
            </a:pPr>
            <a:fld id="{96F205C4-2967-4652-984D-A03917744EAC}" type="slidenum">
              <a:rPr lang="en-GB" altLang="en-US" smtClean="0">
                <a:latin typeface="Times New Roman" panose="02020603050405020304" pitchFamily="18" charset="0"/>
              </a:rPr>
              <a:pPr fontAlgn="base">
                <a:spcBef>
                  <a:spcPct val="0"/>
                </a:spcBef>
                <a:spcAft>
                  <a:spcPct val="0"/>
                </a:spcAft>
              </a:pPr>
              <a:t>‹#›</a:t>
            </a:fld>
            <a:endParaRPr lang="en-GB" altLang="en-US">
              <a:latin typeface="Times New Roman" panose="02020603050405020304" pitchFamily="18" charset="0"/>
            </a:endParaRPr>
          </a:p>
        </p:txBody>
      </p:sp>
    </p:spTree>
    <p:extLst>
      <p:ext uri="{BB962C8B-B14F-4D97-AF65-F5344CB8AC3E}">
        <p14:creationId xmlns:p14="http://schemas.microsoft.com/office/powerpoint/2010/main" val="2845503642"/>
      </p:ext>
    </p:extLst>
  </p:cSld>
  <p:clrMapOvr>
    <a:masterClrMapping/>
  </p:clrMapOvr>
  <mc:AlternateContent xmlns:mc="http://schemas.openxmlformats.org/markup-compatibility/2006" xmlns:p14="http://schemas.microsoft.com/office/powerpoint/2010/main">
    <mc:Choice Requires="p14">
      <p:transition spd="slow" p14:dur="1250">
        <p:cut/>
      </p:transition>
    </mc:Choice>
    <mc:Fallback xmlns="">
      <p:transition spd="slow">
        <p:cu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341F7E38-58FC-40D8-9887-E57487795952}"/>
              </a:ext>
            </a:extLst>
          </p:cNvPr>
          <p:cNvGrpSpPr>
            <a:grpSpLocks/>
          </p:cNvGrpSpPr>
          <p:nvPr userDrawn="1"/>
        </p:nvGrpSpPr>
        <p:grpSpPr bwMode="auto">
          <a:xfrm>
            <a:off x="7356476" y="6754815"/>
            <a:ext cx="1787525" cy="103187"/>
            <a:chOff x="7356347" y="6754367"/>
            <a:chExt cx="1788160" cy="104139"/>
          </a:xfrm>
        </p:grpSpPr>
        <p:sp>
          <p:nvSpPr>
            <p:cNvPr id="4" name="object 3">
              <a:extLst>
                <a:ext uri="{FF2B5EF4-FFF2-40B4-BE49-F238E27FC236}">
                  <a16:creationId xmlns:a16="http://schemas.microsoft.com/office/drawing/2014/main" id="{84F6241D-4583-4D08-B702-BBDD379A80C8}"/>
                </a:ext>
              </a:extLst>
            </p:cNvPr>
            <p:cNvSpPr>
              <a:spLocks/>
            </p:cNvSpPr>
            <p:nvPr/>
          </p:nvSpPr>
          <p:spPr bwMode="auto">
            <a:xfrm>
              <a:off x="7356347" y="6754367"/>
              <a:ext cx="894715" cy="104139"/>
            </a:xfrm>
            <a:custGeom>
              <a:avLst/>
              <a:gdLst>
                <a:gd name="T0" fmla="*/ 894588 w 894715"/>
                <a:gd name="T1" fmla="*/ 0 h 104140"/>
                <a:gd name="T2" fmla="*/ 0 w 894715"/>
                <a:gd name="T3" fmla="*/ 0 h 104140"/>
                <a:gd name="T4" fmla="*/ 0 w 894715"/>
                <a:gd name="T5" fmla="*/ 103623 h 104140"/>
                <a:gd name="T6" fmla="*/ 894588 w 894715"/>
                <a:gd name="T7" fmla="*/ 103623 h 104140"/>
                <a:gd name="T8" fmla="*/ 894588 w 89471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4715" h="104140">
                  <a:moveTo>
                    <a:pt x="894588" y="0"/>
                  </a:moveTo>
                  <a:lnTo>
                    <a:pt x="0" y="0"/>
                  </a:lnTo>
                  <a:lnTo>
                    <a:pt x="0" y="103632"/>
                  </a:lnTo>
                  <a:lnTo>
                    <a:pt x="894588" y="103632"/>
                  </a:lnTo>
                  <a:lnTo>
                    <a:pt x="894588" y="0"/>
                  </a:lnTo>
                  <a:close/>
                </a:path>
              </a:pathLst>
            </a:custGeom>
            <a:solidFill>
              <a:srgbClr val="FF96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5" name="object 4">
              <a:extLst>
                <a:ext uri="{FF2B5EF4-FFF2-40B4-BE49-F238E27FC236}">
                  <a16:creationId xmlns:a16="http://schemas.microsoft.com/office/drawing/2014/main" id="{85B02827-BEBB-4131-A45E-49AF9BB44378}"/>
                </a:ext>
              </a:extLst>
            </p:cNvPr>
            <p:cNvSpPr>
              <a:spLocks/>
            </p:cNvSpPr>
            <p:nvPr/>
          </p:nvSpPr>
          <p:spPr bwMode="auto">
            <a:xfrm>
              <a:off x="8250935" y="6754367"/>
              <a:ext cx="893444" cy="104139"/>
            </a:xfrm>
            <a:custGeom>
              <a:avLst/>
              <a:gdLst>
                <a:gd name="T0" fmla="*/ 893055 w 893445"/>
                <a:gd name="T1" fmla="*/ 0 h 104140"/>
                <a:gd name="T2" fmla="*/ 0 w 893445"/>
                <a:gd name="T3" fmla="*/ 0 h 104140"/>
                <a:gd name="T4" fmla="*/ 0 w 893445"/>
                <a:gd name="T5" fmla="*/ 103623 h 104140"/>
                <a:gd name="T6" fmla="*/ 893055 w 893445"/>
                <a:gd name="T7" fmla="*/ 103623 h 104140"/>
                <a:gd name="T8" fmla="*/ 893055 w 89344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5" h="104140">
                  <a:moveTo>
                    <a:pt x="893064" y="0"/>
                  </a:moveTo>
                  <a:lnTo>
                    <a:pt x="0" y="0"/>
                  </a:lnTo>
                  <a:lnTo>
                    <a:pt x="0" y="103632"/>
                  </a:lnTo>
                  <a:lnTo>
                    <a:pt x="893064" y="103632"/>
                  </a:lnTo>
                  <a:lnTo>
                    <a:pt x="893064" y="0"/>
                  </a:lnTo>
                  <a:close/>
                </a:path>
              </a:pathLst>
            </a:custGeom>
            <a:solidFill>
              <a:srgbClr val="F101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6" name="object 5">
            <a:extLst>
              <a:ext uri="{FF2B5EF4-FFF2-40B4-BE49-F238E27FC236}">
                <a16:creationId xmlns:a16="http://schemas.microsoft.com/office/drawing/2014/main" id="{A9DC7E9F-01C6-4D02-9EC8-1447ADA737A6}"/>
              </a:ext>
            </a:extLst>
          </p:cNvPr>
          <p:cNvGrpSpPr>
            <a:grpSpLocks/>
          </p:cNvGrpSpPr>
          <p:nvPr userDrawn="1"/>
        </p:nvGrpSpPr>
        <p:grpSpPr bwMode="auto">
          <a:xfrm>
            <a:off x="1" y="6754815"/>
            <a:ext cx="7356475" cy="103187"/>
            <a:chOff x="0" y="6754367"/>
            <a:chExt cx="7356475" cy="104139"/>
          </a:xfrm>
        </p:grpSpPr>
        <p:sp>
          <p:nvSpPr>
            <p:cNvPr id="7" name="object 6">
              <a:extLst>
                <a:ext uri="{FF2B5EF4-FFF2-40B4-BE49-F238E27FC236}">
                  <a16:creationId xmlns:a16="http://schemas.microsoft.com/office/drawing/2014/main" id="{CE34EE88-09BD-448A-98DE-9DA8A6A6A7FE}"/>
                </a:ext>
              </a:extLst>
            </p:cNvPr>
            <p:cNvSpPr>
              <a:spLocks/>
            </p:cNvSpPr>
            <p:nvPr/>
          </p:nvSpPr>
          <p:spPr bwMode="auto">
            <a:xfrm>
              <a:off x="0" y="6754367"/>
              <a:ext cx="893444" cy="104139"/>
            </a:xfrm>
            <a:custGeom>
              <a:avLst/>
              <a:gdLst>
                <a:gd name="T0" fmla="*/ 893063 w 893444"/>
                <a:gd name="T1" fmla="*/ 0 h 104140"/>
                <a:gd name="T2" fmla="*/ 0 w 893444"/>
                <a:gd name="T3" fmla="*/ 0 h 104140"/>
                <a:gd name="T4" fmla="*/ 0 w 893444"/>
                <a:gd name="T5" fmla="*/ 103623 h 104140"/>
                <a:gd name="T6" fmla="*/ 893063 w 893444"/>
                <a:gd name="T7" fmla="*/ 103623 h 104140"/>
                <a:gd name="T8" fmla="*/ 893063 w 893444"/>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4" h="104140">
                  <a:moveTo>
                    <a:pt x="893063" y="0"/>
                  </a:moveTo>
                  <a:lnTo>
                    <a:pt x="0" y="0"/>
                  </a:lnTo>
                  <a:lnTo>
                    <a:pt x="0" y="103632"/>
                  </a:lnTo>
                  <a:lnTo>
                    <a:pt x="893063" y="103632"/>
                  </a:lnTo>
                  <a:lnTo>
                    <a:pt x="893063" y="0"/>
                  </a:lnTo>
                  <a:close/>
                </a:path>
              </a:pathLst>
            </a:custGeom>
            <a:solidFill>
              <a:srgbClr val="7DCEF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 name="object 7">
              <a:extLst>
                <a:ext uri="{FF2B5EF4-FFF2-40B4-BE49-F238E27FC236}">
                  <a16:creationId xmlns:a16="http://schemas.microsoft.com/office/drawing/2014/main" id="{B95819A3-5CF3-4748-AA3A-D13718C82CFD}"/>
                </a:ext>
              </a:extLst>
            </p:cNvPr>
            <p:cNvSpPr>
              <a:spLocks/>
            </p:cNvSpPr>
            <p:nvPr/>
          </p:nvSpPr>
          <p:spPr bwMode="auto">
            <a:xfrm>
              <a:off x="893063" y="6754367"/>
              <a:ext cx="6463665" cy="104139"/>
            </a:xfrm>
            <a:custGeom>
              <a:avLst/>
              <a:gdLst>
                <a:gd name="T0" fmla="*/ 6463284 w 6463665"/>
                <a:gd name="T1" fmla="*/ 0 h 104140"/>
                <a:gd name="T2" fmla="*/ 0 w 6463665"/>
                <a:gd name="T3" fmla="*/ 0 h 104140"/>
                <a:gd name="T4" fmla="*/ 0 w 6463665"/>
                <a:gd name="T5" fmla="*/ 103623 h 104140"/>
                <a:gd name="T6" fmla="*/ 6463284 w 6463665"/>
                <a:gd name="T7" fmla="*/ 103623 h 104140"/>
                <a:gd name="T8" fmla="*/ 6463284 w 646366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63665" h="104140">
                  <a:moveTo>
                    <a:pt x="6463284" y="0"/>
                  </a:moveTo>
                  <a:lnTo>
                    <a:pt x="0" y="0"/>
                  </a:lnTo>
                  <a:lnTo>
                    <a:pt x="0" y="103632"/>
                  </a:lnTo>
                  <a:lnTo>
                    <a:pt x="6463284" y="103632"/>
                  </a:lnTo>
                  <a:lnTo>
                    <a:pt x="6463284" y="0"/>
                  </a:lnTo>
                  <a:close/>
                </a:path>
              </a:pathLst>
            </a:custGeom>
            <a:solidFill>
              <a:srgbClr val="2085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pic>
        <p:nvPicPr>
          <p:cNvPr id="9" name="Picture 3">
            <a:extLst>
              <a:ext uri="{FF2B5EF4-FFF2-40B4-BE49-F238E27FC236}">
                <a16:creationId xmlns:a16="http://schemas.microsoft.com/office/drawing/2014/main" id="{DA44DEC8-1DC5-4E62-A1B2-7582E8B565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6176965"/>
            <a:ext cx="8588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0" name="Date Placeholder 3">
            <a:extLst>
              <a:ext uri="{FF2B5EF4-FFF2-40B4-BE49-F238E27FC236}">
                <a16:creationId xmlns:a16="http://schemas.microsoft.com/office/drawing/2014/main" id="{199CFEA6-6014-4926-8E54-7798F603C650}"/>
              </a:ext>
            </a:extLst>
          </p:cNvPr>
          <p:cNvSpPr>
            <a:spLocks noGrp="1"/>
          </p:cNvSpPr>
          <p:nvPr>
            <p:ph type="dt" sz="half" idx="10"/>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11" name="Footer Placeholder 4">
            <a:extLst>
              <a:ext uri="{FF2B5EF4-FFF2-40B4-BE49-F238E27FC236}">
                <a16:creationId xmlns:a16="http://schemas.microsoft.com/office/drawing/2014/main" id="{3733E746-7B20-4F7D-A265-F024118EBCFB}"/>
              </a:ext>
            </a:extLst>
          </p:cNvPr>
          <p:cNvSpPr>
            <a:spLocks noGrp="1"/>
          </p:cNvSpPr>
          <p:nvPr>
            <p:ph type="ftr" sz="quarter" idx="11"/>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12" name="Slide Number Placeholder 5">
            <a:extLst>
              <a:ext uri="{FF2B5EF4-FFF2-40B4-BE49-F238E27FC236}">
                <a16:creationId xmlns:a16="http://schemas.microsoft.com/office/drawing/2014/main" id="{A4BBF2DC-2AB8-415A-B55E-8093BFCE582C}"/>
              </a:ext>
            </a:extLst>
          </p:cNvPr>
          <p:cNvSpPr>
            <a:spLocks noGrp="1"/>
          </p:cNvSpPr>
          <p:nvPr>
            <p:ph type="sldNum" sz="quarter" idx="12"/>
          </p:nvPr>
        </p:nvSpPr>
        <p:spPr/>
        <p:txBody>
          <a:bodyPr/>
          <a:lstStyle>
            <a:lvl1pPr>
              <a:defRPr/>
            </a:lvl1pPr>
          </a:lstStyle>
          <a:p>
            <a:pPr fontAlgn="base">
              <a:spcBef>
                <a:spcPct val="0"/>
              </a:spcBef>
              <a:spcAft>
                <a:spcPct val="0"/>
              </a:spcAft>
            </a:pPr>
            <a:fld id="{56B595CE-2051-43A2-AD31-1F28FABAAB54}" type="slidenum">
              <a:rPr lang="en-GB" altLang="en-US" smtClean="0">
                <a:latin typeface="Times New Roman" panose="02020603050405020304" pitchFamily="18" charset="0"/>
              </a:rPr>
              <a:pPr fontAlgn="base">
                <a:spcBef>
                  <a:spcPct val="0"/>
                </a:spcBef>
                <a:spcAft>
                  <a:spcPct val="0"/>
                </a:spcAft>
              </a:pPr>
              <a:t>‹#›</a:t>
            </a:fld>
            <a:endParaRPr lang="en-GB" altLang="en-US">
              <a:latin typeface="Times New Roman" panose="02020603050405020304" pitchFamily="18" charset="0"/>
            </a:endParaRPr>
          </a:p>
        </p:txBody>
      </p:sp>
    </p:spTree>
    <p:extLst>
      <p:ext uri="{BB962C8B-B14F-4D97-AF65-F5344CB8AC3E}">
        <p14:creationId xmlns:p14="http://schemas.microsoft.com/office/powerpoint/2010/main" val="1595562037"/>
      </p:ext>
    </p:extLst>
  </p:cSld>
  <p:clrMapOvr>
    <a:masterClrMapping/>
  </p:clrMapOvr>
  <mc:AlternateContent xmlns:mc="http://schemas.openxmlformats.org/markup-compatibility/2006" xmlns:p14="http://schemas.microsoft.com/office/powerpoint/2010/main">
    <mc:Choice Requires="p14">
      <p:transition spd="slow" p14:dur="1250">
        <p:cut/>
      </p:transition>
    </mc:Choice>
    <mc:Fallback xmlns="">
      <p:transition spd="slow">
        <p:cu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CD73AA8-55B2-4324-867E-593D96BCC561}"/>
              </a:ext>
            </a:extLst>
          </p:cNvPr>
          <p:cNvSpPr>
            <a:spLocks noGrp="1"/>
          </p:cNvSpPr>
          <p:nvPr>
            <p:ph type="dt" sz="half" idx="10"/>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3" name="Footer Placeholder 4">
            <a:extLst>
              <a:ext uri="{FF2B5EF4-FFF2-40B4-BE49-F238E27FC236}">
                <a16:creationId xmlns:a16="http://schemas.microsoft.com/office/drawing/2014/main" id="{B0AE9524-9E94-4DE9-B1B3-018E0CBA6262}"/>
              </a:ext>
            </a:extLst>
          </p:cNvPr>
          <p:cNvSpPr>
            <a:spLocks noGrp="1"/>
          </p:cNvSpPr>
          <p:nvPr>
            <p:ph type="ftr" sz="quarter" idx="11"/>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4" name="Slide Number Placeholder 5">
            <a:extLst>
              <a:ext uri="{FF2B5EF4-FFF2-40B4-BE49-F238E27FC236}">
                <a16:creationId xmlns:a16="http://schemas.microsoft.com/office/drawing/2014/main" id="{50292431-5251-4731-BF08-C56F387BF82B}"/>
              </a:ext>
            </a:extLst>
          </p:cNvPr>
          <p:cNvSpPr>
            <a:spLocks noGrp="1"/>
          </p:cNvSpPr>
          <p:nvPr>
            <p:ph type="sldNum" sz="quarter" idx="12"/>
          </p:nvPr>
        </p:nvSpPr>
        <p:spPr/>
        <p:txBody>
          <a:bodyPr/>
          <a:lstStyle>
            <a:lvl1pPr>
              <a:defRPr/>
            </a:lvl1pPr>
          </a:lstStyle>
          <a:p>
            <a:pPr fontAlgn="base">
              <a:spcBef>
                <a:spcPct val="0"/>
              </a:spcBef>
              <a:spcAft>
                <a:spcPct val="0"/>
              </a:spcAft>
            </a:pPr>
            <a:fld id="{30640F96-8593-456F-B350-181B7733A0D4}" type="slidenum">
              <a:rPr lang="en-GB" altLang="en-US" smtClean="0">
                <a:latin typeface="Times New Roman" panose="02020603050405020304" pitchFamily="18" charset="0"/>
              </a:rPr>
              <a:pPr fontAlgn="base">
                <a:spcBef>
                  <a:spcPct val="0"/>
                </a:spcBef>
                <a:spcAft>
                  <a:spcPct val="0"/>
                </a:spcAft>
              </a:pPr>
              <a:t>‹#›</a:t>
            </a:fld>
            <a:endParaRPr lang="en-GB" altLang="en-US">
              <a:latin typeface="Times New Roman" panose="02020603050405020304" pitchFamily="18" charset="0"/>
            </a:endParaRPr>
          </a:p>
        </p:txBody>
      </p:sp>
    </p:spTree>
    <p:extLst>
      <p:ext uri="{BB962C8B-B14F-4D97-AF65-F5344CB8AC3E}">
        <p14:creationId xmlns:p14="http://schemas.microsoft.com/office/powerpoint/2010/main" val="3156121244"/>
      </p:ext>
    </p:extLst>
  </p:cSld>
  <p:clrMapOvr>
    <a:masterClrMapping/>
  </p:clrMapOvr>
  <mc:AlternateContent xmlns:mc="http://schemas.openxmlformats.org/markup-compatibility/2006" xmlns:p14="http://schemas.microsoft.com/office/powerpoint/2010/main">
    <mc:Choice Requires="p14">
      <p:transition spd="slow" p14:dur="1250">
        <p:cut/>
      </p:transition>
    </mc:Choice>
    <mc:Fallback xmlns="">
      <p:transition spd="slow">
        <p:cu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22A4289-916E-4EC4-96F9-12A294F429A8}"/>
              </a:ext>
            </a:extLst>
          </p:cNvPr>
          <p:cNvCxnSpPr/>
          <p:nvPr/>
        </p:nvCxnSpPr>
        <p:spPr>
          <a:xfrm rot="5400000">
            <a:off x="-13494" y="3580608"/>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4"/>
            <a:ext cx="2139696" cy="424361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Date Placeholder 4">
            <a:extLst>
              <a:ext uri="{FF2B5EF4-FFF2-40B4-BE49-F238E27FC236}">
                <a16:creationId xmlns:a16="http://schemas.microsoft.com/office/drawing/2014/main" id="{68205C00-A3C2-479B-A787-F1584F870EBE}"/>
              </a:ext>
            </a:extLst>
          </p:cNvPr>
          <p:cNvSpPr>
            <a:spLocks noGrp="1"/>
          </p:cNvSpPr>
          <p:nvPr>
            <p:ph type="dt" sz="half" idx="10"/>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7" name="Footer Placeholder 5">
            <a:extLst>
              <a:ext uri="{FF2B5EF4-FFF2-40B4-BE49-F238E27FC236}">
                <a16:creationId xmlns:a16="http://schemas.microsoft.com/office/drawing/2014/main" id="{AC84D9A0-3057-4775-80E0-2B9D0D021F11}"/>
              </a:ext>
            </a:extLst>
          </p:cNvPr>
          <p:cNvSpPr>
            <a:spLocks noGrp="1"/>
          </p:cNvSpPr>
          <p:nvPr>
            <p:ph type="ftr" sz="quarter" idx="11"/>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8" name="Slide Number Placeholder 6">
            <a:extLst>
              <a:ext uri="{FF2B5EF4-FFF2-40B4-BE49-F238E27FC236}">
                <a16:creationId xmlns:a16="http://schemas.microsoft.com/office/drawing/2014/main" id="{006AFAB8-BC9A-481E-BB37-3430566D7745}"/>
              </a:ext>
            </a:extLst>
          </p:cNvPr>
          <p:cNvSpPr>
            <a:spLocks noGrp="1"/>
          </p:cNvSpPr>
          <p:nvPr>
            <p:ph type="sldNum" sz="quarter" idx="12"/>
          </p:nvPr>
        </p:nvSpPr>
        <p:spPr/>
        <p:txBody>
          <a:bodyPr/>
          <a:lstStyle>
            <a:lvl1pPr>
              <a:defRPr/>
            </a:lvl1pPr>
          </a:lstStyle>
          <a:p>
            <a:pPr fontAlgn="base">
              <a:spcBef>
                <a:spcPct val="0"/>
              </a:spcBef>
              <a:spcAft>
                <a:spcPct val="0"/>
              </a:spcAft>
            </a:pPr>
            <a:fld id="{448B84D8-977E-4E1B-82DB-932DE5A44961}" type="slidenum">
              <a:rPr lang="en-GB" altLang="en-US" smtClean="0">
                <a:latin typeface="Times New Roman" panose="02020603050405020304" pitchFamily="18" charset="0"/>
              </a:rPr>
              <a:pPr fontAlgn="base">
                <a:spcBef>
                  <a:spcPct val="0"/>
                </a:spcBef>
                <a:spcAft>
                  <a:spcPct val="0"/>
                </a:spcAft>
              </a:pPr>
              <a:t>‹#›</a:t>
            </a:fld>
            <a:endParaRPr lang="en-GB" altLang="en-US">
              <a:latin typeface="Times New Roman" panose="02020603050405020304" pitchFamily="18" charset="0"/>
            </a:endParaRPr>
          </a:p>
        </p:txBody>
      </p:sp>
    </p:spTree>
    <p:extLst>
      <p:ext uri="{BB962C8B-B14F-4D97-AF65-F5344CB8AC3E}">
        <p14:creationId xmlns:p14="http://schemas.microsoft.com/office/powerpoint/2010/main" val="2624058421"/>
      </p:ext>
    </p:extLst>
  </p:cSld>
  <p:clrMapOvr>
    <a:masterClrMapping/>
  </p:clrMapOvr>
  <mc:AlternateContent xmlns:mc="http://schemas.openxmlformats.org/markup-compatibility/2006" xmlns:p14="http://schemas.microsoft.com/office/powerpoint/2010/main">
    <mc:Choice Requires="p14">
      <p:transition spd="slow" p14:dur="1250">
        <p:cut/>
      </p:transition>
    </mc:Choice>
    <mc:Fallback xmlns="">
      <p:transition spd="slow">
        <p:cu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lstStyle>
            <a:lvl1pPr algn="l">
              <a:defRPr sz="18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A4ED1103-67B0-497A-A872-820E4B533779}"/>
              </a:ext>
            </a:extLst>
          </p:cNvPr>
          <p:cNvSpPr>
            <a:spLocks noGrp="1"/>
          </p:cNvSpPr>
          <p:nvPr>
            <p:ph type="dt" sz="half" idx="10"/>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6" name="Footer Placeholder 4">
            <a:extLst>
              <a:ext uri="{FF2B5EF4-FFF2-40B4-BE49-F238E27FC236}">
                <a16:creationId xmlns:a16="http://schemas.microsoft.com/office/drawing/2014/main" id="{B5EAE813-DA0A-45CD-A8B6-E72DC607676A}"/>
              </a:ext>
            </a:extLst>
          </p:cNvPr>
          <p:cNvSpPr>
            <a:spLocks noGrp="1"/>
          </p:cNvSpPr>
          <p:nvPr>
            <p:ph type="ftr" sz="quarter" idx="11"/>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7" name="Slide Number Placeholder 5">
            <a:extLst>
              <a:ext uri="{FF2B5EF4-FFF2-40B4-BE49-F238E27FC236}">
                <a16:creationId xmlns:a16="http://schemas.microsoft.com/office/drawing/2014/main" id="{7535498B-9859-48FB-A7AB-18BFC689BECD}"/>
              </a:ext>
            </a:extLst>
          </p:cNvPr>
          <p:cNvSpPr>
            <a:spLocks noGrp="1"/>
          </p:cNvSpPr>
          <p:nvPr>
            <p:ph type="sldNum" sz="quarter" idx="12"/>
          </p:nvPr>
        </p:nvSpPr>
        <p:spPr/>
        <p:txBody>
          <a:bodyPr/>
          <a:lstStyle>
            <a:lvl1pPr>
              <a:defRPr/>
            </a:lvl1pPr>
          </a:lstStyle>
          <a:p>
            <a:pPr fontAlgn="base">
              <a:spcBef>
                <a:spcPct val="0"/>
              </a:spcBef>
              <a:spcAft>
                <a:spcPct val="0"/>
              </a:spcAft>
            </a:pPr>
            <a:fld id="{BD1F9261-478C-407D-A7B2-B24BBD9D3DC8}" type="slidenum">
              <a:rPr lang="en-GB" altLang="en-US" smtClean="0">
                <a:latin typeface="Times New Roman" panose="02020603050405020304" pitchFamily="18" charset="0"/>
              </a:rPr>
              <a:pPr fontAlgn="base">
                <a:spcBef>
                  <a:spcPct val="0"/>
                </a:spcBef>
                <a:spcAft>
                  <a:spcPct val="0"/>
                </a:spcAft>
              </a:pPr>
              <a:t>‹#›</a:t>
            </a:fld>
            <a:endParaRPr lang="en-GB" altLang="en-US">
              <a:latin typeface="Times New Roman" panose="02020603050405020304" pitchFamily="18" charset="0"/>
            </a:endParaRPr>
          </a:p>
        </p:txBody>
      </p:sp>
    </p:spTree>
    <p:extLst>
      <p:ext uri="{BB962C8B-B14F-4D97-AF65-F5344CB8AC3E}">
        <p14:creationId xmlns:p14="http://schemas.microsoft.com/office/powerpoint/2010/main" val="2775355"/>
      </p:ext>
    </p:extLst>
  </p:cSld>
  <p:clrMapOvr>
    <a:masterClrMapping/>
  </p:clrMapOvr>
  <mc:AlternateContent xmlns:mc="http://schemas.openxmlformats.org/markup-compatibility/2006" xmlns:p14="http://schemas.microsoft.com/office/powerpoint/2010/main">
    <mc:Choice Requires="p14">
      <p:transition spd="slow" p14:dur="1250">
        <p:cut/>
      </p:transition>
    </mc:Choice>
    <mc:Fallback xmlns="">
      <p:transition spd="slow">
        <p:cu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DF9331-118D-43AE-9422-759B86C629E8}"/>
              </a:ext>
            </a:extLst>
          </p:cNvPr>
          <p:cNvSpPr>
            <a:spLocks noGrp="1"/>
          </p:cNvSpPr>
          <p:nvPr>
            <p:ph type="dt" sz="half" idx="10"/>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5" name="Footer Placeholder 4">
            <a:extLst>
              <a:ext uri="{FF2B5EF4-FFF2-40B4-BE49-F238E27FC236}">
                <a16:creationId xmlns:a16="http://schemas.microsoft.com/office/drawing/2014/main" id="{F78F50A9-27E3-44B7-BC07-2C755FBCDED7}"/>
              </a:ext>
            </a:extLst>
          </p:cNvPr>
          <p:cNvSpPr>
            <a:spLocks noGrp="1"/>
          </p:cNvSpPr>
          <p:nvPr>
            <p:ph type="ftr" sz="quarter" idx="11"/>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AE46FA49-638B-4D5B-9B22-33C4E5AC3D9E}"/>
              </a:ext>
            </a:extLst>
          </p:cNvPr>
          <p:cNvSpPr>
            <a:spLocks noGrp="1"/>
          </p:cNvSpPr>
          <p:nvPr>
            <p:ph type="sldNum" sz="quarter" idx="12"/>
          </p:nvPr>
        </p:nvSpPr>
        <p:spPr/>
        <p:txBody>
          <a:bodyPr/>
          <a:lstStyle>
            <a:lvl1pPr>
              <a:defRPr/>
            </a:lvl1pPr>
          </a:lstStyle>
          <a:p>
            <a:pPr fontAlgn="base">
              <a:spcBef>
                <a:spcPct val="0"/>
              </a:spcBef>
              <a:spcAft>
                <a:spcPct val="0"/>
              </a:spcAft>
            </a:pPr>
            <a:fld id="{48259059-0C0B-4FDE-B206-0B5E250251D4}" type="slidenum">
              <a:rPr lang="en-GB" altLang="en-US" smtClean="0">
                <a:latin typeface="Times New Roman" panose="02020603050405020304" pitchFamily="18" charset="0"/>
              </a:rPr>
              <a:pPr fontAlgn="base">
                <a:spcBef>
                  <a:spcPct val="0"/>
                </a:spcBef>
                <a:spcAft>
                  <a:spcPct val="0"/>
                </a:spcAft>
              </a:pPr>
              <a:t>‹#›</a:t>
            </a:fld>
            <a:endParaRPr lang="en-GB" altLang="en-US">
              <a:latin typeface="Times New Roman" panose="02020603050405020304" pitchFamily="18" charset="0"/>
            </a:endParaRPr>
          </a:p>
        </p:txBody>
      </p:sp>
    </p:spTree>
    <p:extLst>
      <p:ext uri="{BB962C8B-B14F-4D97-AF65-F5344CB8AC3E}">
        <p14:creationId xmlns:p14="http://schemas.microsoft.com/office/powerpoint/2010/main" val="3477029377"/>
      </p:ext>
    </p:extLst>
  </p:cSld>
  <p:clrMapOvr>
    <a:masterClrMapping/>
  </p:clrMapOvr>
  <mc:AlternateContent xmlns:mc="http://schemas.openxmlformats.org/markup-compatibility/2006" xmlns:p14="http://schemas.microsoft.com/office/powerpoint/2010/main">
    <mc:Choice Requires="p14">
      <p:transition spd="slow" p14:dur="1250">
        <p:cut/>
      </p:transition>
    </mc:Choice>
    <mc:Fallback xmlns="">
      <p:transition spd="slow">
        <p:cu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C334F5-C466-4F3D-8763-C53DED4055E3}"/>
              </a:ext>
            </a:extLst>
          </p:cNvPr>
          <p:cNvSpPr>
            <a:spLocks noGrp="1"/>
          </p:cNvSpPr>
          <p:nvPr>
            <p:ph type="dt" sz="half" idx="10"/>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5" name="Footer Placeholder 4">
            <a:extLst>
              <a:ext uri="{FF2B5EF4-FFF2-40B4-BE49-F238E27FC236}">
                <a16:creationId xmlns:a16="http://schemas.microsoft.com/office/drawing/2014/main" id="{9EC28FC7-763E-4943-AE15-52CEE44A39EE}"/>
              </a:ext>
            </a:extLst>
          </p:cNvPr>
          <p:cNvSpPr>
            <a:spLocks noGrp="1"/>
          </p:cNvSpPr>
          <p:nvPr>
            <p:ph type="ftr" sz="quarter" idx="11"/>
          </p:nvPr>
        </p:nvSpPr>
        <p:spPr/>
        <p:txBody>
          <a:bodyPr/>
          <a:lstStyle>
            <a:lvl1pPr>
              <a:defRPr/>
            </a:lvl1pPr>
          </a:lstStyle>
          <a:p>
            <a:pPr fontAlgn="base">
              <a:spcBef>
                <a:spcPct val="0"/>
              </a:spcBef>
              <a:spcAft>
                <a:spcPct val="0"/>
              </a:spcAft>
              <a:defRPr/>
            </a:pPr>
            <a:endParaRPr lang="en-GB">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AE3240C2-05EB-4C9B-BA4F-5C64BB680F88}"/>
              </a:ext>
            </a:extLst>
          </p:cNvPr>
          <p:cNvSpPr>
            <a:spLocks noGrp="1"/>
          </p:cNvSpPr>
          <p:nvPr>
            <p:ph type="sldNum" sz="quarter" idx="12"/>
          </p:nvPr>
        </p:nvSpPr>
        <p:spPr/>
        <p:txBody>
          <a:bodyPr/>
          <a:lstStyle>
            <a:lvl1pPr>
              <a:defRPr/>
            </a:lvl1pPr>
          </a:lstStyle>
          <a:p>
            <a:pPr fontAlgn="base">
              <a:spcBef>
                <a:spcPct val="0"/>
              </a:spcBef>
              <a:spcAft>
                <a:spcPct val="0"/>
              </a:spcAft>
            </a:pPr>
            <a:fld id="{93E15BE3-9AC3-4B6D-9677-0EA1C7DF0D98}" type="slidenum">
              <a:rPr lang="en-GB" altLang="en-US" smtClean="0">
                <a:latin typeface="Times New Roman" panose="02020603050405020304" pitchFamily="18" charset="0"/>
              </a:rPr>
              <a:pPr fontAlgn="base">
                <a:spcBef>
                  <a:spcPct val="0"/>
                </a:spcBef>
                <a:spcAft>
                  <a:spcPct val="0"/>
                </a:spcAft>
              </a:pPr>
              <a:t>‹#›</a:t>
            </a:fld>
            <a:endParaRPr lang="en-GB" altLang="en-US">
              <a:latin typeface="Times New Roman" panose="02020603050405020304" pitchFamily="18" charset="0"/>
            </a:endParaRPr>
          </a:p>
        </p:txBody>
      </p:sp>
    </p:spTree>
    <p:extLst>
      <p:ext uri="{BB962C8B-B14F-4D97-AF65-F5344CB8AC3E}">
        <p14:creationId xmlns:p14="http://schemas.microsoft.com/office/powerpoint/2010/main" val="1948832946"/>
      </p:ext>
    </p:extLst>
  </p:cSld>
  <p:clrMapOvr>
    <a:masterClrMapping/>
  </p:clrMapOvr>
  <mc:AlternateContent xmlns:mc="http://schemas.openxmlformats.org/markup-compatibility/2006" xmlns:p14="http://schemas.microsoft.com/office/powerpoint/2010/main">
    <mc:Choice Requires="p14">
      <p:transition spd="slow" p14:dur="1250">
        <p:cut/>
      </p:transition>
    </mc:Choice>
    <mc:Fallback xmlns="">
      <p:transition spd="slow">
        <p:cu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C3150DC7-1C8A-440A-A5A6-47BDB68BE5C4}"/>
              </a:ext>
            </a:extLst>
          </p:cNvPr>
          <p:cNvSpPr>
            <a:spLocks noChangeArrowheads="1"/>
          </p:cNvSpPr>
          <p:nvPr/>
        </p:nvSpPr>
        <p:spPr bwMode="auto">
          <a:xfrm>
            <a:off x="5938839" y="3378200"/>
            <a:ext cx="720725" cy="101600"/>
          </a:xfrm>
          <a:prstGeom prst="rect">
            <a:avLst/>
          </a:prstGeom>
          <a:solidFill>
            <a:srgbClr val="FF971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 name="Shape 11">
            <a:extLst>
              <a:ext uri="{FF2B5EF4-FFF2-40B4-BE49-F238E27FC236}">
                <a16:creationId xmlns:a16="http://schemas.microsoft.com/office/drawing/2014/main" id="{53D67806-CF1C-463C-9C3A-4F1563A6282E}"/>
              </a:ext>
            </a:extLst>
          </p:cNvPr>
          <p:cNvSpPr>
            <a:spLocks noChangeArrowheads="1"/>
          </p:cNvSpPr>
          <p:nvPr/>
        </p:nvSpPr>
        <p:spPr bwMode="auto">
          <a:xfrm>
            <a:off x="6659563" y="3378200"/>
            <a:ext cx="722312" cy="101600"/>
          </a:xfrm>
          <a:prstGeom prst="rect">
            <a:avLst/>
          </a:prstGeom>
          <a:solidFill>
            <a:srgbClr val="F2025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5" name="Shape 12">
            <a:extLst>
              <a:ext uri="{FF2B5EF4-FFF2-40B4-BE49-F238E27FC236}">
                <a16:creationId xmlns:a16="http://schemas.microsoft.com/office/drawing/2014/main" id="{67AC3D53-1121-4614-A5EC-F18EA2AFB714}"/>
              </a:ext>
            </a:extLst>
          </p:cNvPr>
          <p:cNvSpPr>
            <a:spLocks noChangeArrowheads="1"/>
          </p:cNvSpPr>
          <p:nvPr/>
        </p:nvSpPr>
        <p:spPr bwMode="auto">
          <a:xfrm>
            <a:off x="1" y="3378200"/>
            <a:ext cx="722313" cy="101600"/>
          </a:xfrm>
          <a:prstGeom prst="rect">
            <a:avLst/>
          </a:prstGeom>
          <a:solidFill>
            <a:srgbClr val="7ECEF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 name="Shape 13">
            <a:extLst>
              <a:ext uri="{FF2B5EF4-FFF2-40B4-BE49-F238E27FC236}">
                <a16:creationId xmlns:a16="http://schemas.microsoft.com/office/drawing/2014/main" id="{1CA073C1-4CE6-494C-8F63-4419C6B745B6}"/>
              </a:ext>
            </a:extLst>
          </p:cNvPr>
          <p:cNvSpPr>
            <a:spLocks noChangeArrowheads="1"/>
          </p:cNvSpPr>
          <p:nvPr/>
        </p:nvSpPr>
        <p:spPr bwMode="auto">
          <a:xfrm>
            <a:off x="720725" y="3378200"/>
            <a:ext cx="5218113" cy="101600"/>
          </a:xfrm>
          <a:prstGeom prst="rect">
            <a:avLst/>
          </a:prstGeom>
          <a:solidFill>
            <a:srgbClr val="2185C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 name="Shape 9"/>
          <p:cNvSpPr txBox="1">
            <a:spLocks noGrp="1"/>
          </p:cNvSpPr>
          <p:nvPr>
            <p:ph type="ctrTitle"/>
          </p:nvPr>
        </p:nvSpPr>
        <p:spPr>
          <a:xfrm>
            <a:off x="721426" y="3785246"/>
            <a:ext cx="5216699" cy="1546500"/>
          </a:xfrm>
          <a:prstGeom prst="rect">
            <a:avLst/>
          </a:prstGeom>
        </p:spPr>
        <p:txBody>
          <a:bodyPr lIns="91425" tIns="91425" rIns="91425" bIns="91425" anchor="t" anchorCtr="0"/>
          <a:lstStyle>
            <a:lvl1pPr lvl="0">
              <a:spcBef>
                <a:spcPts val="0"/>
              </a:spcBef>
              <a:buClr>
                <a:srgbClr val="2185C5"/>
              </a:buClr>
              <a:buSzPct val="100000"/>
              <a:defRPr sz="3600">
                <a:solidFill>
                  <a:srgbClr val="2185C5"/>
                </a:solidFill>
              </a:defRPr>
            </a:lvl1pPr>
            <a:lvl2pPr lvl="1">
              <a:spcBef>
                <a:spcPts val="0"/>
              </a:spcBef>
              <a:buClr>
                <a:srgbClr val="2185C5"/>
              </a:buClr>
              <a:buSzPct val="100000"/>
              <a:defRPr sz="3600">
                <a:solidFill>
                  <a:srgbClr val="2185C5"/>
                </a:solidFill>
              </a:defRPr>
            </a:lvl2pPr>
            <a:lvl3pPr lvl="2">
              <a:spcBef>
                <a:spcPts val="0"/>
              </a:spcBef>
              <a:buClr>
                <a:srgbClr val="2185C5"/>
              </a:buClr>
              <a:buSzPct val="100000"/>
              <a:defRPr sz="3600">
                <a:solidFill>
                  <a:srgbClr val="2185C5"/>
                </a:solidFill>
              </a:defRPr>
            </a:lvl3pPr>
            <a:lvl4pPr lvl="3">
              <a:spcBef>
                <a:spcPts val="0"/>
              </a:spcBef>
              <a:buClr>
                <a:srgbClr val="2185C5"/>
              </a:buClr>
              <a:buSzPct val="100000"/>
              <a:defRPr sz="3600">
                <a:solidFill>
                  <a:srgbClr val="2185C5"/>
                </a:solidFill>
              </a:defRPr>
            </a:lvl4pPr>
            <a:lvl5pPr lvl="4">
              <a:spcBef>
                <a:spcPts val="0"/>
              </a:spcBef>
              <a:buClr>
                <a:srgbClr val="2185C5"/>
              </a:buClr>
              <a:buSzPct val="100000"/>
              <a:defRPr sz="3600">
                <a:solidFill>
                  <a:srgbClr val="2185C5"/>
                </a:solidFill>
              </a:defRPr>
            </a:lvl5pPr>
            <a:lvl6pPr lvl="5">
              <a:spcBef>
                <a:spcPts val="0"/>
              </a:spcBef>
              <a:buClr>
                <a:srgbClr val="2185C5"/>
              </a:buClr>
              <a:buSzPct val="100000"/>
              <a:defRPr sz="3600">
                <a:solidFill>
                  <a:srgbClr val="2185C5"/>
                </a:solidFill>
              </a:defRPr>
            </a:lvl6pPr>
            <a:lvl7pPr lvl="6">
              <a:spcBef>
                <a:spcPts val="0"/>
              </a:spcBef>
              <a:buClr>
                <a:srgbClr val="2185C5"/>
              </a:buClr>
              <a:buSzPct val="100000"/>
              <a:defRPr sz="3600">
                <a:solidFill>
                  <a:srgbClr val="2185C5"/>
                </a:solidFill>
              </a:defRPr>
            </a:lvl7pPr>
            <a:lvl8pPr lvl="7">
              <a:spcBef>
                <a:spcPts val="0"/>
              </a:spcBef>
              <a:buClr>
                <a:srgbClr val="2185C5"/>
              </a:buClr>
              <a:buSzPct val="100000"/>
              <a:defRPr sz="3600">
                <a:solidFill>
                  <a:srgbClr val="2185C5"/>
                </a:solidFill>
              </a:defRPr>
            </a:lvl8pPr>
            <a:lvl9pPr lvl="8">
              <a:spcBef>
                <a:spcPts val="0"/>
              </a:spcBef>
              <a:buClr>
                <a:srgbClr val="2185C5"/>
              </a:buClr>
              <a:buSzPct val="100000"/>
              <a:defRPr sz="36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2956168063"/>
      </p:ext>
    </p:extLst>
  </p:cSld>
  <p:clrMapOvr>
    <a:masterClrMapping/>
  </p:clrMapOvr>
  <mc:AlternateContent xmlns:mc="http://schemas.openxmlformats.org/markup-compatibility/2006" xmlns:p14="http://schemas.microsoft.com/office/powerpoint/2010/main">
    <mc:Choice Requires="p14">
      <p:transition spd="slow" p14:dur="1250">
        <p:cut/>
      </p:transition>
    </mc:Choice>
    <mc:Fallback xmlns="">
      <p:transition spd="slow">
        <p:cut/>
      </p:transition>
    </mc:Fallback>
  </mc:AlternateContent>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4" name="Shape 31">
            <a:extLst>
              <a:ext uri="{FF2B5EF4-FFF2-40B4-BE49-F238E27FC236}">
                <a16:creationId xmlns:a16="http://schemas.microsoft.com/office/drawing/2014/main" id="{B028453A-DB82-4ECB-AE75-A678A09430A3}"/>
              </a:ext>
            </a:extLst>
          </p:cNvPr>
          <p:cNvSpPr>
            <a:spLocks noChangeArrowheads="1"/>
          </p:cNvSpPr>
          <p:nvPr/>
        </p:nvSpPr>
        <p:spPr bwMode="auto">
          <a:xfrm>
            <a:off x="7356476" y="6754815"/>
            <a:ext cx="893763" cy="103187"/>
          </a:xfrm>
          <a:prstGeom prst="rect">
            <a:avLst/>
          </a:prstGeom>
          <a:solidFill>
            <a:srgbClr val="FF971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Shape 32">
            <a:extLst>
              <a:ext uri="{FF2B5EF4-FFF2-40B4-BE49-F238E27FC236}">
                <a16:creationId xmlns:a16="http://schemas.microsoft.com/office/drawing/2014/main" id="{DD844465-3279-4E71-869F-CD3D96AA1794}"/>
              </a:ext>
            </a:extLst>
          </p:cNvPr>
          <p:cNvSpPr>
            <a:spLocks noChangeArrowheads="1"/>
          </p:cNvSpPr>
          <p:nvPr/>
        </p:nvSpPr>
        <p:spPr bwMode="auto">
          <a:xfrm>
            <a:off x="8250238" y="6754815"/>
            <a:ext cx="893762" cy="103187"/>
          </a:xfrm>
          <a:prstGeom prst="rect">
            <a:avLst/>
          </a:prstGeom>
          <a:solidFill>
            <a:srgbClr val="F2025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Shape 33">
            <a:extLst>
              <a:ext uri="{FF2B5EF4-FFF2-40B4-BE49-F238E27FC236}">
                <a16:creationId xmlns:a16="http://schemas.microsoft.com/office/drawing/2014/main" id="{67C3DB9F-C373-48B4-8900-6DA77FF1D3BF}"/>
              </a:ext>
            </a:extLst>
          </p:cNvPr>
          <p:cNvSpPr>
            <a:spLocks noChangeArrowheads="1"/>
          </p:cNvSpPr>
          <p:nvPr/>
        </p:nvSpPr>
        <p:spPr bwMode="auto">
          <a:xfrm>
            <a:off x="1" y="6754815"/>
            <a:ext cx="893763" cy="103187"/>
          </a:xfrm>
          <a:prstGeom prst="rect">
            <a:avLst/>
          </a:prstGeom>
          <a:solidFill>
            <a:srgbClr val="7ECEF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Shape 34">
            <a:extLst>
              <a:ext uri="{FF2B5EF4-FFF2-40B4-BE49-F238E27FC236}">
                <a16:creationId xmlns:a16="http://schemas.microsoft.com/office/drawing/2014/main" id="{F7517154-B5C3-4BE2-810F-93F7F1A0B715}"/>
              </a:ext>
            </a:extLst>
          </p:cNvPr>
          <p:cNvSpPr>
            <a:spLocks noChangeArrowheads="1"/>
          </p:cNvSpPr>
          <p:nvPr/>
        </p:nvSpPr>
        <p:spPr bwMode="auto">
          <a:xfrm>
            <a:off x="893763" y="6754815"/>
            <a:ext cx="6462712" cy="103187"/>
          </a:xfrm>
          <a:prstGeom prst="rect">
            <a:avLst/>
          </a:prstGeom>
          <a:solidFill>
            <a:srgbClr val="2185C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9" name="Shape 29"/>
          <p:cNvSpPr txBox="1">
            <a:spLocks noGrp="1"/>
          </p:cNvSpPr>
          <p:nvPr>
            <p:ph type="title"/>
          </p:nvPr>
        </p:nvSpPr>
        <p:spPr>
          <a:xfrm>
            <a:off x="544011" y="514196"/>
            <a:ext cx="8015468" cy="897917"/>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30" name="Shape 30"/>
          <p:cNvSpPr txBox="1">
            <a:spLocks noGrp="1"/>
          </p:cNvSpPr>
          <p:nvPr>
            <p:ph type="body" idx="1"/>
          </p:nvPr>
        </p:nvSpPr>
        <p:spPr>
          <a:xfrm>
            <a:off x="544011" y="1579944"/>
            <a:ext cx="8015468" cy="4826643"/>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Tree>
    <p:extLst>
      <p:ext uri="{BB962C8B-B14F-4D97-AF65-F5344CB8AC3E}">
        <p14:creationId xmlns:p14="http://schemas.microsoft.com/office/powerpoint/2010/main" val="3919986888"/>
      </p:ext>
    </p:extLst>
  </p:cSld>
  <p:clrMapOvr>
    <a:masterClrMapping/>
  </p:clrMapOvr>
  <mc:AlternateContent xmlns:mc="http://schemas.openxmlformats.org/markup-compatibility/2006" xmlns:p14="http://schemas.microsoft.com/office/powerpoint/2010/main">
    <mc:Choice Requires="p14">
      <p:transition spd="slow" p14:dur="1250">
        <p:cut/>
      </p:transition>
    </mc:Choice>
    <mc:Fallback xmlns="">
      <p:transition spd="slow">
        <p:cut/>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1A54BC8E-576A-41CC-8373-CAD008E4950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1">
            <a:extLst>
              <a:ext uri="{FF2B5EF4-FFF2-40B4-BE49-F238E27FC236}">
                <a16:creationId xmlns:a16="http://schemas.microsoft.com/office/drawing/2014/main" id="{46C55D5A-762D-4537-9C37-C18F13BED007}"/>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2">
            <a:extLst>
              <a:ext uri="{FF2B5EF4-FFF2-40B4-BE49-F238E27FC236}">
                <a16:creationId xmlns:a16="http://schemas.microsoft.com/office/drawing/2014/main" id="{3596E493-DF6F-4B3F-8C38-85DDE905FC9D}"/>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3">
            <a:extLst>
              <a:ext uri="{FF2B5EF4-FFF2-40B4-BE49-F238E27FC236}">
                <a16:creationId xmlns:a16="http://schemas.microsoft.com/office/drawing/2014/main" id="{51ABDB79-BA1A-4510-A53B-580209BA1F25}"/>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4">
            <a:extLst>
              <a:ext uri="{FF2B5EF4-FFF2-40B4-BE49-F238E27FC236}">
                <a16:creationId xmlns:a16="http://schemas.microsoft.com/office/drawing/2014/main" id="{04724FCF-6948-46FA-A6A7-F3C12FE9B2A5}"/>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8" name="Date Placeholder 3">
            <a:extLst>
              <a:ext uri="{FF2B5EF4-FFF2-40B4-BE49-F238E27FC236}">
                <a16:creationId xmlns:a16="http://schemas.microsoft.com/office/drawing/2014/main" id="{ECAB5238-4D2E-41F3-8ED3-543265BE3E60}"/>
              </a:ext>
            </a:extLst>
          </p:cNvPr>
          <p:cNvSpPr>
            <a:spLocks noGrp="1"/>
          </p:cNvSpPr>
          <p:nvPr>
            <p:ph type="dt" sz="half" idx="10"/>
          </p:nvPr>
        </p:nvSpPr>
        <p:spPr/>
        <p:txBody>
          <a:bodyPr/>
          <a:lstStyle>
            <a:lvl1pPr>
              <a:defRPr/>
            </a:lvl1pPr>
          </a:lstStyle>
          <a:p>
            <a:pPr>
              <a:defRPr/>
            </a:pPr>
            <a:endParaRPr lang="en-GB"/>
          </a:p>
        </p:txBody>
      </p:sp>
      <p:sp>
        <p:nvSpPr>
          <p:cNvPr id="9" name="Footer Placeholder 4">
            <a:extLst>
              <a:ext uri="{FF2B5EF4-FFF2-40B4-BE49-F238E27FC236}">
                <a16:creationId xmlns:a16="http://schemas.microsoft.com/office/drawing/2014/main" id="{BD04FB47-5809-4389-86A9-F5133E17DF59}"/>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5">
            <a:extLst>
              <a:ext uri="{FF2B5EF4-FFF2-40B4-BE49-F238E27FC236}">
                <a16:creationId xmlns:a16="http://schemas.microsoft.com/office/drawing/2014/main" id="{C79A23DB-EEAB-4D2F-87E0-AA78344A96D4}"/>
              </a:ext>
            </a:extLst>
          </p:cNvPr>
          <p:cNvSpPr>
            <a:spLocks noGrp="1"/>
          </p:cNvSpPr>
          <p:nvPr>
            <p:ph type="sldNum" sz="quarter" idx="12"/>
          </p:nvPr>
        </p:nvSpPr>
        <p:spPr/>
        <p:txBody>
          <a:bodyPr/>
          <a:lstStyle>
            <a:lvl1pPr>
              <a:defRPr/>
            </a:lvl1pPr>
          </a:lstStyle>
          <a:p>
            <a:pPr>
              <a:defRPr/>
            </a:pPr>
            <a:fld id="{C2E0153C-5216-46E9-967C-CB506456BBB6}" type="slidenum">
              <a:rPr lang="en-GB" altLang="en-US"/>
              <a:pPr>
                <a:defRPr/>
              </a:pPr>
              <a:t>‹#›</a:t>
            </a:fld>
            <a:endParaRPr lang="en-GB" altLang="en-US"/>
          </a:p>
        </p:txBody>
      </p:sp>
    </p:spTree>
    <p:extLst>
      <p:ext uri="{BB962C8B-B14F-4D97-AF65-F5344CB8AC3E}">
        <p14:creationId xmlns:p14="http://schemas.microsoft.com/office/powerpoint/2010/main" val="1774193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AE45DE3-D825-4F49-B850-228FD3464A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hape 31">
            <a:extLst>
              <a:ext uri="{FF2B5EF4-FFF2-40B4-BE49-F238E27FC236}">
                <a16:creationId xmlns:a16="http://schemas.microsoft.com/office/drawing/2014/main" id="{F18BD524-C12E-42B6-9BD2-66093DFC149F}"/>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32">
            <a:extLst>
              <a:ext uri="{FF2B5EF4-FFF2-40B4-BE49-F238E27FC236}">
                <a16:creationId xmlns:a16="http://schemas.microsoft.com/office/drawing/2014/main" id="{1DF34DFA-341C-4052-AF23-8874099BAAE5}"/>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3">
            <a:extLst>
              <a:ext uri="{FF2B5EF4-FFF2-40B4-BE49-F238E27FC236}">
                <a16:creationId xmlns:a16="http://schemas.microsoft.com/office/drawing/2014/main" id="{F4FEA232-17FC-4448-9672-89F73CB02D70}"/>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4">
            <a:extLst>
              <a:ext uri="{FF2B5EF4-FFF2-40B4-BE49-F238E27FC236}">
                <a16:creationId xmlns:a16="http://schemas.microsoft.com/office/drawing/2014/main" id="{7C8EC386-3202-464F-A43F-6294D2D1E135}"/>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Date Placeholder 3">
            <a:extLst>
              <a:ext uri="{FF2B5EF4-FFF2-40B4-BE49-F238E27FC236}">
                <a16:creationId xmlns:a16="http://schemas.microsoft.com/office/drawing/2014/main" id="{F358BDFB-B55F-4393-B4F0-75385867EA07}"/>
              </a:ext>
            </a:extLst>
          </p:cNvPr>
          <p:cNvSpPr>
            <a:spLocks noGrp="1"/>
          </p:cNvSpPr>
          <p:nvPr>
            <p:ph type="dt" sz="half" idx="10"/>
          </p:nvPr>
        </p:nvSpPr>
        <p:spPr/>
        <p:txBody>
          <a:bodyPr/>
          <a:lstStyle>
            <a:lvl1pPr>
              <a:defRPr/>
            </a:lvl1pPr>
          </a:lstStyle>
          <a:p>
            <a:pPr>
              <a:defRPr/>
            </a:pPr>
            <a:endParaRPr lang="en-GB"/>
          </a:p>
        </p:txBody>
      </p:sp>
      <p:sp>
        <p:nvSpPr>
          <p:cNvPr id="8" name="Footer Placeholder 4">
            <a:extLst>
              <a:ext uri="{FF2B5EF4-FFF2-40B4-BE49-F238E27FC236}">
                <a16:creationId xmlns:a16="http://schemas.microsoft.com/office/drawing/2014/main" id="{9F904A8D-E5EC-4FE7-83EB-71484F230EAA}"/>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2B1373E3-5D81-4510-97AE-70A83C9F4BEF}"/>
              </a:ext>
            </a:extLst>
          </p:cNvPr>
          <p:cNvSpPr>
            <a:spLocks noGrp="1"/>
          </p:cNvSpPr>
          <p:nvPr>
            <p:ph type="sldNum" sz="quarter" idx="12"/>
          </p:nvPr>
        </p:nvSpPr>
        <p:spPr/>
        <p:txBody>
          <a:bodyPr/>
          <a:lstStyle>
            <a:lvl1pPr>
              <a:defRPr/>
            </a:lvl1pPr>
          </a:lstStyle>
          <a:p>
            <a:pPr>
              <a:defRPr/>
            </a:pPr>
            <a:fld id="{E70C6F55-253B-4DFC-9A1E-9D2E9B79DFDE}" type="slidenum">
              <a:rPr lang="en-GB" altLang="en-US"/>
              <a:pPr>
                <a:defRPr/>
              </a:pPr>
              <a:t>‹#›</a:t>
            </a:fld>
            <a:endParaRPr lang="en-GB" altLang="en-US"/>
          </a:p>
        </p:txBody>
      </p:sp>
    </p:spTree>
    <p:extLst>
      <p:ext uri="{BB962C8B-B14F-4D97-AF65-F5344CB8AC3E}">
        <p14:creationId xmlns:p14="http://schemas.microsoft.com/office/powerpoint/2010/main" val="20738752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1.png"/><Relationship Id="rId5" Type="http://schemas.openxmlformats.org/officeDocument/2006/relationships/theme" Target="../theme/theme8.xml"/><Relationship Id="rId4"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Shape 6">
            <a:extLst>
              <a:ext uri="{FF2B5EF4-FFF2-40B4-BE49-F238E27FC236}">
                <a16:creationId xmlns:a16="http://schemas.microsoft.com/office/drawing/2014/main" id="{40062859-87A2-4851-8621-3510A315A585}"/>
              </a:ext>
            </a:extLst>
          </p:cNvPr>
          <p:cNvSpPr txBox="1">
            <a:spLocks noGrp="1"/>
          </p:cNvSpPr>
          <p:nvPr>
            <p:ph type="title"/>
          </p:nvPr>
        </p:nvSpPr>
        <p:spPr bwMode="auto">
          <a:xfrm>
            <a:off x="893763" y="274638"/>
            <a:ext cx="6462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4099" name="Shape 7">
            <a:extLst>
              <a:ext uri="{FF2B5EF4-FFF2-40B4-BE49-F238E27FC236}">
                <a16:creationId xmlns:a16="http://schemas.microsoft.com/office/drawing/2014/main" id="{C9CD8825-BCFF-47D2-8C21-21AB14962363}"/>
              </a:ext>
            </a:extLst>
          </p:cNvPr>
          <p:cNvSpPr txBox="1">
            <a:spLocks noGrp="1"/>
          </p:cNvSpPr>
          <p:nvPr>
            <p:ph type="body" idx="1"/>
          </p:nvPr>
        </p:nvSpPr>
        <p:spPr bwMode="auto">
          <a:xfrm>
            <a:off x="893763" y="1831975"/>
            <a:ext cx="6462712"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4100" name="Picture 2">
            <a:extLst>
              <a:ext uri="{FF2B5EF4-FFF2-40B4-BE49-F238E27FC236}">
                <a16:creationId xmlns:a16="http://schemas.microsoft.com/office/drawing/2014/main" id="{78193127-4B24-4E71-A393-926DEE19677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31">
            <a:extLst>
              <a:ext uri="{FF2B5EF4-FFF2-40B4-BE49-F238E27FC236}">
                <a16:creationId xmlns:a16="http://schemas.microsoft.com/office/drawing/2014/main" id="{DA8E5C8E-0119-4590-B0B5-7407E6B6C4E9}"/>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2">
            <a:extLst>
              <a:ext uri="{FF2B5EF4-FFF2-40B4-BE49-F238E27FC236}">
                <a16:creationId xmlns:a16="http://schemas.microsoft.com/office/drawing/2014/main" id="{0A12C6B0-C5F6-425C-9717-658ABE2DC5F3}"/>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3">
            <a:extLst>
              <a:ext uri="{FF2B5EF4-FFF2-40B4-BE49-F238E27FC236}">
                <a16:creationId xmlns:a16="http://schemas.microsoft.com/office/drawing/2014/main" id="{546A43FC-4FD2-49A1-8E17-1809C4E92BB4}"/>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4">
            <a:extLst>
              <a:ext uri="{FF2B5EF4-FFF2-40B4-BE49-F238E27FC236}">
                <a16:creationId xmlns:a16="http://schemas.microsoft.com/office/drawing/2014/main" id="{93526D85-0C7D-4BF5-B907-A614FE0480B0}"/>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9333" r:id="rId1"/>
    <p:sldLayoutId id="2147489528" r:id="rId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hape 6">
            <a:extLst>
              <a:ext uri="{FF2B5EF4-FFF2-40B4-BE49-F238E27FC236}">
                <a16:creationId xmlns:a16="http://schemas.microsoft.com/office/drawing/2014/main" id="{4F158C6F-D820-40B2-AF5C-1A42548E6374}"/>
              </a:ext>
            </a:extLst>
          </p:cNvPr>
          <p:cNvSpPr txBox="1">
            <a:spLocks noGrp="1" noChangeArrowheads="1"/>
          </p:cNvSpPr>
          <p:nvPr>
            <p:ph type="title"/>
          </p:nvPr>
        </p:nvSpPr>
        <p:spPr bwMode="auto">
          <a:xfrm>
            <a:off x="893763" y="274638"/>
            <a:ext cx="6462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2051" name="Shape 7">
            <a:extLst>
              <a:ext uri="{FF2B5EF4-FFF2-40B4-BE49-F238E27FC236}">
                <a16:creationId xmlns:a16="http://schemas.microsoft.com/office/drawing/2014/main" id="{829F6170-DCC5-4FB9-B4FF-A62FD689572C}"/>
              </a:ext>
            </a:extLst>
          </p:cNvPr>
          <p:cNvSpPr txBox="1">
            <a:spLocks noGrp="1" noChangeArrowheads="1"/>
          </p:cNvSpPr>
          <p:nvPr>
            <p:ph type="body" idx="1"/>
          </p:nvPr>
        </p:nvSpPr>
        <p:spPr bwMode="auto">
          <a:xfrm>
            <a:off x="893763" y="1831975"/>
            <a:ext cx="6462712"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2052" name="Picture 1">
            <a:extLst>
              <a:ext uri="{FF2B5EF4-FFF2-40B4-BE49-F238E27FC236}">
                <a16:creationId xmlns:a16="http://schemas.microsoft.com/office/drawing/2014/main" id="{68229E78-F09F-4FED-9714-35628C143FB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31">
            <a:extLst>
              <a:ext uri="{FF2B5EF4-FFF2-40B4-BE49-F238E27FC236}">
                <a16:creationId xmlns:a16="http://schemas.microsoft.com/office/drawing/2014/main" id="{DE500214-5AC1-4826-A8F1-4E2BF0410EFB}"/>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2">
            <a:extLst>
              <a:ext uri="{FF2B5EF4-FFF2-40B4-BE49-F238E27FC236}">
                <a16:creationId xmlns:a16="http://schemas.microsoft.com/office/drawing/2014/main" id="{571E31EB-C3BD-4680-9C51-94DBC5BAEA49}"/>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3">
            <a:extLst>
              <a:ext uri="{FF2B5EF4-FFF2-40B4-BE49-F238E27FC236}">
                <a16:creationId xmlns:a16="http://schemas.microsoft.com/office/drawing/2014/main" id="{EA14E666-618D-47C6-BC8F-DFFF34A31FDE}"/>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4">
            <a:extLst>
              <a:ext uri="{FF2B5EF4-FFF2-40B4-BE49-F238E27FC236}">
                <a16:creationId xmlns:a16="http://schemas.microsoft.com/office/drawing/2014/main" id="{7D32565B-EF52-4D99-B840-7397FBFB1F3F}"/>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704344"/>
      </p:ext>
    </p:extLst>
  </p:cSld>
  <p:clrMap bg1="lt1" tx1="dk1" bg2="dk2" tx2="lt2" accent1="accent1" accent2="accent2" accent3="accent3" accent4="accent4" accent5="accent5" accent6="accent6" hlink="hlink" folHlink="folHlink"/>
  <p:sldLayoutIdLst>
    <p:sldLayoutId id="2147489545" r:id="rId1"/>
    <p:sldLayoutId id="2147489546" r:id="rId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6">
            <a:extLst>
              <a:ext uri="{FF2B5EF4-FFF2-40B4-BE49-F238E27FC236}">
                <a16:creationId xmlns:a16="http://schemas.microsoft.com/office/drawing/2014/main" id="{B8BE8C54-A67F-4D7D-B7CD-2F9C49889C72}"/>
              </a:ext>
            </a:extLst>
          </p:cNvPr>
          <p:cNvSpPr txBox="1">
            <a:spLocks noGrp="1"/>
          </p:cNvSpPr>
          <p:nvPr>
            <p:ph type="title"/>
          </p:nvPr>
        </p:nvSpPr>
        <p:spPr bwMode="auto">
          <a:xfrm>
            <a:off x="893763" y="274638"/>
            <a:ext cx="6462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1027" name="Shape 7">
            <a:extLst>
              <a:ext uri="{FF2B5EF4-FFF2-40B4-BE49-F238E27FC236}">
                <a16:creationId xmlns:a16="http://schemas.microsoft.com/office/drawing/2014/main" id="{98591F56-9A0D-40EF-8D95-9932DB5172E8}"/>
              </a:ext>
            </a:extLst>
          </p:cNvPr>
          <p:cNvSpPr txBox="1">
            <a:spLocks noGrp="1"/>
          </p:cNvSpPr>
          <p:nvPr>
            <p:ph type="body" idx="1"/>
          </p:nvPr>
        </p:nvSpPr>
        <p:spPr bwMode="auto">
          <a:xfrm>
            <a:off x="893763" y="1831975"/>
            <a:ext cx="6462712"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Picture 8">
            <a:extLst>
              <a:ext uri="{FF2B5EF4-FFF2-40B4-BE49-F238E27FC236}">
                <a16:creationId xmlns:a16="http://schemas.microsoft.com/office/drawing/2014/main" id="{B95963C9-BB99-4683-A706-F3BBE79F15C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837604"/>
      </p:ext>
    </p:extLst>
  </p:cSld>
  <p:clrMap bg1="lt1" tx1="dk1" bg2="dk2" tx2="lt2" accent1="accent1" accent2="accent2" accent3="accent3" accent4="accent4" accent5="accent5" accent6="accent6" hlink="hlink" folHlink="folHlink"/>
  <p:sldLayoutIdLst>
    <p:sldLayoutId id="2147489548" r:id="rId1"/>
    <p:sldLayoutId id="2147489549" r:id="rId2"/>
    <p:sldLayoutId id="2147489550" r:id="rId3"/>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281400-3A10-4C0F-AA21-9E4FAD57527C}"/>
              </a:ext>
            </a:extLst>
          </p:cNvPr>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Placeholder 1">
            <a:extLst>
              <a:ext uri="{FF2B5EF4-FFF2-40B4-BE49-F238E27FC236}">
                <a16:creationId xmlns:a16="http://schemas.microsoft.com/office/drawing/2014/main" id="{B3846888-5F5F-4D53-8BF4-8A8C2DD3CB55}"/>
              </a:ext>
            </a:extLst>
          </p:cNvPr>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a:extLst>
              <a:ext uri="{FF2B5EF4-FFF2-40B4-BE49-F238E27FC236}">
                <a16:creationId xmlns:a16="http://schemas.microsoft.com/office/drawing/2014/main" id="{54117B96-3D2F-4D6D-9E0C-9E82010DAA52}"/>
              </a:ext>
            </a:extLst>
          </p:cNvPr>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FEC0DBF1-0B72-4D74-B754-6EFCD0526CD7}"/>
              </a:ext>
            </a:extLst>
          </p:cNvPr>
          <p:cNvSpPr/>
          <p:nvPr/>
        </p:nvSpPr>
        <p:spPr>
          <a:xfrm>
            <a:off x="0" y="2"/>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Date Placeholder 3">
            <a:extLst>
              <a:ext uri="{FF2B5EF4-FFF2-40B4-BE49-F238E27FC236}">
                <a16:creationId xmlns:a16="http://schemas.microsoft.com/office/drawing/2014/main" id="{C170B1C3-5F07-4668-AE8E-501D0B9863AE}"/>
              </a:ext>
            </a:extLst>
          </p:cNvPr>
          <p:cNvSpPr>
            <a:spLocks noGrp="1"/>
          </p:cNvSpPr>
          <p:nvPr>
            <p:ph type="dt" sz="half" idx="2"/>
          </p:nvPr>
        </p:nvSpPr>
        <p:spPr>
          <a:xfrm>
            <a:off x="457200" y="19052"/>
            <a:ext cx="2895600" cy="328613"/>
          </a:xfrm>
          <a:prstGeom prst="rect">
            <a:avLst/>
          </a:prstGeom>
        </p:spPr>
        <p:txBody>
          <a:bodyPr vert="horz" lIns="91440" tIns="45720" rIns="91440" bIns="45720" rtlCol="0" anchor="ctr"/>
          <a:lstStyle>
            <a:lvl1pPr algn="l" eaLnBrk="1" hangingPunct="1">
              <a:defRPr sz="900">
                <a:solidFill>
                  <a:srgbClr val="FFFFFF"/>
                </a:solidFill>
              </a:defRPr>
            </a:lvl1pPr>
          </a:lstStyle>
          <a:p>
            <a:pPr fontAlgn="base">
              <a:spcBef>
                <a:spcPct val="0"/>
              </a:spcBef>
              <a:spcAft>
                <a:spcPct val="0"/>
              </a:spcAft>
              <a:defRPr/>
            </a:pPr>
            <a:endParaRPr lang="en-GB">
              <a:latin typeface="Times New Roman" panose="02020603050405020304" pitchFamily="18" charset="0"/>
            </a:endParaRPr>
          </a:p>
        </p:txBody>
      </p:sp>
      <p:sp>
        <p:nvSpPr>
          <p:cNvPr id="5" name="Footer Placeholder 4">
            <a:extLst>
              <a:ext uri="{FF2B5EF4-FFF2-40B4-BE49-F238E27FC236}">
                <a16:creationId xmlns:a16="http://schemas.microsoft.com/office/drawing/2014/main" id="{91A4FFB7-756E-4585-97F3-AD2899D933E2}"/>
              </a:ext>
            </a:extLst>
          </p:cNvPr>
          <p:cNvSpPr>
            <a:spLocks noGrp="1"/>
          </p:cNvSpPr>
          <p:nvPr>
            <p:ph type="ftr" sz="quarter" idx="3"/>
          </p:nvPr>
        </p:nvSpPr>
        <p:spPr>
          <a:xfrm>
            <a:off x="3429000" y="19052"/>
            <a:ext cx="4114800" cy="328613"/>
          </a:xfrm>
          <a:prstGeom prst="rect">
            <a:avLst/>
          </a:prstGeom>
        </p:spPr>
        <p:txBody>
          <a:bodyPr vert="horz" lIns="91440" tIns="45720" rIns="91440" bIns="45720" rtlCol="0" anchor="ctr"/>
          <a:lstStyle>
            <a:lvl1pPr algn="ctr" eaLnBrk="1" hangingPunct="1">
              <a:defRPr sz="900">
                <a:solidFill>
                  <a:srgbClr val="FFFFFF"/>
                </a:solidFill>
              </a:defRPr>
            </a:lvl1pPr>
          </a:lstStyle>
          <a:p>
            <a:pPr fontAlgn="base">
              <a:spcBef>
                <a:spcPct val="0"/>
              </a:spcBef>
              <a:spcAft>
                <a:spcPct val="0"/>
              </a:spcAft>
              <a:defRPr/>
            </a:pPr>
            <a:endParaRPr lang="en-GB">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8BD706C7-FF43-42E6-AB28-064D70A92BD4}"/>
              </a:ext>
            </a:extLst>
          </p:cNvPr>
          <p:cNvSpPr>
            <a:spLocks noGrp="1"/>
          </p:cNvSpPr>
          <p:nvPr>
            <p:ph type="sldNum" sz="quarter" idx="4"/>
          </p:nvPr>
        </p:nvSpPr>
        <p:spPr>
          <a:xfrm>
            <a:off x="7620000" y="19052"/>
            <a:ext cx="1066800" cy="328613"/>
          </a:xfrm>
          <a:prstGeom prst="rect">
            <a:avLst/>
          </a:prstGeom>
        </p:spPr>
        <p:txBody>
          <a:bodyPr vert="horz" wrap="square" lIns="91440" tIns="45720" rIns="91440" bIns="45720" numCol="1" anchor="ctr" anchorCtr="0" compatLnSpc="1">
            <a:prstTxWarp prst="textNoShape">
              <a:avLst/>
            </a:prstTxWarp>
          </a:bodyPr>
          <a:lstStyle>
            <a:lvl1pPr eaLnBrk="1" hangingPunct="1">
              <a:defRPr sz="1050" b="1">
                <a:solidFill>
                  <a:srgbClr val="FFFFFF"/>
                </a:solidFill>
              </a:defRPr>
            </a:lvl1pPr>
          </a:lstStyle>
          <a:p>
            <a:pPr fontAlgn="base">
              <a:spcBef>
                <a:spcPct val="0"/>
              </a:spcBef>
              <a:spcAft>
                <a:spcPct val="0"/>
              </a:spcAft>
            </a:pPr>
            <a:fld id="{936CFEE3-927E-4E03-9C30-D9BB926957F6}" type="slidenum">
              <a:rPr lang="en-GB" altLang="en-US" smtClean="0">
                <a:latin typeface="Times New Roman" panose="02020603050405020304" pitchFamily="18" charset="0"/>
              </a:rPr>
              <a:pPr fontAlgn="base">
                <a:spcBef>
                  <a:spcPct val="0"/>
                </a:spcBef>
                <a:spcAft>
                  <a:spcPct val="0"/>
                </a:spcAft>
              </a:pPr>
              <a:t>‹#›</a:t>
            </a:fld>
            <a:endParaRPr lang="en-GB" altLang="en-US">
              <a:latin typeface="Times New Roman" panose="02020603050405020304" pitchFamily="18" charset="0"/>
            </a:endParaRPr>
          </a:p>
        </p:txBody>
      </p:sp>
    </p:spTree>
    <p:extLst>
      <p:ext uri="{BB962C8B-B14F-4D97-AF65-F5344CB8AC3E}">
        <p14:creationId xmlns:p14="http://schemas.microsoft.com/office/powerpoint/2010/main" val="2011205244"/>
      </p:ext>
    </p:extLst>
  </p:cSld>
  <p:clrMap bg1="lt1" tx1="dk1" bg2="lt2" tx2="dk2" accent1="accent1" accent2="accent2" accent3="accent3" accent4="accent4" accent5="accent5" accent6="accent6" hlink="hlink" folHlink="folHlink"/>
  <p:sldLayoutIdLst>
    <p:sldLayoutId id="2147489553" r:id="rId1"/>
    <p:sldLayoutId id="2147489554" r:id="rId2"/>
    <p:sldLayoutId id="2147489555" r:id="rId3"/>
    <p:sldLayoutId id="2147489556" r:id="rId4"/>
    <p:sldLayoutId id="2147489557" r:id="rId5"/>
    <p:sldLayoutId id="2147489558" r:id="rId6"/>
    <p:sldLayoutId id="2147489559" r:id="rId7"/>
    <p:sldLayoutId id="2147489560" r:id="rId8"/>
    <p:sldLayoutId id="2147489561" r:id="rId9"/>
    <p:sldLayoutId id="2147489562" r:id="rId10"/>
    <p:sldLayoutId id="2147489563" r:id="rId11"/>
    <p:sldLayoutId id="2147489564" r:id="rId12"/>
    <p:sldLayoutId id="2147489565" r:id="rId13"/>
  </p:sldLayoutIdLst>
  <mc:AlternateContent xmlns:mc="http://schemas.openxmlformats.org/markup-compatibility/2006" xmlns:p14="http://schemas.microsoft.com/office/powerpoint/2010/main">
    <mc:Choice Requires="p14">
      <p:transition spd="slow" p14:dur="1250">
        <p:cut/>
      </p:transition>
    </mc:Choice>
    <mc:Fallback xmlns="">
      <p:transition spd="slow">
        <p:cut/>
      </p:transition>
    </mc:Fallback>
  </mc:AlternateContent>
  <p:txStyles>
    <p:titleStyle>
      <a:lvl1pPr algn="l" rtl="0" eaLnBrk="0" fontAlgn="base" hangingPunct="0">
        <a:spcBef>
          <a:spcPct val="0"/>
        </a:spcBef>
        <a:spcAft>
          <a:spcPct val="0"/>
        </a:spcAft>
        <a:defRPr sz="3000" kern="1200" spc="-75">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342900" algn="l" rtl="0" eaLnBrk="1" fontAlgn="base" hangingPunct="1">
        <a:spcBef>
          <a:spcPct val="0"/>
        </a:spcBef>
        <a:spcAft>
          <a:spcPct val="0"/>
        </a:spcAft>
        <a:defRPr sz="3000">
          <a:solidFill>
            <a:schemeClr val="tx2"/>
          </a:solidFill>
          <a:latin typeface="Arial" charset="0"/>
        </a:defRPr>
      </a:lvl6pPr>
      <a:lvl7pPr marL="685800" algn="l" rtl="0" eaLnBrk="1" fontAlgn="base" hangingPunct="1">
        <a:spcBef>
          <a:spcPct val="0"/>
        </a:spcBef>
        <a:spcAft>
          <a:spcPct val="0"/>
        </a:spcAft>
        <a:defRPr sz="3000">
          <a:solidFill>
            <a:schemeClr val="tx2"/>
          </a:solidFill>
          <a:latin typeface="Arial" charset="0"/>
        </a:defRPr>
      </a:lvl7pPr>
      <a:lvl8pPr marL="1028700" algn="l" rtl="0" eaLnBrk="1" fontAlgn="base" hangingPunct="1">
        <a:spcBef>
          <a:spcPct val="0"/>
        </a:spcBef>
        <a:spcAft>
          <a:spcPct val="0"/>
        </a:spcAft>
        <a:defRPr sz="3000">
          <a:solidFill>
            <a:schemeClr val="tx2"/>
          </a:solidFill>
          <a:latin typeface="Arial" charset="0"/>
        </a:defRPr>
      </a:lvl8pPr>
      <a:lvl9pPr marL="1371600" algn="l" rtl="0" eaLnBrk="1" fontAlgn="base" hangingPunct="1">
        <a:spcBef>
          <a:spcPct val="0"/>
        </a:spcBef>
        <a:spcAft>
          <a:spcPct val="0"/>
        </a:spcAft>
        <a:defRPr sz="3000">
          <a:solidFill>
            <a:schemeClr val="tx2"/>
          </a:solidFill>
          <a:latin typeface="Arial" charset="0"/>
        </a:defRPr>
      </a:lvl9pPr>
    </p:titleStyle>
    <p:bodyStyle>
      <a:lvl1pPr marL="136922" indent="-136922" algn="l" rtl="0" eaLnBrk="0" fontAlgn="base" hangingPunct="0">
        <a:spcBef>
          <a:spcPct val="20000"/>
        </a:spcBef>
        <a:spcAft>
          <a:spcPct val="0"/>
        </a:spcAft>
        <a:buClr>
          <a:schemeClr val="accent1"/>
        </a:buClr>
        <a:buSzPct val="85000"/>
        <a:buFont typeface="Arial" panose="020B0604020202020204" pitchFamily="34" charset="0"/>
        <a:buChar char="•"/>
        <a:defRPr sz="1800" kern="1200">
          <a:solidFill>
            <a:schemeClr val="tx1"/>
          </a:solidFill>
          <a:latin typeface="+mn-lt"/>
          <a:ea typeface="+mn-ea"/>
          <a:cs typeface="+mn-cs"/>
        </a:defRPr>
      </a:lvl1pPr>
      <a:lvl2pPr marL="342900" indent="-136922" algn="l" rtl="0" eaLnBrk="0" fontAlgn="base" hangingPunct="0">
        <a:spcBef>
          <a:spcPct val="20000"/>
        </a:spcBef>
        <a:spcAft>
          <a:spcPct val="0"/>
        </a:spcAft>
        <a:buClr>
          <a:schemeClr val="accent1"/>
        </a:buClr>
        <a:buSzPct val="85000"/>
        <a:buFont typeface="Arial" panose="020B0604020202020204" pitchFamily="34" charset="0"/>
        <a:buChar char="•"/>
        <a:defRPr sz="1500" kern="1200">
          <a:solidFill>
            <a:schemeClr val="tx1"/>
          </a:solidFill>
          <a:latin typeface="+mn-lt"/>
          <a:ea typeface="+mn-ea"/>
          <a:cs typeface="+mn-cs"/>
        </a:defRPr>
      </a:lvl2pPr>
      <a:lvl3pPr marL="547688" indent="-136922" algn="l" rtl="0" eaLnBrk="0" fontAlgn="base" hangingPunct="0">
        <a:spcBef>
          <a:spcPct val="20000"/>
        </a:spcBef>
        <a:spcAft>
          <a:spcPct val="0"/>
        </a:spcAft>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753666" indent="-136922" algn="l" rtl="0" eaLnBrk="0" fontAlgn="base" hangingPunct="0">
        <a:spcBef>
          <a:spcPct val="20000"/>
        </a:spcBef>
        <a:spcAft>
          <a:spcPct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890588" indent="-102394" algn="l" rtl="0" eaLnBrk="0" fontAlgn="base" hangingPunct="0">
        <a:spcBef>
          <a:spcPct val="20000"/>
        </a:spcBef>
        <a:spcAft>
          <a:spcPct val="0"/>
        </a:spcAft>
        <a:buClr>
          <a:schemeClr val="accent1"/>
        </a:buClr>
        <a:buSzPct val="100000"/>
        <a:buFont typeface="Arial" panose="020B0604020202020204" pitchFamily="34" charset="0"/>
        <a:buChar char="•"/>
        <a:defRPr sz="1050" kern="120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1737EC-5103-4270-9102-1034678EB3D4}"/>
              </a:ext>
            </a:extLst>
          </p:cNvPr>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 name="Title Placeholder 1">
            <a:extLst>
              <a:ext uri="{FF2B5EF4-FFF2-40B4-BE49-F238E27FC236}">
                <a16:creationId xmlns:a16="http://schemas.microsoft.com/office/drawing/2014/main" id="{C1D6E08F-B08E-4841-98A3-3D48A335C012}"/>
              </a:ext>
            </a:extLst>
          </p:cNvPr>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172" name="Text Placeholder 2">
            <a:extLst>
              <a:ext uri="{FF2B5EF4-FFF2-40B4-BE49-F238E27FC236}">
                <a16:creationId xmlns:a16="http://schemas.microsoft.com/office/drawing/2014/main" id="{56F36721-3694-4F2B-B40D-D87C632C2616}"/>
              </a:ext>
            </a:extLst>
          </p:cNvPr>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8F1361B9-1C57-4FAD-8E85-C95F4293A664}"/>
              </a:ext>
            </a:extLst>
          </p:cNvPr>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4" name="Date Placeholder 3">
            <a:extLst>
              <a:ext uri="{FF2B5EF4-FFF2-40B4-BE49-F238E27FC236}">
                <a16:creationId xmlns:a16="http://schemas.microsoft.com/office/drawing/2014/main" id="{A9860674-B1D3-47EA-9C17-CEB1BC78C955}"/>
              </a:ext>
            </a:extLst>
          </p:cNvPr>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eaLnBrk="1" hangingPunct="1">
              <a:defRPr sz="1200">
                <a:solidFill>
                  <a:srgbClr val="FFFFFF"/>
                </a:solidFill>
              </a:defRPr>
            </a:lvl1pPr>
          </a:lstStyle>
          <a:p>
            <a:pPr>
              <a:defRPr/>
            </a:pPr>
            <a:endParaRPr lang="en-GB"/>
          </a:p>
        </p:txBody>
      </p:sp>
      <p:sp>
        <p:nvSpPr>
          <p:cNvPr id="5" name="Footer Placeholder 4">
            <a:extLst>
              <a:ext uri="{FF2B5EF4-FFF2-40B4-BE49-F238E27FC236}">
                <a16:creationId xmlns:a16="http://schemas.microsoft.com/office/drawing/2014/main" id="{FDD0593E-23B5-4229-9EEB-83FCBBE8DC45}"/>
              </a:ext>
            </a:extLst>
          </p:cNvPr>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eaLnBrk="1" hangingPunct="1">
              <a:defRPr sz="1200">
                <a:solidFill>
                  <a:srgbClr val="FFFFFF"/>
                </a:solidFill>
              </a:defRPr>
            </a:lvl1pPr>
          </a:lstStyle>
          <a:p>
            <a:pPr>
              <a:defRPr/>
            </a:pPr>
            <a:endParaRPr lang="en-GB"/>
          </a:p>
        </p:txBody>
      </p:sp>
      <p:sp>
        <p:nvSpPr>
          <p:cNvPr id="6" name="Slide Number Placeholder 5">
            <a:extLst>
              <a:ext uri="{FF2B5EF4-FFF2-40B4-BE49-F238E27FC236}">
                <a16:creationId xmlns:a16="http://schemas.microsoft.com/office/drawing/2014/main" id="{2B8AF1A0-C84B-4D60-B70D-ACC9D0B449CF}"/>
              </a:ext>
            </a:extLst>
          </p:cNvPr>
          <p:cNvSpPr>
            <a:spLocks noGrp="1"/>
          </p:cNvSpPr>
          <p:nvPr>
            <p:ph type="sldNum" sz="quarter" idx="4"/>
          </p:nvPr>
        </p:nvSpPr>
        <p:spPr>
          <a:xfrm>
            <a:off x="7620000" y="19050"/>
            <a:ext cx="1066800" cy="328613"/>
          </a:xfrm>
          <a:prstGeom prst="rect">
            <a:avLst/>
          </a:prstGeom>
        </p:spPr>
        <p:txBody>
          <a:bodyPr vert="horz" wrap="square" lIns="91440" tIns="45720" rIns="91440" bIns="45720" numCol="1" anchor="ctr" anchorCtr="0" compatLnSpc="1">
            <a:prstTxWarp prst="textNoShape">
              <a:avLst/>
            </a:prstTxWarp>
          </a:bodyPr>
          <a:lstStyle>
            <a:lvl1pPr eaLnBrk="1" hangingPunct="1">
              <a:defRPr sz="1400" b="1">
                <a:solidFill>
                  <a:srgbClr val="FFFFFF"/>
                </a:solidFill>
              </a:defRPr>
            </a:lvl1pPr>
          </a:lstStyle>
          <a:p>
            <a:pPr>
              <a:defRPr/>
            </a:pPr>
            <a:fld id="{3E81E981-A9AC-459B-B97E-2774D0E0C6BC}" type="slidenum">
              <a:rPr lang="en-GB" altLang="en-US"/>
              <a:pPr>
                <a:defRPr/>
              </a:pPr>
              <a:t>‹#›</a:t>
            </a:fld>
            <a:endParaRPr lang="en-GB" altLang="en-US"/>
          </a:p>
        </p:txBody>
      </p:sp>
      <p:pic>
        <p:nvPicPr>
          <p:cNvPr id="7177" name="Picture 2">
            <a:extLst>
              <a:ext uri="{FF2B5EF4-FFF2-40B4-BE49-F238E27FC236}">
                <a16:creationId xmlns:a16="http://schemas.microsoft.com/office/drawing/2014/main" id="{75567AEC-4496-438C-B2B6-A730CD7DB54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31">
            <a:extLst>
              <a:ext uri="{FF2B5EF4-FFF2-40B4-BE49-F238E27FC236}">
                <a16:creationId xmlns:a16="http://schemas.microsoft.com/office/drawing/2014/main" id="{C0902672-2367-4D99-99EA-0C9927DCB11F}"/>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2" name="Shape 32">
            <a:extLst>
              <a:ext uri="{FF2B5EF4-FFF2-40B4-BE49-F238E27FC236}">
                <a16:creationId xmlns:a16="http://schemas.microsoft.com/office/drawing/2014/main" id="{36D3937C-026A-4A4B-A79E-5FF5651134DC}"/>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3" name="Shape 33">
            <a:extLst>
              <a:ext uri="{FF2B5EF4-FFF2-40B4-BE49-F238E27FC236}">
                <a16:creationId xmlns:a16="http://schemas.microsoft.com/office/drawing/2014/main" id="{61FE5782-16E7-44B0-90F7-8696ABDF1325}"/>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4" name="Shape 34">
            <a:extLst>
              <a:ext uri="{FF2B5EF4-FFF2-40B4-BE49-F238E27FC236}">
                <a16:creationId xmlns:a16="http://schemas.microsoft.com/office/drawing/2014/main" id="{DCA8ADAC-3C52-4062-B040-EC3BF8DF87B5}"/>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344" r:id="rId1"/>
    <p:sldLayoutId id="2147489345" r:id="rId2"/>
    <p:sldLayoutId id="2147489346" r:id="rId3"/>
    <p:sldLayoutId id="2147489347" r:id="rId4"/>
    <p:sldLayoutId id="2147489348" r:id="rId5"/>
    <p:sldLayoutId id="2147489349" r:id="rId6"/>
    <p:sldLayoutId id="2147489350" r:id="rId7"/>
    <p:sldLayoutId id="2147489351" r:id="rId8"/>
    <p:sldLayoutId id="2147489352" r:id="rId9"/>
    <p:sldLayoutId id="2147489353" r:id="rId10"/>
    <p:sldLayoutId id="2147489354" r:id="rId11"/>
    <p:sldLayoutId id="2147489355" r:id="rId12"/>
  </p:sldLayoutIdLst>
  <p:hf sldNum="0" hdr="0" dt="0"/>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sz="2400"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91C18DF3-DAB3-4D69-856C-1007EB1D1F3C}"/>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GB"/>
              <a:t>Click to edit Master title style</a:t>
            </a:r>
          </a:p>
        </p:txBody>
      </p:sp>
      <p:sp>
        <p:nvSpPr>
          <p:cNvPr id="8195" name="Text Placeholder 2">
            <a:extLst>
              <a:ext uri="{FF2B5EF4-FFF2-40B4-BE49-F238E27FC236}">
                <a16:creationId xmlns:a16="http://schemas.microsoft.com/office/drawing/2014/main" id="{CD8FC84A-0710-4203-B301-8EB08AE63815}"/>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GB"/>
              <a:t>Click to edit Master text styles</a:t>
            </a:r>
          </a:p>
          <a:p>
            <a:pPr lvl="1"/>
            <a:r>
              <a:rPr lang="en-US" altLang="en-GB"/>
              <a:t>Second level</a:t>
            </a:r>
          </a:p>
          <a:p>
            <a:pPr lvl="2"/>
            <a:r>
              <a:rPr lang="en-US" altLang="en-GB"/>
              <a:t>Third level</a:t>
            </a:r>
          </a:p>
          <a:p>
            <a:pPr lvl="3"/>
            <a:r>
              <a:rPr lang="en-US" altLang="en-GB"/>
              <a:t>Fourth level</a:t>
            </a:r>
          </a:p>
          <a:p>
            <a:pPr lvl="4"/>
            <a:r>
              <a:rPr lang="en-US" altLang="en-GB"/>
              <a:t>Fifth level</a:t>
            </a:r>
          </a:p>
        </p:txBody>
      </p:sp>
      <p:sp>
        <p:nvSpPr>
          <p:cNvPr id="4" name="Date Placeholder 3">
            <a:extLst>
              <a:ext uri="{FF2B5EF4-FFF2-40B4-BE49-F238E27FC236}">
                <a16:creationId xmlns:a16="http://schemas.microsoft.com/office/drawing/2014/main" id="{A0E511D6-6DAE-4FA8-B115-E7F2449D173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A24DA65B-D54B-443C-B7FF-8E782C43D54D}" type="datetime1">
              <a:rPr lang="en-US"/>
              <a:pPr>
                <a:defRPr/>
              </a:pPr>
              <a:t>10/20/2023</a:t>
            </a:fld>
            <a:endParaRPr lang="en-US"/>
          </a:p>
        </p:txBody>
      </p:sp>
      <p:sp>
        <p:nvSpPr>
          <p:cNvPr id="5" name="Footer Placeholder 4">
            <a:extLst>
              <a:ext uri="{FF2B5EF4-FFF2-40B4-BE49-F238E27FC236}">
                <a16:creationId xmlns:a16="http://schemas.microsoft.com/office/drawing/2014/main" id="{1F0F0075-4AA7-4E4B-89DC-F01C39B12ED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5FACCD57-9512-4874-B67E-711CCDAD5A6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7094D2B1-2235-4990-93B4-1D63B27C04DB}" type="slidenum">
              <a:rPr lang="en-US" altLang="en-US"/>
              <a:pPr>
                <a:defRPr/>
              </a:pPr>
              <a:t>‹#›</a:t>
            </a:fld>
            <a:endParaRPr lang="en-US" altLang="en-US"/>
          </a:p>
        </p:txBody>
      </p:sp>
      <p:pic>
        <p:nvPicPr>
          <p:cNvPr id="8199" name="Picture 2">
            <a:extLst>
              <a:ext uri="{FF2B5EF4-FFF2-40B4-BE49-F238E27FC236}">
                <a16:creationId xmlns:a16="http://schemas.microsoft.com/office/drawing/2014/main" id="{4C3B290C-2901-4234-B609-FB65E7C8EB0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hape 31">
            <a:extLst>
              <a:ext uri="{FF2B5EF4-FFF2-40B4-BE49-F238E27FC236}">
                <a16:creationId xmlns:a16="http://schemas.microsoft.com/office/drawing/2014/main" id="{92E5995F-4C91-4AF0-9AA3-1EFBD1BA62C7}"/>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2">
            <a:extLst>
              <a:ext uri="{FF2B5EF4-FFF2-40B4-BE49-F238E27FC236}">
                <a16:creationId xmlns:a16="http://schemas.microsoft.com/office/drawing/2014/main" id="{7B11BA74-8721-4A22-98FC-8BE4F21A64FC}"/>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0" name="Shape 33">
            <a:extLst>
              <a:ext uri="{FF2B5EF4-FFF2-40B4-BE49-F238E27FC236}">
                <a16:creationId xmlns:a16="http://schemas.microsoft.com/office/drawing/2014/main" id="{DCA18C2E-8777-45DE-8CEA-1E42D479824A}"/>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Shape 34">
            <a:extLst>
              <a:ext uri="{FF2B5EF4-FFF2-40B4-BE49-F238E27FC236}">
                <a16:creationId xmlns:a16="http://schemas.microsoft.com/office/drawing/2014/main" id="{D8274318-E29F-4B47-87BA-1AE162D20B35}"/>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356" r:id="rId1"/>
    <p:sldLayoutId id="2147489357" r:id="rId2"/>
    <p:sldLayoutId id="2147489358" r:id="rId3"/>
    <p:sldLayoutId id="2147489359" r:id="rId4"/>
    <p:sldLayoutId id="2147489360" r:id="rId5"/>
    <p:sldLayoutId id="2147489361" r:id="rId6"/>
    <p:sldLayoutId id="2147489362" r:id="rId7"/>
    <p:sldLayoutId id="2147489363" r:id="rId8"/>
    <p:sldLayoutId id="2147489364" r:id="rId9"/>
    <p:sldLayoutId id="2147489365" r:id="rId10"/>
    <p:sldLayoutId id="2147489366" r:id="rId11"/>
  </p:sldLayoutIdLst>
  <p:hf sldNum="0" hd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8EB009-B41A-45C8-88D7-D666620450BF}"/>
              </a:ext>
            </a:extLst>
          </p:cNvPr>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 name="Title Placeholder 1">
            <a:extLst>
              <a:ext uri="{FF2B5EF4-FFF2-40B4-BE49-F238E27FC236}">
                <a16:creationId xmlns:a16="http://schemas.microsoft.com/office/drawing/2014/main" id="{7C56BAC2-3A41-472A-BE0F-9D9DF7DA5B64}"/>
              </a:ext>
            </a:extLst>
          </p:cNvPr>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5364" name="Text Placeholder 2">
            <a:extLst>
              <a:ext uri="{FF2B5EF4-FFF2-40B4-BE49-F238E27FC236}">
                <a16:creationId xmlns:a16="http://schemas.microsoft.com/office/drawing/2014/main" id="{7DA28A67-D584-439A-B51B-65D9E8D333FE}"/>
              </a:ext>
            </a:extLst>
          </p:cNvPr>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96EE0AB7-146B-4110-8DB5-1A12902E9FAC}"/>
              </a:ext>
            </a:extLst>
          </p:cNvPr>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4" name="Date Placeholder 3">
            <a:extLst>
              <a:ext uri="{FF2B5EF4-FFF2-40B4-BE49-F238E27FC236}">
                <a16:creationId xmlns:a16="http://schemas.microsoft.com/office/drawing/2014/main" id="{920D028F-1A72-4CF2-88FB-638083D31E5C}"/>
              </a:ext>
            </a:extLst>
          </p:cNvPr>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eaLnBrk="1" hangingPunct="1">
              <a:defRPr sz="1200">
                <a:solidFill>
                  <a:srgbClr val="FFFFFF"/>
                </a:solidFill>
              </a:defRPr>
            </a:lvl1pPr>
          </a:lstStyle>
          <a:p>
            <a:pPr>
              <a:defRPr/>
            </a:pPr>
            <a:endParaRPr lang="en-GB"/>
          </a:p>
        </p:txBody>
      </p:sp>
      <p:sp>
        <p:nvSpPr>
          <p:cNvPr id="5" name="Footer Placeholder 4">
            <a:extLst>
              <a:ext uri="{FF2B5EF4-FFF2-40B4-BE49-F238E27FC236}">
                <a16:creationId xmlns:a16="http://schemas.microsoft.com/office/drawing/2014/main" id="{B33B9AC3-AC4D-4643-9317-69D3B6826986}"/>
              </a:ext>
            </a:extLst>
          </p:cNvPr>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eaLnBrk="1" hangingPunct="1">
              <a:defRPr sz="1200">
                <a:solidFill>
                  <a:srgbClr val="FFFFFF"/>
                </a:solidFill>
              </a:defRPr>
            </a:lvl1pPr>
          </a:lstStyle>
          <a:p>
            <a:pPr>
              <a:defRPr/>
            </a:pPr>
            <a:endParaRPr lang="en-GB"/>
          </a:p>
        </p:txBody>
      </p:sp>
      <p:sp>
        <p:nvSpPr>
          <p:cNvPr id="6" name="Slide Number Placeholder 5">
            <a:extLst>
              <a:ext uri="{FF2B5EF4-FFF2-40B4-BE49-F238E27FC236}">
                <a16:creationId xmlns:a16="http://schemas.microsoft.com/office/drawing/2014/main" id="{0BE69A64-BA1F-47B2-99F6-6F67FB4C8AB1}"/>
              </a:ext>
            </a:extLst>
          </p:cNvPr>
          <p:cNvSpPr>
            <a:spLocks noGrp="1"/>
          </p:cNvSpPr>
          <p:nvPr>
            <p:ph type="sldNum" sz="quarter" idx="4"/>
          </p:nvPr>
        </p:nvSpPr>
        <p:spPr>
          <a:xfrm>
            <a:off x="7620000" y="19050"/>
            <a:ext cx="1066800" cy="328613"/>
          </a:xfrm>
          <a:prstGeom prst="rect">
            <a:avLst/>
          </a:prstGeom>
        </p:spPr>
        <p:txBody>
          <a:bodyPr vert="horz" wrap="square" lIns="91440" tIns="45720" rIns="91440" bIns="45720" numCol="1" anchor="ctr" anchorCtr="0" compatLnSpc="1">
            <a:prstTxWarp prst="textNoShape">
              <a:avLst/>
            </a:prstTxWarp>
          </a:bodyPr>
          <a:lstStyle>
            <a:lvl1pPr eaLnBrk="1" hangingPunct="1">
              <a:defRPr sz="1400" b="1">
                <a:solidFill>
                  <a:srgbClr val="FFFFFF"/>
                </a:solidFill>
              </a:defRPr>
            </a:lvl1pPr>
          </a:lstStyle>
          <a:p>
            <a:pPr>
              <a:defRPr/>
            </a:pPr>
            <a:fld id="{FAE7118D-0FC6-418D-BC75-E3842E4AE2BF}" type="slidenum">
              <a:rPr lang="en-GB" altLang="en-US"/>
              <a:pPr>
                <a:defRPr/>
              </a:pPr>
              <a:t>‹#›</a:t>
            </a:fld>
            <a:endParaRPr lang="en-GB" altLang="en-US"/>
          </a:p>
        </p:txBody>
      </p:sp>
      <p:pic>
        <p:nvPicPr>
          <p:cNvPr id="15369" name="Picture 2">
            <a:extLst>
              <a:ext uri="{FF2B5EF4-FFF2-40B4-BE49-F238E27FC236}">
                <a16:creationId xmlns:a16="http://schemas.microsoft.com/office/drawing/2014/main" id="{FD78F436-C14A-46A8-81EE-8AA0CD96AD4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31">
            <a:extLst>
              <a:ext uri="{FF2B5EF4-FFF2-40B4-BE49-F238E27FC236}">
                <a16:creationId xmlns:a16="http://schemas.microsoft.com/office/drawing/2014/main" id="{C0C32AF4-4F91-4369-9376-21B8224A09B9}"/>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2" name="Shape 32">
            <a:extLst>
              <a:ext uri="{FF2B5EF4-FFF2-40B4-BE49-F238E27FC236}">
                <a16:creationId xmlns:a16="http://schemas.microsoft.com/office/drawing/2014/main" id="{8DCFB3C3-8208-405E-B06F-C2C373314B8C}"/>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3" name="Shape 33">
            <a:extLst>
              <a:ext uri="{FF2B5EF4-FFF2-40B4-BE49-F238E27FC236}">
                <a16:creationId xmlns:a16="http://schemas.microsoft.com/office/drawing/2014/main" id="{071BE692-CC0B-4D06-B42C-046E19A709E9}"/>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4" name="Shape 34">
            <a:extLst>
              <a:ext uri="{FF2B5EF4-FFF2-40B4-BE49-F238E27FC236}">
                <a16:creationId xmlns:a16="http://schemas.microsoft.com/office/drawing/2014/main" id="{CCDC82A6-890D-43E5-90F1-60E614164F0B}"/>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393" r:id="rId1"/>
    <p:sldLayoutId id="2147489394" r:id="rId2"/>
    <p:sldLayoutId id="2147489395" r:id="rId3"/>
    <p:sldLayoutId id="2147489396" r:id="rId4"/>
    <p:sldLayoutId id="2147489397" r:id="rId5"/>
    <p:sldLayoutId id="2147489398" r:id="rId6"/>
    <p:sldLayoutId id="2147489399" r:id="rId7"/>
    <p:sldLayoutId id="2147489400" r:id="rId8"/>
    <p:sldLayoutId id="2147489401" r:id="rId9"/>
    <p:sldLayoutId id="2147489402" r:id="rId10"/>
    <p:sldLayoutId id="2147489403" r:id="rId11"/>
    <p:sldLayoutId id="2147489404" r:id="rId12"/>
  </p:sldLayoutIdLst>
  <p:hf sldNum="0" hdr="0" dt="0"/>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sz="2400"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F85A8F3-2543-470C-9963-B6DFA7524CC2}"/>
              </a:ext>
            </a:extLst>
          </p:cNvPr>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 name="Title Placeholder 1">
            <a:extLst>
              <a:ext uri="{FF2B5EF4-FFF2-40B4-BE49-F238E27FC236}">
                <a16:creationId xmlns:a16="http://schemas.microsoft.com/office/drawing/2014/main" id="{920BA804-EC92-4F26-ADFE-CD39AD38A96C}"/>
              </a:ext>
            </a:extLst>
          </p:cNvPr>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172" name="Text Placeholder 2">
            <a:extLst>
              <a:ext uri="{FF2B5EF4-FFF2-40B4-BE49-F238E27FC236}">
                <a16:creationId xmlns:a16="http://schemas.microsoft.com/office/drawing/2014/main" id="{7DABC76C-91FC-4614-B90D-DC3F70A48ED0}"/>
              </a:ext>
            </a:extLst>
          </p:cNvPr>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9CC03514-D07D-42CD-8FFB-A7FE73FB2E39}"/>
              </a:ext>
            </a:extLst>
          </p:cNvPr>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4" name="Date Placeholder 3">
            <a:extLst>
              <a:ext uri="{FF2B5EF4-FFF2-40B4-BE49-F238E27FC236}">
                <a16:creationId xmlns:a16="http://schemas.microsoft.com/office/drawing/2014/main" id="{EC2D0016-0094-4922-B2AE-007C25F5FAF1}"/>
              </a:ext>
            </a:extLst>
          </p:cNvPr>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eaLnBrk="1" hangingPunct="1">
              <a:defRPr sz="1200">
                <a:solidFill>
                  <a:srgbClr val="FFFFFF"/>
                </a:solidFill>
              </a:defRPr>
            </a:lvl1pPr>
          </a:lstStyle>
          <a:p>
            <a:pPr>
              <a:defRPr/>
            </a:pPr>
            <a:endParaRPr lang="en-GB"/>
          </a:p>
        </p:txBody>
      </p:sp>
      <p:sp>
        <p:nvSpPr>
          <p:cNvPr id="5" name="Footer Placeholder 4">
            <a:extLst>
              <a:ext uri="{FF2B5EF4-FFF2-40B4-BE49-F238E27FC236}">
                <a16:creationId xmlns:a16="http://schemas.microsoft.com/office/drawing/2014/main" id="{C4F69828-4580-4D0A-9289-86BE4E2AF8BC}"/>
              </a:ext>
            </a:extLst>
          </p:cNvPr>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eaLnBrk="1" hangingPunct="1">
              <a:defRPr sz="1200">
                <a:solidFill>
                  <a:srgbClr val="FFFFFF"/>
                </a:solidFill>
              </a:defRPr>
            </a:lvl1pPr>
          </a:lstStyle>
          <a:p>
            <a:pPr>
              <a:defRPr/>
            </a:pPr>
            <a:endParaRPr lang="en-GB"/>
          </a:p>
        </p:txBody>
      </p:sp>
      <p:sp>
        <p:nvSpPr>
          <p:cNvPr id="6" name="Slide Number Placeholder 5">
            <a:extLst>
              <a:ext uri="{FF2B5EF4-FFF2-40B4-BE49-F238E27FC236}">
                <a16:creationId xmlns:a16="http://schemas.microsoft.com/office/drawing/2014/main" id="{AD430AE5-9307-40D1-92AB-0D51CA176E29}"/>
              </a:ext>
            </a:extLst>
          </p:cNvPr>
          <p:cNvSpPr>
            <a:spLocks noGrp="1"/>
          </p:cNvSpPr>
          <p:nvPr>
            <p:ph type="sldNum" sz="quarter" idx="4"/>
          </p:nvPr>
        </p:nvSpPr>
        <p:spPr>
          <a:xfrm>
            <a:off x="7620000" y="19050"/>
            <a:ext cx="1066800" cy="328613"/>
          </a:xfrm>
          <a:prstGeom prst="rect">
            <a:avLst/>
          </a:prstGeom>
        </p:spPr>
        <p:txBody>
          <a:bodyPr vert="horz" wrap="square" lIns="91440" tIns="45720" rIns="91440" bIns="45720" numCol="1" anchor="ctr" anchorCtr="0" compatLnSpc="1">
            <a:prstTxWarp prst="textNoShape">
              <a:avLst/>
            </a:prstTxWarp>
          </a:bodyPr>
          <a:lstStyle>
            <a:lvl1pPr eaLnBrk="1" hangingPunct="1">
              <a:defRPr sz="1400" b="1">
                <a:solidFill>
                  <a:srgbClr val="FFFFFF"/>
                </a:solidFill>
              </a:defRPr>
            </a:lvl1pPr>
          </a:lstStyle>
          <a:p>
            <a:pPr>
              <a:defRPr/>
            </a:pPr>
            <a:fld id="{2C8AA654-4997-44D4-BAE3-7403A462D661}" type="slidenum">
              <a:rPr lang="en-GB" altLang="en-US"/>
              <a:pPr>
                <a:defRPr/>
              </a:pPr>
              <a:t>‹#›</a:t>
            </a:fld>
            <a:endParaRPr lang="en-GB" altLang="en-US"/>
          </a:p>
        </p:txBody>
      </p:sp>
      <p:pic>
        <p:nvPicPr>
          <p:cNvPr id="7177" name="Picture 2">
            <a:extLst>
              <a:ext uri="{FF2B5EF4-FFF2-40B4-BE49-F238E27FC236}">
                <a16:creationId xmlns:a16="http://schemas.microsoft.com/office/drawing/2014/main" id="{15711543-BBEE-40D8-B847-B98F3633B221}"/>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31">
            <a:extLst>
              <a:ext uri="{FF2B5EF4-FFF2-40B4-BE49-F238E27FC236}">
                <a16:creationId xmlns:a16="http://schemas.microsoft.com/office/drawing/2014/main" id="{CFAE9C8F-DFF3-4635-A74C-A10A5CB7BA8D}"/>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2" name="Shape 32">
            <a:extLst>
              <a:ext uri="{FF2B5EF4-FFF2-40B4-BE49-F238E27FC236}">
                <a16:creationId xmlns:a16="http://schemas.microsoft.com/office/drawing/2014/main" id="{5C4A258E-07A8-4875-8B92-A0257855351E}"/>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3" name="Shape 33">
            <a:extLst>
              <a:ext uri="{FF2B5EF4-FFF2-40B4-BE49-F238E27FC236}">
                <a16:creationId xmlns:a16="http://schemas.microsoft.com/office/drawing/2014/main" id="{61E38AD1-E613-4AB3-89CB-731C79196A5A}"/>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4" name="Shape 34">
            <a:extLst>
              <a:ext uri="{FF2B5EF4-FFF2-40B4-BE49-F238E27FC236}">
                <a16:creationId xmlns:a16="http://schemas.microsoft.com/office/drawing/2014/main" id="{1F07C634-72A1-4610-A35E-84F8F65C55FD}"/>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4094660"/>
      </p:ext>
    </p:extLst>
  </p:cSld>
  <p:clrMap bg1="lt1" tx1="dk1" bg2="lt2" tx2="dk2" accent1="accent1" accent2="accent2" accent3="accent3" accent4="accent4" accent5="accent5" accent6="accent6" hlink="hlink" folHlink="folHlink"/>
  <p:sldLayoutIdLst>
    <p:sldLayoutId id="2147489446" r:id="rId1"/>
    <p:sldLayoutId id="2147489447" r:id="rId2"/>
    <p:sldLayoutId id="2147489448" r:id="rId3"/>
    <p:sldLayoutId id="2147489449" r:id="rId4"/>
    <p:sldLayoutId id="2147489450" r:id="rId5"/>
    <p:sldLayoutId id="2147489451" r:id="rId6"/>
    <p:sldLayoutId id="2147489452" r:id="rId7"/>
    <p:sldLayoutId id="2147489453" r:id="rId8"/>
    <p:sldLayoutId id="2147489454" r:id="rId9"/>
    <p:sldLayoutId id="2147489455" r:id="rId10"/>
    <p:sldLayoutId id="2147489456" r:id="rId11"/>
    <p:sldLayoutId id="2147489457" r:id="rId12"/>
  </p:sldLayoutIdLst>
  <p:hf sldNum="0" hdr="0" dt="0"/>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sz="2400"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Shape 6">
            <a:extLst>
              <a:ext uri="{FF2B5EF4-FFF2-40B4-BE49-F238E27FC236}">
                <a16:creationId xmlns:a16="http://schemas.microsoft.com/office/drawing/2014/main" id="{5B8950F8-08D3-474E-9A3D-EBE636D45AF9}"/>
              </a:ext>
            </a:extLst>
          </p:cNvPr>
          <p:cNvSpPr txBox="1">
            <a:spLocks noGrp="1"/>
          </p:cNvSpPr>
          <p:nvPr>
            <p:ph type="title"/>
          </p:nvPr>
        </p:nvSpPr>
        <p:spPr bwMode="auto">
          <a:xfrm>
            <a:off x="893763" y="274638"/>
            <a:ext cx="6462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7171" name="Shape 7">
            <a:extLst>
              <a:ext uri="{FF2B5EF4-FFF2-40B4-BE49-F238E27FC236}">
                <a16:creationId xmlns:a16="http://schemas.microsoft.com/office/drawing/2014/main" id="{6F1CFCDE-3924-46F7-ABAF-719E694DF6D4}"/>
              </a:ext>
            </a:extLst>
          </p:cNvPr>
          <p:cNvSpPr txBox="1">
            <a:spLocks noGrp="1"/>
          </p:cNvSpPr>
          <p:nvPr>
            <p:ph type="body" idx="1"/>
          </p:nvPr>
        </p:nvSpPr>
        <p:spPr bwMode="auto">
          <a:xfrm>
            <a:off x="893763" y="1831975"/>
            <a:ext cx="6462712"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7172" name="Picture 1">
            <a:extLst>
              <a:ext uri="{FF2B5EF4-FFF2-40B4-BE49-F238E27FC236}">
                <a16:creationId xmlns:a16="http://schemas.microsoft.com/office/drawing/2014/main" id="{29E4A69A-03B3-4D63-BEC1-0FB54B6CFA5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31">
            <a:extLst>
              <a:ext uri="{FF2B5EF4-FFF2-40B4-BE49-F238E27FC236}">
                <a16:creationId xmlns:a16="http://schemas.microsoft.com/office/drawing/2014/main" id="{FB9F1E4B-1C00-49E5-A8E6-C6D8FE899968}"/>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2">
            <a:extLst>
              <a:ext uri="{FF2B5EF4-FFF2-40B4-BE49-F238E27FC236}">
                <a16:creationId xmlns:a16="http://schemas.microsoft.com/office/drawing/2014/main" id="{4C64FAD2-F59C-48BA-B575-4F8873B696A4}"/>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3">
            <a:extLst>
              <a:ext uri="{FF2B5EF4-FFF2-40B4-BE49-F238E27FC236}">
                <a16:creationId xmlns:a16="http://schemas.microsoft.com/office/drawing/2014/main" id="{52931B0E-FB95-4442-83AD-362D8FC57215}"/>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4">
            <a:extLst>
              <a:ext uri="{FF2B5EF4-FFF2-40B4-BE49-F238E27FC236}">
                <a16:creationId xmlns:a16="http://schemas.microsoft.com/office/drawing/2014/main" id="{539F8E35-99C1-416B-A1C3-26DDE378F1AF}"/>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1219012"/>
      </p:ext>
    </p:extLst>
  </p:cSld>
  <p:clrMap bg1="lt1" tx1="dk1" bg2="dk2" tx2="lt2" accent1="accent1" accent2="accent2" accent3="accent3" accent4="accent4" accent5="accent5" accent6="accent6" hlink="hlink" folHlink="folHlink"/>
  <p:sldLayoutIdLst>
    <p:sldLayoutId id="2147489459" r:id="rId1"/>
    <p:sldLayoutId id="2147489460" r:id="rId2"/>
    <p:sldLayoutId id="2147489461" r:id="rId3"/>
    <p:sldLayoutId id="2147489536" r:id="rId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Shape 6">
            <a:extLst>
              <a:ext uri="{FF2B5EF4-FFF2-40B4-BE49-F238E27FC236}">
                <a16:creationId xmlns:a16="http://schemas.microsoft.com/office/drawing/2014/main" id="{0A696E5C-BF34-4129-B4F3-2FD0A5E75ADB}"/>
              </a:ext>
            </a:extLst>
          </p:cNvPr>
          <p:cNvSpPr txBox="1">
            <a:spLocks noGrp="1"/>
          </p:cNvSpPr>
          <p:nvPr>
            <p:ph type="title"/>
          </p:nvPr>
        </p:nvSpPr>
        <p:spPr bwMode="auto">
          <a:xfrm>
            <a:off x="893763" y="274638"/>
            <a:ext cx="6462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19459" name="Shape 7">
            <a:extLst>
              <a:ext uri="{FF2B5EF4-FFF2-40B4-BE49-F238E27FC236}">
                <a16:creationId xmlns:a16="http://schemas.microsoft.com/office/drawing/2014/main" id="{E71A329D-A1D3-48E9-B802-B71BFB9E6D44}"/>
              </a:ext>
            </a:extLst>
          </p:cNvPr>
          <p:cNvSpPr txBox="1">
            <a:spLocks noGrp="1"/>
          </p:cNvSpPr>
          <p:nvPr>
            <p:ph type="body" idx="1"/>
          </p:nvPr>
        </p:nvSpPr>
        <p:spPr bwMode="auto">
          <a:xfrm>
            <a:off x="893763" y="1831975"/>
            <a:ext cx="6462712"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9460" name="Picture 1">
            <a:extLst>
              <a:ext uri="{FF2B5EF4-FFF2-40B4-BE49-F238E27FC236}">
                <a16:creationId xmlns:a16="http://schemas.microsoft.com/office/drawing/2014/main" id="{DA8893BF-5873-4A40-9AC0-FCCB3759DDC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31">
            <a:extLst>
              <a:ext uri="{FF2B5EF4-FFF2-40B4-BE49-F238E27FC236}">
                <a16:creationId xmlns:a16="http://schemas.microsoft.com/office/drawing/2014/main" id="{FB9F1E4B-1C00-49E5-A8E6-C6D8FE899968}"/>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2">
            <a:extLst>
              <a:ext uri="{FF2B5EF4-FFF2-40B4-BE49-F238E27FC236}">
                <a16:creationId xmlns:a16="http://schemas.microsoft.com/office/drawing/2014/main" id="{4C64FAD2-F59C-48BA-B575-4F8873B696A4}"/>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3">
            <a:extLst>
              <a:ext uri="{FF2B5EF4-FFF2-40B4-BE49-F238E27FC236}">
                <a16:creationId xmlns:a16="http://schemas.microsoft.com/office/drawing/2014/main" id="{52931B0E-FB95-4442-83AD-362D8FC57215}"/>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4">
            <a:extLst>
              <a:ext uri="{FF2B5EF4-FFF2-40B4-BE49-F238E27FC236}">
                <a16:creationId xmlns:a16="http://schemas.microsoft.com/office/drawing/2014/main" id="{539F8E35-99C1-416B-A1C3-26DDE378F1AF}"/>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04447203"/>
      </p:ext>
    </p:extLst>
  </p:cSld>
  <p:clrMap bg1="lt1" tx1="dk1" bg2="dk2" tx2="lt2" accent1="accent1" accent2="accent2" accent3="accent3" accent4="accent4" accent5="accent5" accent6="accent6" hlink="hlink" folHlink="folHlink"/>
  <p:sldLayoutIdLst>
    <p:sldLayoutId id="2147489463" r:id="rId1"/>
    <p:sldLayoutId id="2147489464" r:id="rId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Shape 6">
            <a:extLst>
              <a:ext uri="{FF2B5EF4-FFF2-40B4-BE49-F238E27FC236}">
                <a16:creationId xmlns:a16="http://schemas.microsoft.com/office/drawing/2014/main" id="{0A696E5C-BF34-4129-B4F3-2FD0A5E75ADB}"/>
              </a:ext>
            </a:extLst>
          </p:cNvPr>
          <p:cNvSpPr txBox="1">
            <a:spLocks noGrp="1"/>
          </p:cNvSpPr>
          <p:nvPr>
            <p:ph type="title"/>
          </p:nvPr>
        </p:nvSpPr>
        <p:spPr bwMode="auto">
          <a:xfrm>
            <a:off x="893763" y="274638"/>
            <a:ext cx="6462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19459" name="Shape 7">
            <a:extLst>
              <a:ext uri="{FF2B5EF4-FFF2-40B4-BE49-F238E27FC236}">
                <a16:creationId xmlns:a16="http://schemas.microsoft.com/office/drawing/2014/main" id="{E71A329D-A1D3-48E9-B802-B71BFB9E6D44}"/>
              </a:ext>
            </a:extLst>
          </p:cNvPr>
          <p:cNvSpPr txBox="1">
            <a:spLocks noGrp="1"/>
          </p:cNvSpPr>
          <p:nvPr>
            <p:ph type="body" idx="1"/>
          </p:nvPr>
        </p:nvSpPr>
        <p:spPr bwMode="auto">
          <a:xfrm>
            <a:off x="893763" y="1831975"/>
            <a:ext cx="6462712"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9460" name="Picture 1">
            <a:extLst>
              <a:ext uri="{FF2B5EF4-FFF2-40B4-BE49-F238E27FC236}">
                <a16:creationId xmlns:a16="http://schemas.microsoft.com/office/drawing/2014/main" id="{DA8893BF-5873-4A40-9AC0-FCCB3759DDC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31">
            <a:extLst>
              <a:ext uri="{FF2B5EF4-FFF2-40B4-BE49-F238E27FC236}">
                <a16:creationId xmlns:a16="http://schemas.microsoft.com/office/drawing/2014/main" id="{FB9F1E4B-1C00-49E5-A8E6-C6D8FE899968}"/>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2">
            <a:extLst>
              <a:ext uri="{FF2B5EF4-FFF2-40B4-BE49-F238E27FC236}">
                <a16:creationId xmlns:a16="http://schemas.microsoft.com/office/drawing/2014/main" id="{4C64FAD2-F59C-48BA-B575-4F8873B696A4}"/>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3">
            <a:extLst>
              <a:ext uri="{FF2B5EF4-FFF2-40B4-BE49-F238E27FC236}">
                <a16:creationId xmlns:a16="http://schemas.microsoft.com/office/drawing/2014/main" id="{52931B0E-FB95-4442-83AD-362D8FC57215}"/>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4">
            <a:extLst>
              <a:ext uri="{FF2B5EF4-FFF2-40B4-BE49-F238E27FC236}">
                <a16:creationId xmlns:a16="http://schemas.microsoft.com/office/drawing/2014/main" id="{539F8E35-99C1-416B-A1C3-26DDE378F1AF}"/>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3364867"/>
      </p:ext>
    </p:extLst>
  </p:cSld>
  <p:clrMap bg1="lt1" tx1="dk1" bg2="dk2" tx2="lt2" accent1="accent1" accent2="accent2" accent3="accent3" accent4="accent4" accent5="accent5" accent6="accent6" hlink="hlink" folHlink="folHlink"/>
  <p:sldLayoutIdLst>
    <p:sldLayoutId id="2147489530" r:id="rId1"/>
    <p:sldLayoutId id="2147489531" r:id="rId2"/>
    <p:sldLayoutId id="2147489532" r:id="rId3"/>
    <p:sldLayoutId id="2147489533" r:id="rId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Shape 6">
            <a:extLst>
              <a:ext uri="{FF2B5EF4-FFF2-40B4-BE49-F238E27FC236}">
                <a16:creationId xmlns:a16="http://schemas.microsoft.com/office/drawing/2014/main" id="{6E73C3C5-CAB3-45B0-BF88-20DC3932FA10}"/>
              </a:ext>
            </a:extLst>
          </p:cNvPr>
          <p:cNvSpPr txBox="1">
            <a:spLocks noGrp="1"/>
          </p:cNvSpPr>
          <p:nvPr>
            <p:ph type="title"/>
          </p:nvPr>
        </p:nvSpPr>
        <p:spPr bwMode="auto">
          <a:xfrm>
            <a:off x="893763" y="274638"/>
            <a:ext cx="6462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26627" name="Shape 7">
            <a:extLst>
              <a:ext uri="{FF2B5EF4-FFF2-40B4-BE49-F238E27FC236}">
                <a16:creationId xmlns:a16="http://schemas.microsoft.com/office/drawing/2014/main" id="{1CB4E72A-745E-4E47-807A-653C41D38E81}"/>
              </a:ext>
            </a:extLst>
          </p:cNvPr>
          <p:cNvSpPr txBox="1">
            <a:spLocks noGrp="1"/>
          </p:cNvSpPr>
          <p:nvPr>
            <p:ph type="body" idx="1"/>
          </p:nvPr>
        </p:nvSpPr>
        <p:spPr bwMode="auto">
          <a:xfrm>
            <a:off x="893763" y="1831975"/>
            <a:ext cx="6462712"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26628" name="Picture 1">
            <a:extLst>
              <a:ext uri="{FF2B5EF4-FFF2-40B4-BE49-F238E27FC236}">
                <a16:creationId xmlns:a16="http://schemas.microsoft.com/office/drawing/2014/main" id="{4BB03F2F-7B5B-4B4E-BA1E-08401D69672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31">
            <a:extLst>
              <a:ext uri="{FF2B5EF4-FFF2-40B4-BE49-F238E27FC236}">
                <a16:creationId xmlns:a16="http://schemas.microsoft.com/office/drawing/2014/main" id="{26FD6159-F275-43EC-9EB5-843DFB2DE8A4}"/>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2">
            <a:extLst>
              <a:ext uri="{FF2B5EF4-FFF2-40B4-BE49-F238E27FC236}">
                <a16:creationId xmlns:a16="http://schemas.microsoft.com/office/drawing/2014/main" id="{29AB5EED-3046-4DB6-B820-BC1F7C883DFF}"/>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3">
            <a:extLst>
              <a:ext uri="{FF2B5EF4-FFF2-40B4-BE49-F238E27FC236}">
                <a16:creationId xmlns:a16="http://schemas.microsoft.com/office/drawing/2014/main" id="{79110719-E5C5-4F59-800A-A677B7F0868E}"/>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4">
            <a:extLst>
              <a:ext uri="{FF2B5EF4-FFF2-40B4-BE49-F238E27FC236}">
                <a16:creationId xmlns:a16="http://schemas.microsoft.com/office/drawing/2014/main" id="{6BF11B61-5D10-49CC-BA44-5639A30FF776}"/>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000371"/>
      </p:ext>
    </p:extLst>
  </p:cSld>
  <p:clrMap bg1="lt1" tx1="dk1" bg2="dk2" tx2="lt2" accent1="accent1" accent2="accent2" accent3="accent3" accent4="accent4" accent5="accent5" accent6="accent6" hlink="hlink" folHlink="folHlink"/>
  <p:sldLayoutIdLst>
    <p:sldLayoutId id="2147489538" r:id="rId1"/>
    <p:sldLayoutId id="2147489539" r:id="rId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3.xml"/><Relationship Id="rId6" Type="http://schemas.openxmlformats.org/officeDocument/2006/relationships/image" Target="../media/image19.emf"/><Relationship Id="rId5" Type="http://schemas.openxmlformats.org/officeDocument/2006/relationships/image" Target="../media/image21.png"/><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5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9.xml"/><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59.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57.xml"/><Relationship Id="rId5" Type="http://schemas.openxmlformats.org/officeDocument/2006/relationships/image" Target="../media/image37.png"/><Relationship Id="rId4" Type="http://schemas.openxmlformats.org/officeDocument/2006/relationships/customXml" Target="../ink/ink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6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6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4">
            <a:extLst>
              <a:ext uri="{FF2B5EF4-FFF2-40B4-BE49-F238E27FC236}">
                <a16:creationId xmlns:a16="http://schemas.microsoft.com/office/drawing/2014/main" id="{056F731D-751C-4BD9-91E4-2D224D1EA901}"/>
              </a:ext>
            </a:extLst>
          </p:cNvPr>
          <p:cNvSpPr txBox="1">
            <a:spLocks noChangeArrowheads="1"/>
          </p:cNvSpPr>
          <p:nvPr/>
        </p:nvSpPr>
        <p:spPr bwMode="auto">
          <a:xfrm>
            <a:off x="8243888" y="6237288"/>
            <a:ext cx="720725" cy="504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315" name="Title 1">
            <a:extLst>
              <a:ext uri="{FF2B5EF4-FFF2-40B4-BE49-F238E27FC236}">
                <a16:creationId xmlns:a16="http://schemas.microsoft.com/office/drawing/2014/main" id="{3A445972-38A2-4395-B85E-618C08D770CB}"/>
              </a:ext>
            </a:extLst>
          </p:cNvPr>
          <p:cNvSpPr txBox="1">
            <a:spLocks noGrp="1"/>
          </p:cNvSpPr>
          <p:nvPr>
            <p:ph type="ctrTitle"/>
          </p:nvPr>
        </p:nvSpPr>
        <p:spPr>
          <a:xfrm>
            <a:off x="76729" y="1844824"/>
            <a:ext cx="7777162" cy="872921"/>
          </a:xfrm>
        </p:spPr>
        <p:txBody>
          <a:bodyPr/>
          <a:lstStyle/>
          <a:p>
            <a:pPr>
              <a:spcBef>
                <a:spcPct val="0"/>
              </a:spcBef>
              <a:buSzTx/>
            </a:pPr>
            <a:r>
              <a:rPr lang="en-US" altLang="en-US" b="1" dirty="0">
                <a:latin typeface="Arial" panose="020B0604020202020204" pitchFamily="34" charset="0"/>
                <a:cs typeface="Arial" panose="020B0604020202020204" pitchFamily="34" charset="0"/>
              </a:rPr>
              <a:t>Neonatal Feeds and Fluids Management</a:t>
            </a:r>
            <a:r>
              <a:rPr lang="en-US" altLang="en-US" dirty="0">
                <a:latin typeface="Arial" panose="020B0604020202020204" pitchFamily="34" charset="0"/>
                <a:cs typeface="Arial" panose="020B0604020202020204" pitchFamily="34" charset="0"/>
              </a:rPr>
              <a:t> </a:t>
            </a:r>
            <a:endParaRPr lang="en-US" altLang="en-US" b="1" dirty="0">
              <a:solidFill>
                <a:srgbClr val="0070C0"/>
              </a:solidFill>
              <a:latin typeface="Arial" panose="020B0604020202020204" pitchFamily="34" charset="0"/>
              <a:cs typeface="Arial" panose="020B0604020202020204" pitchFamily="34" charset="0"/>
            </a:endParaRPr>
          </a:p>
        </p:txBody>
      </p:sp>
      <p:grpSp>
        <p:nvGrpSpPr>
          <p:cNvPr id="13316" name="Group 1">
            <a:extLst>
              <a:ext uri="{FF2B5EF4-FFF2-40B4-BE49-F238E27FC236}">
                <a16:creationId xmlns:a16="http://schemas.microsoft.com/office/drawing/2014/main" id="{A81DF284-55E4-4276-B3AB-A26EE8822788}"/>
              </a:ext>
            </a:extLst>
          </p:cNvPr>
          <p:cNvGrpSpPr>
            <a:grpSpLocks/>
          </p:cNvGrpSpPr>
          <p:nvPr/>
        </p:nvGrpSpPr>
        <p:grpSpPr bwMode="auto">
          <a:xfrm>
            <a:off x="0" y="4438807"/>
            <a:ext cx="7444664" cy="2419193"/>
            <a:chOff x="107504" y="3901238"/>
            <a:chExt cx="7424029" cy="2419260"/>
          </a:xfrm>
        </p:grpSpPr>
        <p:pic>
          <p:nvPicPr>
            <p:cNvPr id="13318" name="Picture 3">
              <a:extLst>
                <a:ext uri="{FF2B5EF4-FFF2-40B4-BE49-F238E27FC236}">
                  <a16:creationId xmlns:a16="http://schemas.microsoft.com/office/drawing/2014/main" id="{48324F4A-D63D-4B2C-AB06-5AE0B8402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650" y="3901238"/>
              <a:ext cx="1323107" cy="132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a:extLst>
                <a:ext uri="{FF2B5EF4-FFF2-40B4-BE49-F238E27FC236}">
                  <a16:creationId xmlns:a16="http://schemas.microsoft.com/office/drawing/2014/main" id="{9B83FD3E-AF1B-472C-97FD-9FDA107AE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020" y="5756956"/>
              <a:ext cx="3476466" cy="39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16" descr="Centre for Health Solutions – Kenya (CHS)Government of Kenya ...">
              <a:extLst>
                <a:ext uri="{FF2B5EF4-FFF2-40B4-BE49-F238E27FC236}">
                  <a16:creationId xmlns:a16="http://schemas.microsoft.com/office/drawing/2014/main" id="{94BD6C5E-9853-4AA6-AED5-1FBBDBD33E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3960705"/>
              <a:ext cx="1529855" cy="128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2" descr="http://www.gradstate.com/assets/images/institutions/logos/b0bc58a4ea746c78db64.jpg">
              <a:extLst>
                <a:ext uri="{FF2B5EF4-FFF2-40B4-BE49-F238E27FC236}">
                  <a16:creationId xmlns:a16="http://schemas.microsoft.com/office/drawing/2014/main" id="{3958D57B-BDFB-4CA9-A9E6-0098682565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3438" r="11105" b="14378"/>
            <a:stretch>
              <a:fillRect/>
            </a:stretch>
          </p:blipFill>
          <p:spPr bwMode="auto">
            <a:xfrm>
              <a:off x="3466436" y="3960705"/>
              <a:ext cx="1796008" cy="128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4">
              <a:extLst>
                <a:ext uri="{FF2B5EF4-FFF2-40B4-BE49-F238E27FC236}">
                  <a16:creationId xmlns:a16="http://schemas.microsoft.com/office/drawing/2014/main" id="{258DB005-0ABA-49D2-B483-B8C99BD454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4488" y="4201189"/>
              <a:ext cx="2177045" cy="72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2" descr="Kenya Paediatric Research Consortium (Keprecon)/ Kenya Paediatric  Association (KPA) — ELMA Philanthropies">
              <a:extLst>
                <a:ext uri="{FF2B5EF4-FFF2-40B4-BE49-F238E27FC236}">
                  <a16:creationId xmlns:a16="http://schemas.microsoft.com/office/drawing/2014/main" id="{2E949DE1-A636-422F-BA38-47DA724B04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8307" y="5422886"/>
              <a:ext cx="2720273" cy="89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317" name="Picture 1">
            <a:extLst>
              <a:ext uri="{FF2B5EF4-FFF2-40B4-BE49-F238E27FC236}">
                <a16:creationId xmlns:a16="http://schemas.microsoft.com/office/drawing/2014/main" id="{27D970B9-22E1-4B26-B13A-AD7A30A4BE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17307" y="0"/>
            <a:ext cx="1010556" cy="64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Footer Placeholder 1"/>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200">
              <a:solidFill>
                <a:srgbClr val="FFFFFF"/>
              </a:solidFill>
            </a:endParaRPr>
          </a:p>
        </p:txBody>
      </p:sp>
      <p:sp>
        <p:nvSpPr>
          <p:cNvPr id="6" name="Pentagon 3">
            <a:extLst>
              <a:ext uri="{FF2B5EF4-FFF2-40B4-BE49-F238E27FC236}">
                <a16:creationId xmlns:a16="http://schemas.microsoft.com/office/drawing/2014/main" id="{C7F708E6-6019-4453-B4F9-E3AAA6BEB76D}"/>
              </a:ext>
            </a:extLst>
          </p:cNvPr>
          <p:cNvSpPr/>
          <p:nvPr/>
        </p:nvSpPr>
        <p:spPr>
          <a:xfrm>
            <a:off x="1" y="0"/>
            <a:ext cx="2195735" cy="234683"/>
          </a:xfrm>
          <a:prstGeom prst="homePlate">
            <a:avLst/>
          </a:prstGeom>
          <a:solidFill>
            <a:srgbClr val="FFFFFF">
              <a:lumMod val="85000"/>
            </a:srgbClr>
          </a:solidFill>
          <a:ln w="26425" cap="flat" cmpd="sng" algn="ctr">
            <a:noFill/>
            <a:prstDash val="solid"/>
          </a:ln>
          <a:effectLst/>
        </p:spPr>
        <p:txBody>
          <a:bodyPr anchor="ctr"/>
          <a:lstStyle/>
          <a:p>
            <a:pPr eaLnBrk="1" fontAlgn="auto" hangingPunct="1">
              <a:spcBef>
                <a:spcPts val="0"/>
              </a:spcBef>
              <a:spcAft>
                <a:spcPts val="0"/>
              </a:spcAft>
              <a:defRPr/>
            </a:pPr>
            <a:r>
              <a:rPr lang="en-US" sz="1200" kern="0" dirty="0">
                <a:solidFill>
                  <a:srgbClr val="000000"/>
                </a:solidFill>
                <a:latin typeface="Arial"/>
              </a:rPr>
              <a:t>Feeding the Stable newborn</a:t>
            </a:r>
          </a:p>
        </p:txBody>
      </p:sp>
      <p:sp>
        <p:nvSpPr>
          <p:cNvPr id="8" name="Title 1">
            <a:extLst>
              <a:ext uri="{FF2B5EF4-FFF2-40B4-BE49-F238E27FC236}">
                <a16:creationId xmlns:a16="http://schemas.microsoft.com/office/drawing/2014/main" id="{4A3592C1-E86E-4177-9BD3-158945ADD9D3}"/>
              </a:ext>
            </a:extLst>
          </p:cNvPr>
          <p:cNvSpPr txBox="1">
            <a:spLocks/>
          </p:cNvSpPr>
          <p:nvPr/>
        </p:nvSpPr>
        <p:spPr>
          <a:xfrm>
            <a:off x="326560" y="230047"/>
            <a:ext cx="8814432" cy="859025"/>
          </a:xfrm>
          <a:prstGeom prst="rect">
            <a:avLst/>
          </a:prstGeom>
        </p:spPr>
        <p:txBody>
          <a:bodyPr vert="horz" lIns="91440" tIns="45720" rIns="91440" bIns="45720" rtlCol="0" anchor="ctr">
            <a:normAutofit fontScale="97500"/>
          </a:bodyPr>
          <a:lstStyle>
            <a:lvl1pPr lvl="0" algn="l" rtl="0" eaLnBrk="0" fontAlgn="base" hangingPunct="0">
              <a:spcBef>
                <a:spcPts val="0"/>
              </a:spcBef>
              <a:spcAft>
                <a:spcPct val="0"/>
              </a:spcAft>
              <a:defRPr sz="4000" kern="1200" spc="-100">
                <a:solidFill>
                  <a:schemeClr val="tx2"/>
                </a:solidFill>
                <a:latin typeface="+mj-lt"/>
                <a:ea typeface="+mj-ea"/>
                <a:cs typeface="+mj-cs"/>
              </a:defRPr>
            </a:lvl1pPr>
            <a:lvl2pPr lvl="1" algn="l" rtl="0" eaLnBrk="0" fontAlgn="base" hangingPunct="0">
              <a:spcBef>
                <a:spcPts val="0"/>
              </a:spcBef>
              <a:spcAft>
                <a:spcPct val="0"/>
              </a:spcAft>
              <a:defRPr sz="4000">
                <a:solidFill>
                  <a:schemeClr val="tx2"/>
                </a:solidFill>
                <a:latin typeface="Arial" charset="0"/>
              </a:defRPr>
            </a:lvl2pPr>
            <a:lvl3pPr lvl="2" algn="l" rtl="0" eaLnBrk="0" fontAlgn="base" hangingPunct="0">
              <a:spcBef>
                <a:spcPts val="0"/>
              </a:spcBef>
              <a:spcAft>
                <a:spcPct val="0"/>
              </a:spcAft>
              <a:defRPr sz="4000">
                <a:solidFill>
                  <a:schemeClr val="tx2"/>
                </a:solidFill>
                <a:latin typeface="Arial" charset="0"/>
              </a:defRPr>
            </a:lvl3pPr>
            <a:lvl4pPr lvl="3" algn="l" rtl="0" eaLnBrk="0" fontAlgn="base" hangingPunct="0">
              <a:spcBef>
                <a:spcPts val="0"/>
              </a:spcBef>
              <a:spcAft>
                <a:spcPct val="0"/>
              </a:spcAft>
              <a:defRPr sz="4000">
                <a:solidFill>
                  <a:schemeClr val="tx2"/>
                </a:solidFill>
                <a:latin typeface="Arial" charset="0"/>
              </a:defRPr>
            </a:lvl4pPr>
            <a:lvl5pPr lvl="4" algn="l" rtl="0" eaLnBrk="0" fontAlgn="base" hangingPunct="0">
              <a:spcBef>
                <a:spcPts val="0"/>
              </a:spcBef>
              <a:spcAft>
                <a:spcPct val="0"/>
              </a:spcAft>
              <a:defRPr sz="4000">
                <a:solidFill>
                  <a:schemeClr val="tx2"/>
                </a:solidFill>
                <a:latin typeface="Arial" charset="0"/>
              </a:defRPr>
            </a:lvl5pPr>
            <a:lvl6pPr marL="457200" lvl="5" algn="l" rtl="0" fontAlgn="base">
              <a:spcBef>
                <a:spcPts val="0"/>
              </a:spcBef>
              <a:spcAft>
                <a:spcPct val="0"/>
              </a:spcAft>
              <a:defRPr sz="4000">
                <a:solidFill>
                  <a:schemeClr val="tx2"/>
                </a:solidFill>
                <a:latin typeface="Arial" charset="0"/>
              </a:defRPr>
            </a:lvl6pPr>
            <a:lvl7pPr marL="914400" lvl="6" algn="l" rtl="0" fontAlgn="base">
              <a:spcBef>
                <a:spcPts val="0"/>
              </a:spcBef>
              <a:spcAft>
                <a:spcPct val="0"/>
              </a:spcAft>
              <a:defRPr sz="4000">
                <a:solidFill>
                  <a:schemeClr val="tx2"/>
                </a:solidFill>
                <a:latin typeface="Arial" charset="0"/>
              </a:defRPr>
            </a:lvl7pPr>
            <a:lvl8pPr marL="1371600" lvl="7" algn="l" rtl="0" fontAlgn="base">
              <a:spcBef>
                <a:spcPts val="0"/>
              </a:spcBef>
              <a:spcAft>
                <a:spcPct val="0"/>
              </a:spcAft>
              <a:defRPr sz="4000">
                <a:solidFill>
                  <a:schemeClr val="tx2"/>
                </a:solidFill>
                <a:latin typeface="Arial" charset="0"/>
              </a:defRPr>
            </a:lvl8pPr>
            <a:lvl9pPr marL="1828800" lvl="8" algn="l" rtl="0" fontAlgn="base">
              <a:spcBef>
                <a:spcPts val="0"/>
              </a:spcBef>
              <a:spcAft>
                <a:spcPct val="0"/>
              </a:spcAft>
              <a:defRPr sz="4000">
                <a:solidFill>
                  <a:schemeClr val="tx2"/>
                </a:solidFill>
                <a:latin typeface="Arial" charset="0"/>
              </a:defRPr>
            </a:lvl9pPr>
          </a:lstStyle>
          <a:p>
            <a:pPr>
              <a:spcBef>
                <a:spcPct val="0"/>
              </a:spcBef>
            </a:pPr>
            <a:r>
              <a:rPr lang="en-US" altLang="en-US" b="1" dirty="0">
                <a:solidFill>
                  <a:srgbClr val="B5400B"/>
                </a:solidFill>
                <a:latin typeface="Arial" panose="020B0604020202020204" pitchFamily="34" charset="0"/>
                <a:cs typeface="Arial" panose="020B0604020202020204" pitchFamily="34" charset="0"/>
              </a:rPr>
              <a:t>Which Feed?</a:t>
            </a:r>
          </a:p>
        </p:txBody>
      </p:sp>
      <p:sp>
        <p:nvSpPr>
          <p:cNvPr id="3" name="TextBox 2">
            <a:extLst>
              <a:ext uri="{FF2B5EF4-FFF2-40B4-BE49-F238E27FC236}">
                <a16:creationId xmlns:a16="http://schemas.microsoft.com/office/drawing/2014/main" id="{7BBB8DE7-36BD-4F04-9270-EFCD8F53F1B8}"/>
              </a:ext>
            </a:extLst>
          </p:cNvPr>
          <p:cNvSpPr txBox="1"/>
          <p:nvPr/>
        </p:nvSpPr>
        <p:spPr>
          <a:xfrm>
            <a:off x="392504" y="822384"/>
            <a:ext cx="8424936" cy="601985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600" b="1" dirty="0">
                <a:latin typeface="+mn-lt"/>
              </a:rPr>
              <a:t>Best Option: Breast Milk</a:t>
            </a:r>
          </a:p>
          <a:p>
            <a:pPr marL="800100" lvl="1" indent="-342900">
              <a:lnSpc>
                <a:spcPct val="150000"/>
              </a:lnSpc>
              <a:buFont typeface="Arial" panose="020B0604020202020204" pitchFamily="34" charset="0"/>
              <a:buChar char="•"/>
            </a:pPr>
            <a:r>
              <a:rPr lang="en-US" sz="2600" dirty="0">
                <a:latin typeface="+mn-lt"/>
              </a:rPr>
              <a:t>Colostrum – low fat, high protein and minerals.</a:t>
            </a:r>
          </a:p>
          <a:p>
            <a:pPr marL="800100" lvl="1" indent="-342900">
              <a:lnSpc>
                <a:spcPct val="150000"/>
              </a:lnSpc>
              <a:buFont typeface="Arial" panose="020B0604020202020204" pitchFamily="34" charset="0"/>
              <a:buChar char="•"/>
            </a:pPr>
            <a:r>
              <a:rPr lang="en-US" sz="2600" dirty="0">
                <a:latin typeface="+mn-lt"/>
              </a:rPr>
              <a:t>Breast milk lowers the risk of Necrotizing </a:t>
            </a:r>
            <a:r>
              <a:rPr lang="en-US" sz="2600" dirty="0" err="1">
                <a:latin typeface="+mn-lt"/>
              </a:rPr>
              <a:t>enterocolitis</a:t>
            </a:r>
            <a:r>
              <a:rPr lang="en-US" sz="2600" dirty="0">
                <a:latin typeface="+mn-lt"/>
              </a:rPr>
              <a:t> (NEC) – whenever possible fresh breast milk</a:t>
            </a:r>
          </a:p>
          <a:p>
            <a:pPr marL="342900" indent="-342900">
              <a:lnSpc>
                <a:spcPct val="150000"/>
              </a:lnSpc>
              <a:buFont typeface="Arial" panose="020B0604020202020204" pitchFamily="34" charset="0"/>
              <a:buChar char="•"/>
            </a:pPr>
            <a:r>
              <a:rPr lang="en-US" sz="2600" b="1" dirty="0">
                <a:latin typeface="+mn-lt"/>
              </a:rPr>
              <a:t>2nd option: </a:t>
            </a:r>
            <a:r>
              <a:rPr lang="en-US" sz="2600" dirty="0">
                <a:latin typeface="+mn-lt"/>
              </a:rPr>
              <a:t>Donor milk if available </a:t>
            </a:r>
          </a:p>
          <a:p>
            <a:pPr marL="342900" indent="-342900">
              <a:lnSpc>
                <a:spcPct val="150000"/>
              </a:lnSpc>
              <a:buFont typeface="Arial" panose="020B0604020202020204" pitchFamily="34" charset="0"/>
              <a:buChar char="•"/>
            </a:pPr>
            <a:r>
              <a:rPr lang="en-US" sz="2600" b="1" dirty="0">
                <a:latin typeface="+mn-lt"/>
              </a:rPr>
              <a:t>3rd option: </a:t>
            </a:r>
            <a:r>
              <a:rPr lang="en-US" sz="2600" dirty="0">
                <a:latin typeface="+mn-lt"/>
              </a:rPr>
              <a:t>Preterm formula milk </a:t>
            </a:r>
          </a:p>
          <a:p>
            <a:pPr marL="342900" indent="-342900">
              <a:lnSpc>
                <a:spcPct val="150000"/>
              </a:lnSpc>
              <a:buFont typeface="Arial" panose="020B0604020202020204" pitchFamily="34" charset="0"/>
              <a:buChar char="•"/>
            </a:pPr>
            <a:r>
              <a:rPr lang="en-US" sz="2600" dirty="0">
                <a:latin typeface="+mn-lt"/>
              </a:rPr>
              <a:t>If full oral feeds not possible use parenteral feeds </a:t>
            </a:r>
          </a:p>
          <a:p>
            <a:pPr marL="342900" indent="-342900">
              <a:lnSpc>
                <a:spcPct val="150000"/>
              </a:lnSpc>
              <a:buFont typeface="Arial" panose="020B0604020202020204" pitchFamily="34" charset="0"/>
              <a:buChar char="•"/>
            </a:pPr>
            <a:r>
              <a:rPr lang="en-US" sz="2600" dirty="0">
                <a:latin typeface="+mn-lt"/>
              </a:rPr>
              <a:t>Not recommended: Oral glucose solutions (can cause diarrhea) or cow’s milk (low nutritional value)</a:t>
            </a:r>
          </a:p>
        </p:txBody>
      </p:sp>
    </p:spTree>
    <p:extLst>
      <p:ext uri="{BB962C8B-B14F-4D97-AF65-F5344CB8AC3E}">
        <p14:creationId xmlns:p14="http://schemas.microsoft.com/office/powerpoint/2010/main" val="691169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D08D86D-0443-4293-8573-EFA3356C2AA7}"/>
              </a:ext>
            </a:extLst>
          </p:cNvPr>
          <p:cNvPicPr>
            <a:picLocks noGrp="1" noChangeAspect="1"/>
          </p:cNvPicPr>
          <p:nvPr>
            <p:ph idx="1"/>
          </p:nvPr>
        </p:nvPicPr>
        <p:blipFill>
          <a:blip r:embed="rId3"/>
          <a:stretch>
            <a:fillRect/>
          </a:stretch>
        </p:blipFill>
        <p:spPr>
          <a:xfrm>
            <a:off x="359707" y="1340768"/>
            <a:ext cx="8254548" cy="5071946"/>
          </a:xfrm>
          <a:prstGeom prst="rect">
            <a:avLst/>
          </a:prstGeom>
        </p:spPr>
      </p:pic>
      <p:pic>
        <p:nvPicPr>
          <p:cNvPr id="3" name="Picture 2">
            <a:extLst>
              <a:ext uri="{FF2B5EF4-FFF2-40B4-BE49-F238E27FC236}">
                <a16:creationId xmlns:a16="http://schemas.microsoft.com/office/drawing/2014/main" id="{8BAA2DC4-01B4-47BA-A8F7-63AEAE527E92}"/>
              </a:ext>
            </a:extLst>
          </p:cNvPr>
          <p:cNvPicPr>
            <a:picLocks noChangeAspect="1"/>
          </p:cNvPicPr>
          <p:nvPr/>
        </p:nvPicPr>
        <p:blipFill>
          <a:blip r:embed="rId4"/>
          <a:stretch>
            <a:fillRect/>
          </a:stretch>
        </p:blipFill>
        <p:spPr>
          <a:xfrm>
            <a:off x="251520" y="1844824"/>
            <a:ext cx="4248472" cy="4824536"/>
          </a:xfrm>
          <a:prstGeom prst="rect">
            <a:avLst/>
          </a:prstGeom>
        </p:spPr>
      </p:pic>
      <p:sp>
        <p:nvSpPr>
          <p:cNvPr id="6" name="Title 1">
            <a:extLst>
              <a:ext uri="{FF2B5EF4-FFF2-40B4-BE49-F238E27FC236}">
                <a16:creationId xmlns:a16="http://schemas.microsoft.com/office/drawing/2014/main" id="{28DB2C74-E25F-40C3-8379-EBCD00FFB30B}"/>
              </a:ext>
            </a:extLst>
          </p:cNvPr>
          <p:cNvSpPr txBox="1">
            <a:spLocks/>
          </p:cNvSpPr>
          <p:nvPr/>
        </p:nvSpPr>
        <p:spPr>
          <a:xfrm>
            <a:off x="330016" y="269405"/>
            <a:ext cx="8595488" cy="990600"/>
          </a:xfrm>
          <a:prstGeom prst="rect">
            <a:avLst/>
          </a:prstGeom>
        </p:spPr>
        <p:txBody>
          <a:bodyPr vert="horz" lIns="91440" tIns="45720" rIns="91440" bIns="45720" rtlCol="0" anchor="ctr">
            <a:normAutofit fontScale="77500" lnSpcReduction="20000"/>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defRPr/>
            </a:pPr>
            <a:r>
              <a:rPr lang="en-US" sz="4400" b="1" dirty="0">
                <a:solidFill>
                  <a:srgbClr val="B5400B"/>
                </a:solidFill>
              </a:rPr>
              <a:t>Stable Neonate</a:t>
            </a:r>
            <a:br>
              <a:rPr lang="en-US" sz="4400" b="1" dirty="0">
                <a:solidFill>
                  <a:srgbClr val="B5400B"/>
                </a:solidFill>
              </a:rPr>
            </a:br>
            <a:r>
              <a:rPr lang="en-US" sz="4400" b="1" dirty="0">
                <a:solidFill>
                  <a:srgbClr val="B5400B"/>
                </a:solidFill>
              </a:rPr>
              <a:t>Birthweight less than 1500grams </a:t>
            </a:r>
            <a:endParaRPr lang="en-GB" sz="4400" b="1" dirty="0">
              <a:solidFill>
                <a:srgbClr val="B5400B"/>
              </a:solidFill>
            </a:endParaRPr>
          </a:p>
        </p:txBody>
      </p:sp>
      <p:sp>
        <p:nvSpPr>
          <p:cNvPr id="8" name="Arrow: Pentagon 7">
            <a:extLst>
              <a:ext uri="{FF2B5EF4-FFF2-40B4-BE49-F238E27FC236}">
                <a16:creationId xmlns:a16="http://schemas.microsoft.com/office/drawing/2014/main" id="{2A766380-2879-4D46-8FBA-66E3EC76AC56}"/>
              </a:ext>
            </a:extLst>
          </p:cNvPr>
          <p:cNvSpPr/>
          <p:nvPr/>
        </p:nvSpPr>
        <p:spPr>
          <a:xfrm>
            <a:off x="0" y="1"/>
            <a:ext cx="1619672" cy="260648"/>
          </a:xfrm>
          <a:prstGeom prst="homePlate">
            <a:avLst/>
          </a:prstGeom>
          <a:solidFill>
            <a:srgbClr val="FFFFFF">
              <a:lumMod val="85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Stable Neonate</a:t>
            </a:r>
          </a:p>
        </p:txBody>
      </p:sp>
    </p:spTree>
    <p:extLst>
      <p:ext uri="{BB962C8B-B14F-4D97-AF65-F5344CB8AC3E}">
        <p14:creationId xmlns:p14="http://schemas.microsoft.com/office/powerpoint/2010/main" val="35855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A7BEF-0C17-4E6A-9290-57825E2A9453}"/>
              </a:ext>
            </a:extLst>
          </p:cNvPr>
          <p:cNvSpPr>
            <a:spLocks noGrp="1"/>
          </p:cNvSpPr>
          <p:nvPr>
            <p:ph type="title"/>
          </p:nvPr>
        </p:nvSpPr>
        <p:spPr>
          <a:xfrm>
            <a:off x="414635" y="193775"/>
            <a:ext cx="8229600" cy="990600"/>
          </a:xfrm>
        </p:spPr>
        <p:txBody>
          <a:bodyPr>
            <a:normAutofit/>
          </a:bodyPr>
          <a:lstStyle/>
          <a:p>
            <a:pPr>
              <a:defRPr/>
            </a:pPr>
            <a:r>
              <a:rPr lang="en-GB" sz="4400" b="1" dirty="0">
                <a:solidFill>
                  <a:srgbClr val="B5400B"/>
                </a:solidFill>
              </a:rPr>
              <a:t>Calculating Feed Volume</a:t>
            </a:r>
          </a:p>
        </p:txBody>
      </p:sp>
      <p:graphicFrame>
        <p:nvGraphicFramePr>
          <p:cNvPr id="5" name="Content Placeholder 4">
            <a:extLst>
              <a:ext uri="{FF2B5EF4-FFF2-40B4-BE49-F238E27FC236}">
                <a16:creationId xmlns:a16="http://schemas.microsoft.com/office/drawing/2014/main" id="{314C791C-EBB1-4EF5-AAA5-501F96ABBB58}"/>
              </a:ext>
            </a:extLst>
          </p:cNvPr>
          <p:cNvGraphicFramePr>
            <a:graphicFrameLocks noGrp="1"/>
          </p:cNvGraphicFramePr>
          <p:nvPr>
            <p:ph idx="1"/>
            <p:extLst>
              <p:ext uri="{D42A27DB-BD31-4B8C-83A1-F6EECF244321}">
                <p14:modId xmlns:p14="http://schemas.microsoft.com/office/powerpoint/2010/main" val="2661761022"/>
              </p:ext>
            </p:extLst>
          </p:nvPr>
        </p:nvGraphicFramePr>
        <p:xfrm>
          <a:off x="585788" y="1795860"/>
          <a:ext cx="8450708" cy="3983040"/>
        </p:xfrm>
        <a:graphic>
          <a:graphicData uri="http://schemas.openxmlformats.org/drawingml/2006/table">
            <a:tbl>
              <a:tblPr firstRow="1" bandRow="1">
                <a:tableStyleId>{5C22544A-7EE6-4342-B048-85BDC9FD1C3A}</a:tableStyleId>
              </a:tblPr>
              <a:tblGrid>
                <a:gridCol w="1249908">
                  <a:extLst>
                    <a:ext uri="{9D8B030D-6E8A-4147-A177-3AD203B41FA5}">
                      <a16:colId xmlns:a16="http://schemas.microsoft.com/office/drawing/2014/main" val="20000"/>
                    </a:ext>
                  </a:extLst>
                </a:gridCol>
                <a:gridCol w="3816424">
                  <a:extLst>
                    <a:ext uri="{9D8B030D-6E8A-4147-A177-3AD203B41FA5}">
                      <a16:colId xmlns:a16="http://schemas.microsoft.com/office/drawing/2014/main" val="20001"/>
                    </a:ext>
                  </a:extLst>
                </a:gridCol>
                <a:gridCol w="3384376">
                  <a:extLst>
                    <a:ext uri="{9D8B030D-6E8A-4147-A177-3AD203B41FA5}">
                      <a16:colId xmlns:a16="http://schemas.microsoft.com/office/drawing/2014/main" val="20002"/>
                    </a:ext>
                  </a:extLst>
                </a:gridCol>
              </a:tblGrid>
              <a:tr h="663840">
                <a:tc>
                  <a:txBody>
                    <a:bodyPr/>
                    <a:lstStyle/>
                    <a:p>
                      <a:r>
                        <a:rPr lang="en-GB" sz="2400" dirty="0"/>
                        <a:t>Day</a:t>
                      </a:r>
                    </a:p>
                  </a:txBody>
                  <a:tcPr marL="91442" marR="91442" marT="45723" marB="45723">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2400" b="1" dirty="0">
                          <a:solidFill>
                            <a:schemeClr val="bg1"/>
                          </a:solidFill>
                        </a:rPr>
                        <a:t> Total fluid required/day </a:t>
                      </a:r>
                    </a:p>
                  </a:txBody>
                  <a:tcPr marL="91442" marR="91442" marT="45723" marB="45723">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2400" b="1" dirty="0">
                          <a:solidFill>
                            <a:schemeClr val="bg1"/>
                          </a:solidFill>
                        </a:rPr>
                        <a:t> Three hourly feeds </a:t>
                      </a:r>
                      <a:endParaRPr lang="en-GB" sz="2000" b="1" dirty="0">
                        <a:solidFill>
                          <a:schemeClr val="bg1"/>
                        </a:solidFill>
                      </a:endParaRPr>
                    </a:p>
                  </a:txBody>
                  <a:tcPr marL="91442" marR="91442" marT="45723" marB="45723">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63840">
                <a:tc>
                  <a:txBody>
                    <a:bodyPr/>
                    <a:lstStyle/>
                    <a:p>
                      <a:r>
                        <a:rPr lang="en-GB" sz="2400" dirty="0"/>
                        <a:t>Day 1 </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80 X 1.3 = 104ml</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13</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63840">
                <a:tc>
                  <a:txBody>
                    <a:bodyPr/>
                    <a:lstStyle/>
                    <a:p>
                      <a:r>
                        <a:rPr lang="en-GB" sz="2400" dirty="0"/>
                        <a:t>Day 2</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100 X 1.3 = 130ml</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16</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63840">
                <a:tc>
                  <a:txBody>
                    <a:bodyPr/>
                    <a:lstStyle/>
                    <a:p>
                      <a:r>
                        <a:rPr lang="en-GB" sz="2400" dirty="0"/>
                        <a:t>Day 3</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120 X 1.3 = 156ml </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20</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63840">
                <a:tc>
                  <a:txBody>
                    <a:bodyPr/>
                    <a:lstStyle/>
                    <a:p>
                      <a:r>
                        <a:rPr lang="en-GB" sz="2400" dirty="0"/>
                        <a:t>Day 4 </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140 X 1.3 = 182ml</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23</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63840">
                <a:tc>
                  <a:txBody>
                    <a:bodyPr/>
                    <a:lstStyle/>
                    <a:p>
                      <a:r>
                        <a:rPr lang="en-GB" sz="2400" dirty="0"/>
                        <a:t>Day 5</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160 X1.3 = 208 ml</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26</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98690" name="TextBox 2">
            <a:extLst>
              <a:ext uri="{FF2B5EF4-FFF2-40B4-BE49-F238E27FC236}">
                <a16:creationId xmlns:a16="http://schemas.microsoft.com/office/drawing/2014/main" id="{D42A1A94-CD22-4CEC-8254-0D68CF40D5CC}"/>
              </a:ext>
            </a:extLst>
          </p:cNvPr>
          <p:cNvSpPr txBox="1">
            <a:spLocks noChangeArrowheads="1"/>
          </p:cNvSpPr>
          <p:nvPr/>
        </p:nvSpPr>
        <p:spPr bwMode="auto">
          <a:xfrm>
            <a:off x="585788" y="5882484"/>
            <a:ext cx="845070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0" i="1" u="none" strike="noStrike" kern="1200" cap="none" spc="0" normalizeH="0" baseline="0" noProof="0" dirty="0">
                <a:ln>
                  <a:noFill/>
                </a:ln>
                <a:solidFill>
                  <a:srgbClr val="292934"/>
                </a:solidFill>
                <a:effectLst/>
                <a:uLnTx/>
                <a:uFillTx/>
                <a:latin typeface="Arial"/>
                <a:ea typeface="+mn-ea"/>
                <a:cs typeface="+mn-cs"/>
              </a:rPr>
              <a:t>Start at 80ml/kg/day volume of feeds.  Increase by 20ml/kg/day to full feeds (150ml/kg); maximum 180ml/kg/day </a:t>
            </a:r>
          </a:p>
        </p:txBody>
      </p:sp>
      <p:sp>
        <p:nvSpPr>
          <p:cNvPr id="198691" name="TextBox 2">
            <a:extLst>
              <a:ext uri="{FF2B5EF4-FFF2-40B4-BE49-F238E27FC236}">
                <a16:creationId xmlns:a16="http://schemas.microsoft.com/office/drawing/2014/main" id="{3FCCE2C3-3184-4961-9CE8-9E74086ACBA8}"/>
              </a:ext>
            </a:extLst>
          </p:cNvPr>
          <p:cNvSpPr txBox="1">
            <a:spLocks noChangeArrowheads="1"/>
          </p:cNvSpPr>
          <p:nvPr/>
        </p:nvSpPr>
        <p:spPr bwMode="auto">
          <a:xfrm>
            <a:off x="481013" y="1169988"/>
            <a:ext cx="7715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srgbClr val="292934"/>
                </a:solidFill>
                <a:effectLst/>
                <a:uLnTx/>
                <a:uFillTx/>
                <a:latin typeface="Arial"/>
                <a:ea typeface="+mn-ea"/>
                <a:cs typeface="+mn-cs"/>
              </a:rPr>
              <a:t>Stable newborn birth weight – 1.3kg</a:t>
            </a:r>
          </a:p>
        </p:txBody>
      </p:sp>
      <p:sp>
        <p:nvSpPr>
          <p:cNvPr id="8" name="Arrow: Pentagon 7">
            <a:extLst>
              <a:ext uri="{FF2B5EF4-FFF2-40B4-BE49-F238E27FC236}">
                <a16:creationId xmlns:a16="http://schemas.microsoft.com/office/drawing/2014/main" id="{FF9BDE80-517D-400B-870B-2F057544BF93}"/>
              </a:ext>
            </a:extLst>
          </p:cNvPr>
          <p:cNvSpPr/>
          <p:nvPr/>
        </p:nvSpPr>
        <p:spPr>
          <a:xfrm>
            <a:off x="0" y="1"/>
            <a:ext cx="1619672" cy="260648"/>
          </a:xfrm>
          <a:prstGeom prst="homePlate">
            <a:avLst/>
          </a:prstGeom>
          <a:solidFill>
            <a:srgbClr val="FFFFFF">
              <a:lumMod val="85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Stable Neonate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B8194B21-04A7-4140-A7A0-3A67E2714E67}"/>
              </a:ext>
            </a:extLst>
          </p:cNvPr>
          <p:cNvCxnSpPr>
            <a:cxnSpLocks/>
          </p:cNvCxnSpPr>
          <p:nvPr/>
        </p:nvCxnSpPr>
        <p:spPr bwMode="auto">
          <a:xfrm>
            <a:off x="2262138" y="5309394"/>
            <a:ext cx="319038" cy="621"/>
          </a:xfrm>
          <a:prstGeom prst="straightConnector1">
            <a:avLst/>
          </a:prstGeom>
          <a:noFill/>
          <a:ln w="38100" cap="flat" cmpd="sng" algn="ctr">
            <a:solidFill>
              <a:srgbClr val="33CCCC"/>
            </a:solidFill>
            <a:prstDash val="solid"/>
            <a:miter lim="800000"/>
            <a:tailEnd type="triangle"/>
          </a:ln>
          <a:effectLst/>
        </p:spPr>
      </p:cxnSp>
      <p:sp>
        <p:nvSpPr>
          <p:cNvPr id="200706" name="Title 2">
            <a:extLst>
              <a:ext uri="{FF2B5EF4-FFF2-40B4-BE49-F238E27FC236}">
                <a16:creationId xmlns:a16="http://schemas.microsoft.com/office/drawing/2014/main" id="{1833AC12-F78E-4F29-A3B5-E9A8E44F6619}"/>
              </a:ext>
            </a:extLst>
          </p:cNvPr>
          <p:cNvSpPr>
            <a:spLocks noGrp="1" noChangeArrowheads="1"/>
          </p:cNvSpPr>
          <p:nvPr>
            <p:ph type="title"/>
          </p:nvPr>
        </p:nvSpPr>
        <p:spPr>
          <a:xfrm>
            <a:off x="414338" y="412751"/>
            <a:ext cx="7886700" cy="615950"/>
          </a:xfrm>
        </p:spPr>
        <p:txBody>
          <a:bodyPr/>
          <a:lstStyle/>
          <a:p>
            <a:r>
              <a:rPr lang="en-GB" altLang="en-US" sz="3600" b="1" dirty="0">
                <a:solidFill>
                  <a:srgbClr val="B5400B"/>
                </a:solidFill>
                <a:latin typeface="Arial" panose="020B0604020202020204" pitchFamily="34" charset="0"/>
                <a:cs typeface="Arial" panose="020B0604020202020204" pitchFamily="34" charset="0"/>
              </a:rPr>
              <a:t>Feeding of the Stable Newborn</a:t>
            </a:r>
          </a:p>
        </p:txBody>
      </p:sp>
      <p:pic>
        <p:nvPicPr>
          <p:cNvPr id="200707" name="Content Placeholder 4">
            <a:extLst>
              <a:ext uri="{FF2B5EF4-FFF2-40B4-BE49-F238E27FC236}">
                <a16:creationId xmlns:a16="http://schemas.microsoft.com/office/drawing/2014/main" id="{C8F091AD-175D-49F7-ADF9-6C4F6439101C}"/>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14338" y="4057650"/>
            <a:ext cx="1871662" cy="2503488"/>
          </a:xfrm>
          <a:ln w="38100">
            <a:solidFill>
              <a:srgbClr val="33CCCC"/>
            </a:solidFill>
          </a:ln>
        </p:spPr>
      </p:pic>
      <p:sp>
        <p:nvSpPr>
          <p:cNvPr id="11" name="Arrow: Pentagon 10">
            <a:extLst>
              <a:ext uri="{FF2B5EF4-FFF2-40B4-BE49-F238E27FC236}">
                <a16:creationId xmlns:a16="http://schemas.microsoft.com/office/drawing/2014/main" id="{7434DCA9-95B1-4527-A779-EE8D9CAF8A7A}"/>
              </a:ext>
            </a:extLst>
          </p:cNvPr>
          <p:cNvSpPr/>
          <p:nvPr/>
        </p:nvSpPr>
        <p:spPr>
          <a:xfrm>
            <a:off x="0" y="1"/>
            <a:ext cx="1619672" cy="260648"/>
          </a:xfrm>
          <a:prstGeom prst="homePlate">
            <a:avLst/>
          </a:prstGeom>
          <a:solidFill>
            <a:srgbClr val="FFFFFF">
              <a:lumMod val="85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Stable Neonate</a:t>
            </a:r>
          </a:p>
        </p:txBody>
      </p:sp>
      <p:cxnSp>
        <p:nvCxnSpPr>
          <p:cNvPr id="12" name="Straight Arrow Connector 11">
            <a:extLst>
              <a:ext uri="{FF2B5EF4-FFF2-40B4-BE49-F238E27FC236}">
                <a16:creationId xmlns:a16="http://schemas.microsoft.com/office/drawing/2014/main" id="{0629CA4D-6D2A-4AD5-B2AF-86C5FB1D47E3}"/>
              </a:ext>
            </a:extLst>
          </p:cNvPr>
          <p:cNvCxnSpPr>
            <a:cxnSpLocks/>
          </p:cNvCxnSpPr>
          <p:nvPr/>
        </p:nvCxnSpPr>
        <p:spPr bwMode="auto">
          <a:xfrm>
            <a:off x="2286000" y="2542555"/>
            <a:ext cx="319038" cy="621"/>
          </a:xfrm>
          <a:prstGeom prst="straightConnector1">
            <a:avLst/>
          </a:prstGeom>
          <a:noFill/>
          <a:ln w="38100" cap="flat" cmpd="sng" algn="ctr">
            <a:solidFill>
              <a:srgbClr val="33CCCC"/>
            </a:solidFill>
            <a:prstDash val="solid"/>
            <a:miter lim="800000"/>
            <a:tailEnd type="triangle"/>
          </a:ln>
          <a:effectLst/>
        </p:spPr>
      </p:cxnSp>
      <p:pic>
        <p:nvPicPr>
          <p:cNvPr id="4" name="Picture 3">
            <a:extLst>
              <a:ext uri="{FF2B5EF4-FFF2-40B4-BE49-F238E27FC236}">
                <a16:creationId xmlns:a16="http://schemas.microsoft.com/office/drawing/2014/main" id="{05788826-4DC1-412C-B673-1B0D44889509}"/>
              </a:ext>
            </a:extLst>
          </p:cNvPr>
          <p:cNvPicPr>
            <a:picLocks noChangeAspect="1"/>
          </p:cNvPicPr>
          <p:nvPr/>
        </p:nvPicPr>
        <p:blipFill>
          <a:blip r:embed="rId4"/>
          <a:stretch>
            <a:fillRect/>
          </a:stretch>
        </p:blipFill>
        <p:spPr>
          <a:xfrm>
            <a:off x="2603529" y="1243994"/>
            <a:ext cx="5447208" cy="2597121"/>
          </a:xfrm>
          <a:prstGeom prst="rect">
            <a:avLst/>
          </a:prstGeom>
        </p:spPr>
      </p:pic>
      <p:pic>
        <p:nvPicPr>
          <p:cNvPr id="7" name="Picture 6">
            <a:extLst>
              <a:ext uri="{FF2B5EF4-FFF2-40B4-BE49-F238E27FC236}">
                <a16:creationId xmlns:a16="http://schemas.microsoft.com/office/drawing/2014/main" id="{406B5D09-CA6C-45A8-8E71-0568E7665CEC}"/>
              </a:ext>
            </a:extLst>
          </p:cNvPr>
          <p:cNvPicPr>
            <a:picLocks noChangeAspect="1"/>
          </p:cNvPicPr>
          <p:nvPr/>
        </p:nvPicPr>
        <p:blipFill>
          <a:blip r:embed="rId5"/>
          <a:stretch>
            <a:fillRect/>
          </a:stretch>
        </p:blipFill>
        <p:spPr>
          <a:xfrm>
            <a:off x="2600782" y="4073126"/>
            <a:ext cx="5407995" cy="2503488"/>
          </a:xfrm>
          <a:prstGeom prst="rect">
            <a:avLst/>
          </a:prstGeom>
          <a:ln w="38100">
            <a:solidFill>
              <a:srgbClr val="33CCCC"/>
            </a:solidFill>
          </a:ln>
        </p:spPr>
      </p:pic>
      <p:sp>
        <p:nvSpPr>
          <p:cNvPr id="9" name="Rectangle 8">
            <a:extLst>
              <a:ext uri="{FF2B5EF4-FFF2-40B4-BE49-F238E27FC236}">
                <a16:creationId xmlns:a16="http://schemas.microsoft.com/office/drawing/2014/main" id="{9F76C281-AD8E-4C44-8CAD-69F713492813}"/>
              </a:ext>
            </a:extLst>
          </p:cNvPr>
          <p:cNvSpPr/>
          <p:nvPr/>
        </p:nvSpPr>
        <p:spPr>
          <a:xfrm>
            <a:off x="2600782" y="2831887"/>
            <a:ext cx="963106" cy="3200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0ED8545-8209-458D-804E-2B1D1B6FBEFC}"/>
              </a:ext>
            </a:extLst>
          </p:cNvPr>
          <p:cNvSpPr/>
          <p:nvPr/>
        </p:nvSpPr>
        <p:spPr>
          <a:xfrm>
            <a:off x="4572000" y="1252355"/>
            <a:ext cx="963106" cy="6311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9A896737-8DA2-4A49-B024-0CFAF17E506E}"/>
              </a:ext>
            </a:extLst>
          </p:cNvPr>
          <p:cNvCxnSpPr>
            <a:cxnSpLocks/>
            <a:stCxn id="9" idx="3"/>
          </p:cNvCxnSpPr>
          <p:nvPr/>
        </p:nvCxnSpPr>
        <p:spPr>
          <a:xfrm flipV="1">
            <a:off x="3563888" y="2991929"/>
            <a:ext cx="100811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14DE851-26B3-42BD-9699-B338DC317541}"/>
              </a:ext>
            </a:extLst>
          </p:cNvPr>
          <p:cNvCxnSpPr>
            <a:cxnSpLocks/>
          </p:cNvCxnSpPr>
          <p:nvPr/>
        </p:nvCxnSpPr>
        <p:spPr>
          <a:xfrm>
            <a:off x="5148064" y="1883535"/>
            <a:ext cx="0" cy="9483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0E257A6-732B-4456-BFD5-A98AD6B9F6A1}"/>
              </a:ext>
            </a:extLst>
          </p:cNvPr>
          <p:cNvSpPr/>
          <p:nvPr/>
        </p:nvSpPr>
        <p:spPr>
          <a:xfrm>
            <a:off x="2699792" y="5453964"/>
            <a:ext cx="792088" cy="351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Arrow Connector 24">
            <a:extLst>
              <a:ext uri="{FF2B5EF4-FFF2-40B4-BE49-F238E27FC236}">
                <a16:creationId xmlns:a16="http://schemas.microsoft.com/office/drawing/2014/main" id="{D4F5E500-D5BC-40A8-B71C-BF76E720645B}"/>
              </a:ext>
            </a:extLst>
          </p:cNvPr>
          <p:cNvCxnSpPr>
            <a:cxnSpLocks/>
          </p:cNvCxnSpPr>
          <p:nvPr/>
        </p:nvCxnSpPr>
        <p:spPr>
          <a:xfrm flipV="1">
            <a:off x="3511486" y="5614006"/>
            <a:ext cx="2140634" cy="156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981D242-9D0C-41DA-9795-D819B5FB1F89}"/>
              </a:ext>
            </a:extLst>
          </p:cNvPr>
          <p:cNvSpPr/>
          <p:nvPr/>
        </p:nvSpPr>
        <p:spPr>
          <a:xfrm>
            <a:off x="5652120" y="4073125"/>
            <a:ext cx="720080" cy="3579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Arrow Connector 27">
            <a:extLst>
              <a:ext uri="{FF2B5EF4-FFF2-40B4-BE49-F238E27FC236}">
                <a16:creationId xmlns:a16="http://schemas.microsoft.com/office/drawing/2014/main" id="{AC0166FA-9416-4FD9-B8B7-862269657794}"/>
              </a:ext>
            </a:extLst>
          </p:cNvPr>
          <p:cNvCxnSpPr>
            <a:cxnSpLocks/>
          </p:cNvCxnSpPr>
          <p:nvPr/>
        </p:nvCxnSpPr>
        <p:spPr>
          <a:xfrm>
            <a:off x="6084168" y="4431034"/>
            <a:ext cx="0" cy="10229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E71B6FCA-433D-4944-A619-86C8B30CD963}"/>
              </a:ext>
            </a:extLst>
          </p:cNvPr>
          <p:cNvSpPr/>
          <p:nvPr/>
        </p:nvSpPr>
        <p:spPr>
          <a:xfrm>
            <a:off x="4584698" y="2804690"/>
            <a:ext cx="947660" cy="2951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1859D84A-440D-4353-BDD1-9A9C09B8562B}"/>
              </a:ext>
            </a:extLst>
          </p:cNvPr>
          <p:cNvSpPr/>
          <p:nvPr/>
        </p:nvSpPr>
        <p:spPr>
          <a:xfrm>
            <a:off x="5671726" y="5453963"/>
            <a:ext cx="720080" cy="35790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Content Placeholder 4"/>
          <p:cNvPicPr>
            <a:picLocks noChangeAspect="1"/>
          </p:cNvPicPr>
          <p:nvPr/>
        </p:nvPicPr>
        <p:blipFill rotWithShape="1">
          <a:blip r:embed="rId6"/>
          <a:srcRect l="9368" t="4042" r="4588" b="3856"/>
          <a:stretch/>
        </p:blipFill>
        <p:spPr bwMode="auto">
          <a:xfrm>
            <a:off x="487646" y="1252355"/>
            <a:ext cx="1760236" cy="254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8218A03E-B294-4986-8CD1-9CE50518A7B3}"/>
              </a:ext>
            </a:extLst>
          </p:cNvPr>
          <p:cNvSpPr txBox="1">
            <a:spLocks noGrp="1"/>
          </p:cNvSpPr>
          <p:nvPr>
            <p:ph type="ctrTitle"/>
          </p:nvPr>
        </p:nvSpPr>
        <p:spPr>
          <a:xfrm>
            <a:off x="107504" y="1700808"/>
            <a:ext cx="7408246" cy="1656184"/>
          </a:xfrm>
        </p:spPr>
        <p:txBody>
          <a:bodyPr/>
          <a:lstStyle/>
          <a:p>
            <a:pPr>
              <a:spcBef>
                <a:spcPct val="0"/>
              </a:spcBef>
              <a:buSzTx/>
            </a:pPr>
            <a:r>
              <a:rPr lang="en-US" altLang="en-US" b="1" dirty="0">
                <a:latin typeface="Arial" panose="020B0604020202020204" pitchFamily="34" charset="0"/>
                <a:cs typeface="Arial" panose="020B0604020202020204" pitchFamily="34" charset="0"/>
              </a:rPr>
              <a:t>Feeding regimes for the Unstable Newborn</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                    </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0826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419BE-EFD4-4224-8CD0-9F7C7C9450B5}"/>
              </a:ext>
            </a:extLst>
          </p:cNvPr>
          <p:cNvSpPr>
            <a:spLocks noGrp="1"/>
          </p:cNvSpPr>
          <p:nvPr>
            <p:ph type="title"/>
          </p:nvPr>
        </p:nvSpPr>
        <p:spPr>
          <a:xfrm>
            <a:off x="602723" y="116632"/>
            <a:ext cx="8163965" cy="1250379"/>
          </a:xfrm>
        </p:spPr>
        <p:txBody>
          <a:bodyPr>
            <a:noAutofit/>
          </a:bodyPr>
          <a:lstStyle/>
          <a:p>
            <a:pPr>
              <a:defRPr/>
            </a:pPr>
            <a:r>
              <a:rPr lang="en-GB" sz="3600" b="1" dirty="0">
                <a:solidFill>
                  <a:srgbClr val="B5400B"/>
                </a:solidFill>
              </a:rPr>
              <a:t>Increasing EBM - Unstable </a:t>
            </a:r>
            <a:r>
              <a:rPr lang="en-GB" sz="3600" b="1" dirty="0" err="1">
                <a:solidFill>
                  <a:srgbClr val="B5400B"/>
                </a:solidFill>
              </a:rPr>
              <a:t>Newborns</a:t>
            </a:r>
            <a:r>
              <a:rPr lang="en-GB" sz="3600" b="1" dirty="0">
                <a:solidFill>
                  <a:srgbClr val="B5400B"/>
                </a:solidFill>
              </a:rPr>
              <a:t> &lt; </a:t>
            </a:r>
            <a:r>
              <a:rPr lang="en-GB" sz="3600" b="1" dirty="0" err="1">
                <a:solidFill>
                  <a:srgbClr val="B5400B"/>
                </a:solidFill>
              </a:rPr>
              <a:t>1500grams</a:t>
            </a:r>
            <a:r>
              <a:rPr lang="en-GB" sz="3600" b="1" dirty="0">
                <a:solidFill>
                  <a:srgbClr val="B5400B"/>
                </a:solidFill>
              </a:rPr>
              <a:t> </a:t>
            </a:r>
          </a:p>
        </p:txBody>
      </p:sp>
      <p:graphicFrame>
        <p:nvGraphicFramePr>
          <p:cNvPr id="5" name="Content Placeholder 4">
            <a:extLst>
              <a:ext uri="{FF2B5EF4-FFF2-40B4-BE49-F238E27FC236}">
                <a16:creationId xmlns:a16="http://schemas.microsoft.com/office/drawing/2014/main" id="{3700D569-BE8A-4B6D-BF53-AD6D7C27BBE8}"/>
              </a:ext>
            </a:extLst>
          </p:cNvPr>
          <p:cNvGraphicFramePr>
            <a:graphicFrameLocks noGrp="1"/>
          </p:cNvGraphicFramePr>
          <p:nvPr>
            <p:ph idx="1"/>
            <p:extLst>
              <p:ext uri="{D42A27DB-BD31-4B8C-83A1-F6EECF244321}">
                <p14:modId xmlns:p14="http://schemas.microsoft.com/office/powerpoint/2010/main" val="1845234285"/>
              </p:ext>
            </p:extLst>
          </p:nvPr>
        </p:nvGraphicFramePr>
        <p:xfrm>
          <a:off x="721536" y="1412776"/>
          <a:ext cx="7594880" cy="4334090"/>
        </p:xfrm>
        <a:graphic>
          <a:graphicData uri="http://schemas.openxmlformats.org/drawingml/2006/table">
            <a:tbl>
              <a:tblPr firstRow="1" bandRow="1">
                <a:tableStyleId>{5C22544A-7EE6-4342-B048-85BDC9FD1C3A}</a:tableStyleId>
              </a:tblPr>
              <a:tblGrid>
                <a:gridCol w="1566652">
                  <a:extLst>
                    <a:ext uri="{9D8B030D-6E8A-4147-A177-3AD203B41FA5}">
                      <a16:colId xmlns:a16="http://schemas.microsoft.com/office/drawing/2014/main" val="20000"/>
                    </a:ext>
                  </a:extLst>
                </a:gridCol>
                <a:gridCol w="2210350">
                  <a:extLst>
                    <a:ext uri="{9D8B030D-6E8A-4147-A177-3AD203B41FA5}">
                      <a16:colId xmlns:a16="http://schemas.microsoft.com/office/drawing/2014/main" val="20001"/>
                    </a:ext>
                  </a:extLst>
                </a:gridCol>
                <a:gridCol w="3817878">
                  <a:extLst>
                    <a:ext uri="{9D8B030D-6E8A-4147-A177-3AD203B41FA5}">
                      <a16:colId xmlns:a16="http://schemas.microsoft.com/office/drawing/2014/main" val="20002"/>
                    </a:ext>
                  </a:extLst>
                </a:gridCol>
              </a:tblGrid>
              <a:tr h="631530">
                <a:tc>
                  <a:txBody>
                    <a:bodyPr/>
                    <a:lstStyle/>
                    <a:p>
                      <a:r>
                        <a:rPr lang="en-GB" sz="1800" dirty="0">
                          <a:solidFill>
                            <a:schemeClr val="bg1"/>
                          </a:solidFill>
                        </a:rPr>
                        <a:t>Day</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GB" sz="1800" dirty="0">
                          <a:solidFill>
                            <a:schemeClr val="bg1"/>
                          </a:solidFill>
                        </a:rPr>
                        <a:t>Feed/Fluid</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GB" sz="1800" dirty="0">
                          <a:solidFill>
                            <a:schemeClr val="bg1"/>
                          </a:solidFill>
                        </a:rPr>
                        <a:t>Weight  &lt;1500grams </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31530">
                <a:tc>
                  <a:txBody>
                    <a:bodyPr/>
                    <a:lstStyle/>
                    <a:p>
                      <a:r>
                        <a:rPr lang="en-GB" sz="1800" dirty="0"/>
                        <a:t>Day 1</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dirty="0"/>
                        <a:t>10% D</a:t>
                      </a:r>
                    </a:p>
                    <a:p>
                      <a:r>
                        <a:rPr lang="en-GB" sz="1800" dirty="0"/>
                        <a:t>Trophic feeds</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1" dirty="0"/>
                        <a:t>80ml/kg/day</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59985">
                <a:tc rowSpan="2">
                  <a:txBody>
                    <a:bodyPr/>
                    <a:lstStyle/>
                    <a:p>
                      <a:r>
                        <a:rPr lang="en-GB" sz="1800" dirty="0"/>
                        <a:t>Day 2</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t>EBM</a:t>
                      </a:r>
                    </a:p>
                    <a:p>
                      <a:r>
                        <a:rPr lang="en-GB" sz="1800" b="1" dirty="0">
                          <a:solidFill>
                            <a:srgbClr val="0070C0"/>
                          </a:solidFill>
                        </a:rPr>
                        <a:t>30ml/kg/day  </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30mls/kg/day ( ÷ into 3hrly feeds)</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71261">
                <a:tc vMerge="1">
                  <a:txBody>
                    <a:bodyPr/>
                    <a:lstStyle/>
                    <a:p>
                      <a:endParaRPr lang="en-GB" sz="1800" dirty="0"/>
                    </a:p>
                  </a:txBody>
                  <a:tcPr marL="91428" marR="91428" marT="45714" marB="4571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t>IVF  </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1" dirty="0"/>
                        <a:t>100ml/kg </a:t>
                      </a:r>
                      <a:r>
                        <a:rPr lang="en-GB" sz="1800" dirty="0"/>
                        <a:t>– </a:t>
                      </a:r>
                      <a:r>
                        <a:rPr lang="en-GB" sz="1800" b="1" dirty="0">
                          <a:solidFill>
                            <a:srgbClr val="0070C0"/>
                          </a:solidFill>
                        </a:rPr>
                        <a:t>30mls/kg  </a:t>
                      </a:r>
                    </a:p>
                    <a:p>
                      <a:pPr algn="ctr"/>
                      <a:r>
                        <a:rPr lang="en-GB" sz="1800" dirty="0"/>
                        <a:t>= IVF volume </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9985">
                <a:tc rowSpan="2">
                  <a:txBody>
                    <a:bodyPr/>
                    <a:lstStyle/>
                    <a:p>
                      <a:r>
                        <a:rPr lang="en-GB" sz="1800" dirty="0"/>
                        <a:t>Day 3 </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t>EBM</a:t>
                      </a:r>
                    </a:p>
                    <a:p>
                      <a:r>
                        <a:rPr lang="en-GB" sz="1800" b="1" dirty="0">
                          <a:solidFill>
                            <a:srgbClr val="0070C0"/>
                          </a:solidFill>
                        </a:rPr>
                        <a:t>60ml/kg/day</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60mls/kg/day ( ÷ into 3hrly feeds)</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71261">
                <a:tc vMerge="1">
                  <a:txBody>
                    <a:bodyPr/>
                    <a:lstStyle/>
                    <a:p>
                      <a:endParaRPr lang="en-GB" sz="1800" dirty="0"/>
                    </a:p>
                  </a:txBody>
                  <a:tcPr marL="91428" marR="91428" marT="45714" marB="4571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t>IVF </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a:t>120ml/kg </a:t>
                      </a:r>
                      <a:r>
                        <a:rPr lang="en-GB" sz="1800" dirty="0"/>
                        <a:t>– </a:t>
                      </a:r>
                      <a:r>
                        <a:rPr lang="en-GB" sz="1800" b="1" dirty="0">
                          <a:solidFill>
                            <a:srgbClr val="0070C0"/>
                          </a:solidFill>
                        </a:rPr>
                        <a:t>60mls/kg</a:t>
                      </a:r>
                    </a:p>
                    <a:p>
                      <a:pPr algn="ctr"/>
                      <a:r>
                        <a:rPr lang="en-GB" sz="1800" b="1" dirty="0">
                          <a:solidFill>
                            <a:srgbClr val="0070C0"/>
                          </a:solidFill>
                        </a:rPr>
                        <a:t> </a:t>
                      </a:r>
                      <a:r>
                        <a:rPr lang="en-GB" sz="1800" dirty="0"/>
                        <a:t>= IVF volume </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201754" name="TextBox 5">
            <a:extLst>
              <a:ext uri="{FF2B5EF4-FFF2-40B4-BE49-F238E27FC236}">
                <a16:creationId xmlns:a16="http://schemas.microsoft.com/office/drawing/2014/main" id="{44C5117B-0840-4921-A7E4-815AFFE3BE58}"/>
              </a:ext>
            </a:extLst>
          </p:cNvPr>
          <p:cNvSpPr txBox="1">
            <a:spLocks noChangeArrowheads="1"/>
          </p:cNvSpPr>
          <p:nvPr/>
        </p:nvSpPr>
        <p:spPr bwMode="auto">
          <a:xfrm>
            <a:off x="669145" y="5738328"/>
            <a:ext cx="8097544" cy="83099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600" i="1" dirty="0">
                <a:latin typeface="+mn-lt"/>
              </a:rPr>
              <a:t>Increase daily total fluid requirement by 20mls/kg/day until maximum</a:t>
            </a:r>
          </a:p>
          <a:p>
            <a:r>
              <a:rPr lang="en-GB" altLang="en-US" sz="1600" i="1" dirty="0">
                <a:latin typeface="+mn-lt"/>
              </a:rPr>
              <a:t>On Day 2 start EBM at 30ml/kg/day then increase by 30ml/kg/day until maximum</a:t>
            </a:r>
          </a:p>
          <a:p>
            <a:r>
              <a:rPr lang="en-GB" altLang="en-US" sz="1600" i="1" dirty="0">
                <a:solidFill>
                  <a:srgbClr val="292934"/>
                </a:solidFill>
                <a:latin typeface="+mn-lt"/>
              </a:rPr>
              <a:t>Withhold oral feeds if abdominal obstruction or ileus is suspected</a:t>
            </a:r>
          </a:p>
        </p:txBody>
      </p:sp>
      <p:sp>
        <p:nvSpPr>
          <p:cNvPr id="6" name="Arrow: Pentagon 5">
            <a:extLst>
              <a:ext uri="{FF2B5EF4-FFF2-40B4-BE49-F238E27FC236}">
                <a16:creationId xmlns:a16="http://schemas.microsoft.com/office/drawing/2014/main" id="{1577390B-D531-46BB-AFD6-CC9A369913B9}"/>
              </a:ext>
            </a:extLst>
          </p:cNvPr>
          <p:cNvSpPr/>
          <p:nvPr/>
        </p:nvSpPr>
        <p:spPr>
          <a:xfrm>
            <a:off x="0" y="1"/>
            <a:ext cx="1619672" cy="260648"/>
          </a:xfrm>
          <a:prstGeom prst="homePlate">
            <a:avLst/>
          </a:prstGeom>
          <a:solidFill>
            <a:srgbClr val="FFFFFF">
              <a:lumMod val="85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1200" kern="0" dirty="0">
                <a:solidFill>
                  <a:srgbClr val="000000"/>
                </a:solidFill>
                <a:latin typeface="Arial"/>
              </a:rPr>
              <a:t>Unstable Neonate</a:t>
            </a:r>
          </a:p>
        </p:txBody>
      </p:sp>
    </p:spTree>
    <p:extLst>
      <p:ext uri="{BB962C8B-B14F-4D97-AF65-F5344CB8AC3E}">
        <p14:creationId xmlns:p14="http://schemas.microsoft.com/office/powerpoint/2010/main" val="763054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A7BEF-0C17-4E6A-9290-57825E2A9453}"/>
              </a:ext>
            </a:extLst>
          </p:cNvPr>
          <p:cNvSpPr>
            <a:spLocks noGrp="1"/>
          </p:cNvSpPr>
          <p:nvPr>
            <p:ph type="title"/>
          </p:nvPr>
        </p:nvSpPr>
        <p:spPr>
          <a:xfrm>
            <a:off x="383451" y="153487"/>
            <a:ext cx="8229600" cy="729878"/>
          </a:xfrm>
        </p:spPr>
        <p:txBody>
          <a:bodyPr>
            <a:noAutofit/>
          </a:bodyPr>
          <a:lstStyle/>
          <a:p>
            <a:pPr>
              <a:defRPr/>
            </a:pPr>
            <a:r>
              <a:rPr lang="en-GB" sz="4000" b="1" dirty="0">
                <a:solidFill>
                  <a:srgbClr val="B5400B"/>
                </a:solidFill>
              </a:rPr>
              <a:t>Calculating Feed Volume</a:t>
            </a:r>
          </a:p>
        </p:txBody>
      </p:sp>
      <p:sp>
        <p:nvSpPr>
          <p:cNvPr id="198690" name="TextBox 2">
            <a:extLst>
              <a:ext uri="{FF2B5EF4-FFF2-40B4-BE49-F238E27FC236}">
                <a16:creationId xmlns:a16="http://schemas.microsoft.com/office/drawing/2014/main" id="{D42A1A94-CD22-4CEC-8254-0D68CF40D5CC}"/>
              </a:ext>
            </a:extLst>
          </p:cNvPr>
          <p:cNvSpPr txBox="1">
            <a:spLocks noChangeArrowheads="1"/>
          </p:cNvSpPr>
          <p:nvPr/>
        </p:nvSpPr>
        <p:spPr bwMode="auto">
          <a:xfrm>
            <a:off x="426791" y="5462652"/>
            <a:ext cx="8162676" cy="708025"/>
          </a:xfrm>
          <a:prstGeom prst="rect">
            <a:avLst/>
          </a:prstGeom>
          <a:no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0">
              <a:defRPr/>
            </a:pPr>
            <a:r>
              <a:rPr kumimoji="0" lang="en-GB" altLang="en-US" sz="2000" b="0" i="1" u="none" strike="noStrike" kern="1200" cap="none" spc="0" normalizeH="0" baseline="0" noProof="0" dirty="0">
                <a:ln>
                  <a:noFill/>
                </a:ln>
                <a:solidFill>
                  <a:srgbClr val="0070C0"/>
                </a:solidFill>
                <a:effectLst/>
                <a:uLnTx/>
                <a:uFillTx/>
                <a:latin typeface="Arial"/>
                <a:ea typeface="+mn-ea"/>
                <a:cs typeface="+mn-cs"/>
              </a:rPr>
              <a:t>Start at 80ml/kg/day volume of feeds. Increase by 20ml/kg/day to full feeds (</a:t>
            </a:r>
            <a:r>
              <a:rPr lang="en-US" altLang="en-US" sz="2000" i="1" dirty="0">
                <a:solidFill>
                  <a:srgbClr val="0070C0"/>
                </a:solidFill>
                <a:latin typeface="Arial"/>
              </a:rPr>
              <a:t>180ml/kg/day if on enteral feeds and 150mls/kg/day if on IVF)</a:t>
            </a:r>
            <a:endParaRPr kumimoji="0" lang="en-GB" altLang="en-US" sz="2000" b="0" i="1" u="none" strike="noStrike" kern="1200" cap="none" spc="0" normalizeH="0" baseline="0" noProof="0" dirty="0">
              <a:ln>
                <a:noFill/>
              </a:ln>
              <a:solidFill>
                <a:srgbClr val="0070C0"/>
              </a:solidFill>
              <a:effectLst/>
              <a:uLnTx/>
              <a:uFillTx/>
              <a:latin typeface="Arial"/>
            </a:endParaRPr>
          </a:p>
        </p:txBody>
      </p:sp>
      <p:sp>
        <p:nvSpPr>
          <p:cNvPr id="198691" name="TextBox 2">
            <a:extLst>
              <a:ext uri="{FF2B5EF4-FFF2-40B4-BE49-F238E27FC236}">
                <a16:creationId xmlns:a16="http://schemas.microsoft.com/office/drawing/2014/main" id="{3FCCE2C3-3184-4961-9CE8-9E74086ACBA8}"/>
              </a:ext>
            </a:extLst>
          </p:cNvPr>
          <p:cNvSpPr txBox="1">
            <a:spLocks noChangeArrowheads="1"/>
          </p:cNvSpPr>
          <p:nvPr/>
        </p:nvSpPr>
        <p:spPr bwMode="auto">
          <a:xfrm>
            <a:off x="383451" y="799185"/>
            <a:ext cx="7715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altLang="en-US" dirty="0">
                <a:solidFill>
                  <a:srgbClr val="292934"/>
                </a:solidFill>
                <a:latin typeface="Arial"/>
              </a:rPr>
              <a:t>Uns</a:t>
            </a:r>
            <a:r>
              <a:rPr kumimoji="0" lang="en-GB" altLang="en-US" sz="2400" b="0" i="0" u="none" strike="noStrike" kern="1200" cap="none" spc="0" normalizeH="0" baseline="0" noProof="0" dirty="0">
                <a:ln>
                  <a:noFill/>
                </a:ln>
                <a:solidFill>
                  <a:srgbClr val="292934"/>
                </a:solidFill>
                <a:effectLst/>
                <a:uLnTx/>
                <a:uFillTx/>
                <a:latin typeface="Arial"/>
                <a:ea typeface="+mn-ea"/>
                <a:cs typeface="+mn-cs"/>
              </a:rPr>
              <a:t>table newborn birth weight – 1.3kg</a:t>
            </a:r>
          </a:p>
        </p:txBody>
      </p:sp>
      <p:sp>
        <p:nvSpPr>
          <p:cNvPr id="8" name="Arrow: Pentagon 7">
            <a:extLst>
              <a:ext uri="{FF2B5EF4-FFF2-40B4-BE49-F238E27FC236}">
                <a16:creationId xmlns:a16="http://schemas.microsoft.com/office/drawing/2014/main" id="{FF9BDE80-517D-400B-870B-2F057544BF93}"/>
              </a:ext>
            </a:extLst>
          </p:cNvPr>
          <p:cNvSpPr/>
          <p:nvPr/>
        </p:nvSpPr>
        <p:spPr>
          <a:xfrm>
            <a:off x="0" y="1"/>
            <a:ext cx="1619672" cy="260648"/>
          </a:xfrm>
          <a:prstGeom prst="homePlate">
            <a:avLst/>
          </a:prstGeom>
          <a:solidFill>
            <a:srgbClr val="FFFFFF">
              <a:lumMod val="85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0" dirty="0" err="1">
                <a:solidFill>
                  <a:srgbClr val="000000"/>
                </a:solidFill>
                <a:latin typeface="Arial"/>
              </a:rPr>
              <a:t>Uns</a:t>
            </a:r>
            <a:r>
              <a:rPr kumimoji="0" lang="en-US" sz="1200" b="0" i="0" u="none" strike="noStrike" kern="0" cap="none" spc="0" normalizeH="0" baseline="0" noProof="0" dirty="0">
                <a:ln>
                  <a:noFill/>
                </a:ln>
                <a:solidFill>
                  <a:srgbClr val="000000"/>
                </a:solidFill>
                <a:effectLst/>
                <a:uLnTx/>
                <a:uFillTx/>
                <a:latin typeface="Arial"/>
                <a:ea typeface="+mn-ea"/>
                <a:cs typeface="+mn-cs"/>
              </a:rPr>
              <a:t>table Neonate</a:t>
            </a:r>
          </a:p>
        </p:txBody>
      </p:sp>
      <p:graphicFrame>
        <p:nvGraphicFramePr>
          <p:cNvPr id="7" name="Table 6">
            <a:extLst>
              <a:ext uri="{FF2B5EF4-FFF2-40B4-BE49-F238E27FC236}">
                <a16:creationId xmlns:a16="http://schemas.microsoft.com/office/drawing/2014/main" id="{FA14BB9F-F21E-4FDB-B4A1-2E8E9CF930AC}"/>
              </a:ext>
            </a:extLst>
          </p:cNvPr>
          <p:cNvGraphicFramePr>
            <a:graphicFrameLocks noGrp="1"/>
          </p:cNvGraphicFramePr>
          <p:nvPr>
            <p:extLst>
              <p:ext uri="{D42A27DB-BD31-4B8C-83A1-F6EECF244321}">
                <p14:modId xmlns:p14="http://schemas.microsoft.com/office/powerpoint/2010/main" val="2189763299"/>
              </p:ext>
            </p:extLst>
          </p:nvPr>
        </p:nvGraphicFramePr>
        <p:xfrm>
          <a:off x="450375" y="1381263"/>
          <a:ext cx="8162676" cy="4003321"/>
        </p:xfrm>
        <a:graphic>
          <a:graphicData uri="http://schemas.openxmlformats.org/drawingml/2006/table">
            <a:tbl>
              <a:tblPr firstRow="1" bandRow="1">
                <a:tableStyleId>{5C22544A-7EE6-4342-B048-85BDC9FD1C3A}</a:tableStyleId>
              </a:tblPr>
              <a:tblGrid>
                <a:gridCol w="1177900">
                  <a:extLst>
                    <a:ext uri="{9D8B030D-6E8A-4147-A177-3AD203B41FA5}">
                      <a16:colId xmlns:a16="http://schemas.microsoft.com/office/drawing/2014/main" val="1103845934"/>
                    </a:ext>
                  </a:extLst>
                </a:gridCol>
                <a:gridCol w="2952328">
                  <a:extLst>
                    <a:ext uri="{9D8B030D-6E8A-4147-A177-3AD203B41FA5}">
                      <a16:colId xmlns:a16="http://schemas.microsoft.com/office/drawing/2014/main" val="1008554988"/>
                    </a:ext>
                  </a:extLst>
                </a:gridCol>
                <a:gridCol w="2304256">
                  <a:extLst>
                    <a:ext uri="{9D8B030D-6E8A-4147-A177-3AD203B41FA5}">
                      <a16:colId xmlns:a16="http://schemas.microsoft.com/office/drawing/2014/main" val="834314437"/>
                    </a:ext>
                  </a:extLst>
                </a:gridCol>
                <a:gridCol w="1728192">
                  <a:extLst>
                    <a:ext uri="{9D8B030D-6E8A-4147-A177-3AD203B41FA5}">
                      <a16:colId xmlns:a16="http://schemas.microsoft.com/office/drawing/2014/main" val="1281150332"/>
                    </a:ext>
                  </a:extLst>
                </a:gridCol>
              </a:tblGrid>
              <a:tr h="636071">
                <a:tc>
                  <a:txBody>
                    <a:bodyPr/>
                    <a:lstStyle/>
                    <a:p>
                      <a:r>
                        <a:rPr lang="en-GB" sz="2400" dirty="0"/>
                        <a:t>Day</a:t>
                      </a:r>
                    </a:p>
                  </a:txBody>
                  <a:tcPr marL="91442" marR="91442" marT="45723" marB="45723">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2400" b="1" dirty="0">
                          <a:solidFill>
                            <a:schemeClr val="bg1"/>
                          </a:solidFill>
                        </a:rPr>
                        <a:t> Total fluid required/day </a:t>
                      </a:r>
                    </a:p>
                  </a:txBody>
                  <a:tcPr marL="91442" marR="91442" marT="45723" marB="45723">
                    <a:lnB w="12700" cap="flat" cmpd="sng" algn="ctr">
                      <a:solidFill>
                        <a:schemeClr val="tx1"/>
                      </a:solidFill>
                      <a:prstDash val="solid"/>
                      <a:round/>
                      <a:headEnd type="none" w="med" len="med"/>
                      <a:tailEnd type="none" w="med" len="med"/>
                    </a:lnB>
                    <a:solidFill>
                      <a:srgbClr val="0070C0"/>
                    </a:solidFill>
                  </a:tcPr>
                </a:tc>
                <a:tc>
                  <a:txBody>
                    <a:bodyPr/>
                    <a:lstStyle/>
                    <a:p>
                      <a:pPr algn="ctr"/>
                      <a:r>
                        <a:rPr kumimoji="0" lang="en-GB" sz="2400" b="1" i="0" u="none" strike="noStrike" kern="1200" cap="none" spc="0" normalizeH="0" baseline="0" noProof="0" dirty="0">
                          <a:ln>
                            <a:noFill/>
                          </a:ln>
                          <a:solidFill>
                            <a:srgbClr val="FFFFFF"/>
                          </a:solidFill>
                          <a:effectLst/>
                          <a:uLnTx/>
                          <a:uFillTx/>
                          <a:latin typeface="Arial"/>
                          <a:ea typeface="+mn-ea"/>
                          <a:cs typeface="+mn-cs"/>
                        </a:rPr>
                        <a:t>3 Hourly EBM  Feeds</a:t>
                      </a:r>
                      <a:endParaRPr lang="en-US" dirty="0"/>
                    </a:p>
                  </a:txBody>
                  <a:tcPr>
                    <a:lnB w="12700" cap="flat" cmpd="sng" algn="ctr">
                      <a:solidFill>
                        <a:schemeClr val="tx1"/>
                      </a:solidFill>
                      <a:prstDash val="solid"/>
                      <a:round/>
                      <a:headEnd type="none" w="med" len="med"/>
                      <a:tailEnd type="none" w="med" len="med"/>
                    </a:lnB>
                    <a:solidFill>
                      <a:srgbClr val="0070C0"/>
                    </a:solidFill>
                  </a:tcPr>
                </a:tc>
                <a:tc>
                  <a:txBody>
                    <a:bodyPr/>
                    <a:lstStyle/>
                    <a:p>
                      <a:pPr algn="ctr"/>
                      <a:r>
                        <a:rPr kumimoji="0" lang="en-GB" sz="2400" b="1" i="0" u="none" strike="noStrike" kern="1200" cap="none" spc="0" normalizeH="0" baseline="0" noProof="0" dirty="0">
                          <a:ln>
                            <a:noFill/>
                          </a:ln>
                          <a:solidFill>
                            <a:srgbClr val="FFFFFF"/>
                          </a:solidFill>
                          <a:effectLst/>
                          <a:uLnTx/>
                          <a:uFillTx/>
                          <a:latin typeface="Arial"/>
                          <a:ea typeface="+mn-ea"/>
                          <a:cs typeface="+mn-cs"/>
                        </a:rPr>
                        <a:t>1 Hourly IVF</a:t>
                      </a:r>
                      <a:endParaRPr lang="en-US" dirty="0"/>
                    </a:p>
                  </a:txBody>
                  <a:tcP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9689337"/>
                  </a:ext>
                </a:extLst>
              </a:tr>
              <a:tr h="636071">
                <a:tc>
                  <a:txBody>
                    <a:bodyPr/>
                    <a:lstStyle/>
                    <a:p>
                      <a:r>
                        <a:rPr lang="en-GB" sz="2400" dirty="0"/>
                        <a:t>Day 1 </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80 X 1.3 = 104mls</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t>4.3mls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5469298"/>
                  </a:ext>
                </a:extLst>
              </a:tr>
              <a:tr h="636071">
                <a:tc>
                  <a:txBody>
                    <a:bodyPr/>
                    <a:lstStyle/>
                    <a:p>
                      <a:r>
                        <a:rPr lang="en-GB" sz="2400" dirty="0"/>
                        <a:t>Day 2</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100 X 1.3 = 130mls</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t>4.9mls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t>3.7mls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1142501"/>
                  </a:ext>
                </a:extLst>
              </a:tr>
              <a:tr h="636071">
                <a:tc>
                  <a:txBody>
                    <a:bodyPr/>
                    <a:lstStyle/>
                    <a:p>
                      <a:r>
                        <a:rPr lang="en-GB" sz="2400" dirty="0"/>
                        <a:t>Day 3</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120 X 1.3 = 156mls </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t>10mls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t>3.3mls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4621488"/>
                  </a:ext>
                </a:extLst>
              </a:tr>
              <a:tr h="636071">
                <a:tc>
                  <a:txBody>
                    <a:bodyPr/>
                    <a:lstStyle/>
                    <a:p>
                      <a:r>
                        <a:rPr lang="en-GB" sz="2400" dirty="0"/>
                        <a:t>Day 4 </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140 X 1.3 = 182mls</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t>14.6mls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t>2.7mls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4298167"/>
                  </a:ext>
                </a:extLst>
              </a:tr>
              <a:tr h="636071">
                <a:tc>
                  <a:txBody>
                    <a:bodyPr/>
                    <a:lstStyle/>
                    <a:p>
                      <a:r>
                        <a:rPr lang="en-GB" sz="2400" dirty="0"/>
                        <a:t>Day 5</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150 X1.3 = 195 </a:t>
                      </a:r>
                      <a:r>
                        <a:rPr lang="en-GB" sz="2400" b="1" dirty="0" err="1">
                          <a:solidFill>
                            <a:schemeClr val="tx1"/>
                          </a:solidFill>
                        </a:rPr>
                        <a:t>mls</a:t>
                      </a:r>
                      <a:endParaRPr lang="en-GB" sz="2400" b="1" dirty="0">
                        <a:solidFill>
                          <a:schemeClr val="tx1"/>
                        </a:solidFill>
                      </a:endParaRP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t>19.5mls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a:t>1.6mls</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7660955"/>
                  </a:ext>
                </a:extLst>
              </a:tr>
            </a:tbl>
          </a:graphicData>
        </a:graphic>
      </p:graphicFrame>
    </p:spTree>
    <p:extLst>
      <p:ext uri="{BB962C8B-B14F-4D97-AF65-F5344CB8AC3E}">
        <p14:creationId xmlns:p14="http://schemas.microsoft.com/office/powerpoint/2010/main" val="3213786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EEB16-3F6E-4F84-BCBE-1CD15A4C2203}"/>
              </a:ext>
            </a:extLst>
          </p:cNvPr>
          <p:cNvPicPr>
            <a:picLocks noChangeAspect="1"/>
          </p:cNvPicPr>
          <p:nvPr/>
        </p:nvPicPr>
        <p:blipFill rotWithShape="1">
          <a:blip r:embed="rId3"/>
          <a:srcRect b="17033"/>
          <a:stretch/>
        </p:blipFill>
        <p:spPr>
          <a:xfrm>
            <a:off x="2553072" y="4047159"/>
            <a:ext cx="6176590" cy="2513979"/>
          </a:xfrm>
          <a:prstGeom prst="rect">
            <a:avLst/>
          </a:prstGeom>
          <a:ln w="38100">
            <a:solidFill>
              <a:srgbClr val="75DFDD"/>
            </a:solidFill>
          </a:ln>
        </p:spPr>
      </p:pic>
      <p:cxnSp>
        <p:nvCxnSpPr>
          <p:cNvPr id="18" name="Straight Arrow Connector 17">
            <a:extLst>
              <a:ext uri="{FF2B5EF4-FFF2-40B4-BE49-F238E27FC236}">
                <a16:creationId xmlns:a16="http://schemas.microsoft.com/office/drawing/2014/main" id="{B8194B21-04A7-4140-A7A0-3A67E2714E67}"/>
              </a:ext>
            </a:extLst>
          </p:cNvPr>
          <p:cNvCxnSpPr>
            <a:cxnSpLocks/>
          </p:cNvCxnSpPr>
          <p:nvPr/>
        </p:nvCxnSpPr>
        <p:spPr bwMode="auto">
          <a:xfrm>
            <a:off x="2262138" y="5309394"/>
            <a:ext cx="319038" cy="621"/>
          </a:xfrm>
          <a:prstGeom prst="straightConnector1">
            <a:avLst/>
          </a:prstGeom>
          <a:noFill/>
          <a:ln w="38100" cap="flat" cmpd="sng" algn="ctr">
            <a:solidFill>
              <a:srgbClr val="33CCCC"/>
            </a:solidFill>
            <a:prstDash val="solid"/>
            <a:miter lim="800000"/>
            <a:tailEnd type="triangle"/>
          </a:ln>
          <a:effectLst/>
        </p:spPr>
      </p:cxnSp>
      <p:sp>
        <p:nvSpPr>
          <p:cNvPr id="200706" name="Title 2">
            <a:extLst>
              <a:ext uri="{FF2B5EF4-FFF2-40B4-BE49-F238E27FC236}">
                <a16:creationId xmlns:a16="http://schemas.microsoft.com/office/drawing/2014/main" id="{1833AC12-F78E-4F29-A3B5-E9A8E44F6619}"/>
              </a:ext>
            </a:extLst>
          </p:cNvPr>
          <p:cNvSpPr>
            <a:spLocks noGrp="1" noChangeArrowheads="1"/>
          </p:cNvSpPr>
          <p:nvPr>
            <p:ph type="title"/>
          </p:nvPr>
        </p:nvSpPr>
        <p:spPr>
          <a:xfrm>
            <a:off x="414338" y="412751"/>
            <a:ext cx="7886700" cy="615950"/>
          </a:xfrm>
        </p:spPr>
        <p:txBody>
          <a:bodyPr/>
          <a:lstStyle/>
          <a:p>
            <a:r>
              <a:rPr lang="en-GB" altLang="en-US" sz="4000" b="1" dirty="0">
                <a:solidFill>
                  <a:srgbClr val="B5400B"/>
                </a:solidFill>
                <a:latin typeface="Arial" panose="020B0604020202020204" pitchFamily="34" charset="0"/>
                <a:cs typeface="Arial" panose="020B0604020202020204" pitchFamily="34" charset="0"/>
              </a:rPr>
              <a:t>Feeding the Unstable Newborn</a:t>
            </a:r>
          </a:p>
        </p:txBody>
      </p:sp>
      <p:pic>
        <p:nvPicPr>
          <p:cNvPr id="200707" name="Content Placeholder 4">
            <a:extLst>
              <a:ext uri="{FF2B5EF4-FFF2-40B4-BE49-F238E27FC236}">
                <a16:creationId xmlns:a16="http://schemas.microsoft.com/office/drawing/2014/main" id="{C8F091AD-175D-49F7-ADF9-6C4F6439101C}"/>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414338" y="4057650"/>
            <a:ext cx="1871662" cy="2503488"/>
          </a:xfrm>
          <a:ln w="38100">
            <a:solidFill>
              <a:srgbClr val="33CCCC"/>
            </a:solidFill>
          </a:ln>
        </p:spPr>
      </p:pic>
      <p:sp>
        <p:nvSpPr>
          <p:cNvPr id="11" name="Arrow: Pentagon 10">
            <a:extLst>
              <a:ext uri="{FF2B5EF4-FFF2-40B4-BE49-F238E27FC236}">
                <a16:creationId xmlns:a16="http://schemas.microsoft.com/office/drawing/2014/main" id="{7434DCA9-95B1-4527-A779-EE8D9CAF8A7A}"/>
              </a:ext>
            </a:extLst>
          </p:cNvPr>
          <p:cNvSpPr/>
          <p:nvPr/>
        </p:nvSpPr>
        <p:spPr>
          <a:xfrm>
            <a:off x="0" y="1"/>
            <a:ext cx="1619672" cy="260648"/>
          </a:xfrm>
          <a:prstGeom prst="homePlate">
            <a:avLst/>
          </a:prstGeom>
          <a:solidFill>
            <a:srgbClr val="FFFFFF">
              <a:lumMod val="85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Unstable Neonate</a:t>
            </a:r>
          </a:p>
        </p:txBody>
      </p:sp>
      <p:cxnSp>
        <p:nvCxnSpPr>
          <p:cNvPr id="12" name="Straight Arrow Connector 11">
            <a:extLst>
              <a:ext uri="{FF2B5EF4-FFF2-40B4-BE49-F238E27FC236}">
                <a16:creationId xmlns:a16="http://schemas.microsoft.com/office/drawing/2014/main" id="{0629CA4D-6D2A-4AD5-B2AF-86C5FB1D47E3}"/>
              </a:ext>
            </a:extLst>
          </p:cNvPr>
          <p:cNvCxnSpPr>
            <a:cxnSpLocks/>
          </p:cNvCxnSpPr>
          <p:nvPr/>
        </p:nvCxnSpPr>
        <p:spPr bwMode="auto">
          <a:xfrm>
            <a:off x="2286000" y="2542555"/>
            <a:ext cx="319038" cy="621"/>
          </a:xfrm>
          <a:prstGeom prst="straightConnector1">
            <a:avLst/>
          </a:prstGeom>
          <a:noFill/>
          <a:ln w="38100" cap="flat" cmpd="sng" algn="ctr">
            <a:solidFill>
              <a:srgbClr val="33CCCC"/>
            </a:solidFill>
            <a:prstDash val="solid"/>
            <a:miter lim="800000"/>
            <a:tailEnd type="triangle"/>
          </a:ln>
          <a:effectLst/>
        </p:spPr>
      </p:cxnSp>
      <p:pic>
        <p:nvPicPr>
          <p:cNvPr id="3" name="Picture 2">
            <a:extLst>
              <a:ext uri="{FF2B5EF4-FFF2-40B4-BE49-F238E27FC236}">
                <a16:creationId xmlns:a16="http://schemas.microsoft.com/office/drawing/2014/main" id="{0ACF5022-729D-4E21-85DE-F7C02EC44BE8}"/>
              </a:ext>
            </a:extLst>
          </p:cNvPr>
          <p:cNvPicPr>
            <a:picLocks noChangeAspect="1"/>
          </p:cNvPicPr>
          <p:nvPr/>
        </p:nvPicPr>
        <p:blipFill>
          <a:blip r:embed="rId5"/>
          <a:stretch>
            <a:fillRect/>
          </a:stretch>
        </p:blipFill>
        <p:spPr>
          <a:xfrm>
            <a:off x="2605038" y="1285255"/>
            <a:ext cx="6124624" cy="2513979"/>
          </a:xfrm>
          <a:prstGeom prst="rect">
            <a:avLst/>
          </a:prstGeom>
          <a:ln w="28575">
            <a:solidFill>
              <a:srgbClr val="33CCCC"/>
            </a:solidFill>
          </a:ln>
        </p:spPr>
      </p:pic>
      <p:sp>
        <p:nvSpPr>
          <p:cNvPr id="10" name="Rectangle 9">
            <a:extLst>
              <a:ext uri="{FF2B5EF4-FFF2-40B4-BE49-F238E27FC236}">
                <a16:creationId xmlns:a16="http://schemas.microsoft.com/office/drawing/2014/main" id="{985E0984-16F3-4AD4-BB1F-56F7F6350E90}"/>
              </a:ext>
            </a:extLst>
          </p:cNvPr>
          <p:cNvSpPr/>
          <p:nvPr/>
        </p:nvSpPr>
        <p:spPr>
          <a:xfrm>
            <a:off x="2605038" y="2852936"/>
            <a:ext cx="963106" cy="2364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207638F-FC93-4FAD-B475-2654367E3FC8}"/>
              </a:ext>
            </a:extLst>
          </p:cNvPr>
          <p:cNvCxnSpPr>
            <a:cxnSpLocks/>
            <a:stCxn id="10" idx="3"/>
          </p:cNvCxnSpPr>
          <p:nvPr/>
        </p:nvCxnSpPr>
        <p:spPr>
          <a:xfrm>
            <a:off x="3568144" y="2971162"/>
            <a:ext cx="315966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E62B728-160A-4EB5-9BE4-BA07EE30241D}"/>
              </a:ext>
            </a:extLst>
          </p:cNvPr>
          <p:cNvSpPr/>
          <p:nvPr/>
        </p:nvSpPr>
        <p:spPr>
          <a:xfrm>
            <a:off x="6660232" y="1276121"/>
            <a:ext cx="1080120" cy="9819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958CD62E-51C8-45CF-B452-39545256186B}"/>
              </a:ext>
            </a:extLst>
          </p:cNvPr>
          <p:cNvCxnSpPr>
            <a:cxnSpLocks/>
          </p:cNvCxnSpPr>
          <p:nvPr/>
        </p:nvCxnSpPr>
        <p:spPr>
          <a:xfrm>
            <a:off x="7142033" y="2274865"/>
            <a:ext cx="0" cy="5347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454A824-71DB-44CF-9D68-C53BA27EE7A1}"/>
              </a:ext>
            </a:extLst>
          </p:cNvPr>
          <p:cNvSpPr/>
          <p:nvPr/>
        </p:nvSpPr>
        <p:spPr>
          <a:xfrm>
            <a:off x="6727807" y="2852936"/>
            <a:ext cx="851397" cy="27775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8F40128-923E-48FF-9D96-8A2493775250}"/>
              </a:ext>
            </a:extLst>
          </p:cNvPr>
          <p:cNvSpPr/>
          <p:nvPr/>
        </p:nvSpPr>
        <p:spPr>
          <a:xfrm>
            <a:off x="2666852" y="5791200"/>
            <a:ext cx="459050" cy="2058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B3972556-7696-4F3E-9F9A-E24D76326D5A}"/>
              </a:ext>
            </a:extLst>
          </p:cNvPr>
          <p:cNvCxnSpPr>
            <a:cxnSpLocks/>
            <a:stCxn id="25" idx="3"/>
          </p:cNvCxnSpPr>
          <p:nvPr/>
        </p:nvCxnSpPr>
        <p:spPr>
          <a:xfrm flipV="1">
            <a:off x="3125902" y="5894114"/>
            <a:ext cx="3809374"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2A67ECE1-5154-407C-A457-B8EE5FF6D31E}"/>
              </a:ext>
            </a:extLst>
          </p:cNvPr>
          <p:cNvSpPr/>
          <p:nvPr/>
        </p:nvSpPr>
        <p:spPr>
          <a:xfrm>
            <a:off x="6935276" y="4367198"/>
            <a:ext cx="860780" cy="862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8E069F74-EFD9-4FB9-99EB-22B229910E43}"/>
              </a:ext>
            </a:extLst>
          </p:cNvPr>
          <p:cNvCxnSpPr>
            <a:cxnSpLocks/>
          </p:cNvCxnSpPr>
          <p:nvPr/>
        </p:nvCxnSpPr>
        <p:spPr>
          <a:xfrm>
            <a:off x="7371585" y="5229199"/>
            <a:ext cx="0" cy="56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A27F61D4-4A7E-4809-8179-11A31BB1E46E}"/>
              </a:ext>
            </a:extLst>
          </p:cNvPr>
          <p:cNvSpPr/>
          <p:nvPr/>
        </p:nvSpPr>
        <p:spPr>
          <a:xfrm>
            <a:off x="6935276" y="5803215"/>
            <a:ext cx="799347" cy="16735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6"/>
          <a:srcRect l="7101" t="2837" r="577" b="2639"/>
          <a:stretch/>
        </p:blipFill>
        <p:spPr>
          <a:xfrm>
            <a:off x="371955" y="1180612"/>
            <a:ext cx="1872208" cy="2586659"/>
          </a:xfrm>
          <a:prstGeom prst="rect">
            <a:avLst/>
          </a:prstGeom>
        </p:spPr>
      </p:pic>
    </p:spTree>
    <p:extLst>
      <p:ext uri="{BB962C8B-B14F-4D97-AF65-F5344CB8AC3E}">
        <p14:creationId xmlns:p14="http://schemas.microsoft.com/office/powerpoint/2010/main" val="3408939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419BE-EFD4-4224-8CD0-9F7C7C9450B5}"/>
              </a:ext>
            </a:extLst>
          </p:cNvPr>
          <p:cNvSpPr>
            <a:spLocks noGrp="1"/>
          </p:cNvSpPr>
          <p:nvPr>
            <p:ph type="title"/>
          </p:nvPr>
        </p:nvSpPr>
        <p:spPr>
          <a:xfrm>
            <a:off x="602724" y="804591"/>
            <a:ext cx="8189717" cy="608185"/>
          </a:xfrm>
        </p:spPr>
        <p:txBody>
          <a:bodyPr>
            <a:noAutofit/>
          </a:bodyPr>
          <a:lstStyle/>
          <a:p>
            <a:pPr>
              <a:defRPr/>
            </a:pPr>
            <a:r>
              <a:rPr lang="en-GB" sz="4000" b="1" dirty="0">
                <a:solidFill>
                  <a:srgbClr val="B5400B"/>
                </a:solidFill>
              </a:rPr>
              <a:t>Increasing EBM - Unstable </a:t>
            </a:r>
            <a:r>
              <a:rPr lang="en-GB" sz="4000" b="1" dirty="0" err="1">
                <a:solidFill>
                  <a:srgbClr val="B5400B"/>
                </a:solidFill>
              </a:rPr>
              <a:t>Newborns</a:t>
            </a:r>
            <a:r>
              <a:rPr lang="en-GB" sz="4000" b="1" dirty="0">
                <a:solidFill>
                  <a:srgbClr val="B5400B"/>
                </a:solidFill>
              </a:rPr>
              <a:t> &gt; </a:t>
            </a:r>
            <a:r>
              <a:rPr lang="en-GB" sz="4000" b="1" dirty="0" err="1">
                <a:solidFill>
                  <a:srgbClr val="B5400B"/>
                </a:solidFill>
              </a:rPr>
              <a:t>1500grams</a:t>
            </a:r>
            <a:r>
              <a:rPr lang="en-GB" sz="4000" b="1" dirty="0">
                <a:solidFill>
                  <a:srgbClr val="B5400B"/>
                </a:solidFill>
              </a:rPr>
              <a:t> </a:t>
            </a:r>
          </a:p>
        </p:txBody>
      </p:sp>
      <p:graphicFrame>
        <p:nvGraphicFramePr>
          <p:cNvPr id="5" name="Content Placeholder 4">
            <a:extLst>
              <a:ext uri="{FF2B5EF4-FFF2-40B4-BE49-F238E27FC236}">
                <a16:creationId xmlns:a16="http://schemas.microsoft.com/office/drawing/2014/main" id="{3700D569-BE8A-4B6D-BF53-AD6D7C27BBE8}"/>
              </a:ext>
            </a:extLst>
          </p:cNvPr>
          <p:cNvGraphicFramePr>
            <a:graphicFrameLocks noGrp="1"/>
          </p:cNvGraphicFramePr>
          <p:nvPr>
            <p:ph idx="1"/>
            <p:extLst>
              <p:ext uri="{D42A27DB-BD31-4B8C-83A1-F6EECF244321}">
                <p14:modId xmlns:p14="http://schemas.microsoft.com/office/powerpoint/2010/main" val="693770637"/>
              </p:ext>
            </p:extLst>
          </p:nvPr>
        </p:nvGraphicFramePr>
        <p:xfrm>
          <a:off x="721536" y="1412776"/>
          <a:ext cx="7306847" cy="4343135"/>
        </p:xfrm>
        <a:graphic>
          <a:graphicData uri="http://schemas.openxmlformats.org/drawingml/2006/table">
            <a:tbl>
              <a:tblPr firstRow="1" bandRow="1">
                <a:tableStyleId>{5C22544A-7EE6-4342-B048-85BDC9FD1C3A}</a:tableStyleId>
              </a:tblPr>
              <a:tblGrid>
                <a:gridCol w="1537952">
                  <a:extLst>
                    <a:ext uri="{9D8B030D-6E8A-4147-A177-3AD203B41FA5}">
                      <a16:colId xmlns:a16="http://schemas.microsoft.com/office/drawing/2014/main" val="20000"/>
                    </a:ext>
                  </a:extLst>
                </a:gridCol>
                <a:gridCol w="2169859">
                  <a:extLst>
                    <a:ext uri="{9D8B030D-6E8A-4147-A177-3AD203B41FA5}">
                      <a16:colId xmlns:a16="http://schemas.microsoft.com/office/drawing/2014/main" val="20001"/>
                    </a:ext>
                  </a:extLst>
                </a:gridCol>
                <a:gridCol w="3599036">
                  <a:extLst>
                    <a:ext uri="{9D8B030D-6E8A-4147-A177-3AD203B41FA5}">
                      <a16:colId xmlns:a16="http://schemas.microsoft.com/office/drawing/2014/main" val="1301089891"/>
                    </a:ext>
                  </a:extLst>
                </a:gridCol>
              </a:tblGrid>
              <a:tr h="622485">
                <a:tc>
                  <a:txBody>
                    <a:bodyPr/>
                    <a:lstStyle/>
                    <a:p>
                      <a:r>
                        <a:rPr lang="en-GB" sz="1800" dirty="0">
                          <a:solidFill>
                            <a:schemeClr val="bg1"/>
                          </a:solidFill>
                        </a:rPr>
                        <a:t>Day</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GB" sz="1800" dirty="0">
                          <a:solidFill>
                            <a:schemeClr val="bg1"/>
                          </a:solidFill>
                        </a:rPr>
                        <a:t>Feed/Fluid</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GB" sz="1800" dirty="0">
                          <a:solidFill>
                            <a:schemeClr val="bg1"/>
                          </a:solidFill>
                        </a:rPr>
                        <a:t>Weight ≥</a:t>
                      </a:r>
                      <a:r>
                        <a:rPr lang="en-GB" sz="1800" dirty="0" err="1">
                          <a:solidFill>
                            <a:schemeClr val="bg1"/>
                          </a:solidFill>
                        </a:rPr>
                        <a:t>1500grams</a:t>
                      </a:r>
                      <a:r>
                        <a:rPr lang="en-GB" sz="1800" dirty="0">
                          <a:solidFill>
                            <a:schemeClr val="bg1"/>
                          </a:solidFill>
                        </a:rPr>
                        <a:t> </a:t>
                      </a:r>
                      <a:endParaRPr lang="en-US" dirty="0"/>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22485">
                <a:tc>
                  <a:txBody>
                    <a:bodyPr/>
                    <a:lstStyle/>
                    <a:p>
                      <a:r>
                        <a:rPr lang="en-GB" sz="1800" dirty="0"/>
                        <a:t>Day 1</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dirty="0"/>
                        <a:t>10% D</a:t>
                      </a:r>
                    </a:p>
                    <a:p>
                      <a:r>
                        <a:rPr lang="en-GB" sz="1800" dirty="0"/>
                        <a:t>Trophic</a:t>
                      </a:r>
                      <a:r>
                        <a:rPr lang="en-GB" sz="1800" baseline="0" dirty="0"/>
                        <a:t> feeds</a:t>
                      </a:r>
                      <a:endParaRPr lang="en-GB" sz="1800" dirty="0"/>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1" dirty="0"/>
                        <a:t>60ml/kg/day</a:t>
                      </a:r>
                      <a:endParaRPr lang="en-US" dirty="0"/>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12488">
                <a:tc rowSpan="2">
                  <a:txBody>
                    <a:bodyPr/>
                    <a:lstStyle/>
                    <a:p>
                      <a:r>
                        <a:rPr lang="en-GB" sz="1800" dirty="0"/>
                        <a:t>Day 2</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t>EBM</a:t>
                      </a:r>
                    </a:p>
                    <a:p>
                      <a:r>
                        <a:rPr lang="en-GB" sz="1800" b="1" dirty="0">
                          <a:solidFill>
                            <a:srgbClr val="0070C0"/>
                          </a:solidFill>
                        </a:rPr>
                        <a:t>30ml/kg/day  </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30mls/kg/day ( ÷ into 3hrly feeds)</a:t>
                      </a:r>
                      <a:endParaRPr lang="en-US" dirty="0"/>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58781">
                <a:tc vMerge="1">
                  <a:txBody>
                    <a:bodyPr/>
                    <a:lstStyle/>
                    <a:p>
                      <a:endParaRPr lang="en-GB" sz="1800" dirty="0"/>
                    </a:p>
                  </a:txBody>
                  <a:tcPr marL="91428" marR="91428" marT="45714" marB="4571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t>IVF  </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1" dirty="0"/>
                        <a:t>80ml/kg </a:t>
                      </a:r>
                      <a:r>
                        <a:rPr lang="en-GB" sz="1800" dirty="0"/>
                        <a:t>– </a:t>
                      </a:r>
                      <a:r>
                        <a:rPr lang="en-GB" sz="1800" b="1" dirty="0">
                          <a:solidFill>
                            <a:srgbClr val="0070C0"/>
                          </a:solidFill>
                        </a:rPr>
                        <a:t>30mls/kg </a:t>
                      </a:r>
                    </a:p>
                    <a:p>
                      <a:pPr algn="ctr"/>
                      <a:r>
                        <a:rPr lang="en-GB" sz="1800" dirty="0"/>
                        <a:t>= IVF volume </a:t>
                      </a:r>
                      <a:endParaRPr lang="en-US" dirty="0"/>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0532">
                <a:tc rowSpan="2">
                  <a:txBody>
                    <a:bodyPr/>
                    <a:lstStyle/>
                    <a:p>
                      <a:r>
                        <a:rPr lang="en-GB" sz="1800" dirty="0"/>
                        <a:t>Day 3 </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t>EBM</a:t>
                      </a:r>
                    </a:p>
                    <a:p>
                      <a:r>
                        <a:rPr lang="en-GB" sz="1800" b="1" dirty="0">
                          <a:solidFill>
                            <a:srgbClr val="0070C0"/>
                          </a:solidFill>
                        </a:rPr>
                        <a:t>60ml/kg/day</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60mls/kg/day ( ÷ into 3hrly feeds)</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58781">
                <a:tc vMerge="1">
                  <a:txBody>
                    <a:bodyPr/>
                    <a:lstStyle/>
                    <a:p>
                      <a:endParaRPr lang="en-GB" sz="1800" dirty="0"/>
                    </a:p>
                  </a:txBody>
                  <a:tcPr marL="91428" marR="91428" marT="45714" marB="4571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t>IVF </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a:t>100ml/kg </a:t>
                      </a:r>
                      <a:r>
                        <a:rPr lang="en-GB" sz="1800" dirty="0"/>
                        <a:t>– </a:t>
                      </a:r>
                      <a:r>
                        <a:rPr lang="en-GB" sz="1800" b="1" dirty="0">
                          <a:solidFill>
                            <a:srgbClr val="0070C0"/>
                          </a:solidFill>
                        </a:rPr>
                        <a:t>60mls/kg </a:t>
                      </a:r>
                    </a:p>
                    <a:p>
                      <a:pPr algn="ctr"/>
                      <a:r>
                        <a:rPr lang="en-GB" sz="1800" dirty="0"/>
                        <a:t>= IVF volume </a:t>
                      </a:r>
                      <a:endParaRPr lang="en-US" dirty="0"/>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201754" name="TextBox 5">
            <a:extLst>
              <a:ext uri="{FF2B5EF4-FFF2-40B4-BE49-F238E27FC236}">
                <a16:creationId xmlns:a16="http://schemas.microsoft.com/office/drawing/2014/main" id="{44C5117B-0840-4921-A7E4-815AFFE3BE58}"/>
              </a:ext>
            </a:extLst>
          </p:cNvPr>
          <p:cNvSpPr txBox="1">
            <a:spLocks noChangeArrowheads="1"/>
          </p:cNvSpPr>
          <p:nvPr/>
        </p:nvSpPr>
        <p:spPr bwMode="auto">
          <a:xfrm>
            <a:off x="669145" y="5738328"/>
            <a:ext cx="8097544" cy="83099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600" i="1" dirty="0">
                <a:latin typeface="+mn-lt"/>
              </a:rPr>
              <a:t>Increase daily total fluid requirement by 20mls/kg/day until maximum</a:t>
            </a:r>
          </a:p>
          <a:p>
            <a:r>
              <a:rPr lang="en-GB" altLang="en-US" sz="1600" i="1" dirty="0">
                <a:latin typeface="+mn-lt"/>
              </a:rPr>
              <a:t>On Day 2 start EBM at 30ml/kg/day then increase by 30ml/kg/day until maximum</a:t>
            </a:r>
          </a:p>
          <a:p>
            <a:r>
              <a:rPr lang="en-GB" altLang="en-US" sz="1600" i="1" dirty="0">
                <a:solidFill>
                  <a:srgbClr val="292934"/>
                </a:solidFill>
                <a:latin typeface="+mn-lt"/>
              </a:rPr>
              <a:t>Withhold oral feeds if abdominal obstruction or ileus is suspected</a:t>
            </a:r>
          </a:p>
        </p:txBody>
      </p:sp>
      <p:sp>
        <p:nvSpPr>
          <p:cNvPr id="6" name="Arrow: Pentagon 5">
            <a:extLst>
              <a:ext uri="{FF2B5EF4-FFF2-40B4-BE49-F238E27FC236}">
                <a16:creationId xmlns:a16="http://schemas.microsoft.com/office/drawing/2014/main" id="{1577390B-D531-46BB-AFD6-CC9A369913B9}"/>
              </a:ext>
            </a:extLst>
          </p:cNvPr>
          <p:cNvSpPr/>
          <p:nvPr/>
        </p:nvSpPr>
        <p:spPr>
          <a:xfrm>
            <a:off x="0" y="1"/>
            <a:ext cx="1619672" cy="260648"/>
          </a:xfrm>
          <a:prstGeom prst="homePlate">
            <a:avLst/>
          </a:prstGeom>
          <a:solidFill>
            <a:srgbClr val="FFFFFF">
              <a:lumMod val="85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1200" kern="0" dirty="0">
                <a:solidFill>
                  <a:srgbClr val="000000"/>
                </a:solidFill>
                <a:latin typeface="Arial"/>
              </a:rPr>
              <a:t>Unstable Neonate</a:t>
            </a:r>
          </a:p>
        </p:txBody>
      </p:sp>
    </p:spTree>
    <p:extLst>
      <p:ext uri="{BB962C8B-B14F-4D97-AF65-F5344CB8AC3E}">
        <p14:creationId xmlns:p14="http://schemas.microsoft.com/office/powerpoint/2010/main" val="2855267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457200" y="836712"/>
            <a:ext cx="8507288" cy="5564956"/>
          </a:xfrm>
        </p:spPr>
        <p:txBody>
          <a:bodyPr/>
          <a:lstStyle/>
          <a:p>
            <a:pPr>
              <a:lnSpc>
                <a:spcPct val="150000"/>
              </a:lnSpc>
              <a:buSzPct val="100000"/>
            </a:pPr>
            <a:r>
              <a:rPr lang="en-GB" altLang="en-US" sz="2800" b="1" dirty="0">
                <a:solidFill>
                  <a:schemeClr val="tx1"/>
                </a:solidFill>
              </a:rPr>
              <a:t>Outline the one week feeding plan for a; </a:t>
            </a:r>
          </a:p>
          <a:p>
            <a:pPr marL="342900" indent="-342900">
              <a:lnSpc>
                <a:spcPct val="150000"/>
              </a:lnSpc>
              <a:buSzPct val="100000"/>
              <a:buFont typeface="+mj-lt"/>
              <a:buAutoNum type="arabicPeriod"/>
            </a:pPr>
            <a:r>
              <a:rPr lang="en-GB" altLang="en-US" sz="2800" dirty="0"/>
              <a:t>Stable newly born whose birth weight is 1.4kg </a:t>
            </a:r>
          </a:p>
          <a:p>
            <a:pPr marL="342900" indent="-342900">
              <a:lnSpc>
                <a:spcPct val="150000"/>
              </a:lnSpc>
              <a:buSzPct val="100000"/>
              <a:buFont typeface="+mj-lt"/>
              <a:buAutoNum type="arabicPeriod"/>
            </a:pPr>
            <a:r>
              <a:rPr lang="en-GB" altLang="en-US" sz="2800" dirty="0"/>
              <a:t>Newly born with severe birth asphyxia. Birth weight 1.8kg</a:t>
            </a:r>
          </a:p>
          <a:p>
            <a:pPr marL="342900" indent="-342900">
              <a:lnSpc>
                <a:spcPct val="150000"/>
              </a:lnSpc>
              <a:buSzPct val="100000"/>
              <a:buFont typeface="+mj-lt"/>
              <a:buAutoNum type="arabicPeriod"/>
            </a:pPr>
            <a:r>
              <a:rPr lang="en-GB" altLang="en-US" sz="2800" dirty="0"/>
              <a:t>Newly born with severe chest wall indrawing. Birth weight 1.2kg</a:t>
            </a:r>
          </a:p>
          <a:p>
            <a:pPr marL="342900" indent="-342900">
              <a:lnSpc>
                <a:spcPct val="150000"/>
              </a:lnSpc>
              <a:buSzPct val="100000"/>
              <a:buFont typeface="+mj-lt"/>
              <a:buAutoNum type="arabicPeriod"/>
            </a:pPr>
            <a:r>
              <a:rPr lang="en-GB" altLang="en-US" sz="2800" dirty="0"/>
              <a:t>Stable newly born whose birth weight is 1.6kg and not able to breastfeed</a:t>
            </a:r>
          </a:p>
          <a:p>
            <a:pPr>
              <a:lnSpc>
                <a:spcPct val="150000"/>
              </a:lnSpc>
            </a:pPr>
            <a:endParaRPr lang="en-GB" altLang="en-US" sz="2800" dirty="0"/>
          </a:p>
          <a:p>
            <a:pPr>
              <a:lnSpc>
                <a:spcPct val="150000"/>
              </a:lnSpc>
            </a:pPr>
            <a:endParaRPr lang="en-GB" altLang="en-US" sz="2800" dirty="0"/>
          </a:p>
          <a:p>
            <a:pPr>
              <a:lnSpc>
                <a:spcPct val="150000"/>
              </a:lnSpc>
            </a:pPr>
            <a:endParaRPr lang="en-GB" altLang="en-US" sz="2800" dirty="0"/>
          </a:p>
          <a:p>
            <a:pPr>
              <a:lnSpc>
                <a:spcPct val="150000"/>
              </a:lnSpc>
            </a:pPr>
            <a:endParaRPr lang="en-GB" altLang="en-US" sz="2800" dirty="0"/>
          </a:p>
          <a:p>
            <a:pPr>
              <a:lnSpc>
                <a:spcPct val="150000"/>
              </a:lnSpc>
            </a:pPr>
            <a:endParaRPr lang="en-GB" altLang="en-US" sz="2800" dirty="0"/>
          </a:p>
          <a:p>
            <a:pPr>
              <a:lnSpc>
                <a:spcPct val="150000"/>
              </a:lnSpc>
            </a:pPr>
            <a:endParaRPr lang="en-GB" altLang="en-US" sz="2800" dirty="0"/>
          </a:p>
        </p:txBody>
      </p:sp>
      <p:sp>
        <p:nvSpPr>
          <p:cNvPr id="34820" name="Footer Placeholder 3"/>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200">
              <a:solidFill>
                <a:srgbClr val="FFFFFF"/>
              </a:solidFill>
            </a:endParaRPr>
          </a:p>
        </p:txBody>
      </p:sp>
      <p:sp>
        <p:nvSpPr>
          <p:cNvPr id="6" name="Title 2">
            <a:extLst>
              <a:ext uri="{FF2B5EF4-FFF2-40B4-BE49-F238E27FC236}">
                <a16:creationId xmlns:a16="http://schemas.microsoft.com/office/drawing/2014/main" id="{F6AD5367-BC80-45DB-ACE4-1C749A03DD41}"/>
              </a:ext>
            </a:extLst>
          </p:cNvPr>
          <p:cNvSpPr>
            <a:spLocks noGrp="1" noChangeArrowheads="1"/>
          </p:cNvSpPr>
          <p:nvPr>
            <p:ph type="title"/>
          </p:nvPr>
        </p:nvSpPr>
        <p:spPr>
          <a:xfrm>
            <a:off x="457200" y="332656"/>
            <a:ext cx="7886700" cy="615950"/>
          </a:xfrm>
        </p:spPr>
        <p:txBody>
          <a:bodyPr/>
          <a:lstStyle/>
          <a:p>
            <a:r>
              <a:rPr lang="en-GB" altLang="en-US" sz="4000" b="1" dirty="0">
                <a:solidFill>
                  <a:srgbClr val="B5400B"/>
                </a:solidFill>
                <a:latin typeface="Arial" panose="020B0604020202020204" pitchFamily="34" charset="0"/>
                <a:cs typeface="Arial" panose="020B0604020202020204" pitchFamily="34" charset="0"/>
              </a:rPr>
              <a:t>Class Exercise</a:t>
            </a:r>
          </a:p>
        </p:txBody>
      </p:sp>
      <p:sp>
        <p:nvSpPr>
          <p:cNvPr id="7" name="Arrow: Pentagon 6">
            <a:extLst>
              <a:ext uri="{FF2B5EF4-FFF2-40B4-BE49-F238E27FC236}">
                <a16:creationId xmlns:a16="http://schemas.microsoft.com/office/drawing/2014/main" id="{4D785DEA-9AE1-4F0D-BA8F-5AD2159E9583}"/>
              </a:ext>
            </a:extLst>
          </p:cNvPr>
          <p:cNvSpPr/>
          <p:nvPr/>
        </p:nvSpPr>
        <p:spPr>
          <a:xfrm>
            <a:off x="0" y="1"/>
            <a:ext cx="1619672" cy="260648"/>
          </a:xfrm>
          <a:prstGeom prst="homePlate">
            <a:avLst/>
          </a:prstGeom>
          <a:solidFill>
            <a:srgbClr val="FFFFFF">
              <a:lumMod val="85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Feeding Regimes</a:t>
            </a:r>
          </a:p>
        </p:txBody>
      </p:sp>
    </p:spTree>
    <p:extLst>
      <p:ext uri="{BB962C8B-B14F-4D97-AF65-F5344CB8AC3E}">
        <p14:creationId xmlns:p14="http://schemas.microsoft.com/office/powerpoint/2010/main" val="3671106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C3FECA9F-0D5F-4C7C-BD81-6E60E30D6F00}"/>
              </a:ext>
            </a:extLst>
          </p:cNvPr>
          <p:cNvSpPr txBox="1">
            <a:spLocks noGrp="1" noChangeArrowheads="1"/>
          </p:cNvSpPr>
          <p:nvPr>
            <p:ph type="title"/>
          </p:nvPr>
        </p:nvSpPr>
        <p:spPr>
          <a:xfrm>
            <a:off x="507729" y="459168"/>
            <a:ext cx="7877175" cy="674688"/>
          </a:xfrm>
        </p:spPr>
        <p:txBody>
          <a:bodyPr/>
          <a:lstStyle/>
          <a:p>
            <a:pPr>
              <a:spcBef>
                <a:spcPct val="0"/>
              </a:spcBef>
            </a:pPr>
            <a:r>
              <a:rPr lang="en-GB" altLang="en-US" sz="4400" b="1" dirty="0">
                <a:solidFill>
                  <a:srgbClr val="0070C0"/>
                </a:solidFill>
                <a:latin typeface="Arial" panose="020B0604020202020204" pitchFamily="34" charset="0"/>
                <a:cs typeface="Arial" panose="020B0604020202020204" pitchFamily="34" charset="0"/>
              </a:rPr>
              <a:t>Objectives</a:t>
            </a:r>
          </a:p>
        </p:txBody>
      </p:sp>
      <p:sp>
        <p:nvSpPr>
          <p:cNvPr id="3" name="Rectangle 2">
            <a:extLst>
              <a:ext uri="{FF2B5EF4-FFF2-40B4-BE49-F238E27FC236}">
                <a16:creationId xmlns:a16="http://schemas.microsoft.com/office/drawing/2014/main" id="{1683A67A-D739-4B82-BDED-538865C9E4B2}"/>
              </a:ext>
            </a:extLst>
          </p:cNvPr>
          <p:cNvSpPr/>
          <p:nvPr/>
        </p:nvSpPr>
        <p:spPr>
          <a:xfrm>
            <a:off x="0" y="0"/>
            <a:ext cx="1331913" cy="260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Introduction</a:t>
            </a:r>
          </a:p>
        </p:txBody>
      </p:sp>
      <p:sp>
        <p:nvSpPr>
          <p:cNvPr id="4" name="Rectangle 3">
            <a:extLst>
              <a:ext uri="{FF2B5EF4-FFF2-40B4-BE49-F238E27FC236}">
                <a16:creationId xmlns:a16="http://schemas.microsoft.com/office/drawing/2014/main" id="{18E2D1D0-7F13-4317-8087-8F105A6CA0B2}"/>
              </a:ext>
            </a:extLst>
          </p:cNvPr>
          <p:cNvSpPr/>
          <p:nvPr/>
        </p:nvSpPr>
        <p:spPr>
          <a:xfrm>
            <a:off x="504825" y="1125538"/>
            <a:ext cx="8326438" cy="577850"/>
          </a:xfrm>
          <a:prstGeom prst="rect">
            <a:avLst/>
          </a:prstGeom>
        </p:spPr>
        <p:txBody>
          <a:bodyPr>
            <a:spAutoFit/>
          </a:bodyPr>
          <a:lstStyle/>
          <a:p>
            <a:pPr marL="342900" marR="0" lvl="0" indent="-34290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panose="020B0604020202020204" pitchFamily="34" charset="0"/>
            </a:endParaRPr>
          </a:p>
        </p:txBody>
      </p:sp>
      <p:sp>
        <p:nvSpPr>
          <p:cNvPr id="2" name="Rectangle 1">
            <a:extLst>
              <a:ext uri="{FF2B5EF4-FFF2-40B4-BE49-F238E27FC236}">
                <a16:creationId xmlns:a16="http://schemas.microsoft.com/office/drawing/2014/main" id="{47903D5B-503C-44B5-BF97-FD884217746A}"/>
              </a:ext>
            </a:extLst>
          </p:cNvPr>
          <p:cNvSpPr/>
          <p:nvPr/>
        </p:nvSpPr>
        <p:spPr>
          <a:xfrm>
            <a:off x="504825" y="1125538"/>
            <a:ext cx="7877175" cy="5078313"/>
          </a:xfrm>
          <a:prstGeom prst="rect">
            <a:avLst/>
          </a:prstGeom>
        </p:spPr>
        <p:txBody>
          <a:bodyPr wrap="square">
            <a:spAutoFit/>
          </a:bodyPr>
          <a:lstStyle/>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Describe feeding regimes for </a:t>
            </a:r>
            <a:r>
              <a:rPr kumimoji="0" lang="en-US" sz="2400" b="0" i="0" u="none" strike="noStrike" kern="1200" cap="none" spc="0" normalizeH="0" baseline="0" noProof="0" dirty="0" err="1">
                <a:ln>
                  <a:noFill/>
                </a:ln>
                <a:solidFill>
                  <a:srgbClr val="000000"/>
                </a:solidFill>
                <a:effectLst/>
                <a:uLnTx/>
                <a:uFillTx/>
                <a:latin typeface="Arial"/>
                <a:ea typeface="+mn-ea"/>
                <a:cs typeface="+mn-cs"/>
              </a:rPr>
              <a:t>th</a:t>
            </a:r>
            <a:r>
              <a:rPr lang="en-US" dirty="0">
                <a:solidFill>
                  <a:srgbClr val="000000"/>
                </a:solidFill>
                <a:latin typeface="Arial"/>
              </a:rPr>
              <a:t>e stable and unstable </a:t>
            </a:r>
            <a:r>
              <a:rPr kumimoji="0" lang="en-US" sz="2400" b="0" i="0" u="none" strike="noStrike" kern="1200" cap="none" spc="0" normalizeH="0" baseline="0" noProof="0" dirty="0">
                <a:ln>
                  <a:noFill/>
                </a:ln>
                <a:solidFill>
                  <a:srgbClr val="000000"/>
                </a:solidFill>
                <a:effectLst/>
                <a:uLnTx/>
                <a:uFillTx/>
                <a:latin typeface="Arial"/>
                <a:ea typeface="+mn-ea"/>
                <a:cs typeface="+mn-cs"/>
              </a:rPr>
              <a:t>newborns</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lang="en-US" dirty="0">
                <a:solidFill>
                  <a:srgbClr val="000000"/>
                </a:solidFill>
                <a:latin typeface="Arial"/>
              </a:rPr>
              <a:t>Describe the breast milk expression and use  of  cup feeding and nasal gastric feeding</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lang="en-US" dirty="0">
                <a:solidFill>
                  <a:srgbClr val="000000"/>
                </a:solidFill>
                <a:latin typeface="Arial"/>
              </a:rPr>
              <a:t>Discuss gastric residual monitoring</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lang="en-US" dirty="0">
                <a:solidFill>
                  <a:srgbClr val="000000"/>
                </a:solidFill>
                <a:latin typeface="Arial"/>
              </a:rPr>
              <a:t>Describe monitoring of newborn feeds and fluids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8218A03E-B294-4986-8CD1-9CE50518A7B3}"/>
              </a:ext>
            </a:extLst>
          </p:cNvPr>
          <p:cNvSpPr txBox="1">
            <a:spLocks noGrp="1"/>
          </p:cNvSpPr>
          <p:nvPr>
            <p:ph type="ctrTitle"/>
          </p:nvPr>
        </p:nvSpPr>
        <p:spPr>
          <a:xfrm>
            <a:off x="19432" y="2348880"/>
            <a:ext cx="8568952" cy="936104"/>
          </a:xfrm>
        </p:spPr>
        <p:txBody>
          <a:bodyPr/>
          <a:lstStyle/>
          <a:p>
            <a:pPr>
              <a:spcBef>
                <a:spcPct val="0"/>
              </a:spcBef>
              <a:buSzTx/>
            </a:pPr>
            <a:r>
              <a:rPr lang="en-US" altLang="en-US" b="1" dirty="0">
                <a:latin typeface="Arial" panose="020B0604020202020204" pitchFamily="34" charset="0"/>
                <a:cs typeface="Arial" panose="020B0604020202020204" pitchFamily="34" charset="0"/>
              </a:rPr>
              <a:t>Expressing Breast Milk</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                    </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1024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6">
            <a:extLst>
              <a:ext uri="{FF2B5EF4-FFF2-40B4-BE49-F238E27FC236}">
                <a16:creationId xmlns:a16="http://schemas.microsoft.com/office/drawing/2014/main" id="{ACBCF737-1FD4-49EE-844E-A0C05564A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927" r="10928"/>
          <a:stretch>
            <a:fillRect/>
          </a:stretch>
        </p:blipFill>
        <p:spPr bwMode="auto">
          <a:xfrm>
            <a:off x="1363663" y="1031875"/>
            <a:ext cx="591185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3" name="Picture 10">
            <a:extLst>
              <a:ext uri="{FF2B5EF4-FFF2-40B4-BE49-F238E27FC236}">
                <a16:creationId xmlns:a16="http://schemas.microsoft.com/office/drawing/2014/main" id="{B1FAD948-165A-4176-A208-BE501DB059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09" t="37326" r="69615" b="23328"/>
          <a:stretch>
            <a:fillRect/>
          </a:stretch>
        </p:blipFill>
        <p:spPr bwMode="auto">
          <a:xfrm>
            <a:off x="107950" y="1449388"/>
            <a:ext cx="21113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Shape 111">
            <a:extLst>
              <a:ext uri="{FF2B5EF4-FFF2-40B4-BE49-F238E27FC236}">
                <a16:creationId xmlns:a16="http://schemas.microsoft.com/office/drawing/2014/main" id="{1FE6AB69-DBDE-4D61-AFA0-11FBDA76BA52}"/>
              </a:ext>
            </a:extLst>
          </p:cNvPr>
          <p:cNvSpPr txBox="1">
            <a:spLocks noGrp="1"/>
          </p:cNvSpPr>
          <p:nvPr>
            <p:ph type="title"/>
          </p:nvPr>
        </p:nvSpPr>
        <p:spPr>
          <a:xfrm>
            <a:off x="395288" y="254000"/>
            <a:ext cx="8015287" cy="777875"/>
          </a:xfrm>
        </p:spPr>
        <p:txBody>
          <a:bodyPr/>
          <a:lstStyle/>
          <a:p>
            <a:pPr eaLnBrk="1" hangingPunct="1">
              <a:spcBef>
                <a:spcPct val="0"/>
              </a:spcBef>
              <a:buClr>
                <a:srgbClr val="97ABBC"/>
              </a:buClr>
              <a:buFont typeface="Raleway"/>
              <a:buNone/>
              <a:defRPr/>
            </a:pPr>
            <a:r>
              <a:rPr lang="en-GB" altLang="en-US" sz="4000" dirty="0">
                <a:solidFill>
                  <a:srgbClr val="0070C0"/>
                </a:solidFill>
                <a:latin typeface="+mj-lt"/>
                <a:ea typeface="Raleway"/>
                <a:cs typeface="Raleway"/>
                <a:sym typeface="Raleway"/>
              </a:rPr>
              <a:t> </a:t>
            </a:r>
            <a:r>
              <a:rPr lang="en-GB" altLang="en-US" sz="3600" b="1" dirty="0">
                <a:solidFill>
                  <a:srgbClr val="B5400B"/>
                </a:solidFill>
                <a:latin typeface="+mj-lt"/>
                <a:ea typeface="Raleway"/>
                <a:cs typeface="Raleway"/>
                <a:sym typeface="Raleway"/>
              </a:rPr>
              <a:t>The Lactating Breast</a:t>
            </a:r>
          </a:p>
        </p:txBody>
      </p:sp>
      <p:sp>
        <p:nvSpPr>
          <p:cNvPr id="13" name="Pentagon 12">
            <a:extLst>
              <a:ext uri="{FF2B5EF4-FFF2-40B4-BE49-F238E27FC236}">
                <a16:creationId xmlns:a16="http://schemas.microsoft.com/office/drawing/2014/main" id="{B185B37C-FEA5-4DCE-A8A4-3802DF0E5291}"/>
              </a:ext>
            </a:extLst>
          </p:cNvPr>
          <p:cNvSpPr/>
          <p:nvPr/>
        </p:nvSpPr>
        <p:spPr>
          <a:xfrm>
            <a:off x="0" y="0"/>
            <a:ext cx="2728913" cy="26035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Anatomy of the lactating breast </a:t>
            </a:r>
          </a:p>
        </p:txBody>
      </p:sp>
      <p:cxnSp>
        <p:nvCxnSpPr>
          <p:cNvPr id="15" name="Straight Connector 14">
            <a:extLst>
              <a:ext uri="{FF2B5EF4-FFF2-40B4-BE49-F238E27FC236}">
                <a16:creationId xmlns:a16="http://schemas.microsoft.com/office/drawing/2014/main" id="{115EC24F-EA45-4730-82EC-71CBD63D4603}"/>
              </a:ext>
            </a:extLst>
          </p:cNvPr>
          <p:cNvCxnSpPr>
            <a:cxnSpLocks/>
          </p:cNvCxnSpPr>
          <p:nvPr/>
        </p:nvCxnSpPr>
        <p:spPr>
          <a:xfrm>
            <a:off x="5940425" y="4360863"/>
            <a:ext cx="736600" cy="0"/>
          </a:xfrm>
          <a:prstGeom prst="line">
            <a:avLst/>
          </a:prstGeom>
          <a:ln w="38100">
            <a:solidFill>
              <a:srgbClr val="F69CE3"/>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A5C68F6-0D44-4306-B197-967641D3DF1B}"/>
              </a:ext>
            </a:extLst>
          </p:cNvPr>
          <p:cNvSpPr/>
          <p:nvPr/>
        </p:nvSpPr>
        <p:spPr>
          <a:xfrm>
            <a:off x="6677025" y="4005263"/>
            <a:ext cx="2208213" cy="655637"/>
          </a:xfrm>
          <a:prstGeom prst="rect">
            <a:avLst/>
          </a:prstGeom>
          <a:solidFill>
            <a:srgbClr val="FECA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F0"/>
                </a:solidFill>
                <a:effectLst/>
                <a:uLnTx/>
                <a:uFillTx/>
                <a:latin typeface="Arial"/>
                <a:ea typeface="+mn-ea"/>
                <a:cs typeface="+mn-cs"/>
              </a:rPr>
              <a:t>Temporary Milk Containers</a:t>
            </a:r>
          </a:p>
        </p:txBody>
      </p:sp>
    </p:spTree>
    <p:extLst>
      <p:ext uri="{BB962C8B-B14F-4D97-AF65-F5344CB8AC3E}">
        <p14:creationId xmlns:p14="http://schemas.microsoft.com/office/powerpoint/2010/main" val="3218616672"/>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1">
            <a:extLst>
              <a:ext uri="{FF2B5EF4-FFF2-40B4-BE49-F238E27FC236}">
                <a16:creationId xmlns:a16="http://schemas.microsoft.com/office/drawing/2014/main" id="{AAC4BBBE-A56B-4055-AFF3-7E3700D0A30E}"/>
              </a:ext>
            </a:extLst>
          </p:cNvPr>
          <p:cNvSpPr txBox="1">
            <a:spLocks noGrp="1"/>
          </p:cNvSpPr>
          <p:nvPr>
            <p:ph type="title"/>
          </p:nvPr>
        </p:nvSpPr>
        <p:spPr>
          <a:xfrm>
            <a:off x="381000" y="82550"/>
            <a:ext cx="8015288" cy="777875"/>
          </a:xfrm>
        </p:spPr>
        <p:txBody>
          <a:bodyPr/>
          <a:lstStyle/>
          <a:p>
            <a:pPr eaLnBrk="1" hangingPunct="1">
              <a:spcBef>
                <a:spcPct val="0"/>
              </a:spcBef>
              <a:buClr>
                <a:srgbClr val="97ABBC"/>
              </a:buClr>
              <a:buFont typeface="Raleway"/>
              <a:buNone/>
              <a:defRPr/>
            </a:pPr>
            <a:r>
              <a:rPr lang="en-GB" altLang="en-US" sz="4000" dirty="0">
                <a:solidFill>
                  <a:srgbClr val="0070C0"/>
                </a:solidFill>
                <a:latin typeface="+mj-lt"/>
                <a:ea typeface="Raleway"/>
                <a:cs typeface="Raleway"/>
                <a:sym typeface="Raleway"/>
              </a:rPr>
              <a:t> </a:t>
            </a:r>
            <a:r>
              <a:rPr lang="en-GB" altLang="en-US" sz="3600" b="1" dirty="0">
                <a:solidFill>
                  <a:srgbClr val="B5400B"/>
                </a:solidFill>
                <a:latin typeface="+mj-lt"/>
                <a:ea typeface="Raleway"/>
                <a:cs typeface="Raleway"/>
                <a:sym typeface="Raleway"/>
              </a:rPr>
              <a:t>Hand expression of breastmilk </a:t>
            </a:r>
          </a:p>
        </p:txBody>
      </p:sp>
      <p:sp>
        <p:nvSpPr>
          <p:cNvPr id="13" name="Pentagon 12">
            <a:extLst>
              <a:ext uri="{FF2B5EF4-FFF2-40B4-BE49-F238E27FC236}">
                <a16:creationId xmlns:a16="http://schemas.microsoft.com/office/drawing/2014/main" id="{78C417BE-CA03-48C1-B801-2CD260D5A55F}"/>
              </a:ext>
            </a:extLst>
          </p:cNvPr>
          <p:cNvSpPr/>
          <p:nvPr/>
        </p:nvSpPr>
        <p:spPr>
          <a:xfrm>
            <a:off x="0" y="0"/>
            <a:ext cx="1863725" cy="263104"/>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Breast Milk expression</a:t>
            </a:r>
          </a:p>
        </p:txBody>
      </p:sp>
      <p:sp>
        <p:nvSpPr>
          <p:cNvPr id="2" name="Oval 1">
            <a:extLst>
              <a:ext uri="{FF2B5EF4-FFF2-40B4-BE49-F238E27FC236}">
                <a16:creationId xmlns:a16="http://schemas.microsoft.com/office/drawing/2014/main" id="{125D48E9-A348-489B-94D4-74603C2D7A93}"/>
              </a:ext>
            </a:extLst>
          </p:cNvPr>
          <p:cNvSpPr/>
          <p:nvPr/>
        </p:nvSpPr>
        <p:spPr>
          <a:xfrm>
            <a:off x="6559550" y="2352675"/>
            <a:ext cx="1125538" cy="45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A7D10BDE-1FA8-4001-9BFC-891731953C44}"/>
              </a:ext>
            </a:extLst>
          </p:cNvPr>
          <p:cNvSpPr/>
          <p:nvPr/>
        </p:nvSpPr>
        <p:spPr>
          <a:xfrm>
            <a:off x="6684963" y="887413"/>
            <a:ext cx="2382837" cy="5349899"/>
          </a:xfrm>
          <a:prstGeom prst="rect">
            <a:avLst/>
          </a:prstGeom>
          <a:solidFill>
            <a:srgbClr val="F8D8F5"/>
          </a:solidFill>
          <a:ln w="38100">
            <a:solidFill>
              <a:srgbClr val="00B0F0"/>
            </a:solidFill>
          </a:ln>
        </p:spPr>
        <p:style>
          <a:lnRef idx="2">
            <a:schemeClr val="accent6"/>
          </a:lnRef>
          <a:fillRef idx="1">
            <a:schemeClr val="lt1"/>
          </a:fillRef>
          <a:effectRef idx="0">
            <a:schemeClr val="accent6"/>
          </a:effectRef>
          <a:fontRef idx="minor">
            <a:schemeClr val="dk1"/>
          </a:fontRef>
        </p:style>
        <p:txBody>
          <a:bodyPr anchor="ct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w="0"/>
                <a:solidFill>
                  <a:srgbClr val="006BBC"/>
                </a:solidFill>
                <a:effectLst/>
                <a:uLnTx/>
                <a:uFillTx/>
                <a:latin typeface="Arial"/>
                <a:ea typeface="+mn-ea"/>
                <a:cs typeface="+mn-cs"/>
              </a:rPr>
              <a:t>Hold the breast using ‘C grip’</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w="0"/>
                <a:solidFill>
                  <a:srgbClr val="006BBC"/>
                </a:solidFill>
                <a:effectLst/>
                <a:uLnTx/>
                <a:uFillTx/>
                <a:latin typeface="Arial"/>
                <a:ea typeface="+mn-ea"/>
                <a:cs typeface="+mn-cs"/>
              </a:rPr>
              <a:t>Push breast back towards the chest wall</a:t>
            </a:r>
            <a:endParaRPr kumimoji="0" lang="en-GB" sz="2000" b="1" i="0" u="none" strike="noStrike" kern="1200" cap="none" spc="0" normalizeH="0" baseline="0" noProof="0" dirty="0">
              <a:ln w="0"/>
              <a:solidFill>
                <a:srgbClr val="006BBC"/>
              </a:solidFill>
              <a:effectLst/>
              <a:uLnTx/>
              <a:uFillTx/>
              <a:latin typeface="Arial"/>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w="0"/>
                <a:solidFill>
                  <a:srgbClr val="006BBC"/>
                </a:solidFill>
                <a:effectLst/>
                <a:uLnTx/>
                <a:uFillTx/>
                <a:latin typeface="Arial"/>
                <a:ea typeface="+mn-ea"/>
                <a:cs typeface="+mn-cs"/>
              </a:rPr>
              <a:t>Press the thumb and the supporting fingers together and then release.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w="0"/>
                <a:solidFill>
                  <a:srgbClr val="006BBC"/>
                </a:solidFill>
                <a:effectLst/>
                <a:uLnTx/>
                <a:uFillTx/>
                <a:latin typeface="Arial"/>
                <a:ea typeface="+mn-ea"/>
                <a:cs typeface="+mn-cs"/>
              </a:rPr>
              <a:t>Repeat this step until breast is empty by rotating to all</a:t>
            </a:r>
            <a:r>
              <a:rPr kumimoji="0" lang="en-GB" sz="2000" b="0" i="0" u="none" strike="noStrike" kern="1200" cap="none" spc="0" normalizeH="0" noProof="0" dirty="0">
                <a:ln w="0"/>
                <a:solidFill>
                  <a:srgbClr val="006BBC"/>
                </a:solidFill>
                <a:effectLst/>
                <a:uLnTx/>
                <a:uFillTx/>
                <a:latin typeface="Arial"/>
                <a:ea typeface="+mn-ea"/>
                <a:cs typeface="+mn-cs"/>
              </a:rPr>
              <a:t> areas of the breast.</a:t>
            </a:r>
            <a:endParaRPr kumimoji="0" lang="en-GB" sz="2000" b="0" i="0" u="none" strike="noStrike" kern="1200" cap="none" spc="0" normalizeH="0" baseline="0" noProof="0" dirty="0">
              <a:ln w="0"/>
              <a:solidFill>
                <a:srgbClr val="006BBC"/>
              </a:solidFill>
              <a:effectLst/>
              <a:uLnTx/>
              <a:uFillTx/>
              <a:latin typeface="Arial"/>
              <a:ea typeface="+mn-ea"/>
              <a:cs typeface="+mn-cs"/>
            </a:endParaRPr>
          </a:p>
        </p:txBody>
      </p:sp>
      <p:pic>
        <p:nvPicPr>
          <p:cNvPr id="165894" name="Picture 5">
            <a:extLst>
              <a:ext uri="{FF2B5EF4-FFF2-40B4-BE49-F238E27FC236}">
                <a16:creationId xmlns:a16="http://schemas.microsoft.com/office/drawing/2014/main" id="{1CC4080A-B370-4744-96F8-C10FCCD29B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2514" r="17712" b="15875"/>
          <a:stretch>
            <a:fillRect/>
          </a:stretch>
        </p:blipFill>
        <p:spPr bwMode="auto">
          <a:xfrm>
            <a:off x="2251075" y="904875"/>
            <a:ext cx="2203450" cy="1658938"/>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165895" name="Picture 7">
            <a:extLst>
              <a:ext uri="{FF2B5EF4-FFF2-40B4-BE49-F238E27FC236}">
                <a16:creationId xmlns:a16="http://schemas.microsoft.com/office/drawing/2014/main" id="{B0C899D5-7F7F-405D-97AE-141136F587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050" y="898525"/>
            <a:ext cx="1968500" cy="1658938"/>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165896" name="Picture 13">
            <a:extLst>
              <a:ext uri="{FF2B5EF4-FFF2-40B4-BE49-F238E27FC236}">
                <a16:creationId xmlns:a16="http://schemas.microsoft.com/office/drawing/2014/main" id="{423DE2E4-9A5C-4D9A-AFC8-61B9065D35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1649" r="12344"/>
          <a:stretch>
            <a:fillRect/>
          </a:stretch>
        </p:blipFill>
        <p:spPr bwMode="auto">
          <a:xfrm>
            <a:off x="250825" y="887413"/>
            <a:ext cx="1863725" cy="1673225"/>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165897" name="Picture 3">
            <a:extLst>
              <a:ext uri="{FF2B5EF4-FFF2-40B4-BE49-F238E27FC236}">
                <a16:creationId xmlns:a16="http://schemas.microsoft.com/office/drawing/2014/main" id="{5A714CC9-6E7A-438F-9B04-A92D9C4329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2668588"/>
            <a:ext cx="646906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184599"/>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8218A03E-B294-4986-8CD1-9CE50518A7B3}"/>
              </a:ext>
            </a:extLst>
          </p:cNvPr>
          <p:cNvSpPr txBox="1">
            <a:spLocks noGrp="1"/>
          </p:cNvSpPr>
          <p:nvPr>
            <p:ph type="ctrTitle"/>
          </p:nvPr>
        </p:nvSpPr>
        <p:spPr>
          <a:xfrm>
            <a:off x="-19447" y="2420888"/>
            <a:ext cx="8568952" cy="936104"/>
          </a:xfrm>
        </p:spPr>
        <p:txBody>
          <a:bodyPr/>
          <a:lstStyle/>
          <a:p>
            <a:pPr>
              <a:spcBef>
                <a:spcPct val="0"/>
              </a:spcBef>
              <a:buSzTx/>
            </a:pPr>
            <a:r>
              <a:rPr lang="en-US" altLang="en-US" b="1" dirty="0">
                <a:latin typeface="Arial" panose="020B0604020202020204" pitchFamily="34" charset="0"/>
                <a:cs typeface="Arial" panose="020B0604020202020204" pitchFamily="34" charset="0"/>
              </a:rPr>
              <a:t>Expression Demonstration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                    </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8787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8218A03E-B294-4986-8CD1-9CE50518A7B3}"/>
              </a:ext>
            </a:extLst>
          </p:cNvPr>
          <p:cNvSpPr txBox="1">
            <a:spLocks noGrp="1"/>
          </p:cNvSpPr>
          <p:nvPr>
            <p:ph type="ctrTitle"/>
          </p:nvPr>
        </p:nvSpPr>
        <p:spPr>
          <a:xfrm>
            <a:off x="107504" y="1124744"/>
            <a:ext cx="8568952" cy="2160240"/>
          </a:xfrm>
        </p:spPr>
        <p:txBody>
          <a:bodyPr/>
          <a:lstStyle/>
          <a:p>
            <a:pPr>
              <a:spcBef>
                <a:spcPct val="0"/>
              </a:spcBef>
              <a:buSzTx/>
            </a:pPr>
            <a:r>
              <a:rPr lang="en-US" altLang="en-US" sz="4400" b="1" dirty="0">
                <a:latin typeface="Arial" panose="020B0604020202020204" pitchFamily="34" charset="0"/>
                <a:cs typeface="Arial" panose="020B0604020202020204" pitchFamily="34" charset="0"/>
              </a:rPr>
              <a:t>Using Expressed Breast Milk (EBM) - Cup &amp; Nasogastric tube Feeding </a:t>
            </a:r>
            <a:br>
              <a:rPr lang="en-US" altLang="en-US" sz="4400" dirty="0">
                <a:latin typeface="Arial" panose="020B0604020202020204" pitchFamily="34" charset="0"/>
                <a:cs typeface="Arial" panose="020B0604020202020204" pitchFamily="34" charset="0"/>
              </a:rPr>
            </a:br>
            <a:r>
              <a:rPr lang="en-US" altLang="en-US" sz="4400" dirty="0">
                <a:latin typeface="Arial" panose="020B0604020202020204" pitchFamily="34" charset="0"/>
                <a:cs typeface="Arial" panose="020B0604020202020204" pitchFamily="34" charset="0"/>
              </a:rPr>
              <a:t>                    </a:t>
            </a:r>
            <a:endParaRPr lang="en-US"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9734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12">
            <a:extLst>
              <a:ext uri="{FF2B5EF4-FFF2-40B4-BE49-F238E27FC236}">
                <a16:creationId xmlns:a16="http://schemas.microsoft.com/office/drawing/2014/main" id="{C86509A3-E6EA-4E92-BF40-FED846C9B5D1}"/>
              </a:ext>
            </a:extLst>
          </p:cNvPr>
          <p:cNvSpPr/>
          <p:nvPr/>
        </p:nvSpPr>
        <p:spPr>
          <a:xfrm>
            <a:off x="1" y="0"/>
            <a:ext cx="1331639" cy="260648"/>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Hunger Cues</a:t>
            </a:r>
          </a:p>
        </p:txBody>
      </p:sp>
      <p:sp>
        <p:nvSpPr>
          <p:cNvPr id="12" name="Title 1">
            <a:extLst>
              <a:ext uri="{FF2B5EF4-FFF2-40B4-BE49-F238E27FC236}">
                <a16:creationId xmlns:a16="http://schemas.microsoft.com/office/drawing/2014/main" id="{4203EA68-4998-4B71-A176-7AAD6832C0F2}"/>
              </a:ext>
            </a:extLst>
          </p:cNvPr>
          <p:cNvSpPr txBox="1">
            <a:spLocks noGrp="1"/>
          </p:cNvSpPr>
          <p:nvPr>
            <p:ph type="title"/>
          </p:nvPr>
        </p:nvSpPr>
        <p:spPr>
          <a:xfrm>
            <a:off x="665820" y="416824"/>
            <a:ext cx="8015287" cy="861586"/>
          </a:xfrm>
        </p:spPr>
        <p:txBody>
          <a:bodyPr/>
          <a:lstStyle/>
          <a:p>
            <a:pPr>
              <a:spcBef>
                <a:spcPct val="0"/>
              </a:spcBef>
            </a:pPr>
            <a:r>
              <a:rPr lang="en-GB" altLang="en-US" sz="4400" b="1" dirty="0">
                <a:solidFill>
                  <a:srgbClr val="C00000"/>
                </a:solidFill>
                <a:latin typeface="Arial" panose="020B0604020202020204" pitchFamily="34" charset="0"/>
                <a:cs typeface="Arial" panose="020B0604020202020204" pitchFamily="34" charset="0"/>
              </a:rPr>
              <a:t>Hunger Cues</a:t>
            </a:r>
          </a:p>
        </p:txBody>
      </p:sp>
      <p:grpSp>
        <p:nvGrpSpPr>
          <p:cNvPr id="23" name="Group 22">
            <a:extLst>
              <a:ext uri="{FF2B5EF4-FFF2-40B4-BE49-F238E27FC236}">
                <a16:creationId xmlns:a16="http://schemas.microsoft.com/office/drawing/2014/main" id="{F7ED9F51-D316-46DB-92C0-0813D67753B8}"/>
              </a:ext>
            </a:extLst>
          </p:cNvPr>
          <p:cNvGrpSpPr/>
          <p:nvPr/>
        </p:nvGrpSpPr>
        <p:grpSpPr>
          <a:xfrm>
            <a:off x="136053" y="1556792"/>
            <a:ext cx="8871893" cy="2916671"/>
            <a:chOff x="-68912" y="2005008"/>
            <a:chExt cx="8871893" cy="2916671"/>
          </a:xfrm>
        </p:grpSpPr>
        <p:grpSp>
          <p:nvGrpSpPr>
            <p:cNvPr id="21" name="Group 20">
              <a:extLst>
                <a:ext uri="{FF2B5EF4-FFF2-40B4-BE49-F238E27FC236}">
                  <a16:creationId xmlns:a16="http://schemas.microsoft.com/office/drawing/2014/main" id="{BB78E8D5-00E9-41DE-BA32-F73BA9CBD290}"/>
                </a:ext>
              </a:extLst>
            </p:cNvPr>
            <p:cNvGrpSpPr/>
            <p:nvPr/>
          </p:nvGrpSpPr>
          <p:grpSpPr>
            <a:xfrm>
              <a:off x="87304" y="2005008"/>
              <a:ext cx="8715677" cy="1054306"/>
              <a:chOff x="-369549" y="1910256"/>
              <a:chExt cx="8715677" cy="1054306"/>
            </a:xfrm>
          </p:grpSpPr>
          <p:cxnSp>
            <p:nvCxnSpPr>
              <p:cNvPr id="4" name="Straight Arrow Connector 3">
                <a:extLst>
                  <a:ext uri="{FF2B5EF4-FFF2-40B4-BE49-F238E27FC236}">
                    <a16:creationId xmlns:a16="http://schemas.microsoft.com/office/drawing/2014/main" id="{1D55B316-390C-4310-A02B-DD9CEAB9B749}"/>
                  </a:ext>
                </a:extLst>
              </p:cNvPr>
              <p:cNvCxnSpPr>
                <a:cxnSpLocks/>
              </p:cNvCxnSpPr>
              <p:nvPr/>
            </p:nvCxnSpPr>
            <p:spPr>
              <a:xfrm flipV="1">
                <a:off x="1023839" y="2886119"/>
                <a:ext cx="6299267" cy="167"/>
              </a:xfrm>
              <a:prstGeom prst="straightConnector1">
                <a:avLst/>
              </a:prstGeom>
              <a:ln w="19050">
                <a:solidFill>
                  <a:srgbClr val="006BBC"/>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8D4733A4-1D2A-4DF6-AFC1-B00E828CBD87}"/>
                  </a:ext>
                </a:extLst>
              </p:cNvPr>
              <p:cNvSpPr/>
              <p:nvPr/>
            </p:nvSpPr>
            <p:spPr>
              <a:xfrm>
                <a:off x="899592" y="2823733"/>
                <a:ext cx="144016" cy="134948"/>
              </a:xfrm>
              <a:prstGeom prst="ellipse">
                <a:avLst/>
              </a:prstGeom>
              <a:solidFill>
                <a:srgbClr val="006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7A563F5-8C8C-4359-8438-E16D113857E1}"/>
                  </a:ext>
                </a:extLst>
              </p:cNvPr>
              <p:cNvSpPr txBox="1"/>
              <p:nvPr/>
            </p:nvSpPr>
            <p:spPr>
              <a:xfrm>
                <a:off x="-369549" y="1973268"/>
                <a:ext cx="2538281" cy="830997"/>
              </a:xfrm>
              <a:prstGeom prst="rect">
                <a:avLst/>
              </a:prstGeom>
              <a:noFill/>
            </p:spPr>
            <p:txBody>
              <a:bodyPr wrap="square" rtlCol="0">
                <a:spAutoFit/>
              </a:bodyPr>
              <a:lstStyle/>
              <a:p>
                <a:pPr algn="ctr"/>
                <a:r>
                  <a:rPr lang="en-US" dirty="0">
                    <a:latin typeface="+mn-lt"/>
                  </a:rPr>
                  <a:t>Early stage of readiness to feed</a:t>
                </a:r>
              </a:p>
            </p:txBody>
          </p:sp>
          <p:sp>
            <p:nvSpPr>
              <p:cNvPr id="26" name="Oval 25">
                <a:extLst>
                  <a:ext uri="{FF2B5EF4-FFF2-40B4-BE49-F238E27FC236}">
                    <a16:creationId xmlns:a16="http://schemas.microsoft.com/office/drawing/2014/main" id="{6F12AD02-8A0E-431A-827A-90C3869CE956}"/>
                  </a:ext>
                </a:extLst>
              </p:cNvPr>
              <p:cNvSpPr/>
              <p:nvPr/>
            </p:nvSpPr>
            <p:spPr>
              <a:xfrm>
                <a:off x="6925629" y="2829614"/>
                <a:ext cx="144016" cy="134948"/>
              </a:xfrm>
              <a:prstGeom prst="ellipse">
                <a:avLst/>
              </a:prstGeom>
              <a:solidFill>
                <a:srgbClr val="006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A404DDA-B02C-444A-AE3D-9425EB9F873B}"/>
                  </a:ext>
                </a:extLst>
              </p:cNvPr>
              <p:cNvSpPr/>
              <p:nvPr/>
            </p:nvSpPr>
            <p:spPr>
              <a:xfrm>
                <a:off x="4101464" y="2823733"/>
                <a:ext cx="144016" cy="134948"/>
              </a:xfrm>
              <a:prstGeom prst="ellipse">
                <a:avLst/>
              </a:prstGeom>
              <a:solidFill>
                <a:srgbClr val="006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022A583-A1AD-453C-B4FB-618F7BC47612}"/>
                  </a:ext>
                </a:extLst>
              </p:cNvPr>
              <p:cNvSpPr txBox="1"/>
              <p:nvPr/>
            </p:nvSpPr>
            <p:spPr>
              <a:xfrm>
                <a:off x="2868213" y="1949267"/>
                <a:ext cx="2538280" cy="830997"/>
              </a:xfrm>
              <a:prstGeom prst="rect">
                <a:avLst/>
              </a:prstGeom>
              <a:noFill/>
            </p:spPr>
            <p:txBody>
              <a:bodyPr wrap="square" rtlCol="0">
                <a:spAutoFit/>
              </a:bodyPr>
              <a:lstStyle/>
              <a:p>
                <a:pPr algn="ctr"/>
                <a:r>
                  <a:rPr lang="en-US" dirty="0">
                    <a:latin typeface="+mn-lt"/>
                  </a:rPr>
                  <a:t>Mid stage of readiness to feed</a:t>
                </a:r>
              </a:p>
            </p:txBody>
          </p:sp>
          <p:sp>
            <p:nvSpPr>
              <p:cNvPr id="29" name="TextBox 28">
                <a:extLst>
                  <a:ext uri="{FF2B5EF4-FFF2-40B4-BE49-F238E27FC236}">
                    <a16:creationId xmlns:a16="http://schemas.microsoft.com/office/drawing/2014/main" id="{46B5EF56-91F6-4992-BF51-CC22E20BFDCF}"/>
                  </a:ext>
                </a:extLst>
              </p:cNvPr>
              <p:cNvSpPr txBox="1"/>
              <p:nvPr/>
            </p:nvSpPr>
            <p:spPr>
              <a:xfrm>
                <a:off x="5807848" y="1910256"/>
                <a:ext cx="2538280" cy="830997"/>
              </a:xfrm>
              <a:prstGeom prst="rect">
                <a:avLst/>
              </a:prstGeom>
              <a:noFill/>
            </p:spPr>
            <p:txBody>
              <a:bodyPr wrap="square" rtlCol="0">
                <a:spAutoFit/>
              </a:bodyPr>
              <a:lstStyle/>
              <a:p>
                <a:pPr algn="ctr"/>
                <a:r>
                  <a:rPr lang="en-US" dirty="0">
                    <a:latin typeface="+mn-lt"/>
                  </a:rPr>
                  <a:t>Late stage of readiness to feed</a:t>
                </a:r>
              </a:p>
            </p:txBody>
          </p:sp>
        </p:grpSp>
        <p:sp>
          <p:nvSpPr>
            <p:cNvPr id="30" name="TextBox 29">
              <a:extLst>
                <a:ext uri="{FF2B5EF4-FFF2-40B4-BE49-F238E27FC236}">
                  <a16:creationId xmlns:a16="http://schemas.microsoft.com/office/drawing/2014/main" id="{7ABC7327-C6F9-47E4-B018-B9101C85460D}"/>
                </a:ext>
              </a:extLst>
            </p:cNvPr>
            <p:cNvSpPr txBox="1"/>
            <p:nvPr/>
          </p:nvSpPr>
          <p:spPr>
            <a:xfrm>
              <a:off x="-68912" y="3325266"/>
              <a:ext cx="2880320" cy="1323439"/>
            </a:xfrm>
            <a:prstGeom prst="rect">
              <a:avLst/>
            </a:prstGeom>
            <a:solidFill>
              <a:srgbClr val="F8D8F5"/>
            </a:solidFill>
          </p:spPr>
          <p:txBody>
            <a:bodyPr wrap="square" rtlCol="0">
              <a:spAutoFit/>
            </a:bodyPr>
            <a:lstStyle/>
            <a:p>
              <a:pPr marL="342900" indent="-342900">
                <a:buFont typeface="Arial" panose="020B0604020202020204" pitchFamily="34" charset="0"/>
                <a:buChar char="•"/>
              </a:pPr>
              <a:r>
                <a:rPr lang="en-US" sz="2000" dirty="0">
                  <a:solidFill>
                    <a:srgbClr val="006BBC"/>
                  </a:solidFill>
                  <a:latin typeface="+mn-lt"/>
                </a:rPr>
                <a:t>Wiggling</a:t>
              </a:r>
            </a:p>
            <a:p>
              <a:pPr marL="342900" indent="-342900">
                <a:buFont typeface="Arial" panose="020B0604020202020204" pitchFamily="34" charset="0"/>
                <a:buChar char="•"/>
              </a:pPr>
              <a:r>
                <a:rPr lang="en-US" sz="2000" dirty="0">
                  <a:solidFill>
                    <a:srgbClr val="006BBC"/>
                  </a:solidFill>
                  <a:latin typeface="+mn-lt"/>
                </a:rPr>
                <a:t>Moving arms or legs</a:t>
              </a:r>
            </a:p>
            <a:p>
              <a:pPr marL="342900" indent="-342900">
                <a:buFont typeface="Arial" panose="020B0604020202020204" pitchFamily="34" charset="0"/>
                <a:buChar char="•"/>
              </a:pPr>
              <a:r>
                <a:rPr lang="en-US" sz="2000" dirty="0">
                  <a:solidFill>
                    <a:srgbClr val="006BBC"/>
                  </a:solidFill>
                  <a:latin typeface="+mn-lt"/>
                </a:rPr>
                <a:t>Rooting</a:t>
              </a:r>
            </a:p>
            <a:p>
              <a:pPr marL="342900" indent="-342900">
                <a:buFont typeface="Arial" panose="020B0604020202020204" pitchFamily="34" charset="0"/>
                <a:buChar char="•"/>
              </a:pPr>
              <a:r>
                <a:rPr lang="en-US" sz="2000" dirty="0">
                  <a:solidFill>
                    <a:srgbClr val="006BBC"/>
                  </a:solidFill>
                  <a:latin typeface="+mn-lt"/>
                </a:rPr>
                <a:t>Fingers to mouth</a:t>
              </a:r>
            </a:p>
          </p:txBody>
        </p:sp>
        <p:sp>
          <p:nvSpPr>
            <p:cNvPr id="31" name="TextBox 30">
              <a:extLst>
                <a:ext uri="{FF2B5EF4-FFF2-40B4-BE49-F238E27FC236}">
                  <a16:creationId xmlns:a16="http://schemas.microsoft.com/office/drawing/2014/main" id="{41827B6E-9483-475E-9CBF-BD4135B9E47E}"/>
                </a:ext>
              </a:extLst>
            </p:cNvPr>
            <p:cNvSpPr txBox="1"/>
            <p:nvPr/>
          </p:nvSpPr>
          <p:spPr>
            <a:xfrm>
              <a:off x="3410147" y="3268788"/>
              <a:ext cx="2453199" cy="1631216"/>
            </a:xfrm>
            <a:prstGeom prst="rect">
              <a:avLst/>
            </a:prstGeom>
            <a:solidFill>
              <a:srgbClr val="F8D8F5"/>
            </a:solidFill>
          </p:spPr>
          <p:txBody>
            <a:bodyPr wrap="square" rtlCol="0">
              <a:spAutoFit/>
            </a:bodyPr>
            <a:lstStyle/>
            <a:p>
              <a:pPr marL="342900" indent="-342900">
                <a:buFont typeface="Arial" panose="020B0604020202020204" pitchFamily="34" charset="0"/>
                <a:buChar char="•"/>
              </a:pPr>
              <a:r>
                <a:rPr lang="en-US" sz="2000" dirty="0">
                  <a:solidFill>
                    <a:srgbClr val="006BBC"/>
                  </a:solidFill>
                  <a:latin typeface="+mn-lt"/>
                </a:rPr>
                <a:t>Fussing</a:t>
              </a:r>
            </a:p>
            <a:p>
              <a:pPr marL="342900" indent="-342900">
                <a:buFont typeface="Arial" panose="020B0604020202020204" pitchFamily="34" charset="0"/>
                <a:buChar char="•"/>
              </a:pPr>
              <a:r>
                <a:rPr lang="en-US" sz="2000" dirty="0">
                  <a:solidFill>
                    <a:srgbClr val="006BBC"/>
                  </a:solidFill>
                  <a:latin typeface="+mn-lt"/>
                </a:rPr>
                <a:t>Squeaky noises</a:t>
              </a:r>
            </a:p>
            <a:p>
              <a:pPr marL="342900" indent="-342900">
                <a:buFont typeface="Arial" panose="020B0604020202020204" pitchFamily="34" charset="0"/>
                <a:buChar char="•"/>
              </a:pPr>
              <a:r>
                <a:rPr lang="en-US" sz="2000" dirty="0">
                  <a:solidFill>
                    <a:srgbClr val="006BBC"/>
                  </a:solidFill>
                  <a:latin typeface="+mn-lt"/>
                </a:rPr>
                <a:t>Restless</a:t>
              </a:r>
            </a:p>
            <a:p>
              <a:pPr marL="342900" indent="-342900">
                <a:buFont typeface="Arial" panose="020B0604020202020204" pitchFamily="34" charset="0"/>
                <a:buChar char="•"/>
              </a:pPr>
              <a:r>
                <a:rPr lang="en-US" sz="2000" dirty="0">
                  <a:solidFill>
                    <a:srgbClr val="006BBC"/>
                  </a:solidFill>
                  <a:latin typeface="+mn-lt"/>
                </a:rPr>
                <a:t>Crying intermittently</a:t>
              </a:r>
            </a:p>
          </p:txBody>
        </p:sp>
        <p:sp>
          <p:nvSpPr>
            <p:cNvPr id="32" name="TextBox 31">
              <a:extLst>
                <a:ext uri="{FF2B5EF4-FFF2-40B4-BE49-F238E27FC236}">
                  <a16:creationId xmlns:a16="http://schemas.microsoft.com/office/drawing/2014/main" id="{51B7346D-A737-4467-A1CF-8A5D174DCD9E}"/>
                </a:ext>
              </a:extLst>
            </p:cNvPr>
            <p:cNvSpPr txBox="1"/>
            <p:nvPr/>
          </p:nvSpPr>
          <p:spPr>
            <a:xfrm>
              <a:off x="6342307" y="3228908"/>
              <a:ext cx="2460674" cy="1692771"/>
            </a:xfrm>
            <a:prstGeom prst="rect">
              <a:avLst/>
            </a:prstGeom>
            <a:solidFill>
              <a:srgbClr val="F8D8F5"/>
            </a:solidFill>
          </p:spPr>
          <p:txBody>
            <a:bodyPr wrap="square" rtlCol="0">
              <a:spAutoFit/>
            </a:bodyPr>
            <a:lstStyle/>
            <a:p>
              <a:pPr marL="342900" indent="-342900">
                <a:buFont typeface="Arial" panose="020B0604020202020204" pitchFamily="34" charset="0"/>
                <a:buChar char="•"/>
              </a:pPr>
              <a:r>
                <a:rPr lang="en-US" sz="2000" dirty="0">
                  <a:solidFill>
                    <a:srgbClr val="006BBC"/>
                  </a:solidFill>
                  <a:latin typeface="+mn-lt"/>
                </a:rPr>
                <a:t>Full cry</a:t>
              </a:r>
            </a:p>
            <a:p>
              <a:pPr marL="342900" indent="-342900">
                <a:buFont typeface="Arial" panose="020B0604020202020204" pitchFamily="34" charset="0"/>
                <a:buChar char="•"/>
              </a:pPr>
              <a:r>
                <a:rPr lang="en-US" sz="2000" dirty="0">
                  <a:solidFill>
                    <a:srgbClr val="006BBC"/>
                  </a:solidFill>
                  <a:latin typeface="+mn-lt"/>
                </a:rPr>
                <a:t>Aversive screaming pitch</a:t>
              </a:r>
            </a:p>
            <a:p>
              <a:pPr marL="342900" indent="-342900">
                <a:buFont typeface="Arial" panose="020B0604020202020204" pitchFamily="34" charset="0"/>
                <a:buChar char="•"/>
              </a:pPr>
              <a:r>
                <a:rPr lang="en-US" sz="2000" dirty="0">
                  <a:solidFill>
                    <a:srgbClr val="006BBC"/>
                  </a:solidFill>
                  <a:latin typeface="+mn-lt"/>
                </a:rPr>
                <a:t>Color turns red</a:t>
              </a:r>
            </a:p>
            <a:p>
              <a:pPr marL="342900" indent="-342900">
                <a:buFont typeface="Arial" panose="020B0604020202020204" pitchFamily="34" charset="0"/>
                <a:buChar char="•"/>
              </a:pPr>
              <a:endParaRPr lang="en-US" sz="2000" dirty="0">
                <a:solidFill>
                  <a:srgbClr val="006BBC"/>
                </a:solidFill>
                <a:latin typeface="+mn-lt"/>
              </a:endParaRPr>
            </a:p>
          </p:txBody>
        </p:sp>
      </p:grpSp>
      <p:sp>
        <p:nvSpPr>
          <p:cNvPr id="47" name="TextBox 46">
            <a:extLst>
              <a:ext uri="{FF2B5EF4-FFF2-40B4-BE49-F238E27FC236}">
                <a16:creationId xmlns:a16="http://schemas.microsoft.com/office/drawing/2014/main" id="{A09DBCB6-E201-4F82-963E-A4AB63205E00}"/>
              </a:ext>
            </a:extLst>
          </p:cNvPr>
          <p:cNvSpPr txBox="1"/>
          <p:nvPr/>
        </p:nvSpPr>
        <p:spPr>
          <a:xfrm>
            <a:off x="630927" y="4858064"/>
            <a:ext cx="7909436" cy="1305165"/>
          </a:xfrm>
          <a:prstGeom prst="rect">
            <a:avLst/>
          </a:prstGeom>
          <a:noFill/>
        </p:spPr>
        <p:txBody>
          <a:bodyPr wrap="square" rtlCol="0">
            <a:spAutoFit/>
          </a:bodyPr>
          <a:lstStyle/>
          <a:p>
            <a:pPr algn="ctr">
              <a:lnSpc>
                <a:spcPct val="150000"/>
              </a:lnSpc>
            </a:pPr>
            <a:r>
              <a:rPr lang="en-US" sz="2800" dirty="0">
                <a:solidFill>
                  <a:srgbClr val="006BBC"/>
                </a:solidFill>
                <a:latin typeface="+mn-lt"/>
              </a:rPr>
              <a:t>Do Not wait for crying to feed! </a:t>
            </a:r>
          </a:p>
          <a:p>
            <a:pPr algn="ctr">
              <a:lnSpc>
                <a:spcPct val="150000"/>
              </a:lnSpc>
            </a:pPr>
            <a:r>
              <a:rPr lang="en-US" sz="2800" dirty="0">
                <a:solidFill>
                  <a:srgbClr val="006BBC"/>
                </a:solidFill>
                <a:latin typeface="+mn-lt"/>
              </a:rPr>
              <a:t>Feed as soon as early cues are present!</a:t>
            </a:r>
          </a:p>
        </p:txBody>
      </p:sp>
    </p:spTree>
    <p:extLst>
      <p:ext uri="{BB962C8B-B14F-4D97-AF65-F5344CB8AC3E}">
        <p14:creationId xmlns:p14="http://schemas.microsoft.com/office/powerpoint/2010/main" val="253942498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2500"/>
                                        <p:tgtEl>
                                          <p:spTgt spid="47"/>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2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1DE0C6C4-0FA5-4691-A98C-B2A1E960D7E2}"/>
              </a:ext>
            </a:extLst>
          </p:cNvPr>
          <p:cNvSpPr txBox="1">
            <a:spLocks noGrp="1"/>
          </p:cNvSpPr>
          <p:nvPr>
            <p:ph type="title"/>
          </p:nvPr>
        </p:nvSpPr>
        <p:spPr>
          <a:xfrm>
            <a:off x="395288" y="203200"/>
            <a:ext cx="8015287" cy="674688"/>
          </a:xfrm>
        </p:spPr>
        <p:txBody>
          <a:bodyPr/>
          <a:lstStyle/>
          <a:p>
            <a:pPr>
              <a:spcBef>
                <a:spcPct val="0"/>
              </a:spcBef>
            </a:pPr>
            <a:r>
              <a:rPr lang="en-GB" altLang="en-US" sz="3600" b="1" dirty="0">
                <a:solidFill>
                  <a:srgbClr val="C00000"/>
                </a:solidFill>
                <a:latin typeface="Arial" panose="020B0604020202020204" pitchFamily="34" charset="0"/>
                <a:cs typeface="Arial" panose="020B0604020202020204" pitchFamily="34" charset="0"/>
              </a:rPr>
              <a:t>Cup Feeding Technique</a:t>
            </a:r>
          </a:p>
        </p:txBody>
      </p:sp>
      <p:sp>
        <p:nvSpPr>
          <p:cNvPr id="51204" name="TextBox 5">
            <a:extLst>
              <a:ext uri="{FF2B5EF4-FFF2-40B4-BE49-F238E27FC236}">
                <a16:creationId xmlns:a16="http://schemas.microsoft.com/office/drawing/2014/main" id="{2489B30A-AA5A-42F4-874C-BCC2B3445A50}"/>
              </a:ext>
            </a:extLst>
          </p:cNvPr>
          <p:cNvSpPr txBox="1">
            <a:spLocks noChangeArrowheads="1"/>
          </p:cNvSpPr>
          <p:nvPr/>
        </p:nvSpPr>
        <p:spPr bwMode="auto">
          <a:xfrm>
            <a:off x="522288" y="877888"/>
            <a:ext cx="4481512" cy="4708525"/>
          </a:xfrm>
          <a:prstGeom prst="rect">
            <a:avLst/>
          </a:prstGeom>
          <a:solidFill>
            <a:srgbClr val="F8D8F5"/>
          </a:solidFill>
          <a:ln>
            <a:noFill/>
          </a:ln>
        </p:spPr>
        <p:txBody>
          <a:bodyPr>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AutoNum type="arabicPeriod"/>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Observe for hunger cues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AutoNum type="arabicPeriod"/>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Prepare and put appropriate volume of milk in a cup</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AutoNum type="arabicPeriod"/>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Sit the baby at 90</a:t>
            </a:r>
            <a:r>
              <a:rPr kumimoji="0" lang="en-GB" sz="2000" b="0" i="0" u="none" strike="noStrike" kern="0" cap="none" spc="0" normalizeH="0" baseline="3000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panose="020B0604020202020204" pitchFamily="34" charset="0"/>
              </a:rPr>
              <a:t>0</a:t>
            </a:r>
            <a:r>
              <a:rPr kumimoji="0" lang="en-US" sz="2000" b="0" i="0" u="none" strike="noStrike" kern="0" cap="none" spc="0" normalizeH="0" baseline="3000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panose="020B0604020202020204" pitchFamily="34" charset="0"/>
              </a:rPr>
              <a:t> </a:t>
            </a: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supporting the baby’s head, neck and back.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AutoNum type="arabicPeriod"/>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Place the cup on the lower lip and tilt the cup so the milk reaches the baby lips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AutoNum type="arabicPeriod"/>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Let the baby lick the milk using the tongue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AutoNum type="arabicPeriod"/>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Continue tilting the cup as the baby continues to lick the milk.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AutoNum type="arabicPeriod"/>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When baby has taken enough, he will start closing his mouth and even fall asleep</a:t>
            </a:r>
          </a:p>
        </p:txBody>
      </p:sp>
      <p:grpSp>
        <p:nvGrpSpPr>
          <p:cNvPr id="167940" name="Group 2">
            <a:extLst>
              <a:ext uri="{FF2B5EF4-FFF2-40B4-BE49-F238E27FC236}">
                <a16:creationId xmlns:a16="http://schemas.microsoft.com/office/drawing/2014/main" id="{3EF4EBAE-7096-465B-BDFC-05F17D16D45D}"/>
              </a:ext>
            </a:extLst>
          </p:cNvPr>
          <p:cNvGrpSpPr>
            <a:grpSpLocks/>
          </p:cNvGrpSpPr>
          <p:nvPr/>
        </p:nvGrpSpPr>
        <p:grpSpPr bwMode="auto">
          <a:xfrm>
            <a:off x="107950" y="5637213"/>
            <a:ext cx="4895850" cy="1058862"/>
            <a:chOff x="107504" y="5647947"/>
            <a:chExt cx="4895825" cy="1058412"/>
          </a:xfrm>
        </p:grpSpPr>
        <p:pic>
          <p:nvPicPr>
            <p:cNvPr id="9" name="Picture 8">
              <a:extLst>
                <a:ext uri="{FF2B5EF4-FFF2-40B4-BE49-F238E27FC236}">
                  <a16:creationId xmlns:a16="http://schemas.microsoft.com/office/drawing/2014/main" id="{1E08CD96-52E0-4D02-83A0-A7F11799AF96}"/>
                </a:ext>
              </a:extLst>
            </p:cNvPr>
            <p:cNvPicPr>
              <a:picLocks noChangeAspect="1"/>
            </p:cNvPicPr>
            <p:nvPr/>
          </p:nvPicPr>
          <p:blipFill>
            <a:blip r:embed="rId3">
              <a:duotone>
                <a:schemeClr val="accent6">
                  <a:shade val="45000"/>
                  <a:satMod val="135000"/>
                </a:schemeClr>
                <a:prstClr val="white"/>
              </a:duotone>
            </a:blip>
            <a:stretch>
              <a:fillRect/>
            </a:stretch>
          </p:blipFill>
          <p:spPr bwMode="auto">
            <a:xfrm>
              <a:off x="107504" y="5647947"/>
              <a:ext cx="1042447" cy="1058412"/>
            </a:xfrm>
            <a:prstGeom prst="rect">
              <a:avLst/>
            </a:prstGeom>
          </p:spPr>
        </p:pic>
        <p:sp>
          <p:nvSpPr>
            <p:cNvPr id="10" name="TextBox 9">
              <a:extLst>
                <a:ext uri="{FF2B5EF4-FFF2-40B4-BE49-F238E27FC236}">
                  <a16:creationId xmlns:a16="http://schemas.microsoft.com/office/drawing/2014/main" id="{5683EB82-EB8B-4E7B-BDDC-1116471C188D}"/>
                </a:ext>
              </a:extLst>
            </p:cNvPr>
            <p:cNvSpPr txBox="1"/>
            <p:nvPr/>
          </p:nvSpPr>
          <p:spPr bwMode="auto">
            <a:xfrm>
              <a:off x="971100" y="5743157"/>
              <a:ext cx="4032229" cy="923532"/>
            </a:xfrm>
            <a:prstGeom prst="rect">
              <a:avLst/>
            </a:prstGeom>
            <a:solidFill>
              <a:schemeClr val="bg2">
                <a:lumMod val="20000"/>
                <a:lumOff val="80000"/>
              </a:schemeClr>
            </a:solidFill>
          </p:spPr>
          <p:txBody>
            <a:bodyPr>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6BBC"/>
                  </a:solidFill>
                  <a:effectLst/>
                  <a:uLnTx/>
                  <a:uFillTx/>
                  <a:latin typeface="Arial"/>
                  <a:ea typeface="+mn-ea"/>
                  <a:cs typeface="+mn-cs"/>
                </a:rPr>
                <a:t>Do not feed baby when lying down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6BBC"/>
                  </a:solidFill>
                  <a:effectLst/>
                  <a:uLnTx/>
                  <a:uFillTx/>
                  <a:latin typeface="Arial"/>
                  <a:ea typeface="+mn-ea"/>
                  <a:cs typeface="+mn-cs"/>
                </a:rPr>
                <a:t>Do not pour milk into the mouth</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6BBC"/>
                  </a:solidFill>
                  <a:effectLst/>
                  <a:uLnTx/>
                  <a:uFillTx/>
                  <a:latin typeface="Arial"/>
                  <a:ea typeface="+mn-ea"/>
                  <a:cs typeface="+mn-cs"/>
                </a:rPr>
                <a:t>Do not feed a sleeping baby</a:t>
              </a:r>
            </a:p>
          </p:txBody>
        </p:sp>
      </p:grpSp>
      <p:pic>
        <p:nvPicPr>
          <p:cNvPr id="167941" name="Picture 3">
            <a:extLst>
              <a:ext uri="{FF2B5EF4-FFF2-40B4-BE49-F238E27FC236}">
                <a16:creationId xmlns:a16="http://schemas.microsoft.com/office/drawing/2014/main" id="{6A36C734-DEFE-450A-A638-62C61E4349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7712" r="9837"/>
          <a:stretch>
            <a:fillRect/>
          </a:stretch>
        </p:blipFill>
        <p:spPr bwMode="auto">
          <a:xfrm>
            <a:off x="5121275" y="877888"/>
            <a:ext cx="3817938"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2" name="Picture 5">
            <a:extLst>
              <a:ext uri="{FF2B5EF4-FFF2-40B4-BE49-F238E27FC236}">
                <a16:creationId xmlns:a16="http://schemas.microsoft.com/office/drawing/2014/main" id="{69D8BF7F-1FEF-478D-8FB9-05A03BE820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8263" r="9837"/>
          <a:stretch>
            <a:fillRect/>
          </a:stretch>
        </p:blipFill>
        <p:spPr bwMode="auto">
          <a:xfrm>
            <a:off x="5097463" y="3424238"/>
            <a:ext cx="3090862"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3" name="Picture 6">
            <a:extLst>
              <a:ext uri="{FF2B5EF4-FFF2-40B4-BE49-F238E27FC236}">
                <a16:creationId xmlns:a16="http://schemas.microsoft.com/office/drawing/2014/main" id="{272A9BA1-3133-4922-9C14-0160EDC794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5350" r="10452"/>
          <a:stretch>
            <a:fillRect/>
          </a:stretch>
        </p:blipFill>
        <p:spPr bwMode="auto">
          <a:xfrm>
            <a:off x="5097463" y="5253038"/>
            <a:ext cx="23368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entagon 12">
            <a:extLst>
              <a:ext uri="{FF2B5EF4-FFF2-40B4-BE49-F238E27FC236}">
                <a16:creationId xmlns:a16="http://schemas.microsoft.com/office/drawing/2014/main" id="{D17C4781-AF99-486E-BB30-4D9AD405EB51}"/>
              </a:ext>
            </a:extLst>
          </p:cNvPr>
          <p:cNvSpPr/>
          <p:nvPr/>
        </p:nvSpPr>
        <p:spPr>
          <a:xfrm>
            <a:off x="1" y="0"/>
            <a:ext cx="2267744" cy="2206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Using Expressed Breast Milk</a:t>
            </a:r>
          </a:p>
        </p:txBody>
      </p:sp>
    </p:spTree>
    <p:extLst>
      <p:ext uri="{BB962C8B-B14F-4D97-AF65-F5344CB8AC3E}">
        <p14:creationId xmlns:p14="http://schemas.microsoft.com/office/powerpoint/2010/main" val="3192641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8218A03E-B294-4986-8CD1-9CE50518A7B3}"/>
              </a:ext>
            </a:extLst>
          </p:cNvPr>
          <p:cNvSpPr txBox="1">
            <a:spLocks noGrp="1"/>
          </p:cNvSpPr>
          <p:nvPr>
            <p:ph type="ctrTitle"/>
          </p:nvPr>
        </p:nvSpPr>
        <p:spPr>
          <a:xfrm>
            <a:off x="-19447" y="2420888"/>
            <a:ext cx="8568952" cy="936104"/>
          </a:xfrm>
        </p:spPr>
        <p:txBody>
          <a:bodyPr/>
          <a:lstStyle/>
          <a:p>
            <a:pPr>
              <a:spcBef>
                <a:spcPct val="0"/>
              </a:spcBef>
              <a:buSzTx/>
            </a:pPr>
            <a:r>
              <a:rPr lang="en-US" altLang="en-US" b="1" dirty="0">
                <a:latin typeface="Arial" panose="020B0604020202020204" pitchFamily="34" charset="0"/>
                <a:cs typeface="Arial" panose="020B0604020202020204" pitchFamily="34" charset="0"/>
              </a:rPr>
              <a:t>Cup Feeding Demonstration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                    </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7354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Title 1">
            <a:extLst>
              <a:ext uri="{FF2B5EF4-FFF2-40B4-BE49-F238E27FC236}">
                <a16:creationId xmlns:a16="http://schemas.microsoft.com/office/drawing/2014/main" id="{9842F04D-A918-4822-BFC6-DEDC327BB58F}"/>
              </a:ext>
            </a:extLst>
          </p:cNvPr>
          <p:cNvSpPr txBox="1">
            <a:spLocks noGrp="1"/>
          </p:cNvSpPr>
          <p:nvPr>
            <p:ph type="title"/>
          </p:nvPr>
        </p:nvSpPr>
        <p:spPr>
          <a:xfrm>
            <a:off x="600075" y="441325"/>
            <a:ext cx="8543925" cy="674688"/>
          </a:xfrm>
        </p:spPr>
        <p:txBody>
          <a:bodyPr/>
          <a:lstStyle/>
          <a:p>
            <a:r>
              <a:rPr lang="en-GB" altLang="en-US" sz="3600" b="1" dirty="0">
                <a:solidFill>
                  <a:srgbClr val="C00000"/>
                </a:solidFill>
                <a:latin typeface="Arial" panose="020B0604020202020204" pitchFamily="34" charset="0"/>
                <a:cs typeface="Arial" panose="020B0604020202020204" pitchFamily="34" charset="0"/>
              </a:rPr>
              <a:t>Nasal Gastric Tube Sizes</a:t>
            </a:r>
          </a:p>
        </p:txBody>
      </p:sp>
      <p:grpSp>
        <p:nvGrpSpPr>
          <p:cNvPr id="4" name="Group 3">
            <a:extLst>
              <a:ext uri="{FF2B5EF4-FFF2-40B4-BE49-F238E27FC236}">
                <a16:creationId xmlns:a16="http://schemas.microsoft.com/office/drawing/2014/main" id="{95828560-581C-41AE-B4EE-8D85F1DF6641}"/>
              </a:ext>
            </a:extLst>
          </p:cNvPr>
          <p:cNvGrpSpPr/>
          <p:nvPr/>
        </p:nvGrpSpPr>
        <p:grpSpPr>
          <a:xfrm>
            <a:off x="557211" y="1252538"/>
            <a:ext cx="6181725" cy="2724150"/>
            <a:chOff x="600075" y="1457325"/>
            <a:chExt cx="6181725" cy="2724150"/>
          </a:xfrm>
        </p:grpSpPr>
        <p:pic>
          <p:nvPicPr>
            <p:cNvPr id="2" name="Picture 1">
              <a:extLst>
                <a:ext uri="{FF2B5EF4-FFF2-40B4-BE49-F238E27FC236}">
                  <a16:creationId xmlns:a16="http://schemas.microsoft.com/office/drawing/2014/main" id="{8EB4D2B3-E30B-4FF0-8B3D-2A1CC9B0FCA2}"/>
                </a:ext>
              </a:extLst>
            </p:cNvPr>
            <p:cNvPicPr>
              <a:picLocks noChangeAspect="1"/>
            </p:cNvPicPr>
            <p:nvPr/>
          </p:nvPicPr>
          <p:blipFill>
            <a:blip r:embed="rId3"/>
            <a:stretch>
              <a:fillRect/>
            </a:stretch>
          </p:blipFill>
          <p:spPr>
            <a:xfrm>
              <a:off x="600075" y="1457325"/>
              <a:ext cx="6181725" cy="2724150"/>
            </a:xfrm>
            <a:prstGeom prst="rect">
              <a:avLst/>
            </a:prstGeom>
          </p:spPr>
        </p:pic>
        <p:sp>
          <p:nvSpPr>
            <p:cNvPr id="3" name="Oval 2">
              <a:extLst>
                <a:ext uri="{FF2B5EF4-FFF2-40B4-BE49-F238E27FC236}">
                  <a16:creationId xmlns:a16="http://schemas.microsoft.com/office/drawing/2014/main" id="{7BD8908E-CFF7-4B0C-8E97-7EF04D8E7964}"/>
                </a:ext>
              </a:extLst>
            </p:cNvPr>
            <p:cNvSpPr/>
            <p:nvPr/>
          </p:nvSpPr>
          <p:spPr>
            <a:xfrm>
              <a:off x="1086472" y="1969293"/>
              <a:ext cx="1656728" cy="584374"/>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aphicFrame>
        <p:nvGraphicFramePr>
          <p:cNvPr id="5" name="Table 4">
            <a:extLst>
              <a:ext uri="{FF2B5EF4-FFF2-40B4-BE49-F238E27FC236}">
                <a16:creationId xmlns:a16="http://schemas.microsoft.com/office/drawing/2014/main" id="{1E11DD84-1A87-46A5-BA41-1E78FECEC6EC}"/>
              </a:ext>
            </a:extLst>
          </p:cNvPr>
          <p:cNvGraphicFramePr>
            <a:graphicFrameLocks noGrp="1"/>
          </p:cNvGraphicFramePr>
          <p:nvPr/>
        </p:nvGraphicFramePr>
        <p:xfrm>
          <a:off x="557212" y="4525079"/>
          <a:ext cx="6181724" cy="1112520"/>
        </p:xfrm>
        <a:graphic>
          <a:graphicData uri="http://schemas.openxmlformats.org/drawingml/2006/table">
            <a:tbl>
              <a:tblPr firstRow="1" bandRow="1">
                <a:tableStyleId>{5C22544A-7EE6-4342-B048-85BDC9FD1C3A}</a:tableStyleId>
              </a:tblPr>
              <a:tblGrid>
                <a:gridCol w="3651081">
                  <a:extLst>
                    <a:ext uri="{9D8B030D-6E8A-4147-A177-3AD203B41FA5}">
                      <a16:colId xmlns:a16="http://schemas.microsoft.com/office/drawing/2014/main" val="1789153970"/>
                    </a:ext>
                  </a:extLst>
                </a:gridCol>
                <a:gridCol w="2530643">
                  <a:extLst>
                    <a:ext uri="{9D8B030D-6E8A-4147-A177-3AD203B41FA5}">
                      <a16:colId xmlns:a16="http://schemas.microsoft.com/office/drawing/2014/main" val="1056396692"/>
                    </a:ext>
                  </a:extLst>
                </a:gridCol>
              </a:tblGrid>
              <a:tr h="370840">
                <a:tc>
                  <a:txBody>
                    <a:bodyPr/>
                    <a:lstStyle/>
                    <a:p>
                      <a:r>
                        <a:rPr lang="en-US" sz="1800" dirty="0">
                          <a:solidFill>
                            <a:srgbClr val="3D6DC3"/>
                          </a:solidFill>
                        </a:rPr>
                        <a:t>Baby’s Weight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E2E0"/>
                    </a:solidFill>
                  </a:tcPr>
                </a:tc>
                <a:tc>
                  <a:txBody>
                    <a:bodyPr/>
                    <a:lstStyle/>
                    <a:p>
                      <a:r>
                        <a:rPr lang="en-US" sz="1800" dirty="0">
                          <a:solidFill>
                            <a:srgbClr val="3D6DC3"/>
                          </a:solidFill>
                        </a:rPr>
                        <a:t>Recommended 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E2E0"/>
                    </a:solidFill>
                  </a:tcPr>
                </a:tc>
                <a:extLst>
                  <a:ext uri="{0D108BD9-81ED-4DB2-BD59-A6C34878D82A}">
                    <a16:rowId xmlns:a16="http://schemas.microsoft.com/office/drawing/2014/main" val="849605412"/>
                  </a:ext>
                </a:extLst>
              </a:tr>
              <a:tr h="370840">
                <a:tc>
                  <a:txBody>
                    <a:bodyPr/>
                    <a:lstStyle/>
                    <a:p>
                      <a:r>
                        <a:rPr lang="en-US" sz="1800" dirty="0"/>
                        <a:t>Less than 1500gm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t>Fr Gauge 5 - 6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3691"/>
                  </a:ext>
                </a:extLst>
              </a:tr>
              <a:tr h="370840">
                <a:tc>
                  <a:txBody>
                    <a:bodyPr/>
                    <a:lstStyle/>
                    <a:p>
                      <a:r>
                        <a:rPr lang="en-US" sz="1800" dirty="0"/>
                        <a:t>More than or equal to 1500gm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t>Fr Gauge 6 - 8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7270785"/>
                  </a:ext>
                </a:extLst>
              </a:tr>
            </a:tbl>
          </a:graphicData>
        </a:graphic>
      </p:graphicFrame>
      <p:sp>
        <p:nvSpPr>
          <p:cNvPr id="6" name="Rectangle 5">
            <a:extLst>
              <a:ext uri="{FF2B5EF4-FFF2-40B4-BE49-F238E27FC236}">
                <a16:creationId xmlns:a16="http://schemas.microsoft.com/office/drawing/2014/main" id="{355D3047-3FDF-4F68-AE7D-A42072AC2873}"/>
              </a:ext>
            </a:extLst>
          </p:cNvPr>
          <p:cNvSpPr/>
          <p:nvPr/>
        </p:nvSpPr>
        <p:spPr>
          <a:xfrm>
            <a:off x="-157609" y="6515785"/>
            <a:ext cx="9144000" cy="2154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mn-ea"/>
                <a:cs typeface="+mn-cs"/>
              </a:rPr>
              <a:t>SUH 2007 and NICCU Clinical Guidelines 2006</a:t>
            </a:r>
          </a:p>
        </p:txBody>
      </p:sp>
      <p:pic>
        <p:nvPicPr>
          <p:cNvPr id="7" name="Picture 6">
            <a:extLst>
              <a:ext uri="{FF2B5EF4-FFF2-40B4-BE49-F238E27FC236}">
                <a16:creationId xmlns:a16="http://schemas.microsoft.com/office/drawing/2014/main" id="{8340255F-7323-4E37-9019-2CA643F1FDF0}"/>
              </a:ext>
            </a:extLst>
          </p:cNvPr>
          <p:cNvPicPr>
            <a:picLocks noChangeAspect="1"/>
          </p:cNvPicPr>
          <p:nvPr/>
        </p:nvPicPr>
        <p:blipFill>
          <a:blip r:embed="rId4"/>
          <a:stretch>
            <a:fillRect/>
          </a:stretch>
        </p:blipFill>
        <p:spPr>
          <a:xfrm>
            <a:off x="7170736" y="1252538"/>
            <a:ext cx="1620838" cy="1620838"/>
          </a:xfrm>
          <a:prstGeom prst="rect">
            <a:avLst/>
          </a:prstGeom>
        </p:spPr>
      </p:pic>
      <p:pic>
        <p:nvPicPr>
          <p:cNvPr id="8" name="Picture 7">
            <a:extLst>
              <a:ext uri="{FF2B5EF4-FFF2-40B4-BE49-F238E27FC236}">
                <a16:creationId xmlns:a16="http://schemas.microsoft.com/office/drawing/2014/main" id="{9B767D7B-1530-46BD-8EEA-B8AAAF9EDDC5}"/>
              </a:ext>
            </a:extLst>
          </p:cNvPr>
          <p:cNvPicPr>
            <a:picLocks noChangeAspect="1"/>
          </p:cNvPicPr>
          <p:nvPr/>
        </p:nvPicPr>
        <p:blipFill>
          <a:blip r:embed="rId5"/>
          <a:stretch>
            <a:fillRect/>
          </a:stretch>
        </p:blipFill>
        <p:spPr>
          <a:xfrm>
            <a:off x="7170735" y="3047433"/>
            <a:ext cx="1620837" cy="1620837"/>
          </a:xfrm>
          <a:prstGeom prst="rect">
            <a:avLst/>
          </a:prstGeom>
        </p:spPr>
      </p:pic>
      <p:sp>
        <p:nvSpPr>
          <p:cNvPr id="12" name="Pentagon 12">
            <a:extLst>
              <a:ext uri="{FF2B5EF4-FFF2-40B4-BE49-F238E27FC236}">
                <a16:creationId xmlns:a16="http://schemas.microsoft.com/office/drawing/2014/main" id="{B7B88C63-24E4-4409-93A2-D72DB7DB7980}"/>
              </a:ext>
            </a:extLst>
          </p:cNvPr>
          <p:cNvSpPr/>
          <p:nvPr/>
        </p:nvSpPr>
        <p:spPr>
          <a:xfrm>
            <a:off x="1" y="0"/>
            <a:ext cx="2267744" cy="3048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Inserting a nasal gastric tube</a:t>
            </a:r>
          </a:p>
        </p:txBody>
      </p:sp>
      <p:pic>
        <p:nvPicPr>
          <p:cNvPr id="18" name="Picture 2">
            <a:extLst>
              <a:ext uri="{FF2B5EF4-FFF2-40B4-BE49-F238E27FC236}">
                <a16:creationId xmlns:a16="http://schemas.microsoft.com/office/drawing/2014/main" id="{75567AEC-4496-438C-B2B6-A730CD7DB5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hape 31">
            <a:extLst>
              <a:ext uri="{FF2B5EF4-FFF2-40B4-BE49-F238E27FC236}">
                <a16:creationId xmlns:a16="http://schemas.microsoft.com/office/drawing/2014/main" id="{C0902672-2367-4D99-99EA-0C9927DCB11F}"/>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0" name="Shape 32">
            <a:extLst>
              <a:ext uri="{FF2B5EF4-FFF2-40B4-BE49-F238E27FC236}">
                <a16:creationId xmlns:a16="http://schemas.microsoft.com/office/drawing/2014/main" id="{36D3937C-026A-4A4B-A79E-5FF5651134DC}"/>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1" name="Shape 33">
            <a:extLst>
              <a:ext uri="{FF2B5EF4-FFF2-40B4-BE49-F238E27FC236}">
                <a16:creationId xmlns:a16="http://schemas.microsoft.com/office/drawing/2014/main" id="{61FE5782-16E7-44B0-90F7-8696ABDF1325}"/>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2" name="Shape 34">
            <a:extLst>
              <a:ext uri="{FF2B5EF4-FFF2-40B4-BE49-F238E27FC236}">
                <a16:creationId xmlns:a16="http://schemas.microsoft.com/office/drawing/2014/main" id="{DCA8ADAC-3C52-4062-B040-EC3BF8DF87B5}"/>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1751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75567AEC-4496-438C-B2B6-A730CD7DB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31">
            <a:extLst>
              <a:ext uri="{FF2B5EF4-FFF2-40B4-BE49-F238E27FC236}">
                <a16:creationId xmlns:a16="http://schemas.microsoft.com/office/drawing/2014/main" id="{C0902672-2367-4D99-99EA-0C9927DCB11F}"/>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0" name="Shape 32">
            <a:extLst>
              <a:ext uri="{FF2B5EF4-FFF2-40B4-BE49-F238E27FC236}">
                <a16:creationId xmlns:a16="http://schemas.microsoft.com/office/drawing/2014/main" id="{36D3937C-026A-4A4B-A79E-5FF5651134DC}"/>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Shape 33">
            <a:extLst>
              <a:ext uri="{FF2B5EF4-FFF2-40B4-BE49-F238E27FC236}">
                <a16:creationId xmlns:a16="http://schemas.microsoft.com/office/drawing/2014/main" id="{61FE5782-16E7-44B0-90F7-8696ABDF1325}"/>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2" name="Shape 34">
            <a:extLst>
              <a:ext uri="{FF2B5EF4-FFF2-40B4-BE49-F238E27FC236}">
                <a16:creationId xmlns:a16="http://schemas.microsoft.com/office/drawing/2014/main" id="{DCA8ADAC-3C52-4062-B040-EC3BF8DF87B5}"/>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3" name="Pentagon 12">
            <a:extLst>
              <a:ext uri="{FF2B5EF4-FFF2-40B4-BE49-F238E27FC236}">
                <a16:creationId xmlns:a16="http://schemas.microsoft.com/office/drawing/2014/main" id="{B7B88C63-24E4-4409-93A2-D72DB7DB7980}"/>
              </a:ext>
            </a:extLst>
          </p:cNvPr>
          <p:cNvSpPr/>
          <p:nvPr/>
        </p:nvSpPr>
        <p:spPr>
          <a:xfrm>
            <a:off x="0" y="-1"/>
            <a:ext cx="2627783" cy="371671"/>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Inserting a nasal/oral gastric tube</a:t>
            </a:r>
          </a:p>
        </p:txBody>
      </p:sp>
      <p:sp>
        <p:nvSpPr>
          <p:cNvPr id="14" name="Title 1">
            <a:extLst>
              <a:ext uri="{FF2B5EF4-FFF2-40B4-BE49-F238E27FC236}">
                <a16:creationId xmlns:a16="http://schemas.microsoft.com/office/drawing/2014/main" id="{9842F04D-A918-4822-BFC6-DEDC327BB58F}"/>
              </a:ext>
            </a:extLst>
          </p:cNvPr>
          <p:cNvSpPr txBox="1">
            <a:spLocks/>
          </p:cNvSpPr>
          <p:nvPr/>
        </p:nvSpPr>
        <p:spPr bwMode="auto">
          <a:xfrm>
            <a:off x="311981" y="476519"/>
            <a:ext cx="76262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altLang="en-US" sz="4400" b="1" kern="0" dirty="0">
                <a:solidFill>
                  <a:srgbClr val="C00000"/>
                </a:solidFill>
                <a:latin typeface="Arial" panose="020B0604020202020204" pitchFamily="34" charset="0"/>
                <a:cs typeface="Arial" panose="020B0604020202020204" pitchFamily="34" charset="0"/>
              </a:rPr>
              <a:t>Nasal vs Oral Gastric Tube</a:t>
            </a:r>
          </a:p>
        </p:txBody>
      </p:sp>
      <p:sp>
        <p:nvSpPr>
          <p:cNvPr id="15" name="TextBox 14"/>
          <p:cNvSpPr txBox="1"/>
          <p:nvPr/>
        </p:nvSpPr>
        <p:spPr>
          <a:xfrm>
            <a:off x="325589" y="1185132"/>
            <a:ext cx="8148389" cy="830997"/>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70C0"/>
                </a:solidFill>
                <a:latin typeface="+mn-lt"/>
              </a:rPr>
              <a:t>Nasal gastric tubes (NGT) preferred over Oral gastric tubes (OGT)</a:t>
            </a:r>
            <a:endParaRPr lang="en-US" dirty="0">
              <a:latin typeface="+mn-lt"/>
            </a:endParaRPr>
          </a:p>
        </p:txBody>
      </p:sp>
      <p:sp>
        <p:nvSpPr>
          <p:cNvPr id="16" name="TextBox 15"/>
          <p:cNvSpPr txBox="1"/>
          <p:nvPr/>
        </p:nvSpPr>
        <p:spPr>
          <a:xfrm>
            <a:off x="4399783" y="2164216"/>
            <a:ext cx="4464496" cy="2677656"/>
          </a:xfrm>
          <a:prstGeom prst="rect">
            <a:avLst/>
          </a:prstGeom>
          <a:noFill/>
        </p:spPr>
        <p:txBody>
          <a:bodyPr wrap="square" rtlCol="0">
            <a:spAutoFit/>
          </a:bodyPr>
          <a:lstStyle/>
          <a:p>
            <a:r>
              <a:rPr lang="en-US" dirty="0">
                <a:latin typeface="+mn-lt"/>
              </a:rPr>
              <a:t>Use Oral gastric tubes when the baby has;</a:t>
            </a:r>
          </a:p>
          <a:p>
            <a:pPr marL="342900" indent="-342900">
              <a:buFont typeface="Arial" panose="020B0604020202020204" pitchFamily="34" charset="0"/>
              <a:buChar char="•"/>
            </a:pPr>
            <a:r>
              <a:rPr lang="en-US" dirty="0">
                <a:latin typeface="+mn-lt"/>
              </a:rPr>
              <a:t>Nasal prongs on for CPAP or conventional oxygen therapy </a:t>
            </a:r>
          </a:p>
          <a:p>
            <a:pPr marL="342900" indent="-342900">
              <a:buFont typeface="Arial" panose="020B0604020202020204" pitchFamily="34" charset="0"/>
              <a:buChar char="•"/>
            </a:pPr>
            <a:r>
              <a:rPr lang="en-US" dirty="0">
                <a:latin typeface="+mn-lt"/>
              </a:rPr>
              <a:t>Nasal trauma</a:t>
            </a:r>
          </a:p>
          <a:p>
            <a:pPr marL="342900" indent="-342900">
              <a:buFont typeface="Arial" panose="020B0604020202020204" pitchFamily="34" charset="0"/>
              <a:buChar char="•"/>
            </a:pPr>
            <a:r>
              <a:rPr lang="en-US" dirty="0">
                <a:latin typeface="+mn-lt"/>
              </a:rPr>
              <a:t>Choanal atresia</a:t>
            </a:r>
          </a:p>
          <a:p>
            <a:pPr marL="342900" indent="-342900">
              <a:buFont typeface="Arial" panose="020B0604020202020204" pitchFamily="34" charset="0"/>
              <a:buChar char="•"/>
            </a:pPr>
            <a:r>
              <a:rPr lang="en-US" dirty="0">
                <a:latin typeface="+mn-lt"/>
              </a:rPr>
              <a:t>Cranio-facial anomalies</a:t>
            </a:r>
          </a:p>
        </p:txBody>
      </p:sp>
      <p:pic>
        <p:nvPicPr>
          <p:cNvPr id="17" name="Picture 16">
            <a:extLst>
              <a:ext uri="{FF2B5EF4-FFF2-40B4-BE49-F238E27FC236}">
                <a16:creationId xmlns:a16="http://schemas.microsoft.com/office/drawing/2014/main" id="{F54103BC-7CCC-4BE0-B085-115661D939BB}"/>
              </a:ext>
            </a:extLst>
          </p:cNvPr>
          <p:cNvPicPr/>
          <p:nvPr/>
        </p:nvPicPr>
        <p:blipFill rotWithShape="1">
          <a:blip r:embed="rId4">
            <a:extLst>
              <a:ext uri="{28A0092B-C50C-407E-A947-70E740481C1C}">
                <a14:useLocalDpi xmlns:a14="http://schemas.microsoft.com/office/drawing/2010/main" val="0"/>
              </a:ext>
            </a:extLst>
          </a:blip>
          <a:srcRect l="48443" t="10343" r="4804"/>
          <a:stretch/>
        </p:blipFill>
        <p:spPr bwMode="auto">
          <a:xfrm>
            <a:off x="755576" y="2084649"/>
            <a:ext cx="3528392" cy="3194340"/>
          </a:xfrm>
          <a:prstGeom prst="rect">
            <a:avLst/>
          </a:prstGeom>
          <a:noFill/>
        </p:spPr>
      </p:pic>
    </p:spTree>
    <p:extLst>
      <p:ext uri="{BB962C8B-B14F-4D97-AF65-F5344CB8AC3E}">
        <p14:creationId xmlns:p14="http://schemas.microsoft.com/office/powerpoint/2010/main" val="2795597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8218A03E-B294-4986-8CD1-9CE50518A7B3}"/>
              </a:ext>
            </a:extLst>
          </p:cNvPr>
          <p:cNvSpPr txBox="1">
            <a:spLocks noGrp="1"/>
          </p:cNvSpPr>
          <p:nvPr>
            <p:ph type="ctrTitle"/>
          </p:nvPr>
        </p:nvSpPr>
        <p:spPr>
          <a:xfrm>
            <a:off x="0" y="2492896"/>
            <a:ext cx="7408246" cy="792088"/>
          </a:xfrm>
        </p:spPr>
        <p:txBody>
          <a:bodyPr/>
          <a:lstStyle/>
          <a:p>
            <a:pPr>
              <a:spcBef>
                <a:spcPct val="0"/>
              </a:spcBef>
              <a:buSzTx/>
            </a:pPr>
            <a:r>
              <a:rPr lang="en-US" altLang="en-US" b="1" dirty="0">
                <a:latin typeface="Arial" panose="020B0604020202020204" pitchFamily="34" charset="0"/>
                <a:cs typeface="Arial" panose="020B0604020202020204" pitchFamily="34" charset="0"/>
              </a:rPr>
              <a:t>Introduction</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1289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ABB4EF34-C799-46D3-8785-77A8D0796E08}"/>
              </a:ext>
            </a:extLst>
          </p:cNvPr>
          <p:cNvSpPr txBox="1">
            <a:spLocks noChangeArrowheads="1"/>
          </p:cNvSpPr>
          <p:nvPr/>
        </p:nvSpPr>
        <p:spPr bwMode="auto">
          <a:xfrm>
            <a:off x="453230" y="813708"/>
            <a:ext cx="8690769" cy="2554545"/>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srgbClr val="006BBC"/>
                </a:solidFill>
                <a:effectLst/>
                <a:uLnTx/>
                <a:uFillTx/>
                <a:latin typeface="Arial" panose="020B0604020202020204" pitchFamily="34" charset="0"/>
                <a:ea typeface="+mn-ea"/>
                <a:cs typeface="+mn-cs"/>
              </a:rPr>
              <a:t>Sizing the NGT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srgbClr val="292934"/>
                </a:solidFill>
                <a:effectLst/>
                <a:uLnTx/>
                <a:uFillTx/>
                <a:latin typeface="Arial" panose="020B0604020202020204" pitchFamily="34" charset="0"/>
                <a:ea typeface="+mn-ea"/>
                <a:cs typeface="+mn-cs"/>
              </a:rPr>
              <a:t>Measure the distance from the side of nose to the tragus, then to  the midpoint between xiphisternum (epigastrium) and umbilicus.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srgbClr val="292934"/>
                </a:solidFill>
                <a:effectLst/>
                <a:uLnTx/>
                <a:uFillTx/>
                <a:latin typeface="Arial" panose="020B0604020202020204" pitchFamily="34" charset="0"/>
                <a:ea typeface="+mn-ea"/>
                <a:cs typeface="+mn-cs"/>
              </a:rPr>
              <a:t>Mark the tube at this point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srgbClr val="006BBC"/>
                </a:solidFill>
                <a:effectLst/>
                <a:uLnTx/>
                <a:uFillTx/>
                <a:latin typeface="Arial" panose="020B0604020202020204" pitchFamily="34" charset="0"/>
                <a:ea typeface="+mn-ea"/>
                <a:cs typeface="+mn-cs"/>
              </a:rPr>
              <a:t>Inserting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srgbClr val="292934"/>
                </a:solidFill>
                <a:effectLst/>
                <a:uLnTx/>
                <a:uFillTx/>
                <a:latin typeface="Arial" panose="020B0604020202020204" pitchFamily="34" charset="0"/>
                <a:ea typeface="+mn-ea"/>
                <a:cs typeface="+mn-cs"/>
              </a:rPr>
              <a:t>Lubricate the tip of the NGT with breast milk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srgbClr val="292934"/>
                </a:solidFill>
                <a:effectLst/>
                <a:uLnTx/>
                <a:uFillTx/>
                <a:latin typeface="Arial" panose="020B0604020202020204" pitchFamily="34" charset="0"/>
                <a:ea typeface="+mn-ea"/>
                <a:cs typeface="+mn-cs"/>
              </a:rPr>
              <a:t>Insert until the  measured distance is reached. Ensure the mark is visible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srgbClr val="292934"/>
                </a:solidFill>
                <a:effectLst/>
                <a:uLnTx/>
                <a:uFillTx/>
                <a:latin typeface="Arial" panose="020B0604020202020204" pitchFamily="34" charset="0"/>
                <a:ea typeface="+mn-ea"/>
                <a:cs typeface="+mn-cs"/>
              </a:rPr>
              <a:t>Secure the tube on </a:t>
            </a:r>
            <a:r>
              <a:rPr kumimoji="0" lang="en-GB" altLang="en-US" sz="2000" b="0" i="0" u="none" strike="noStrike" kern="1200" cap="none" spc="0" normalizeH="0" baseline="0" noProof="0" dirty="0" err="1">
                <a:ln>
                  <a:noFill/>
                </a:ln>
                <a:solidFill>
                  <a:srgbClr val="292934"/>
                </a:solidFill>
                <a:effectLst/>
                <a:uLnTx/>
                <a:uFillTx/>
                <a:latin typeface="Arial" panose="020B0604020202020204" pitchFamily="34" charset="0"/>
                <a:ea typeface="+mn-ea"/>
                <a:cs typeface="+mn-cs"/>
              </a:rPr>
              <a:t>th</a:t>
            </a:r>
            <a:r>
              <a:rPr lang="en-GB" altLang="en-US" sz="2000" dirty="0">
                <a:solidFill>
                  <a:srgbClr val="292934"/>
                </a:solidFill>
              </a:rPr>
              <a:t>e cheek using a clear medical adhesive</a:t>
            </a:r>
            <a:endParaRPr kumimoji="0" lang="en-GB" altLang="en-US" sz="2000" b="0" i="0" u="none" strike="noStrike" kern="1200" cap="none" spc="0" normalizeH="0" baseline="0" noProof="0" dirty="0">
              <a:ln>
                <a:noFill/>
              </a:ln>
              <a:solidFill>
                <a:srgbClr val="292934"/>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26ABE4EA-F80B-40D3-B792-35B0F2B72668}"/>
              </a:ext>
            </a:extLst>
          </p:cNvPr>
          <p:cNvSpPr txBox="1">
            <a:spLocks noGrp="1"/>
          </p:cNvSpPr>
          <p:nvPr>
            <p:ph type="title"/>
          </p:nvPr>
        </p:nvSpPr>
        <p:spPr>
          <a:xfrm>
            <a:off x="395288" y="203200"/>
            <a:ext cx="8543925" cy="674688"/>
          </a:xfrm>
        </p:spPr>
        <p:txBody>
          <a:bodyPr/>
          <a:lstStyle/>
          <a:p>
            <a:r>
              <a:rPr lang="en-GB" altLang="en-US" sz="3600" b="1" dirty="0">
                <a:solidFill>
                  <a:srgbClr val="C00000"/>
                </a:solidFill>
                <a:latin typeface="Arial" panose="020B0604020202020204" pitchFamily="34" charset="0"/>
                <a:cs typeface="Arial" panose="020B0604020202020204" pitchFamily="34" charset="0"/>
              </a:rPr>
              <a:t>Nasal Gastric Tube Insertion</a:t>
            </a:r>
          </a:p>
        </p:txBody>
      </p:sp>
      <p:sp>
        <p:nvSpPr>
          <p:cNvPr id="13" name="Pentagon 12">
            <a:extLst>
              <a:ext uri="{FF2B5EF4-FFF2-40B4-BE49-F238E27FC236}">
                <a16:creationId xmlns:a16="http://schemas.microsoft.com/office/drawing/2014/main" id="{96C9A586-7C5F-4C26-A616-8EC783904BEC}"/>
              </a:ext>
            </a:extLst>
          </p:cNvPr>
          <p:cNvSpPr/>
          <p:nvPr/>
        </p:nvSpPr>
        <p:spPr>
          <a:xfrm>
            <a:off x="1" y="0"/>
            <a:ext cx="2267744" cy="3048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Inserting a nasal gastric tube</a:t>
            </a:r>
          </a:p>
        </p:txBody>
      </p:sp>
      <p:pic>
        <p:nvPicPr>
          <p:cNvPr id="14" name="Picture 13">
            <a:extLst>
              <a:ext uri="{FF2B5EF4-FFF2-40B4-BE49-F238E27FC236}">
                <a16:creationId xmlns:a16="http://schemas.microsoft.com/office/drawing/2014/main" id="{1297C838-D52C-4C2A-9B6D-2484252FFFCA}"/>
              </a:ext>
            </a:extLst>
          </p:cNvPr>
          <p:cNvPicPr/>
          <p:nvPr/>
        </p:nvPicPr>
        <p:blipFill rotWithShape="1">
          <a:blip r:embed="rId3" cstate="print">
            <a:extLst>
              <a:ext uri="{28A0092B-C50C-407E-A947-70E740481C1C}">
                <a14:useLocalDpi xmlns:a14="http://schemas.microsoft.com/office/drawing/2010/main" val="0"/>
              </a:ext>
            </a:extLst>
          </a:blip>
          <a:srcRect t="10807"/>
          <a:stretch/>
        </p:blipFill>
        <p:spPr bwMode="auto">
          <a:xfrm>
            <a:off x="611560" y="3368254"/>
            <a:ext cx="7738314" cy="2985556"/>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8FDA401-ADC9-FC2D-E71B-0EA087265FCB}"/>
                  </a:ext>
                </a:extLst>
              </p14:cNvPr>
              <p14:cNvContentPartPr/>
              <p14:nvPr/>
            </p14:nvContentPartPr>
            <p14:xfrm>
              <a:off x="1847520" y="4092120"/>
              <a:ext cx="360" cy="360"/>
            </p14:xfrm>
          </p:contentPart>
        </mc:Choice>
        <mc:Fallback xmlns="">
          <p:pic>
            <p:nvPicPr>
              <p:cNvPr id="2" name="Ink 1">
                <a:extLst>
                  <a:ext uri="{FF2B5EF4-FFF2-40B4-BE49-F238E27FC236}">
                    <a16:creationId xmlns:a16="http://schemas.microsoft.com/office/drawing/2014/main" id="{48FDA401-ADC9-FC2D-E71B-0EA087265FCB}"/>
                  </a:ext>
                </a:extLst>
              </p:cNvPr>
              <p:cNvPicPr/>
              <p:nvPr/>
            </p:nvPicPr>
            <p:blipFill>
              <a:blip r:embed="rId5"/>
              <a:stretch>
                <a:fillRect/>
              </a:stretch>
            </p:blipFill>
            <p:spPr>
              <a:xfrm>
                <a:off x="1838160" y="4082760"/>
                <a:ext cx="19080" cy="19080"/>
              </a:xfrm>
              <a:prstGeom prst="rect">
                <a:avLst/>
              </a:prstGeom>
            </p:spPr>
          </p:pic>
        </mc:Fallback>
      </mc:AlternateContent>
    </p:spTree>
    <p:extLst>
      <p:ext uri="{BB962C8B-B14F-4D97-AF65-F5344CB8AC3E}">
        <p14:creationId xmlns:p14="http://schemas.microsoft.com/office/powerpoint/2010/main" val="542753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ABB4EF34-C799-46D3-8785-77A8D0796E08}"/>
              </a:ext>
            </a:extLst>
          </p:cNvPr>
          <p:cNvSpPr txBox="1">
            <a:spLocks noChangeArrowheads="1"/>
          </p:cNvSpPr>
          <p:nvPr/>
        </p:nvSpPr>
        <p:spPr bwMode="auto">
          <a:xfrm>
            <a:off x="453230" y="813708"/>
            <a:ext cx="8543925" cy="2308324"/>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b="1" i="0" u="none" strike="noStrike" kern="1200" cap="none" spc="0" normalizeH="0" baseline="0" noProof="0" dirty="0">
                <a:ln>
                  <a:noFill/>
                </a:ln>
                <a:solidFill>
                  <a:srgbClr val="006BBC"/>
                </a:solidFill>
                <a:effectLst/>
                <a:uLnTx/>
                <a:uFillTx/>
                <a:latin typeface="Arial" panose="020B0604020202020204" pitchFamily="34" charset="0"/>
                <a:ea typeface="+mn-ea"/>
                <a:cs typeface="+mn-cs"/>
              </a:rPr>
              <a:t>Confirming and Securing position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b="0" i="0" u="none" strike="noStrike" kern="1200" cap="none" spc="0" normalizeH="0" baseline="0" noProof="0" dirty="0">
                <a:ln>
                  <a:noFill/>
                </a:ln>
                <a:solidFill>
                  <a:srgbClr val="292934"/>
                </a:solidFill>
                <a:effectLst/>
                <a:uLnTx/>
                <a:uFillTx/>
                <a:latin typeface="Arial" panose="020B0604020202020204" pitchFamily="34" charset="0"/>
                <a:ea typeface="+mn-ea"/>
                <a:cs typeface="+mn-cs"/>
              </a:rPr>
              <a:t>Aspirate using a 1-2ml syringe and check that the aspirate turns blue litmus paper pink. </a:t>
            </a:r>
          </a:p>
          <a:p>
            <a:pPr marL="285750" indent="-285750">
              <a:buFont typeface="Arial" panose="020B0604020202020204" pitchFamily="34" charset="0"/>
              <a:buChar char="•"/>
              <a:defRPr/>
            </a:pPr>
            <a:r>
              <a:rPr kumimoji="0" lang="en-GB" altLang="en-US" b="0" i="0" u="none" strike="noStrike" kern="1200" cap="none" spc="0" normalizeH="0" baseline="0" noProof="0" dirty="0">
                <a:ln>
                  <a:noFill/>
                </a:ln>
                <a:solidFill>
                  <a:srgbClr val="292934"/>
                </a:solidFill>
                <a:effectLst/>
                <a:uLnTx/>
                <a:uFillTx/>
                <a:latin typeface="Arial" panose="020B0604020202020204" pitchFamily="34" charset="0"/>
                <a:ea typeface="+mn-ea"/>
                <a:cs typeface="+mn-cs"/>
              </a:rPr>
              <a:t>If no aspirate is obtained, inject air down the tube and listen </a:t>
            </a:r>
            <a:r>
              <a:rPr lang="en-GB" altLang="en-US" dirty="0">
                <a:solidFill>
                  <a:srgbClr val="292934"/>
                </a:solidFill>
              </a:rPr>
              <a:t>for a ‘whoosh’ </a:t>
            </a:r>
            <a:r>
              <a:rPr kumimoji="0" lang="en-GB" altLang="en-US" b="0" i="0" u="none" strike="noStrike" kern="1200" cap="none" spc="0" normalizeH="0" baseline="0" noProof="0" dirty="0">
                <a:ln>
                  <a:noFill/>
                </a:ln>
                <a:solidFill>
                  <a:srgbClr val="292934"/>
                </a:solidFill>
                <a:effectLst/>
                <a:uLnTx/>
                <a:uFillTx/>
                <a:latin typeface="Arial" panose="020B0604020202020204" pitchFamily="34" charset="0"/>
                <a:ea typeface="+mn-ea"/>
                <a:cs typeface="+mn-cs"/>
              </a:rPr>
              <a:t>over the abdomen with a stethoscope </a:t>
            </a:r>
          </a:p>
          <a:p>
            <a:pPr marL="285750" indent="-285750">
              <a:buFont typeface="Arial" panose="020B0604020202020204" pitchFamily="34" charset="0"/>
              <a:buChar char="•"/>
              <a:defRPr/>
            </a:pPr>
            <a:r>
              <a:rPr kumimoji="0" lang="en-GB" altLang="en-US" b="0" i="0" u="none" strike="noStrike" kern="1200" cap="none" spc="0" normalizeH="0" baseline="0" noProof="0" dirty="0">
                <a:ln>
                  <a:noFill/>
                </a:ln>
                <a:solidFill>
                  <a:srgbClr val="292934"/>
                </a:solidFill>
                <a:effectLst/>
                <a:uLnTx/>
                <a:uFillTx/>
                <a:latin typeface="Arial" panose="020B0604020202020204" pitchFamily="34" charset="0"/>
                <a:ea typeface="+mn-ea"/>
                <a:cs typeface="+mn-cs"/>
              </a:rPr>
              <a:t>Before feeding always confirm correct tube placement</a:t>
            </a:r>
          </a:p>
        </p:txBody>
      </p:sp>
      <p:sp>
        <p:nvSpPr>
          <p:cNvPr id="15" name="Title 1">
            <a:extLst>
              <a:ext uri="{FF2B5EF4-FFF2-40B4-BE49-F238E27FC236}">
                <a16:creationId xmlns:a16="http://schemas.microsoft.com/office/drawing/2014/main" id="{26ABE4EA-F80B-40D3-B792-35B0F2B72668}"/>
              </a:ext>
            </a:extLst>
          </p:cNvPr>
          <p:cNvSpPr txBox="1">
            <a:spLocks noGrp="1"/>
          </p:cNvSpPr>
          <p:nvPr>
            <p:ph type="title"/>
          </p:nvPr>
        </p:nvSpPr>
        <p:spPr>
          <a:xfrm>
            <a:off x="395288" y="203200"/>
            <a:ext cx="8543925" cy="674688"/>
          </a:xfrm>
        </p:spPr>
        <p:txBody>
          <a:bodyPr/>
          <a:lstStyle/>
          <a:p>
            <a:r>
              <a:rPr lang="en-GB" altLang="en-US" sz="3600" b="1" dirty="0">
                <a:solidFill>
                  <a:srgbClr val="C00000"/>
                </a:solidFill>
                <a:latin typeface="Arial" panose="020B0604020202020204" pitchFamily="34" charset="0"/>
                <a:cs typeface="Arial" panose="020B0604020202020204" pitchFamily="34" charset="0"/>
              </a:rPr>
              <a:t>Nasal Gastric Tube Insertion</a:t>
            </a:r>
          </a:p>
        </p:txBody>
      </p:sp>
      <p:sp>
        <p:nvSpPr>
          <p:cNvPr id="13" name="Pentagon 12">
            <a:extLst>
              <a:ext uri="{FF2B5EF4-FFF2-40B4-BE49-F238E27FC236}">
                <a16:creationId xmlns:a16="http://schemas.microsoft.com/office/drawing/2014/main" id="{96C9A586-7C5F-4C26-A616-8EC783904BEC}"/>
              </a:ext>
            </a:extLst>
          </p:cNvPr>
          <p:cNvSpPr/>
          <p:nvPr/>
        </p:nvSpPr>
        <p:spPr>
          <a:xfrm>
            <a:off x="1" y="0"/>
            <a:ext cx="2267744" cy="3048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Inserting a nasal gastric tube</a:t>
            </a:r>
          </a:p>
        </p:txBody>
      </p:sp>
      <p:pic>
        <p:nvPicPr>
          <p:cNvPr id="7" name="Picture 6">
            <a:extLst>
              <a:ext uri="{FF2B5EF4-FFF2-40B4-BE49-F238E27FC236}">
                <a16:creationId xmlns:a16="http://schemas.microsoft.com/office/drawing/2014/main" id="{F54103BC-7CCC-4BE0-B085-115661D939BB}"/>
              </a:ext>
            </a:extLst>
          </p:cNvPr>
          <p:cNvPicPr/>
          <p:nvPr/>
        </p:nvPicPr>
        <p:blipFill rotWithShape="1">
          <a:blip r:embed="rId3">
            <a:extLst>
              <a:ext uri="{28A0092B-C50C-407E-A947-70E740481C1C}">
                <a14:useLocalDpi xmlns:a14="http://schemas.microsoft.com/office/drawing/2010/main" val="0"/>
              </a:ext>
            </a:extLst>
          </a:blip>
          <a:srcRect t="10343"/>
          <a:stretch/>
        </p:blipFill>
        <p:spPr bwMode="auto">
          <a:xfrm>
            <a:off x="508788" y="3125832"/>
            <a:ext cx="8095660" cy="3299092"/>
          </a:xfrm>
          <a:prstGeom prst="rect">
            <a:avLst/>
          </a:prstGeom>
          <a:noFill/>
        </p:spPr>
      </p:pic>
    </p:spTree>
    <p:extLst>
      <p:ext uri="{BB962C8B-B14F-4D97-AF65-F5344CB8AC3E}">
        <p14:creationId xmlns:p14="http://schemas.microsoft.com/office/powerpoint/2010/main" val="3705122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a:extLst>
              <a:ext uri="{FF2B5EF4-FFF2-40B4-BE49-F238E27FC236}">
                <a16:creationId xmlns:a16="http://schemas.microsoft.com/office/drawing/2014/main" id="{2D4D90B5-14F6-4495-9CB7-7733DFADA753}"/>
              </a:ext>
            </a:extLst>
          </p:cNvPr>
          <p:cNvSpPr txBox="1">
            <a:spLocks noGrp="1"/>
          </p:cNvSpPr>
          <p:nvPr>
            <p:ph type="title"/>
          </p:nvPr>
        </p:nvSpPr>
        <p:spPr>
          <a:xfrm>
            <a:off x="395288" y="203200"/>
            <a:ext cx="8543925" cy="674688"/>
          </a:xfrm>
        </p:spPr>
        <p:txBody>
          <a:bodyPr/>
          <a:lstStyle/>
          <a:p>
            <a:pPr>
              <a:spcBef>
                <a:spcPct val="0"/>
              </a:spcBef>
            </a:pPr>
            <a:r>
              <a:rPr lang="en-GB" altLang="en-US" sz="3600" b="1" dirty="0">
                <a:solidFill>
                  <a:srgbClr val="CC3300"/>
                </a:solidFill>
                <a:latin typeface="Arial" panose="020B0604020202020204" pitchFamily="34" charset="0"/>
                <a:cs typeface="Arial" panose="020B0604020202020204" pitchFamily="34" charset="0"/>
              </a:rPr>
              <a:t>Nasal Gastric Tube Feeding </a:t>
            </a:r>
          </a:p>
        </p:txBody>
      </p:sp>
      <p:grpSp>
        <p:nvGrpSpPr>
          <p:cNvPr id="277507" name="Group 9">
            <a:extLst>
              <a:ext uri="{FF2B5EF4-FFF2-40B4-BE49-F238E27FC236}">
                <a16:creationId xmlns:a16="http://schemas.microsoft.com/office/drawing/2014/main" id="{6E82229B-9710-46C0-B3FB-2E04821E265E}"/>
              </a:ext>
            </a:extLst>
          </p:cNvPr>
          <p:cNvGrpSpPr>
            <a:grpSpLocks/>
          </p:cNvGrpSpPr>
          <p:nvPr/>
        </p:nvGrpSpPr>
        <p:grpSpPr bwMode="auto">
          <a:xfrm>
            <a:off x="134938" y="3578226"/>
            <a:ext cx="8872537" cy="3083533"/>
            <a:chOff x="94573" y="3553642"/>
            <a:chExt cx="8872944" cy="3084511"/>
          </a:xfrm>
        </p:grpSpPr>
        <p:pic>
          <p:nvPicPr>
            <p:cNvPr id="277516" name="Picture 2">
              <a:extLst>
                <a:ext uri="{FF2B5EF4-FFF2-40B4-BE49-F238E27FC236}">
                  <a16:creationId xmlns:a16="http://schemas.microsoft.com/office/drawing/2014/main" id="{92A023AE-32D4-4723-BA5B-2586DC6ADF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7399" r="10626"/>
            <a:stretch>
              <a:fillRect/>
            </a:stretch>
          </p:blipFill>
          <p:spPr bwMode="auto">
            <a:xfrm>
              <a:off x="3653287" y="3682417"/>
              <a:ext cx="2387436" cy="2204698"/>
            </a:xfrm>
            <a:prstGeom prst="rect">
              <a:avLst/>
            </a:prstGeom>
            <a:noFill/>
            <a:ln w="28575">
              <a:solidFill>
                <a:srgbClr val="0086EA"/>
              </a:solidFill>
              <a:miter lim="800000"/>
              <a:headEnd/>
              <a:tailEnd/>
            </a:ln>
            <a:extLst>
              <a:ext uri="{909E8E84-426E-40DD-AFC4-6F175D3DCCD1}">
                <a14:hiddenFill xmlns:a14="http://schemas.microsoft.com/office/drawing/2010/main">
                  <a:solidFill>
                    <a:srgbClr val="FFFFFF"/>
                  </a:solidFill>
                </a14:hiddenFill>
              </a:ext>
            </a:extLst>
          </p:spPr>
        </p:pic>
        <p:pic>
          <p:nvPicPr>
            <p:cNvPr id="277517" name="Picture 4">
              <a:extLst>
                <a:ext uri="{FF2B5EF4-FFF2-40B4-BE49-F238E27FC236}">
                  <a16:creationId xmlns:a16="http://schemas.microsoft.com/office/drawing/2014/main" id="{5C21720A-BAE8-4B37-BA44-FC4ED35337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2988" t="10757" r="41338" b="10300"/>
            <a:stretch>
              <a:fillRect/>
            </a:stretch>
          </p:blipFill>
          <p:spPr bwMode="auto">
            <a:xfrm>
              <a:off x="6387061" y="3673206"/>
              <a:ext cx="2511951" cy="2213909"/>
            </a:xfrm>
            <a:prstGeom prst="rect">
              <a:avLst/>
            </a:prstGeom>
            <a:noFill/>
            <a:ln w="28575">
              <a:solidFill>
                <a:srgbClr val="0086EA"/>
              </a:solidFill>
              <a:miter lim="800000"/>
              <a:headEnd/>
              <a:tailEnd/>
            </a:ln>
            <a:extLst>
              <a:ext uri="{909E8E84-426E-40DD-AFC4-6F175D3DCCD1}">
                <a14:hiddenFill xmlns:a14="http://schemas.microsoft.com/office/drawing/2010/main">
                  <a:solidFill>
                    <a:srgbClr val="FFFFFF"/>
                  </a:solidFill>
                </a14:hiddenFill>
              </a:ext>
            </a:extLst>
          </p:spPr>
        </p:pic>
        <p:sp>
          <p:nvSpPr>
            <p:cNvPr id="277518" name="TextBox 5">
              <a:extLst>
                <a:ext uri="{FF2B5EF4-FFF2-40B4-BE49-F238E27FC236}">
                  <a16:creationId xmlns:a16="http://schemas.microsoft.com/office/drawing/2014/main" id="{66C63D3E-A785-4939-B671-11A480F78907}"/>
                </a:ext>
              </a:extLst>
            </p:cNvPr>
            <p:cNvSpPr txBox="1">
              <a:spLocks noChangeArrowheads="1"/>
            </p:cNvSpPr>
            <p:nvPr/>
          </p:nvSpPr>
          <p:spPr bwMode="auto">
            <a:xfrm>
              <a:off x="94573" y="3569152"/>
              <a:ext cx="504146" cy="46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a:t>
              </a:r>
            </a:p>
          </p:txBody>
        </p:sp>
        <p:sp>
          <p:nvSpPr>
            <p:cNvPr id="277519" name="TextBox 8">
              <a:extLst>
                <a:ext uri="{FF2B5EF4-FFF2-40B4-BE49-F238E27FC236}">
                  <a16:creationId xmlns:a16="http://schemas.microsoft.com/office/drawing/2014/main" id="{B41E4663-3EB3-4731-9BC8-F4C86A781554}"/>
                </a:ext>
              </a:extLst>
            </p:cNvPr>
            <p:cNvSpPr txBox="1">
              <a:spLocks noChangeArrowheads="1"/>
            </p:cNvSpPr>
            <p:nvPr/>
          </p:nvSpPr>
          <p:spPr bwMode="auto">
            <a:xfrm>
              <a:off x="3268054" y="3553642"/>
              <a:ext cx="504146" cy="46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a:t>
              </a:r>
            </a:p>
          </p:txBody>
        </p:sp>
        <p:sp>
          <p:nvSpPr>
            <p:cNvPr id="277520" name="TextBox 9">
              <a:extLst>
                <a:ext uri="{FF2B5EF4-FFF2-40B4-BE49-F238E27FC236}">
                  <a16:creationId xmlns:a16="http://schemas.microsoft.com/office/drawing/2014/main" id="{536A2085-6ADB-44FB-B8C4-048208D2F432}"/>
                </a:ext>
              </a:extLst>
            </p:cNvPr>
            <p:cNvSpPr txBox="1">
              <a:spLocks noChangeArrowheads="1"/>
            </p:cNvSpPr>
            <p:nvPr/>
          </p:nvSpPr>
          <p:spPr bwMode="auto">
            <a:xfrm>
              <a:off x="6010402" y="3553642"/>
              <a:ext cx="504146" cy="46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a:t>
              </a:r>
            </a:p>
          </p:txBody>
        </p:sp>
        <p:grpSp>
          <p:nvGrpSpPr>
            <p:cNvPr id="277521" name="Group 1">
              <a:extLst>
                <a:ext uri="{FF2B5EF4-FFF2-40B4-BE49-F238E27FC236}">
                  <a16:creationId xmlns:a16="http://schemas.microsoft.com/office/drawing/2014/main" id="{262433B8-9615-44CD-8F7C-01D22E83757B}"/>
                </a:ext>
              </a:extLst>
            </p:cNvPr>
            <p:cNvGrpSpPr>
              <a:grpSpLocks/>
            </p:cNvGrpSpPr>
            <p:nvPr/>
          </p:nvGrpSpPr>
          <p:grpSpPr bwMode="auto">
            <a:xfrm>
              <a:off x="463945" y="3682417"/>
              <a:ext cx="2787974" cy="2193058"/>
              <a:chOff x="228048" y="4479254"/>
              <a:chExt cx="2787974" cy="2193058"/>
            </a:xfrm>
          </p:grpSpPr>
          <p:pic>
            <p:nvPicPr>
              <p:cNvPr id="277525" name="Picture 1">
                <a:extLst>
                  <a:ext uri="{FF2B5EF4-FFF2-40B4-BE49-F238E27FC236}">
                    <a16:creationId xmlns:a16="http://schemas.microsoft.com/office/drawing/2014/main" id="{83CEEADC-0529-415A-ADBE-BB6F98D1F1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048" y="4479254"/>
                <a:ext cx="2787974" cy="2193058"/>
              </a:xfrm>
              <a:prstGeom prst="rect">
                <a:avLst/>
              </a:prstGeom>
              <a:noFill/>
              <a:ln w="28575">
                <a:solidFill>
                  <a:srgbClr val="0086EA"/>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EE7123D-C2B4-480C-95B9-14DDC714FE08}"/>
                  </a:ext>
                </a:extLst>
              </p:cNvPr>
              <p:cNvSpPr/>
              <p:nvPr/>
            </p:nvSpPr>
            <p:spPr>
              <a:xfrm rot="18100532" flipV="1">
                <a:off x="947617" y="5119097"/>
                <a:ext cx="984562" cy="174633"/>
              </a:xfrm>
              <a:prstGeom prst="rect">
                <a:avLst/>
              </a:prstGeom>
              <a:solidFill>
                <a:srgbClr val="C189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277522" name="Rectangle 5">
              <a:extLst>
                <a:ext uri="{FF2B5EF4-FFF2-40B4-BE49-F238E27FC236}">
                  <a16:creationId xmlns:a16="http://schemas.microsoft.com/office/drawing/2014/main" id="{0F37A98F-1C05-4C2A-9746-AF6330DC44CB}"/>
                </a:ext>
              </a:extLst>
            </p:cNvPr>
            <p:cNvSpPr>
              <a:spLocks noChangeArrowheads="1"/>
            </p:cNvSpPr>
            <p:nvPr/>
          </p:nvSpPr>
          <p:spPr bwMode="auto">
            <a:xfrm>
              <a:off x="360218" y="5887115"/>
              <a:ext cx="28917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Check correct tube placement </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77523" name="Rectangle 6">
              <a:extLst>
                <a:ext uri="{FF2B5EF4-FFF2-40B4-BE49-F238E27FC236}">
                  <a16:creationId xmlns:a16="http://schemas.microsoft.com/office/drawing/2014/main" id="{CBE1567C-AF5C-4AFB-8786-C2EEA005D24F}"/>
                </a:ext>
              </a:extLst>
            </p:cNvPr>
            <p:cNvSpPr>
              <a:spLocks noChangeArrowheads="1"/>
            </p:cNvSpPr>
            <p:nvPr/>
          </p:nvSpPr>
          <p:spPr bwMode="auto">
            <a:xfrm>
              <a:off x="3370774" y="5930042"/>
              <a:ext cx="2891701" cy="70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Pour volume of EBM needed in a cup</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77524" name="Rectangle 7">
              <a:extLst>
                <a:ext uri="{FF2B5EF4-FFF2-40B4-BE49-F238E27FC236}">
                  <a16:creationId xmlns:a16="http://schemas.microsoft.com/office/drawing/2014/main" id="{76A3D384-E426-491F-AF06-A0B283668201}"/>
                </a:ext>
              </a:extLst>
            </p:cNvPr>
            <p:cNvSpPr>
              <a:spLocks noChangeArrowheads="1"/>
            </p:cNvSpPr>
            <p:nvPr/>
          </p:nvSpPr>
          <p:spPr bwMode="auto">
            <a:xfrm>
              <a:off x="6262475" y="5848839"/>
              <a:ext cx="27050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Remove the syringe burrel</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23" name="Pentagon 12">
            <a:extLst>
              <a:ext uri="{FF2B5EF4-FFF2-40B4-BE49-F238E27FC236}">
                <a16:creationId xmlns:a16="http://schemas.microsoft.com/office/drawing/2014/main" id="{21AB6AD5-BCA1-406F-925B-1C73C5246105}"/>
              </a:ext>
            </a:extLst>
          </p:cNvPr>
          <p:cNvSpPr/>
          <p:nvPr/>
        </p:nvSpPr>
        <p:spPr>
          <a:xfrm>
            <a:off x="0" y="0"/>
            <a:ext cx="1187450" cy="26035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NGT feeding</a:t>
            </a:r>
          </a:p>
        </p:txBody>
      </p:sp>
      <p:grpSp>
        <p:nvGrpSpPr>
          <p:cNvPr id="3" name="Group 2">
            <a:extLst>
              <a:ext uri="{FF2B5EF4-FFF2-40B4-BE49-F238E27FC236}">
                <a16:creationId xmlns:a16="http://schemas.microsoft.com/office/drawing/2014/main" id="{B50A39D5-8359-4B60-B720-E989A9A198C2}"/>
              </a:ext>
            </a:extLst>
          </p:cNvPr>
          <p:cNvGrpSpPr/>
          <p:nvPr/>
        </p:nvGrpSpPr>
        <p:grpSpPr>
          <a:xfrm>
            <a:off x="471507" y="889168"/>
            <a:ext cx="7933160" cy="2649051"/>
            <a:chOff x="365495" y="752691"/>
            <a:chExt cx="7933160" cy="2649051"/>
          </a:xfrm>
        </p:grpSpPr>
        <p:grpSp>
          <p:nvGrpSpPr>
            <p:cNvPr id="277508" name="Group 8">
              <a:extLst>
                <a:ext uri="{FF2B5EF4-FFF2-40B4-BE49-F238E27FC236}">
                  <a16:creationId xmlns:a16="http://schemas.microsoft.com/office/drawing/2014/main" id="{B5F1E4C9-422E-49AA-A787-84FBB2E3C789}"/>
                </a:ext>
              </a:extLst>
            </p:cNvPr>
            <p:cNvGrpSpPr>
              <a:grpSpLocks/>
            </p:cNvGrpSpPr>
            <p:nvPr/>
          </p:nvGrpSpPr>
          <p:grpSpPr bwMode="auto">
            <a:xfrm>
              <a:off x="365495" y="752691"/>
              <a:ext cx="7933160" cy="2649051"/>
              <a:chOff x="150327" y="717380"/>
              <a:chExt cx="7933596" cy="2649115"/>
            </a:xfrm>
          </p:grpSpPr>
          <p:sp>
            <p:nvSpPr>
              <p:cNvPr id="277511" name="Rectangle 3">
                <a:extLst>
                  <a:ext uri="{FF2B5EF4-FFF2-40B4-BE49-F238E27FC236}">
                    <a16:creationId xmlns:a16="http://schemas.microsoft.com/office/drawing/2014/main" id="{90CAA7DD-6DC1-4BF4-BFE6-60F363F69978}"/>
                  </a:ext>
                </a:extLst>
              </p:cNvPr>
              <p:cNvSpPr>
                <a:spLocks noChangeArrowheads="1"/>
              </p:cNvSpPr>
              <p:nvPr/>
            </p:nvSpPr>
            <p:spPr bwMode="auto">
              <a:xfrm>
                <a:off x="608068" y="2929324"/>
                <a:ext cx="4404620" cy="40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Confirm the correct volume to feed </a:t>
                </a:r>
              </a:p>
            </p:txBody>
          </p:sp>
          <p:pic>
            <p:nvPicPr>
              <p:cNvPr id="277512" name="Picture 4">
                <a:extLst>
                  <a:ext uri="{FF2B5EF4-FFF2-40B4-BE49-F238E27FC236}">
                    <a16:creationId xmlns:a16="http://schemas.microsoft.com/office/drawing/2014/main" id="{AA94F76D-2B4A-4A3D-A195-0790E0EACDAB}"/>
                  </a:ext>
                </a:extLst>
              </p:cNvPr>
              <p:cNvPicPr>
                <a:picLocks noChangeAspect="1"/>
              </p:cNvPicPr>
              <p:nvPr/>
            </p:nvPicPr>
            <p:blipFill rotWithShape="1">
              <a:blip r:embed="rId6">
                <a:extLst>
                  <a:ext uri="{28A0092B-C50C-407E-A947-70E740481C1C}">
                    <a14:useLocalDpi xmlns:a14="http://schemas.microsoft.com/office/drawing/2010/main" val="0"/>
                  </a:ext>
                </a:extLst>
              </a:blip>
              <a:srcRect l="6230" t="5503" r="2394" b="5438"/>
              <a:stretch/>
            </p:blipFill>
            <p:spPr bwMode="auto">
              <a:xfrm>
                <a:off x="5620168" y="834836"/>
                <a:ext cx="2463755" cy="2091530"/>
              </a:xfrm>
              <a:prstGeom prst="rect">
                <a:avLst/>
              </a:prstGeom>
              <a:noFill/>
              <a:ln w="28575">
                <a:solidFill>
                  <a:srgbClr val="0086EA"/>
                </a:solidFill>
                <a:miter lim="800000"/>
                <a:headEnd/>
                <a:tailEnd/>
              </a:ln>
              <a:extLst>
                <a:ext uri="{909E8E84-426E-40DD-AFC4-6F175D3DCCD1}">
                  <a14:hiddenFill xmlns:a14="http://schemas.microsoft.com/office/drawing/2010/main">
                    <a:solidFill>
                      <a:srgbClr val="FFFFFF"/>
                    </a:solidFill>
                  </a14:hiddenFill>
                </a:ext>
              </a:extLst>
            </p:spPr>
          </p:pic>
          <p:sp>
            <p:nvSpPr>
              <p:cNvPr id="277513" name="Rectangle 20">
                <a:extLst>
                  <a:ext uri="{FF2B5EF4-FFF2-40B4-BE49-F238E27FC236}">
                    <a16:creationId xmlns:a16="http://schemas.microsoft.com/office/drawing/2014/main" id="{372A9DCF-EC16-48D9-8C8D-91A310F2E70C}"/>
                  </a:ext>
                </a:extLst>
              </p:cNvPr>
              <p:cNvSpPr>
                <a:spLocks noChangeArrowheads="1"/>
              </p:cNvSpPr>
              <p:nvPr/>
            </p:nvSpPr>
            <p:spPr bwMode="auto">
              <a:xfrm>
                <a:off x="5620168" y="2966375"/>
                <a:ext cx="2463755" cy="40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Hand hygiene</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77514" name="TextBox 5">
                <a:extLst>
                  <a:ext uri="{FF2B5EF4-FFF2-40B4-BE49-F238E27FC236}">
                    <a16:creationId xmlns:a16="http://schemas.microsoft.com/office/drawing/2014/main" id="{6C79C338-497A-4788-9CA5-80CE79D70D66}"/>
                  </a:ext>
                </a:extLst>
              </p:cNvPr>
              <p:cNvSpPr txBox="1">
                <a:spLocks noChangeArrowheads="1"/>
              </p:cNvSpPr>
              <p:nvPr/>
            </p:nvSpPr>
            <p:spPr bwMode="auto">
              <a:xfrm>
                <a:off x="150327" y="717380"/>
                <a:ext cx="504146" cy="46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p>
            </p:txBody>
          </p:sp>
          <p:sp>
            <p:nvSpPr>
              <p:cNvPr id="277515" name="TextBox 5">
                <a:extLst>
                  <a:ext uri="{FF2B5EF4-FFF2-40B4-BE49-F238E27FC236}">
                    <a16:creationId xmlns:a16="http://schemas.microsoft.com/office/drawing/2014/main" id="{4F5391F3-71D3-4F8D-8357-B79B7A2D2F13}"/>
                  </a:ext>
                </a:extLst>
              </p:cNvPr>
              <p:cNvSpPr txBox="1">
                <a:spLocks noChangeArrowheads="1"/>
              </p:cNvSpPr>
              <p:nvPr/>
            </p:nvSpPr>
            <p:spPr bwMode="auto">
              <a:xfrm>
                <a:off x="5199940" y="717381"/>
                <a:ext cx="504146" cy="46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p>
            </p:txBody>
          </p:sp>
        </p:grpSp>
        <p:pic>
          <p:nvPicPr>
            <p:cNvPr id="2" name="Picture 1">
              <a:extLst>
                <a:ext uri="{FF2B5EF4-FFF2-40B4-BE49-F238E27FC236}">
                  <a16:creationId xmlns:a16="http://schemas.microsoft.com/office/drawing/2014/main" id="{EF0A77D3-8C24-4F44-B7FF-B41C1285A116}"/>
                </a:ext>
              </a:extLst>
            </p:cNvPr>
            <p:cNvPicPr>
              <a:picLocks noChangeAspect="1"/>
            </p:cNvPicPr>
            <p:nvPr/>
          </p:nvPicPr>
          <p:blipFill>
            <a:blip r:embed="rId7"/>
            <a:stretch>
              <a:fillRect/>
            </a:stretch>
          </p:blipFill>
          <p:spPr>
            <a:xfrm>
              <a:off x="823211" y="854671"/>
              <a:ext cx="4404378" cy="2098274"/>
            </a:xfrm>
            <a:prstGeom prst="rect">
              <a:avLst/>
            </a:prstGeom>
            <a:ln w="28575">
              <a:solidFill>
                <a:srgbClr val="0086EA"/>
              </a:solidFill>
            </a:ln>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itle 1">
            <a:extLst>
              <a:ext uri="{FF2B5EF4-FFF2-40B4-BE49-F238E27FC236}">
                <a16:creationId xmlns:a16="http://schemas.microsoft.com/office/drawing/2014/main" id="{5EA188A1-264B-4A9F-8846-E7C878D64538}"/>
              </a:ext>
            </a:extLst>
          </p:cNvPr>
          <p:cNvSpPr txBox="1">
            <a:spLocks noGrp="1"/>
          </p:cNvSpPr>
          <p:nvPr>
            <p:ph type="title"/>
          </p:nvPr>
        </p:nvSpPr>
        <p:spPr>
          <a:xfrm>
            <a:off x="395288" y="203200"/>
            <a:ext cx="8543925" cy="674688"/>
          </a:xfrm>
        </p:spPr>
        <p:txBody>
          <a:bodyPr/>
          <a:lstStyle/>
          <a:p>
            <a:pPr>
              <a:spcBef>
                <a:spcPct val="0"/>
              </a:spcBef>
            </a:pPr>
            <a:r>
              <a:rPr lang="en-GB" altLang="en-US" sz="3600" b="1" dirty="0">
                <a:solidFill>
                  <a:srgbClr val="CC3300"/>
                </a:solidFill>
                <a:latin typeface="Arial" panose="020B0604020202020204" pitchFamily="34" charset="0"/>
                <a:cs typeface="Arial" panose="020B0604020202020204" pitchFamily="34" charset="0"/>
              </a:rPr>
              <a:t>Nasal/Oral Gastric Tube Feeding </a:t>
            </a:r>
          </a:p>
        </p:txBody>
      </p:sp>
      <p:grpSp>
        <p:nvGrpSpPr>
          <p:cNvPr id="279555" name="Group 13">
            <a:extLst>
              <a:ext uri="{FF2B5EF4-FFF2-40B4-BE49-F238E27FC236}">
                <a16:creationId xmlns:a16="http://schemas.microsoft.com/office/drawing/2014/main" id="{B825A690-996E-47B5-9482-22A2A1039268}"/>
              </a:ext>
            </a:extLst>
          </p:cNvPr>
          <p:cNvGrpSpPr>
            <a:grpSpLocks/>
          </p:cNvGrpSpPr>
          <p:nvPr/>
        </p:nvGrpSpPr>
        <p:grpSpPr bwMode="auto">
          <a:xfrm>
            <a:off x="288925" y="754063"/>
            <a:ext cx="8566150" cy="2679700"/>
            <a:chOff x="371491" y="692817"/>
            <a:chExt cx="8567722" cy="2679836"/>
          </a:xfrm>
        </p:grpSpPr>
        <p:pic>
          <p:nvPicPr>
            <p:cNvPr id="279564" name="Picture 2">
              <a:extLst>
                <a:ext uri="{FF2B5EF4-FFF2-40B4-BE49-F238E27FC236}">
                  <a16:creationId xmlns:a16="http://schemas.microsoft.com/office/drawing/2014/main" id="{7C9D365B-5DCE-469D-8EF5-3F5F7C2EF8EF}"/>
                </a:ext>
              </a:extLst>
            </p:cNvPr>
            <p:cNvPicPr>
              <a:picLocks noChangeAspect="1"/>
            </p:cNvPicPr>
            <p:nvPr/>
          </p:nvPicPr>
          <p:blipFill>
            <a:blip r:embed="rId3" cstate="print">
              <a:extLst>
                <a:ext uri="{28A0092B-C50C-407E-A947-70E740481C1C}">
                  <a14:useLocalDpi xmlns:a14="http://schemas.microsoft.com/office/drawing/2010/main" val="0"/>
                </a:ext>
              </a:extLst>
            </a:blip>
            <a:srcRect l="40550" t="21902" r="27164" b="2225"/>
            <a:stretch>
              <a:fillRect/>
            </a:stretch>
          </p:blipFill>
          <p:spPr bwMode="auto">
            <a:xfrm>
              <a:off x="762233" y="855262"/>
              <a:ext cx="1470418" cy="1787912"/>
            </a:xfrm>
            <a:prstGeom prst="rect">
              <a:avLst/>
            </a:prstGeom>
            <a:noFill/>
            <a:ln w="38100">
              <a:solidFill>
                <a:srgbClr val="0086EA"/>
              </a:solidFill>
              <a:miter lim="800000"/>
              <a:headEnd/>
              <a:tailEnd/>
            </a:ln>
            <a:extLst>
              <a:ext uri="{909E8E84-426E-40DD-AFC4-6F175D3DCCD1}">
                <a14:hiddenFill xmlns:a14="http://schemas.microsoft.com/office/drawing/2010/main">
                  <a:solidFill>
                    <a:srgbClr val="FFFFFF"/>
                  </a:solidFill>
                </a14:hiddenFill>
              </a:ext>
            </a:extLst>
          </p:spPr>
        </p:pic>
        <p:pic>
          <p:nvPicPr>
            <p:cNvPr id="279565" name="Picture 4">
              <a:extLst>
                <a:ext uri="{FF2B5EF4-FFF2-40B4-BE49-F238E27FC236}">
                  <a16:creationId xmlns:a16="http://schemas.microsoft.com/office/drawing/2014/main" id="{A8279EE9-5189-41D7-B3CF-AD017753B8FA}"/>
                </a:ext>
              </a:extLst>
            </p:cNvPr>
            <p:cNvPicPr>
              <a:picLocks noChangeAspect="1"/>
            </p:cNvPicPr>
            <p:nvPr/>
          </p:nvPicPr>
          <p:blipFill>
            <a:blip r:embed="rId4" cstate="print">
              <a:extLst>
                <a:ext uri="{28A0092B-C50C-407E-A947-70E740481C1C}">
                  <a14:useLocalDpi xmlns:a14="http://schemas.microsoft.com/office/drawing/2010/main" val="0"/>
                </a:ext>
              </a:extLst>
            </a:blip>
            <a:srcRect l="32675" t="519" r="17712"/>
            <a:stretch>
              <a:fillRect/>
            </a:stretch>
          </p:blipFill>
          <p:spPr bwMode="auto">
            <a:xfrm>
              <a:off x="5036842" y="891445"/>
              <a:ext cx="1679843" cy="1744039"/>
            </a:xfrm>
            <a:prstGeom prst="rect">
              <a:avLst/>
            </a:prstGeom>
            <a:noFill/>
            <a:ln w="38100">
              <a:solidFill>
                <a:srgbClr val="0086EA"/>
              </a:solidFill>
              <a:miter lim="800000"/>
              <a:headEnd/>
              <a:tailEnd/>
            </a:ln>
            <a:extLst>
              <a:ext uri="{909E8E84-426E-40DD-AFC4-6F175D3DCCD1}">
                <a14:hiddenFill xmlns:a14="http://schemas.microsoft.com/office/drawing/2010/main">
                  <a:solidFill>
                    <a:srgbClr val="FFFFFF"/>
                  </a:solidFill>
                </a14:hiddenFill>
              </a:ext>
            </a:extLst>
          </p:spPr>
        </p:pic>
        <p:sp>
          <p:nvSpPr>
            <p:cNvPr id="279566" name="TextBox 9">
              <a:extLst>
                <a:ext uri="{FF2B5EF4-FFF2-40B4-BE49-F238E27FC236}">
                  <a16:creationId xmlns:a16="http://schemas.microsoft.com/office/drawing/2014/main" id="{23E75B81-2F2B-4C24-83C1-6D9692C05230}"/>
                </a:ext>
              </a:extLst>
            </p:cNvPr>
            <p:cNvSpPr txBox="1">
              <a:spLocks noChangeArrowheads="1"/>
            </p:cNvSpPr>
            <p:nvPr/>
          </p:nvSpPr>
          <p:spPr bwMode="auto">
            <a:xfrm>
              <a:off x="6747288" y="762407"/>
              <a:ext cx="503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a:t>
              </a:r>
            </a:p>
          </p:txBody>
        </p:sp>
        <p:sp>
          <p:nvSpPr>
            <p:cNvPr id="279567" name="TextBox 12">
              <a:extLst>
                <a:ext uri="{FF2B5EF4-FFF2-40B4-BE49-F238E27FC236}">
                  <a16:creationId xmlns:a16="http://schemas.microsoft.com/office/drawing/2014/main" id="{4057AE00-1D51-425C-B6DB-CB11BBD3F4DF}"/>
                </a:ext>
              </a:extLst>
            </p:cNvPr>
            <p:cNvSpPr txBox="1">
              <a:spLocks noChangeArrowheads="1"/>
            </p:cNvSpPr>
            <p:nvPr/>
          </p:nvSpPr>
          <p:spPr bwMode="auto">
            <a:xfrm>
              <a:off x="4572000" y="762407"/>
              <a:ext cx="503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a:t>
              </a:r>
            </a:p>
          </p:txBody>
        </p:sp>
        <p:sp>
          <p:nvSpPr>
            <p:cNvPr id="279568" name="TextBox 13">
              <a:extLst>
                <a:ext uri="{FF2B5EF4-FFF2-40B4-BE49-F238E27FC236}">
                  <a16:creationId xmlns:a16="http://schemas.microsoft.com/office/drawing/2014/main" id="{EF4FD4F2-8FFA-4C26-8D30-74AB48E6ED0D}"/>
                </a:ext>
              </a:extLst>
            </p:cNvPr>
            <p:cNvSpPr txBox="1">
              <a:spLocks noChangeArrowheads="1"/>
            </p:cNvSpPr>
            <p:nvPr/>
          </p:nvSpPr>
          <p:spPr bwMode="auto">
            <a:xfrm>
              <a:off x="2295729" y="762407"/>
              <a:ext cx="503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t>
              </a:r>
            </a:p>
          </p:txBody>
        </p:sp>
        <p:sp>
          <p:nvSpPr>
            <p:cNvPr id="279569" name="TextBox 14">
              <a:extLst>
                <a:ext uri="{FF2B5EF4-FFF2-40B4-BE49-F238E27FC236}">
                  <a16:creationId xmlns:a16="http://schemas.microsoft.com/office/drawing/2014/main" id="{449E4463-7A56-4BF3-9BBA-AE2802C915C4}"/>
                </a:ext>
              </a:extLst>
            </p:cNvPr>
            <p:cNvSpPr txBox="1">
              <a:spLocks noChangeArrowheads="1"/>
            </p:cNvSpPr>
            <p:nvPr/>
          </p:nvSpPr>
          <p:spPr bwMode="auto">
            <a:xfrm>
              <a:off x="371491" y="692817"/>
              <a:ext cx="50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a:t>
              </a:r>
            </a:p>
          </p:txBody>
        </p:sp>
        <p:pic>
          <p:nvPicPr>
            <p:cNvPr id="279570" name="Picture 8">
              <a:extLst>
                <a:ext uri="{FF2B5EF4-FFF2-40B4-BE49-F238E27FC236}">
                  <a16:creationId xmlns:a16="http://schemas.microsoft.com/office/drawing/2014/main" id="{1EB32220-FE1B-4D95-B83F-72F5F779C707}"/>
                </a:ext>
              </a:extLst>
            </p:cNvPr>
            <p:cNvPicPr>
              <a:picLocks noChangeAspect="1"/>
            </p:cNvPicPr>
            <p:nvPr/>
          </p:nvPicPr>
          <p:blipFill>
            <a:blip r:embed="rId5" cstate="print">
              <a:extLst>
                <a:ext uri="{28A0092B-C50C-407E-A947-70E740481C1C}">
                  <a14:useLocalDpi xmlns:a14="http://schemas.microsoft.com/office/drawing/2010/main" val="0"/>
                </a:ext>
              </a:extLst>
            </a:blip>
            <a:srcRect l="10754" r="49323"/>
            <a:stretch>
              <a:fillRect/>
            </a:stretch>
          </p:blipFill>
          <p:spPr bwMode="auto">
            <a:xfrm>
              <a:off x="2790684" y="877889"/>
              <a:ext cx="1679844" cy="1765286"/>
            </a:xfrm>
            <a:prstGeom prst="rect">
              <a:avLst/>
            </a:prstGeom>
            <a:noFill/>
            <a:ln w="38100">
              <a:solidFill>
                <a:srgbClr val="0086EA"/>
              </a:solidFill>
              <a:miter lim="800000"/>
              <a:headEnd/>
              <a:tailEnd/>
            </a:ln>
            <a:extLst>
              <a:ext uri="{909E8E84-426E-40DD-AFC4-6F175D3DCCD1}">
                <a14:hiddenFill xmlns:a14="http://schemas.microsoft.com/office/drawing/2010/main">
                  <a:solidFill>
                    <a:srgbClr val="FFFFFF"/>
                  </a:solidFill>
                </a14:hiddenFill>
              </a:ext>
            </a:extLst>
          </p:spPr>
        </p:pic>
        <p:pic>
          <p:nvPicPr>
            <p:cNvPr id="279571" name="Picture 15">
              <a:extLst>
                <a:ext uri="{FF2B5EF4-FFF2-40B4-BE49-F238E27FC236}">
                  <a16:creationId xmlns:a16="http://schemas.microsoft.com/office/drawing/2014/main" id="{C48E66B7-423F-4133-92C9-EEE09FE91ED8}"/>
                </a:ext>
              </a:extLst>
            </p:cNvPr>
            <p:cNvPicPr>
              <a:picLocks noChangeAspect="1"/>
            </p:cNvPicPr>
            <p:nvPr/>
          </p:nvPicPr>
          <p:blipFill>
            <a:blip r:embed="rId6" cstate="print">
              <a:extLst>
                <a:ext uri="{28A0092B-C50C-407E-A947-70E740481C1C}">
                  <a14:useLocalDpi xmlns:a14="http://schemas.microsoft.com/office/drawing/2010/main" val="0"/>
                </a:ext>
              </a:extLst>
            </a:blip>
            <a:srcRect l="11029" r="49323"/>
            <a:stretch>
              <a:fillRect/>
            </a:stretch>
          </p:blipFill>
          <p:spPr bwMode="auto">
            <a:xfrm>
              <a:off x="7207398" y="835192"/>
              <a:ext cx="1565111" cy="1800291"/>
            </a:xfrm>
            <a:prstGeom prst="rect">
              <a:avLst/>
            </a:prstGeom>
            <a:noFill/>
            <a:ln w="38100">
              <a:solidFill>
                <a:srgbClr val="0086EA"/>
              </a:solidFill>
              <a:miter lim="800000"/>
              <a:headEnd/>
              <a:tailEnd/>
            </a:ln>
            <a:extLst>
              <a:ext uri="{909E8E84-426E-40DD-AFC4-6F175D3DCCD1}">
                <a14:hiddenFill xmlns:a14="http://schemas.microsoft.com/office/drawing/2010/main">
                  <a:solidFill>
                    <a:srgbClr val="FFFFFF"/>
                  </a:solidFill>
                </a14:hiddenFill>
              </a:ext>
            </a:extLst>
          </p:spPr>
        </p:pic>
        <p:sp>
          <p:nvSpPr>
            <p:cNvPr id="279572" name="Rectangle 5">
              <a:extLst>
                <a:ext uri="{FF2B5EF4-FFF2-40B4-BE49-F238E27FC236}">
                  <a16:creationId xmlns:a16="http://schemas.microsoft.com/office/drawing/2014/main" id="{04A2F14C-03F2-47C6-B32B-342D375C0067}"/>
                </a:ext>
              </a:extLst>
            </p:cNvPr>
            <p:cNvSpPr>
              <a:spLocks noChangeArrowheads="1"/>
            </p:cNvSpPr>
            <p:nvPr/>
          </p:nvSpPr>
          <p:spPr bwMode="auto">
            <a:xfrm>
              <a:off x="749441" y="2645946"/>
              <a:ext cx="15334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Pinch the tube</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79573" name="Rectangle 7">
              <a:extLst>
                <a:ext uri="{FF2B5EF4-FFF2-40B4-BE49-F238E27FC236}">
                  <a16:creationId xmlns:a16="http://schemas.microsoft.com/office/drawing/2014/main" id="{31F3A08E-543E-4AF4-BC11-5FDE1EF48BF1}"/>
                </a:ext>
              </a:extLst>
            </p:cNvPr>
            <p:cNvSpPr>
              <a:spLocks noChangeArrowheads="1"/>
            </p:cNvSpPr>
            <p:nvPr/>
          </p:nvSpPr>
          <p:spPr bwMode="auto">
            <a:xfrm>
              <a:off x="2697493" y="2659880"/>
              <a:ext cx="18207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Open the end of the tube </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9574" name="Rectangle 9">
              <a:extLst>
                <a:ext uri="{FF2B5EF4-FFF2-40B4-BE49-F238E27FC236}">
                  <a16:creationId xmlns:a16="http://schemas.microsoft.com/office/drawing/2014/main" id="{F3FA9BFB-63EB-4D25-BAE8-1C75E0FED2D6}"/>
                </a:ext>
              </a:extLst>
            </p:cNvPr>
            <p:cNvSpPr>
              <a:spLocks noChangeArrowheads="1"/>
            </p:cNvSpPr>
            <p:nvPr/>
          </p:nvSpPr>
          <p:spPr bwMode="auto">
            <a:xfrm>
              <a:off x="4768006" y="2664767"/>
              <a:ext cx="23626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Attach the empty syringe</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9575" name="Rectangle 10">
              <a:extLst>
                <a:ext uri="{FF2B5EF4-FFF2-40B4-BE49-F238E27FC236}">
                  <a16:creationId xmlns:a16="http://schemas.microsoft.com/office/drawing/2014/main" id="{41CB278E-48DB-4B6A-BC78-CDF0D6D81E0C}"/>
                </a:ext>
              </a:extLst>
            </p:cNvPr>
            <p:cNvSpPr>
              <a:spLocks noChangeArrowheads="1"/>
            </p:cNvSpPr>
            <p:nvPr/>
          </p:nvSpPr>
          <p:spPr bwMode="auto">
            <a:xfrm>
              <a:off x="6998906" y="2652790"/>
              <a:ext cx="19403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Pour milk into the syringe</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9556" name="Group 14">
            <a:extLst>
              <a:ext uri="{FF2B5EF4-FFF2-40B4-BE49-F238E27FC236}">
                <a16:creationId xmlns:a16="http://schemas.microsoft.com/office/drawing/2014/main" id="{26C8392B-8B42-443E-A1DB-863819645706}"/>
              </a:ext>
            </a:extLst>
          </p:cNvPr>
          <p:cNvGrpSpPr>
            <a:grpSpLocks/>
          </p:cNvGrpSpPr>
          <p:nvPr/>
        </p:nvGrpSpPr>
        <p:grpSpPr bwMode="auto">
          <a:xfrm>
            <a:off x="690563" y="3524250"/>
            <a:ext cx="7216775" cy="3089275"/>
            <a:chOff x="752585" y="3621967"/>
            <a:chExt cx="7216474" cy="3088657"/>
          </a:xfrm>
        </p:grpSpPr>
        <p:pic>
          <p:nvPicPr>
            <p:cNvPr id="279558" name="Picture 1">
              <a:extLst>
                <a:ext uri="{FF2B5EF4-FFF2-40B4-BE49-F238E27FC236}">
                  <a16:creationId xmlns:a16="http://schemas.microsoft.com/office/drawing/2014/main" id="{B5C7F64C-FFFB-4AD3-A913-8581E0A06966}"/>
                </a:ext>
              </a:extLst>
            </p:cNvPr>
            <p:cNvPicPr>
              <a:picLocks noChangeAspect="1"/>
            </p:cNvPicPr>
            <p:nvPr/>
          </p:nvPicPr>
          <p:blipFill>
            <a:blip r:embed="rId7" cstate="print">
              <a:extLst>
                <a:ext uri="{28A0092B-C50C-407E-A947-70E740481C1C}">
                  <a14:useLocalDpi xmlns:a14="http://schemas.microsoft.com/office/drawing/2010/main" val="0"/>
                </a:ext>
              </a:extLst>
            </a:blip>
            <a:srcRect l="20863" r="15350"/>
            <a:stretch>
              <a:fillRect/>
            </a:stretch>
          </p:blipFill>
          <p:spPr bwMode="auto">
            <a:xfrm>
              <a:off x="1220581" y="3760851"/>
              <a:ext cx="3140206" cy="2272147"/>
            </a:xfrm>
            <a:prstGeom prst="rect">
              <a:avLst/>
            </a:prstGeom>
            <a:noFill/>
            <a:ln w="38100">
              <a:solidFill>
                <a:srgbClr val="0086EA"/>
              </a:solidFill>
              <a:miter lim="800000"/>
              <a:headEnd/>
              <a:tailEnd/>
            </a:ln>
            <a:extLst>
              <a:ext uri="{909E8E84-426E-40DD-AFC4-6F175D3DCCD1}">
                <a14:hiddenFill xmlns:a14="http://schemas.microsoft.com/office/drawing/2010/main">
                  <a:solidFill>
                    <a:srgbClr val="FFFFFF"/>
                  </a:solidFill>
                </a14:hiddenFill>
              </a:ext>
            </a:extLst>
          </p:spPr>
        </p:pic>
        <p:pic>
          <p:nvPicPr>
            <p:cNvPr id="279559" name="Picture 6">
              <a:extLst>
                <a:ext uri="{FF2B5EF4-FFF2-40B4-BE49-F238E27FC236}">
                  <a16:creationId xmlns:a16="http://schemas.microsoft.com/office/drawing/2014/main" id="{A605C6D1-4A00-43B0-B65A-7368D6105174}"/>
                </a:ext>
              </a:extLst>
            </p:cNvPr>
            <p:cNvPicPr>
              <a:picLocks noChangeAspect="1"/>
            </p:cNvPicPr>
            <p:nvPr/>
          </p:nvPicPr>
          <p:blipFill>
            <a:blip r:embed="rId8" cstate="print">
              <a:extLst>
                <a:ext uri="{28A0092B-C50C-407E-A947-70E740481C1C}">
                  <a14:useLocalDpi xmlns:a14="http://schemas.microsoft.com/office/drawing/2010/main" val="0"/>
                </a:ext>
              </a:extLst>
            </a:blip>
            <a:srcRect l="12802" r="29526"/>
            <a:stretch>
              <a:fillRect/>
            </a:stretch>
          </p:blipFill>
          <p:spPr bwMode="auto">
            <a:xfrm>
              <a:off x="5142970" y="3761171"/>
              <a:ext cx="2826089" cy="2261636"/>
            </a:xfrm>
            <a:prstGeom prst="rect">
              <a:avLst/>
            </a:prstGeom>
            <a:noFill/>
            <a:ln w="38100">
              <a:solidFill>
                <a:srgbClr val="0086EA"/>
              </a:solidFill>
              <a:miter lim="800000"/>
              <a:headEnd/>
              <a:tailEnd/>
            </a:ln>
            <a:extLst>
              <a:ext uri="{909E8E84-426E-40DD-AFC4-6F175D3DCCD1}">
                <a14:hiddenFill xmlns:a14="http://schemas.microsoft.com/office/drawing/2010/main">
                  <a:solidFill>
                    <a:srgbClr val="FFFFFF"/>
                  </a:solidFill>
                </a14:hiddenFill>
              </a:ext>
            </a:extLst>
          </p:spPr>
        </p:pic>
        <p:sp>
          <p:nvSpPr>
            <p:cNvPr id="279560" name="TextBox 10">
              <a:extLst>
                <a:ext uri="{FF2B5EF4-FFF2-40B4-BE49-F238E27FC236}">
                  <a16:creationId xmlns:a16="http://schemas.microsoft.com/office/drawing/2014/main" id="{B23D48CF-9D05-4AC4-BBEC-1A11961D8B17}"/>
                </a:ext>
              </a:extLst>
            </p:cNvPr>
            <p:cNvSpPr txBox="1">
              <a:spLocks noChangeArrowheads="1"/>
            </p:cNvSpPr>
            <p:nvPr/>
          </p:nvSpPr>
          <p:spPr bwMode="auto">
            <a:xfrm>
              <a:off x="752585" y="3621967"/>
              <a:ext cx="504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a:t>
              </a:r>
            </a:p>
          </p:txBody>
        </p:sp>
        <p:sp>
          <p:nvSpPr>
            <p:cNvPr id="279561" name="TextBox 17">
              <a:extLst>
                <a:ext uri="{FF2B5EF4-FFF2-40B4-BE49-F238E27FC236}">
                  <a16:creationId xmlns:a16="http://schemas.microsoft.com/office/drawing/2014/main" id="{292BA5B5-1C34-47C1-8572-212B58ACD257}"/>
                </a:ext>
              </a:extLst>
            </p:cNvPr>
            <p:cNvSpPr txBox="1">
              <a:spLocks noChangeArrowheads="1"/>
            </p:cNvSpPr>
            <p:nvPr/>
          </p:nvSpPr>
          <p:spPr bwMode="auto">
            <a:xfrm>
              <a:off x="4701077" y="3621968"/>
              <a:ext cx="50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a:t>
              </a:r>
            </a:p>
          </p:txBody>
        </p:sp>
        <p:sp>
          <p:nvSpPr>
            <p:cNvPr id="279562" name="Rectangle 11">
              <a:extLst>
                <a:ext uri="{FF2B5EF4-FFF2-40B4-BE49-F238E27FC236}">
                  <a16:creationId xmlns:a16="http://schemas.microsoft.com/office/drawing/2014/main" id="{47708D34-17D2-4BF7-98C8-6CAA430A43E1}"/>
                </a:ext>
              </a:extLst>
            </p:cNvPr>
            <p:cNvSpPr>
              <a:spLocks noChangeArrowheads="1"/>
            </p:cNvSpPr>
            <p:nvPr/>
          </p:nvSpPr>
          <p:spPr bwMode="auto">
            <a:xfrm>
              <a:off x="1151030" y="6002741"/>
              <a:ext cx="3298687" cy="70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Calibri" panose="020F0502020204030204" pitchFamily="34" charset="0"/>
                </a:rPr>
                <a:t>Remove the pinch &amp; hold the tube above the baby </a:t>
              </a:r>
            </a:p>
          </p:txBody>
        </p:sp>
        <p:sp>
          <p:nvSpPr>
            <p:cNvPr id="279563" name="Rectangle 12">
              <a:extLst>
                <a:ext uri="{FF2B5EF4-FFF2-40B4-BE49-F238E27FC236}">
                  <a16:creationId xmlns:a16="http://schemas.microsoft.com/office/drawing/2014/main" id="{2EA7D064-FA3B-424C-9884-5C12185F8308}"/>
                </a:ext>
              </a:extLst>
            </p:cNvPr>
            <p:cNvSpPr>
              <a:spLocks noChangeArrowheads="1"/>
            </p:cNvSpPr>
            <p:nvPr/>
          </p:nvSpPr>
          <p:spPr bwMode="auto">
            <a:xfrm>
              <a:off x="5052943" y="5999566"/>
              <a:ext cx="2893892" cy="70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Calibri" panose="020F0502020204030204" pitchFamily="34" charset="0"/>
                </a:rPr>
                <a:t>Let the milk flow slowly by gravity</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Calibri" panose="020F0502020204030204" pitchFamily="34" charset="0"/>
              </a:endParaRPr>
            </a:p>
          </p:txBody>
        </p:sp>
      </p:grpSp>
      <p:sp>
        <p:nvSpPr>
          <p:cNvPr id="24" name="Pentagon 12">
            <a:extLst>
              <a:ext uri="{FF2B5EF4-FFF2-40B4-BE49-F238E27FC236}">
                <a16:creationId xmlns:a16="http://schemas.microsoft.com/office/drawing/2014/main" id="{CAC7EB2D-291D-4C57-9C46-1912348F09D4}"/>
              </a:ext>
            </a:extLst>
          </p:cNvPr>
          <p:cNvSpPr/>
          <p:nvPr/>
        </p:nvSpPr>
        <p:spPr>
          <a:xfrm>
            <a:off x="0" y="0"/>
            <a:ext cx="1187450" cy="26035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NGT feeding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itle 1">
            <a:extLst>
              <a:ext uri="{FF2B5EF4-FFF2-40B4-BE49-F238E27FC236}">
                <a16:creationId xmlns:a16="http://schemas.microsoft.com/office/drawing/2014/main" id="{20685EBC-D724-4011-A6DC-2F36E3E5443F}"/>
              </a:ext>
            </a:extLst>
          </p:cNvPr>
          <p:cNvSpPr txBox="1">
            <a:spLocks noGrp="1"/>
          </p:cNvSpPr>
          <p:nvPr>
            <p:ph type="title"/>
          </p:nvPr>
        </p:nvSpPr>
        <p:spPr>
          <a:xfrm>
            <a:off x="395288" y="260350"/>
            <a:ext cx="8543925" cy="674688"/>
          </a:xfrm>
        </p:spPr>
        <p:txBody>
          <a:bodyPr/>
          <a:lstStyle/>
          <a:p>
            <a:pPr>
              <a:spcBef>
                <a:spcPct val="0"/>
              </a:spcBef>
            </a:pPr>
            <a:r>
              <a:rPr lang="en-GB" altLang="en-US" sz="4000" b="1" dirty="0">
                <a:solidFill>
                  <a:srgbClr val="CC3300"/>
                </a:solidFill>
                <a:latin typeface="Arial" panose="020B0604020202020204" pitchFamily="34" charset="0"/>
                <a:cs typeface="Arial" panose="020B0604020202020204" pitchFamily="34" charset="0"/>
              </a:rPr>
              <a:t>Nasal Gastric Tube Feeding </a:t>
            </a:r>
          </a:p>
        </p:txBody>
      </p:sp>
      <p:grpSp>
        <p:nvGrpSpPr>
          <p:cNvPr id="281603" name="Group 8">
            <a:extLst>
              <a:ext uri="{FF2B5EF4-FFF2-40B4-BE49-F238E27FC236}">
                <a16:creationId xmlns:a16="http://schemas.microsoft.com/office/drawing/2014/main" id="{58BB858A-56BA-48B0-A90A-9D6A33B8A967}"/>
              </a:ext>
            </a:extLst>
          </p:cNvPr>
          <p:cNvGrpSpPr>
            <a:grpSpLocks/>
          </p:cNvGrpSpPr>
          <p:nvPr/>
        </p:nvGrpSpPr>
        <p:grpSpPr bwMode="auto">
          <a:xfrm>
            <a:off x="450666" y="845099"/>
            <a:ext cx="8693333" cy="5643014"/>
            <a:chOff x="613058" y="880070"/>
            <a:chExt cx="5009611" cy="5089668"/>
          </a:xfrm>
        </p:grpSpPr>
        <p:graphicFrame>
          <p:nvGraphicFramePr>
            <p:cNvPr id="17" name="Diagram 16">
              <a:extLst>
                <a:ext uri="{FF2B5EF4-FFF2-40B4-BE49-F238E27FC236}">
                  <a16:creationId xmlns:a16="http://schemas.microsoft.com/office/drawing/2014/main" id="{1C5EFB47-7D32-4396-A8A4-BA5A6C60B3DF}"/>
                </a:ext>
              </a:extLst>
            </p:cNvPr>
            <p:cNvGraphicFramePr/>
            <p:nvPr>
              <p:extLst>
                <p:ext uri="{D42A27DB-BD31-4B8C-83A1-F6EECF244321}">
                  <p14:modId xmlns:p14="http://schemas.microsoft.com/office/powerpoint/2010/main" val="555133526"/>
                </p:ext>
              </p:extLst>
            </p:nvPr>
          </p:nvGraphicFramePr>
          <p:xfrm>
            <a:off x="942149" y="1488599"/>
            <a:ext cx="4680520" cy="4481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1610" name="TextBox 17">
              <a:extLst>
                <a:ext uri="{FF2B5EF4-FFF2-40B4-BE49-F238E27FC236}">
                  <a16:creationId xmlns:a16="http://schemas.microsoft.com/office/drawing/2014/main" id="{FB640869-E24E-4A90-80DA-DCDE6C87A2DC}"/>
                </a:ext>
              </a:extLst>
            </p:cNvPr>
            <p:cNvSpPr txBox="1">
              <a:spLocks noChangeArrowheads="1"/>
            </p:cNvSpPr>
            <p:nvPr/>
          </p:nvSpPr>
          <p:spPr bwMode="auto">
            <a:xfrm>
              <a:off x="613058" y="880070"/>
              <a:ext cx="4535328" cy="52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Caution</a:t>
              </a:r>
            </a:p>
          </p:txBody>
        </p:sp>
      </p:grpSp>
      <p:sp>
        <p:nvSpPr>
          <p:cNvPr id="8" name="Pentagon 12">
            <a:extLst>
              <a:ext uri="{FF2B5EF4-FFF2-40B4-BE49-F238E27FC236}">
                <a16:creationId xmlns:a16="http://schemas.microsoft.com/office/drawing/2014/main" id="{EDF403BF-7D9D-4800-88FA-83EE99C2C022}"/>
              </a:ext>
            </a:extLst>
          </p:cNvPr>
          <p:cNvSpPr/>
          <p:nvPr/>
        </p:nvSpPr>
        <p:spPr>
          <a:xfrm>
            <a:off x="0" y="0"/>
            <a:ext cx="1187450" cy="26035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NGT feeding</a:t>
            </a:r>
          </a:p>
        </p:txBody>
      </p:sp>
      <p:cxnSp>
        <p:nvCxnSpPr>
          <p:cNvPr id="3" name="Straight Connector 2">
            <a:extLst>
              <a:ext uri="{FF2B5EF4-FFF2-40B4-BE49-F238E27FC236}">
                <a16:creationId xmlns:a16="http://schemas.microsoft.com/office/drawing/2014/main" id="{1F5237BD-EC04-474B-9807-58D1CBEE9817}"/>
              </a:ext>
            </a:extLst>
          </p:cNvPr>
          <p:cNvCxnSpPr/>
          <p:nvPr/>
        </p:nvCxnSpPr>
        <p:spPr>
          <a:xfrm>
            <a:off x="1835150" y="2565400"/>
            <a:ext cx="6467475" cy="0"/>
          </a:xfrm>
          <a:prstGeom prst="line">
            <a:avLst/>
          </a:prstGeom>
          <a:ln w="127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6BD48D7-F420-4A4D-B40C-110F56700686}"/>
              </a:ext>
            </a:extLst>
          </p:cNvPr>
          <p:cNvCxnSpPr/>
          <p:nvPr/>
        </p:nvCxnSpPr>
        <p:spPr>
          <a:xfrm>
            <a:off x="2051050" y="3454400"/>
            <a:ext cx="6467475" cy="0"/>
          </a:xfrm>
          <a:prstGeom prst="line">
            <a:avLst/>
          </a:prstGeom>
          <a:ln w="127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CC800F-BA3B-40D0-AA30-582B0FA11D13}"/>
              </a:ext>
            </a:extLst>
          </p:cNvPr>
          <p:cNvCxnSpPr/>
          <p:nvPr/>
        </p:nvCxnSpPr>
        <p:spPr>
          <a:xfrm>
            <a:off x="2139950" y="4365625"/>
            <a:ext cx="6467475" cy="0"/>
          </a:xfrm>
          <a:prstGeom prst="line">
            <a:avLst/>
          </a:prstGeom>
          <a:ln w="127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BDC4300-2464-4686-8EFA-708C5219A0CC}"/>
              </a:ext>
            </a:extLst>
          </p:cNvPr>
          <p:cNvCxnSpPr/>
          <p:nvPr/>
        </p:nvCxnSpPr>
        <p:spPr>
          <a:xfrm>
            <a:off x="1987550" y="5516563"/>
            <a:ext cx="6467475" cy="0"/>
          </a:xfrm>
          <a:prstGeom prst="line">
            <a:avLst/>
          </a:prstGeom>
          <a:ln w="127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a:extLst>
              <a:ext uri="{FF2B5EF4-FFF2-40B4-BE49-F238E27FC236}">
                <a16:creationId xmlns:a16="http://schemas.microsoft.com/office/drawing/2014/main" id="{1147D14C-0854-4DBC-BF4C-5270F61BCE75}"/>
              </a:ext>
            </a:extLst>
          </p:cNvPr>
          <p:cNvSpPr txBox="1">
            <a:spLocks noGrp="1"/>
          </p:cNvSpPr>
          <p:nvPr>
            <p:ph type="ctrTitle"/>
          </p:nvPr>
        </p:nvSpPr>
        <p:spPr>
          <a:xfrm>
            <a:off x="0" y="2564904"/>
            <a:ext cx="8676456" cy="864096"/>
          </a:xfrm>
        </p:spPr>
        <p:txBody>
          <a:bodyPr/>
          <a:lstStyle/>
          <a:p>
            <a:pPr>
              <a:spcBef>
                <a:spcPct val="0"/>
              </a:spcBef>
              <a:buSzTx/>
            </a:pPr>
            <a:r>
              <a:rPr lang="en-US" altLang="en-US" sz="4400" b="1" dirty="0">
                <a:latin typeface="Arial" panose="020B0604020202020204" pitchFamily="34" charset="0"/>
                <a:cs typeface="Arial" panose="020B0604020202020204" pitchFamily="34" charset="0"/>
              </a:rPr>
              <a:t>Gastric Aspirates Monitoring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hape 111">
            <a:extLst>
              <a:ext uri="{FF2B5EF4-FFF2-40B4-BE49-F238E27FC236}">
                <a16:creationId xmlns:a16="http://schemas.microsoft.com/office/drawing/2014/main" id="{EC6543F3-A043-4599-AD32-2C771B20E813}"/>
              </a:ext>
            </a:extLst>
          </p:cNvPr>
          <p:cNvSpPr txBox="1">
            <a:spLocks noGrp="1"/>
          </p:cNvSpPr>
          <p:nvPr>
            <p:ph type="title"/>
          </p:nvPr>
        </p:nvSpPr>
        <p:spPr>
          <a:xfrm>
            <a:off x="564355" y="368077"/>
            <a:ext cx="8015287" cy="898525"/>
          </a:xfrm>
        </p:spPr>
        <p:txBody>
          <a:bodyPr/>
          <a:lstStyle/>
          <a:p>
            <a:pPr eaLnBrk="1" hangingPunct="1">
              <a:spcBef>
                <a:spcPct val="0"/>
              </a:spcBef>
              <a:buClr>
                <a:srgbClr val="97ABBC"/>
              </a:buClr>
              <a:buFont typeface="Raleway"/>
              <a:buNone/>
              <a:defRPr/>
            </a:pPr>
            <a:r>
              <a:rPr lang="en-GB" altLang="en-US" sz="4400" b="1" dirty="0">
                <a:solidFill>
                  <a:srgbClr val="B5400B"/>
                </a:solidFill>
                <a:latin typeface="+mn-lt"/>
                <a:ea typeface="Raleway"/>
                <a:cs typeface="Raleway"/>
                <a:sym typeface="Raleway"/>
              </a:rPr>
              <a:t>Effects of Gastric Aspiration</a:t>
            </a:r>
          </a:p>
        </p:txBody>
      </p:sp>
      <p:sp>
        <p:nvSpPr>
          <p:cNvPr id="8" name="Rectangle 7">
            <a:extLst>
              <a:ext uri="{FF2B5EF4-FFF2-40B4-BE49-F238E27FC236}">
                <a16:creationId xmlns:a16="http://schemas.microsoft.com/office/drawing/2014/main" id="{64E3A8EE-3E23-41F8-B430-3FB776A31A7C}"/>
              </a:ext>
            </a:extLst>
          </p:cNvPr>
          <p:cNvSpPr/>
          <p:nvPr/>
        </p:nvSpPr>
        <p:spPr>
          <a:xfrm>
            <a:off x="0" y="6450012"/>
            <a:ext cx="9143999" cy="333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28600" marR="0" lvl="0" indent="-228600" algn="ctr" defTabSz="914400" rtl="0" eaLnBrk="0" fontAlgn="base" latinLnBrk="0" hangingPunct="0">
              <a:lnSpc>
                <a:spcPct val="100000"/>
              </a:lnSpc>
              <a:spcBef>
                <a:spcPct val="0"/>
              </a:spcBef>
              <a:spcAft>
                <a:spcPct val="0"/>
              </a:spcAft>
              <a:buClrTx/>
              <a:buSzTx/>
              <a:buFont typeface="+mj-lt"/>
              <a:buAutoNum type="arabicPeriod"/>
              <a:tabLst/>
              <a:defRPr/>
            </a:pPr>
            <a:r>
              <a:rPr kumimoji="0" lang="en-GB" sz="700" b="0" i="1" u="none" strike="noStrike" kern="1200" cap="none" spc="0" normalizeH="0" baseline="0" noProof="0" dirty="0">
                <a:ln>
                  <a:noFill/>
                </a:ln>
                <a:solidFill>
                  <a:srgbClr val="666666"/>
                </a:solidFill>
                <a:effectLst/>
                <a:uLnTx/>
                <a:uFillTx/>
                <a:latin typeface="Arial"/>
                <a:ea typeface="+mn-ea"/>
                <a:cs typeface="+mn-cs"/>
              </a:rPr>
              <a:t>Kaur A, et. al. Journal of Paediatric Gastroenterology and Nutrition 2015; 60(2):259-63..</a:t>
            </a:r>
            <a:endParaRPr kumimoji="0" lang="it-IT" sz="700" b="0" i="1" u="none" strike="noStrike" kern="1200" cap="none" spc="0" normalizeH="0" baseline="0" noProof="0" dirty="0">
              <a:ln>
                <a:noFill/>
              </a:ln>
              <a:solidFill>
                <a:srgbClr val="666666"/>
              </a:solidFill>
              <a:effectLst/>
              <a:uLnTx/>
              <a:uFillTx/>
              <a:latin typeface="Arial"/>
              <a:ea typeface="+mn-ea"/>
              <a:cs typeface="+mn-cs"/>
            </a:endParaRPr>
          </a:p>
          <a:p>
            <a:pPr marL="228600" marR="0" lvl="0" indent="-228600" algn="ctr" defTabSz="914400" rtl="0" eaLnBrk="0" fontAlgn="base" latinLnBrk="0" hangingPunct="0">
              <a:lnSpc>
                <a:spcPct val="100000"/>
              </a:lnSpc>
              <a:spcBef>
                <a:spcPct val="0"/>
              </a:spcBef>
              <a:spcAft>
                <a:spcPct val="0"/>
              </a:spcAft>
              <a:buClrTx/>
              <a:buSzTx/>
              <a:buFont typeface="+mj-lt"/>
              <a:buAutoNum type="arabicPeriod"/>
              <a:tabLst/>
              <a:defRPr/>
            </a:pPr>
            <a:r>
              <a:rPr kumimoji="0" lang="it-IT" sz="700" b="0" i="1" u="none" strike="noStrike" kern="1200" cap="none" spc="0" normalizeH="0" baseline="0" noProof="0" dirty="0">
                <a:ln>
                  <a:noFill/>
                </a:ln>
                <a:solidFill>
                  <a:srgbClr val="666666"/>
                </a:solidFill>
                <a:effectLst/>
                <a:uLnTx/>
                <a:uFillTx/>
                <a:latin typeface="Arial"/>
                <a:ea typeface="+mn-ea"/>
                <a:cs typeface="+mn-cs"/>
              </a:rPr>
              <a:t>Li YF, et. al. Pediatrics and Neonatology 2014;55(5):335-40</a:t>
            </a:r>
          </a:p>
        </p:txBody>
      </p:sp>
      <p:sp>
        <p:nvSpPr>
          <p:cNvPr id="13" name="Text Placeholder 12">
            <a:extLst>
              <a:ext uri="{FF2B5EF4-FFF2-40B4-BE49-F238E27FC236}">
                <a16:creationId xmlns:a16="http://schemas.microsoft.com/office/drawing/2014/main" id="{82BC68A0-7C5C-492C-B549-BAE76FC182DC}"/>
              </a:ext>
            </a:extLst>
          </p:cNvPr>
          <p:cNvSpPr>
            <a:spLocks noGrp="1"/>
          </p:cNvSpPr>
          <p:nvPr>
            <p:ph type="body" idx="1"/>
          </p:nvPr>
        </p:nvSpPr>
        <p:spPr>
          <a:xfrm>
            <a:off x="6012160" y="2457450"/>
            <a:ext cx="2783509" cy="1835646"/>
          </a:xfrm>
          <a:prstGeom prst="roundRect">
            <a:avLst>
              <a:gd name="adj" fmla="val 30883"/>
            </a:avLst>
          </a:prstGeom>
          <a:noFill/>
          <a:ln>
            <a:solidFill>
              <a:srgbClr val="006BBC"/>
            </a:solidFill>
          </a:ln>
        </p:spPr>
        <p:style>
          <a:lnRef idx="2">
            <a:schemeClr val="accent1">
              <a:shade val="50000"/>
            </a:schemeClr>
          </a:lnRef>
          <a:fillRef idx="1">
            <a:schemeClr val="accent1"/>
          </a:fillRef>
          <a:effectRef idx="0">
            <a:schemeClr val="accent1"/>
          </a:effectRef>
          <a:fontRef idx="minor">
            <a:schemeClr val="lt1"/>
          </a:fontRef>
        </p:style>
        <p:txBody>
          <a:bodyPr rtlCol="0"/>
          <a:lstStyle/>
          <a:p>
            <a:pPr>
              <a:spcBef>
                <a:spcPct val="0"/>
              </a:spcBef>
              <a:defRPr/>
            </a:pPr>
            <a:r>
              <a:rPr lang="en-GB" sz="2000" b="1" kern="1200" dirty="0">
                <a:solidFill>
                  <a:srgbClr val="006BBC"/>
                </a:solidFill>
              </a:rPr>
              <a:t>NO EFFECTS </a:t>
            </a:r>
            <a:r>
              <a:rPr lang="en-GB" sz="2000" kern="1200" dirty="0">
                <a:solidFill>
                  <a:srgbClr val="006BBC"/>
                </a:solidFill>
              </a:rPr>
              <a:t>in incidence of:</a:t>
            </a:r>
          </a:p>
          <a:p>
            <a:pPr marL="182880" indent="-182880">
              <a:spcBef>
                <a:spcPct val="0"/>
              </a:spcBef>
              <a:buFont typeface="Arial" panose="020B0604020202020204" pitchFamily="34" charset="0"/>
              <a:buChar char="•"/>
              <a:defRPr/>
            </a:pPr>
            <a:r>
              <a:rPr lang="en-GB" sz="2000" kern="1200" dirty="0">
                <a:solidFill>
                  <a:srgbClr val="006BBC"/>
                </a:solidFill>
              </a:rPr>
              <a:t>Necrotizing </a:t>
            </a:r>
            <a:r>
              <a:rPr lang="en-GB" sz="2000" kern="1200" dirty="0" err="1">
                <a:solidFill>
                  <a:srgbClr val="006BBC"/>
                </a:solidFill>
              </a:rPr>
              <a:t>Enterocolitis</a:t>
            </a:r>
            <a:endParaRPr lang="en-GB" sz="2000" kern="1200" dirty="0">
              <a:solidFill>
                <a:srgbClr val="006BBC"/>
              </a:solidFill>
            </a:endParaRPr>
          </a:p>
          <a:p>
            <a:pPr marL="182880" indent="-182880">
              <a:spcBef>
                <a:spcPct val="0"/>
              </a:spcBef>
              <a:buFont typeface="Arial" panose="020B0604020202020204" pitchFamily="34" charset="0"/>
              <a:buChar char="•"/>
              <a:defRPr/>
            </a:pPr>
            <a:r>
              <a:rPr lang="en-GB" sz="2000" kern="1200" dirty="0">
                <a:solidFill>
                  <a:srgbClr val="006BBC"/>
                </a:solidFill>
              </a:rPr>
              <a:t>Invasive infection</a:t>
            </a:r>
          </a:p>
        </p:txBody>
      </p:sp>
      <p:sp>
        <p:nvSpPr>
          <p:cNvPr id="14" name="Rounded Rectangle 13">
            <a:extLst>
              <a:ext uri="{FF2B5EF4-FFF2-40B4-BE49-F238E27FC236}">
                <a16:creationId xmlns:a16="http://schemas.microsoft.com/office/drawing/2014/main" id="{40968298-49B1-43A4-B716-0CD7F04F9546}"/>
              </a:ext>
            </a:extLst>
          </p:cNvPr>
          <p:cNvSpPr/>
          <p:nvPr/>
        </p:nvSpPr>
        <p:spPr>
          <a:xfrm>
            <a:off x="583033" y="1340768"/>
            <a:ext cx="5159773" cy="4683969"/>
          </a:xfrm>
          <a:prstGeom prst="roundRect">
            <a:avLst>
              <a:gd name="adj" fmla="val 882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Arial"/>
                <a:ea typeface="+mn-ea"/>
                <a:cs typeface="+mn-cs"/>
              </a:rPr>
              <a:t>Disadvantages:</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GB" sz="2400" b="0" i="0" u="none" strike="noStrike" kern="1200" cap="none" spc="0" normalizeH="0" baseline="0" noProof="0" dirty="0">
                <a:ln>
                  <a:noFill/>
                </a:ln>
                <a:solidFill>
                  <a:schemeClr val="bg1"/>
                </a:solidFill>
                <a:effectLst/>
                <a:uLnTx/>
                <a:uFillTx/>
                <a:latin typeface="Arial"/>
                <a:ea typeface="+mn-ea"/>
                <a:cs typeface="+mn-cs"/>
              </a:rPr>
              <a:t>Delays time to establish full enteral feeds</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GB" sz="2400" b="0" i="0" u="none" strike="noStrike" kern="1200" cap="none" spc="0" normalizeH="0" baseline="0" noProof="0" dirty="0">
                <a:ln>
                  <a:noFill/>
                </a:ln>
                <a:solidFill>
                  <a:schemeClr val="bg1"/>
                </a:solidFill>
                <a:effectLst/>
                <a:uLnTx/>
                <a:uFillTx/>
                <a:latin typeface="Arial"/>
                <a:ea typeface="+mn-ea"/>
                <a:cs typeface="+mn-cs"/>
              </a:rPr>
              <a:t>Delays time to regain birth weight</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GB" sz="2400" b="0" i="0" u="none" strike="noStrike" kern="1200" cap="none" spc="0" normalizeH="0" baseline="0" noProof="0" dirty="0">
                <a:ln>
                  <a:noFill/>
                </a:ln>
                <a:solidFill>
                  <a:schemeClr val="bg1"/>
                </a:solidFill>
                <a:effectLst/>
                <a:uLnTx/>
                <a:uFillTx/>
                <a:latin typeface="Arial"/>
                <a:ea typeface="+mn-ea"/>
                <a:cs typeface="+mn-cs"/>
              </a:rPr>
              <a:t>Significant increase in the episodes of feed interruption</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GB" sz="2400" b="0" i="0" u="none" strike="noStrike" kern="1200" cap="none" spc="0" normalizeH="0" baseline="0" noProof="0" dirty="0">
                <a:ln>
                  <a:noFill/>
                </a:ln>
                <a:solidFill>
                  <a:schemeClr val="bg1"/>
                </a:solidFill>
                <a:effectLst/>
                <a:uLnTx/>
                <a:uFillTx/>
                <a:latin typeface="Arial"/>
                <a:ea typeface="+mn-ea"/>
                <a:cs typeface="+mn-cs"/>
              </a:rPr>
              <a:t>Significant increase in the number of Total Parenteral Nutrition and its complications </a:t>
            </a:r>
            <a:endParaRPr kumimoji="0" lang="en-GB" sz="2400" b="0" i="0" u="none" strike="noStrike" kern="1200" cap="none" spc="0" normalizeH="0" baseline="30000" noProof="0" dirty="0">
              <a:ln>
                <a:noFill/>
              </a:ln>
              <a:solidFill>
                <a:schemeClr val="bg1"/>
              </a:solidFill>
              <a:effectLst/>
              <a:uLnTx/>
              <a:uFillTx/>
              <a:latin typeface="Arial"/>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GB" sz="2400" b="0" i="0" u="none" strike="noStrike" kern="1200" cap="none" spc="0" normalizeH="0" baseline="0" noProof="0" dirty="0">
                <a:ln>
                  <a:noFill/>
                </a:ln>
                <a:solidFill>
                  <a:schemeClr val="bg1"/>
                </a:solidFill>
                <a:effectLst/>
                <a:uLnTx/>
                <a:uFillTx/>
                <a:latin typeface="Arial"/>
                <a:ea typeface="+mn-ea"/>
                <a:cs typeface="+mn-cs"/>
              </a:rPr>
              <a:t>Damages gastric mucosa by negative pressure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Arial"/>
              <a:ea typeface="+mn-ea"/>
              <a:cs typeface="+mn-cs"/>
            </a:endParaRPr>
          </a:p>
        </p:txBody>
      </p:sp>
      <p:sp>
        <p:nvSpPr>
          <p:cNvPr id="3" name="Arrow: Pentagon 2">
            <a:extLst>
              <a:ext uri="{FF2B5EF4-FFF2-40B4-BE49-F238E27FC236}">
                <a16:creationId xmlns:a16="http://schemas.microsoft.com/office/drawing/2014/main" id="{7D5BBF4A-1289-46BF-8BE5-E0624D46924F}"/>
              </a:ext>
            </a:extLst>
          </p:cNvPr>
          <p:cNvSpPr/>
          <p:nvPr/>
        </p:nvSpPr>
        <p:spPr>
          <a:xfrm>
            <a:off x="0" y="0"/>
            <a:ext cx="2123728" cy="36807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Gastric aspirates monitoring</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hape 111">
            <a:extLst>
              <a:ext uri="{FF2B5EF4-FFF2-40B4-BE49-F238E27FC236}">
                <a16:creationId xmlns:a16="http://schemas.microsoft.com/office/drawing/2014/main" id="{72CA16B0-FBE0-4B3B-957A-3E8E4DCDE0DD}"/>
              </a:ext>
            </a:extLst>
          </p:cNvPr>
          <p:cNvSpPr txBox="1">
            <a:spLocks noGrp="1"/>
          </p:cNvSpPr>
          <p:nvPr>
            <p:ph type="title"/>
          </p:nvPr>
        </p:nvSpPr>
        <p:spPr>
          <a:xfrm>
            <a:off x="509586" y="675704"/>
            <a:ext cx="8015287" cy="898525"/>
          </a:xfrm>
        </p:spPr>
        <p:txBody>
          <a:bodyPr/>
          <a:lstStyle/>
          <a:p>
            <a:pPr eaLnBrk="1" hangingPunct="1">
              <a:spcBef>
                <a:spcPct val="0"/>
              </a:spcBef>
              <a:buClr>
                <a:srgbClr val="97ABBC"/>
              </a:buClr>
              <a:buFont typeface="Raleway"/>
              <a:buNone/>
              <a:defRPr/>
            </a:pPr>
            <a:r>
              <a:rPr lang="en-GB" altLang="en-US" sz="4000" b="1" dirty="0">
                <a:solidFill>
                  <a:srgbClr val="B5400B"/>
                </a:solidFill>
                <a:latin typeface="+mn-lt"/>
                <a:ea typeface="Raleway"/>
                <a:cs typeface="Raleway"/>
                <a:sym typeface="Raleway"/>
              </a:rPr>
              <a:t>Recommendations for gastric residual monitoring in preterms</a:t>
            </a:r>
          </a:p>
        </p:txBody>
      </p:sp>
      <p:sp>
        <p:nvSpPr>
          <p:cNvPr id="2" name="Rounded Rectangle 1">
            <a:extLst>
              <a:ext uri="{FF2B5EF4-FFF2-40B4-BE49-F238E27FC236}">
                <a16:creationId xmlns:a16="http://schemas.microsoft.com/office/drawing/2014/main" id="{7C354914-F41F-4A96-8FAE-1601F17429D1}"/>
              </a:ext>
            </a:extLst>
          </p:cNvPr>
          <p:cNvSpPr/>
          <p:nvPr/>
        </p:nvSpPr>
        <p:spPr>
          <a:xfrm>
            <a:off x="642144" y="1574229"/>
            <a:ext cx="7859711" cy="4608067"/>
          </a:xfrm>
          <a:prstGeom prst="roundRect">
            <a:avLst/>
          </a:prstGeom>
          <a:solidFill>
            <a:schemeClr val="bg1"/>
          </a:solidFill>
          <a:ln w="19050">
            <a:solidFill>
              <a:srgbClr val="006B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Do not check for gastric residuals routinely</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Only monitor if signs are suggestive of NEC or feeding intolerance</a:t>
            </a:r>
          </a:p>
          <a:p>
            <a:pPr marL="342900" indent="-342900">
              <a:lnSpc>
                <a:spcPct val="150000"/>
              </a:lnSpc>
              <a:buFont typeface="Arial" panose="020B0604020202020204" pitchFamily="34" charset="0"/>
              <a:buChar char="•"/>
              <a:defRPr/>
            </a:pPr>
            <a:r>
              <a:rPr lang="en-GB" dirty="0">
                <a:solidFill>
                  <a:srgbClr val="000000"/>
                </a:solidFill>
              </a:rPr>
              <a:t>Withhold feeds in case of haemorrhagic residuals, as haemorrhagic residuals are significant.</a:t>
            </a:r>
            <a:endParaRPr lang="en-US" dirty="0">
              <a:solidFill>
                <a:srgbClr val="000000"/>
              </a:solidFill>
            </a:endParaRPr>
          </a:p>
          <a:p>
            <a:pPr marL="342900" lvl="0" indent="-342900">
              <a:lnSpc>
                <a:spcPct val="150000"/>
              </a:lnSpc>
              <a:buFont typeface="Arial" panose="020B0604020202020204" pitchFamily="34" charset="0"/>
              <a:buChar char="•"/>
              <a:defRPr/>
            </a:pPr>
            <a:r>
              <a:rPr lang="en-GB" dirty="0">
                <a:solidFill>
                  <a:srgbClr val="000000"/>
                </a:solidFill>
              </a:rPr>
              <a:t>Vomiting bile may indicate an intestinal obstruction or ileus</a:t>
            </a:r>
          </a:p>
          <a:p>
            <a:pPr marL="342900" lvl="0" indent="-342900">
              <a:lnSpc>
                <a:spcPct val="150000"/>
              </a:lnSpc>
              <a:buFont typeface="Arial" panose="020B0604020202020204" pitchFamily="34" charset="0"/>
              <a:buChar char="•"/>
              <a:defRPr/>
            </a:pPr>
            <a:r>
              <a:rPr lang="en-GB" dirty="0">
                <a:solidFill>
                  <a:srgbClr val="000000"/>
                </a:solidFill>
              </a:rPr>
              <a:t>Isolated </a:t>
            </a:r>
            <a:r>
              <a:rPr kumimoji="0" lang="en-GB" sz="2400" b="0" i="0" u="none" strike="noStrike" kern="1200" cap="none" spc="0" normalizeH="0" baseline="0" noProof="0" dirty="0">
                <a:ln>
                  <a:noFill/>
                </a:ln>
                <a:solidFill>
                  <a:srgbClr val="000000"/>
                </a:solidFill>
                <a:effectLst/>
                <a:uLnTx/>
                <a:uFillTx/>
                <a:latin typeface="Arial"/>
                <a:ea typeface="+mn-ea"/>
                <a:cs typeface="+mn-cs"/>
              </a:rPr>
              <a:t>green or yellow residuals are unimportant. </a:t>
            </a:r>
          </a:p>
        </p:txBody>
      </p:sp>
      <p:sp>
        <p:nvSpPr>
          <p:cNvPr id="6" name="Rectangle 5">
            <a:extLst>
              <a:ext uri="{FF2B5EF4-FFF2-40B4-BE49-F238E27FC236}">
                <a16:creationId xmlns:a16="http://schemas.microsoft.com/office/drawing/2014/main" id="{EC40E523-5678-493B-8AFA-9BB56EC75676}"/>
              </a:ext>
            </a:extLst>
          </p:cNvPr>
          <p:cNvSpPr/>
          <p:nvPr/>
        </p:nvSpPr>
        <p:spPr>
          <a:xfrm>
            <a:off x="0" y="6597353"/>
            <a:ext cx="9144000"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666666"/>
                </a:solidFill>
                <a:effectLst/>
                <a:uLnTx/>
                <a:uFillTx/>
                <a:latin typeface="Arial"/>
                <a:ea typeface="+mn-ea"/>
                <a:cs typeface="+mn-cs"/>
              </a:rPr>
              <a:t>Dutta S, et al. Guidelines for feeding very low birth weight infants. Nutrients. 2015 Jan 8;7(1):423-42</a:t>
            </a:r>
          </a:p>
        </p:txBody>
      </p:sp>
      <p:sp>
        <p:nvSpPr>
          <p:cNvPr id="3" name="Arrow: Pentagon 2">
            <a:extLst>
              <a:ext uri="{FF2B5EF4-FFF2-40B4-BE49-F238E27FC236}">
                <a16:creationId xmlns:a16="http://schemas.microsoft.com/office/drawing/2014/main" id="{37D9416F-AD3E-4668-A431-FA3F0F2F9FBD}"/>
              </a:ext>
            </a:extLst>
          </p:cNvPr>
          <p:cNvSpPr/>
          <p:nvPr/>
        </p:nvSpPr>
        <p:spPr>
          <a:xfrm>
            <a:off x="0" y="1"/>
            <a:ext cx="2051720" cy="3326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Gastric aspirates monitoring</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a:extLst>
              <a:ext uri="{FF2B5EF4-FFF2-40B4-BE49-F238E27FC236}">
                <a16:creationId xmlns:a16="http://schemas.microsoft.com/office/drawing/2014/main" id="{1147D14C-0854-4DBC-BF4C-5270F61BCE75}"/>
              </a:ext>
            </a:extLst>
          </p:cNvPr>
          <p:cNvSpPr txBox="1">
            <a:spLocks noGrp="1"/>
          </p:cNvSpPr>
          <p:nvPr>
            <p:ph type="ctrTitle"/>
          </p:nvPr>
        </p:nvSpPr>
        <p:spPr>
          <a:xfrm>
            <a:off x="0" y="2539008"/>
            <a:ext cx="7775575" cy="864096"/>
          </a:xfrm>
        </p:spPr>
        <p:txBody>
          <a:bodyPr/>
          <a:lstStyle/>
          <a:p>
            <a:pPr>
              <a:spcBef>
                <a:spcPct val="0"/>
              </a:spcBef>
              <a:buSzTx/>
            </a:pPr>
            <a:r>
              <a:rPr lang="en-US" altLang="en-US" sz="4400" b="1" dirty="0">
                <a:latin typeface="Arial" panose="020B0604020202020204" pitchFamily="34" charset="0"/>
                <a:cs typeface="Arial" panose="020B0604020202020204" pitchFamily="34" charset="0"/>
              </a:rPr>
              <a:t>Feeds &amp; Fluids Monitoring</a:t>
            </a:r>
          </a:p>
        </p:txBody>
      </p:sp>
    </p:spTree>
    <p:extLst>
      <p:ext uri="{BB962C8B-B14F-4D97-AF65-F5344CB8AC3E}">
        <p14:creationId xmlns:p14="http://schemas.microsoft.com/office/powerpoint/2010/main" val="2753411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hape 111">
            <a:extLst>
              <a:ext uri="{FF2B5EF4-FFF2-40B4-BE49-F238E27FC236}">
                <a16:creationId xmlns:a16="http://schemas.microsoft.com/office/drawing/2014/main" id="{72CA16B0-FBE0-4B3B-957A-3E8E4DCDE0DD}"/>
              </a:ext>
            </a:extLst>
          </p:cNvPr>
          <p:cNvSpPr txBox="1">
            <a:spLocks noGrp="1"/>
          </p:cNvSpPr>
          <p:nvPr>
            <p:ph type="title"/>
          </p:nvPr>
        </p:nvSpPr>
        <p:spPr>
          <a:xfrm>
            <a:off x="509588" y="404665"/>
            <a:ext cx="8015287" cy="1241574"/>
          </a:xfrm>
        </p:spPr>
        <p:txBody>
          <a:bodyPr/>
          <a:lstStyle/>
          <a:p>
            <a:pPr eaLnBrk="1" hangingPunct="1">
              <a:spcBef>
                <a:spcPct val="0"/>
              </a:spcBef>
              <a:buClr>
                <a:srgbClr val="97ABBC"/>
              </a:buClr>
              <a:buFont typeface="Raleway"/>
              <a:buNone/>
              <a:defRPr/>
            </a:pPr>
            <a:r>
              <a:rPr lang="en-GB" altLang="en-US" sz="4000" b="1" dirty="0">
                <a:solidFill>
                  <a:srgbClr val="B5400B"/>
                </a:solidFill>
                <a:latin typeface="+mn-lt"/>
                <a:ea typeface="Raleway"/>
                <a:cs typeface="Raleway"/>
                <a:sym typeface="Raleway"/>
              </a:rPr>
              <a:t>Is the baby getting enough feeds?</a:t>
            </a:r>
          </a:p>
        </p:txBody>
      </p:sp>
      <p:sp>
        <p:nvSpPr>
          <p:cNvPr id="3" name="Arrow: Pentagon 2">
            <a:extLst>
              <a:ext uri="{FF2B5EF4-FFF2-40B4-BE49-F238E27FC236}">
                <a16:creationId xmlns:a16="http://schemas.microsoft.com/office/drawing/2014/main" id="{37D9416F-AD3E-4668-A431-FA3F0F2F9FBD}"/>
              </a:ext>
            </a:extLst>
          </p:cNvPr>
          <p:cNvSpPr/>
          <p:nvPr/>
        </p:nvSpPr>
        <p:spPr>
          <a:xfrm>
            <a:off x="1" y="1"/>
            <a:ext cx="1259632" cy="260648"/>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Monitoring </a:t>
            </a:r>
          </a:p>
        </p:txBody>
      </p:sp>
      <p:sp>
        <p:nvSpPr>
          <p:cNvPr id="4" name="TextBox 3">
            <a:extLst>
              <a:ext uri="{FF2B5EF4-FFF2-40B4-BE49-F238E27FC236}">
                <a16:creationId xmlns:a16="http://schemas.microsoft.com/office/drawing/2014/main" id="{9BCE4CA9-73CE-41AF-81A3-8901C210BB1C}"/>
              </a:ext>
            </a:extLst>
          </p:cNvPr>
          <p:cNvSpPr txBox="1"/>
          <p:nvPr/>
        </p:nvSpPr>
        <p:spPr>
          <a:xfrm>
            <a:off x="638226" y="1646239"/>
            <a:ext cx="8326262" cy="453681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800" dirty="0">
                <a:solidFill>
                  <a:srgbClr val="0070C0"/>
                </a:solidFill>
                <a:latin typeface="+mn-lt"/>
              </a:rPr>
              <a:t>Weight monitoring</a:t>
            </a:r>
          </a:p>
          <a:p>
            <a:pPr marL="914400" lvl="1" indent="-457200">
              <a:lnSpc>
                <a:spcPct val="150000"/>
              </a:lnSpc>
              <a:buFont typeface="+mj-lt"/>
              <a:buAutoNum type="arabicPeriod"/>
            </a:pPr>
            <a:r>
              <a:rPr lang="en-US" sz="2800" b="1" dirty="0">
                <a:solidFill>
                  <a:srgbClr val="0070C0"/>
                </a:solidFill>
                <a:latin typeface="+mn-lt"/>
              </a:rPr>
              <a:t>Percentage weight loss</a:t>
            </a:r>
            <a:r>
              <a:rPr lang="en-US" sz="2800" dirty="0">
                <a:solidFill>
                  <a:srgbClr val="0070C0"/>
                </a:solidFill>
                <a:latin typeface="+mn-lt"/>
              </a:rPr>
              <a:t> </a:t>
            </a:r>
          </a:p>
          <a:p>
            <a:pPr lvl="1">
              <a:lnSpc>
                <a:spcPct val="150000"/>
              </a:lnSpc>
            </a:pPr>
            <a:r>
              <a:rPr lang="en-US" sz="2800" dirty="0">
                <a:solidFill>
                  <a:srgbClr val="0070C0"/>
                </a:solidFill>
                <a:latin typeface="+mn-lt"/>
              </a:rPr>
              <a:t>    (less than 1 – 2% per day up to 5 days of life)</a:t>
            </a:r>
          </a:p>
          <a:p>
            <a:pPr marL="971550" lvl="1" indent="-514350">
              <a:lnSpc>
                <a:spcPct val="150000"/>
              </a:lnSpc>
              <a:buFont typeface="+mj-lt"/>
              <a:buAutoNum type="arabicPeriod" startAt="2"/>
            </a:pPr>
            <a:r>
              <a:rPr lang="en-US" sz="2800" b="1" dirty="0">
                <a:solidFill>
                  <a:srgbClr val="0070C0"/>
                </a:solidFill>
                <a:latin typeface="+mn-lt"/>
              </a:rPr>
              <a:t>Weight gain in grams/kg/day </a:t>
            </a:r>
          </a:p>
          <a:p>
            <a:pPr lvl="1">
              <a:lnSpc>
                <a:spcPct val="150000"/>
              </a:lnSpc>
            </a:pPr>
            <a:r>
              <a:rPr lang="en-US" sz="2800" dirty="0">
                <a:solidFill>
                  <a:srgbClr val="0070C0"/>
                </a:solidFill>
                <a:latin typeface="+mn-lt"/>
              </a:rPr>
              <a:t>     (10 -15gms/kg/day)</a:t>
            </a:r>
          </a:p>
          <a:p>
            <a:pPr marL="342900" indent="-342900">
              <a:lnSpc>
                <a:spcPct val="150000"/>
              </a:lnSpc>
              <a:buFont typeface="Arial" panose="020B0604020202020204" pitchFamily="34" charset="0"/>
              <a:buChar char="•"/>
            </a:pPr>
            <a:endParaRPr lang="en-US" sz="2800" dirty="0">
              <a:solidFill>
                <a:srgbClr val="0070C0"/>
              </a:solidFill>
              <a:latin typeface="+mn-lt"/>
            </a:endParaRPr>
          </a:p>
          <a:p>
            <a:pPr marL="342900" indent="-342900">
              <a:lnSpc>
                <a:spcPct val="150000"/>
              </a:lnSpc>
              <a:buFont typeface="Arial" panose="020B0604020202020204" pitchFamily="34" charset="0"/>
              <a:buChar char="•"/>
            </a:pPr>
            <a:r>
              <a:rPr lang="en-US" sz="2800" dirty="0">
                <a:solidFill>
                  <a:srgbClr val="0070C0"/>
                </a:solidFill>
                <a:latin typeface="+mn-lt"/>
              </a:rPr>
              <a:t>Number of wet diapers (4 per day after 72 hours)</a:t>
            </a:r>
          </a:p>
        </p:txBody>
      </p:sp>
    </p:spTree>
    <p:extLst>
      <p:ext uri="{BB962C8B-B14F-4D97-AF65-F5344CB8AC3E}">
        <p14:creationId xmlns:p14="http://schemas.microsoft.com/office/powerpoint/2010/main" val="288349577"/>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44276C9-E16C-459D-8532-E814793CF8F9}"/>
              </a:ext>
            </a:extLst>
          </p:cNvPr>
          <p:cNvGrpSpPr>
            <a:grpSpLocks/>
          </p:cNvGrpSpPr>
          <p:nvPr/>
        </p:nvGrpSpPr>
        <p:grpSpPr bwMode="auto">
          <a:xfrm>
            <a:off x="530233" y="620553"/>
            <a:ext cx="3268748" cy="5372341"/>
            <a:chOff x="4192588" y="1503363"/>
            <a:chExt cx="3269197" cy="5202774"/>
          </a:xfrm>
        </p:grpSpPr>
        <p:grpSp>
          <p:nvGrpSpPr>
            <p:cNvPr id="5" name="Group 8">
              <a:extLst>
                <a:ext uri="{FF2B5EF4-FFF2-40B4-BE49-F238E27FC236}">
                  <a16:creationId xmlns:a16="http://schemas.microsoft.com/office/drawing/2014/main" id="{2954D9EC-A68B-4739-9BF1-75260BD8A16A}"/>
                </a:ext>
              </a:extLst>
            </p:cNvPr>
            <p:cNvGrpSpPr>
              <a:grpSpLocks/>
            </p:cNvGrpSpPr>
            <p:nvPr/>
          </p:nvGrpSpPr>
          <p:grpSpPr bwMode="auto">
            <a:xfrm>
              <a:off x="4192588" y="1503363"/>
              <a:ext cx="3269197" cy="4920547"/>
              <a:chOff x="385" y="482"/>
              <a:chExt cx="2133" cy="3593"/>
            </a:xfrm>
          </p:grpSpPr>
          <p:sp>
            <p:nvSpPr>
              <p:cNvPr id="11" name="AutoShape 9">
                <a:extLst>
                  <a:ext uri="{FF2B5EF4-FFF2-40B4-BE49-F238E27FC236}">
                    <a16:creationId xmlns:a16="http://schemas.microsoft.com/office/drawing/2014/main" id="{646B0DB1-19D5-4213-A407-96BDFA7B98A8}"/>
                  </a:ext>
                </a:extLst>
              </p:cNvPr>
              <p:cNvSpPr>
                <a:spLocks noChangeArrowheads="1"/>
              </p:cNvSpPr>
              <p:nvPr/>
            </p:nvSpPr>
            <p:spPr bwMode="auto">
              <a:xfrm rot="10800000">
                <a:off x="392" y="787"/>
                <a:ext cx="2126" cy="3266"/>
              </a:xfrm>
              <a:prstGeom prst="triangle">
                <a:avLst>
                  <a:gd name="adj" fmla="val 50000"/>
                </a:avLst>
              </a:prstGeom>
              <a:solidFill>
                <a:srgbClr val="CCFF99"/>
              </a:solidFill>
              <a:ln w="9525">
                <a:solidFill>
                  <a:sysClr val="windowText" lastClr="000000"/>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nb-NO" altLang="en-US" sz="24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12" name="AutoShape 10">
                <a:extLst>
                  <a:ext uri="{FF2B5EF4-FFF2-40B4-BE49-F238E27FC236}">
                    <a16:creationId xmlns:a16="http://schemas.microsoft.com/office/drawing/2014/main" id="{3660EEE3-B84A-4C0A-B31D-C39348293817}"/>
                  </a:ext>
                </a:extLst>
              </p:cNvPr>
              <p:cNvSpPr>
                <a:spLocks noChangeArrowheads="1"/>
              </p:cNvSpPr>
              <p:nvPr/>
            </p:nvSpPr>
            <p:spPr bwMode="auto">
              <a:xfrm rot="10800000">
                <a:off x="1129" y="3067"/>
                <a:ext cx="655" cy="986"/>
              </a:xfrm>
              <a:prstGeom prst="triangle">
                <a:avLst>
                  <a:gd name="adj" fmla="val 50000"/>
                </a:avLst>
              </a:prstGeom>
              <a:solidFill>
                <a:srgbClr val="FFFF99"/>
              </a:solidFill>
              <a:ln w="9525">
                <a:solidFill>
                  <a:sysClr val="windowText" lastClr="000000"/>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nb-NO" altLang="en-US" sz="20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13" name="AutoShape 11">
                <a:extLst>
                  <a:ext uri="{FF2B5EF4-FFF2-40B4-BE49-F238E27FC236}">
                    <a16:creationId xmlns:a16="http://schemas.microsoft.com/office/drawing/2014/main" id="{9CB716A1-2A6B-4A9B-925D-FE8649E364B3}"/>
                  </a:ext>
                </a:extLst>
              </p:cNvPr>
              <p:cNvSpPr>
                <a:spLocks noChangeArrowheads="1"/>
              </p:cNvSpPr>
              <p:nvPr/>
            </p:nvSpPr>
            <p:spPr bwMode="auto">
              <a:xfrm rot="10800000">
                <a:off x="1256" y="3457"/>
                <a:ext cx="391" cy="618"/>
              </a:xfrm>
              <a:prstGeom prst="triangle">
                <a:avLst>
                  <a:gd name="adj" fmla="val 50000"/>
                </a:avLst>
              </a:prstGeom>
              <a:solidFill>
                <a:srgbClr val="FFFF66">
                  <a:alpha val="50195"/>
                </a:srgbClr>
              </a:solidFill>
              <a:ln w="9525">
                <a:solidFill>
                  <a:sysClr val="windowText" lastClr="000000"/>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14" name="AutoShape 12">
                <a:extLst>
                  <a:ext uri="{FF2B5EF4-FFF2-40B4-BE49-F238E27FC236}">
                    <a16:creationId xmlns:a16="http://schemas.microsoft.com/office/drawing/2014/main" id="{C691F58D-E9C1-463E-A33A-6FD11D736B30}"/>
                  </a:ext>
                </a:extLst>
              </p:cNvPr>
              <p:cNvSpPr>
                <a:spLocks noChangeArrowheads="1"/>
              </p:cNvSpPr>
              <p:nvPr/>
            </p:nvSpPr>
            <p:spPr bwMode="auto">
              <a:xfrm rot="10800000">
                <a:off x="1399" y="3925"/>
                <a:ext cx="103" cy="136"/>
              </a:xfrm>
              <a:prstGeom prst="triangle">
                <a:avLst>
                  <a:gd name="adj" fmla="val 50000"/>
                </a:avLst>
              </a:prstGeom>
              <a:solidFill>
                <a:srgbClr val="FF7C80"/>
              </a:solidFill>
              <a:ln w="9525">
                <a:solidFill>
                  <a:sysClr val="windowText" lastClr="000000"/>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18" name="Text Box 24">
                <a:extLst>
                  <a:ext uri="{FF2B5EF4-FFF2-40B4-BE49-F238E27FC236}">
                    <a16:creationId xmlns:a16="http://schemas.microsoft.com/office/drawing/2014/main" id="{221F8577-782A-467A-843D-774F57013E72}"/>
                  </a:ext>
                </a:extLst>
              </p:cNvPr>
              <p:cNvSpPr txBox="1">
                <a:spLocks noChangeArrowheads="1"/>
              </p:cNvSpPr>
              <p:nvPr/>
            </p:nvSpPr>
            <p:spPr bwMode="auto">
              <a:xfrm>
                <a:off x="385" y="482"/>
                <a:ext cx="465"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nb-NO" altLang="en-US" sz="24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p>
            </p:txBody>
          </p:sp>
        </p:grpSp>
        <p:sp>
          <p:nvSpPr>
            <p:cNvPr id="6" name="TextBox 20">
              <a:extLst>
                <a:ext uri="{FF2B5EF4-FFF2-40B4-BE49-F238E27FC236}">
                  <a16:creationId xmlns:a16="http://schemas.microsoft.com/office/drawing/2014/main" id="{FAFA192B-711A-46E4-9D1D-1C615C44F944}"/>
                </a:ext>
              </a:extLst>
            </p:cNvPr>
            <p:cNvSpPr txBox="1">
              <a:spLocks noChangeArrowheads="1"/>
            </p:cNvSpPr>
            <p:nvPr/>
          </p:nvSpPr>
          <p:spPr bwMode="auto">
            <a:xfrm>
              <a:off x="4781751" y="3387933"/>
              <a:ext cx="2084533" cy="44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2400" b="1" i="0" u="none" strike="noStrike" kern="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Breast feed</a:t>
              </a:r>
            </a:p>
          </p:txBody>
        </p:sp>
        <p:sp>
          <p:nvSpPr>
            <p:cNvPr id="7" name="TextBox 21">
              <a:extLst>
                <a:ext uri="{FF2B5EF4-FFF2-40B4-BE49-F238E27FC236}">
                  <a16:creationId xmlns:a16="http://schemas.microsoft.com/office/drawing/2014/main" id="{7248E93E-83BD-49A4-9F2F-AFBB13BFF0E1}"/>
                </a:ext>
              </a:extLst>
            </p:cNvPr>
            <p:cNvSpPr txBox="1">
              <a:spLocks noChangeArrowheads="1"/>
            </p:cNvSpPr>
            <p:nvPr/>
          </p:nvSpPr>
          <p:spPr bwMode="auto">
            <a:xfrm>
              <a:off x="4900360" y="5149085"/>
              <a:ext cx="1840042" cy="3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Cup feeding</a:t>
              </a:r>
              <a:endParaRPr kumimoji="0" lang="en-US" altLang="en-US" sz="1800" b="1"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22">
              <a:extLst>
                <a:ext uri="{FF2B5EF4-FFF2-40B4-BE49-F238E27FC236}">
                  <a16:creationId xmlns:a16="http://schemas.microsoft.com/office/drawing/2014/main" id="{68F1DCA8-8BD6-4C2D-A99E-D7E26D4EDF5D}"/>
                </a:ext>
              </a:extLst>
            </p:cNvPr>
            <p:cNvSpPr txBox="1">
              <a:spLocks noChangeArrowheads="1"/>
            </p:cNvSpPr>
            <p:nvPr/>
          </p:nvSpPr>
          <p:spPr bwMode="auto">
            <a:xfrm>
              <a:off x="4761748" y="5734095"/>
              <a:ext cx="1969945" cy="32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NG Tube feeding</a:t>
              </a:r>
            </a:p>
          </p:txBody>
        </p:sp>
        <p:sp>
          <p:nvSpPr>
            <p:cNvPr id="9" name="TextBox 23">
              <a:extLst>
                <a:ext uri="{FF2B5EF4-FFF2-40B4-BE49-F238E27FC236}">
                  <a16:creationId xmlns:a16="http://schemas.microsoft.com/office/drawing/2014/main" id="{9944CD4C-0CA2-47AD-839F-903D4D43D30E}"/>
                </a:ext>
              </a:extLst>
            </p:cNvPr>
            <p:cNvSpPr txBox="1">
              <a:spLocks noChangeArrowheads="1"/>
            </p:cNvSpPr>
            <p:nvPr/>
          </p:nvSpPr>
          <p:spPr bwMode="auto">
            <a:xfrm>
              <a:off x="4548935" y="6348462"/>
              <a:ext cx="2542893" cy="3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en-US" altLang="en-US" sz="1800" b="1" i="0" u="none" strike="noStrike" kern="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Intravenous  Fluids</a:t>
              </a:r>
            </a:p>
          </p:txBody>
        </p:sp>
      </p:grpSp>
      <p:sp>
        <p:nvSpPr>
          <p:cNvPr id="19" name="TextBox 18">
            <a:extLst>
              <a:ext uri="{FF2B5EF4-FFF2-40B4-BE49-F238E27FC236}">
                <a16:creationId xmlns:a16="http://schemas.microsoft.com/office/drawing/2014/main" id="{3D75C78A-6AA5-4BFF-8BE5-3D6C0482FB90}"/>
              </a:ext>
            </a:extLst>
          </p:cNvPr>
          <p:cNvSpPr txBox="1"/>
          <p:nvPr/>
        </p:nvSpPr>
        <p:spPr>
          <a:xfrm>
            <a:off x="4665328" y="885824"/>
            <a:ext cx="4478672" cy="5009833"/>
          </a:xfrm>
          <a:prstGeom prst="rect">
            <a:avLst/>
          </a:prstGeom>
          <a:noFill/>
        </p:spPr>
        <p:txBody>
          <a:bodyPr wrap="square" rtlCol="0">
            <a:spAutoFit/>
          </a:bodyPr>
          <a:lstStyle/>
          <a:p>
            <a:pPr>
              <a:lnSpc>
                <a:spcPct val="150000"/>
              </a:lnSpc>
            </a:pPr>
            <a:r>
              <a:rPr lang="en-US" b="1" dirty="0">
                <a:solidFill>
                  <a:srgbClr val="0070C0"/>
                </a:solidFill>
                <a:latin typeface="+mn-lt"/>
              </a:rPr>
              <a:t>Before feeding any baby determine; </a:t>
            </a:r>
          </a:p>
          <a:p>
            <a:pPr marL="457200" indent="-457200">
              <a:lnSpc>
                <a:spcPct val="150000"/>
              </a:lnSpc>
              <a:buFont typeface="+mj-lt"/>
              <a:buAutoNum type="arabicPeriod"/>
            </a:pPr>
            <a:r>
              <a:rPr lang="en-US" b="1" dirty="0">
                <a:solidFill>
                  <a:srgbClr val="0070C0"/>
                </a:solidFill>
                <a:latin typeface="+mn-lt"/>
              </a:rPr>
              <a:t>Safety/Risk</a:t>
            </a:r>
          </a:p>
          <a:p>
            <a:pPr marL="457200" indent="-457200">
              <a:lnSpc>
                <a:spcPct val="150000"/>
              </a:lnSpc>
              <a:buFont typeface="+mj-lt"/>
              <a:buAutoNum type="arabicPeriod"/>
            </a:pPr>
            <a:r>
              <a:rPr lang="en-US" b="1" dirty="0">
                <a:solidFill>
                  <a:srgbClr val="0070C0"/>
                </a:solidFill>
                <a:latin typeface="+mn-lt"/>
              </a:rPr>
              <a:t>If the baby is stable or unstable</a:t>
            </a:r>
          </a:p>
          <a:p>
            <a:pPr marL="457200" indent="-457200">
              <a:lnSpc>
                <a:spcPct val="150000"/>
              </a:lnSpc>
              <a:buFont typeface="+mj-lt"/>
              <a:buAutoNum type="arabicPeriod"/>
            </a:pPr>
            <a:r>
              <a:rPr lang="en-US" b="1" dirty="0">
                <a:solidFill>
                  <a:srgbClr val="0070C0"/>
                </a:solidFill>
                <a:latin typeface="+mn-lt"/>
              </a:rPr>
              <a:t>Measurement – Correct volume</a:t>
            </a:r>
          </a:p>
          <a:p>
            <a:pPr marL="457200" indent="-457200">
              <a:lnSpc>
                <a:spcPct val="150000"/>
              </a:lnSpc>
              <a:buFont typeface="+mj-lt"/>
              <a:buAutoNum type="arabicPeriod"/>
            </a:pPr>
            <a:r>
              <a:rPr lang="en-US" b="1" dirty="0">
                <a:solidFill>
                  <a:srgbClr val="0070C0"/>
                </a:solidFill>
                <a:latin typeface="+mn-lt"/>
              </a:rPr>
              <a:t>Frequency – How often </a:t>
            </a:r>
          </a:p>
          <a:p>
            <a:pPr marL="457200" indent="-457200">
              <a:lnSpc>
                <a:spcPct val="150000"/>
              </a:lnSpc>
              <a:buFont typeface="+mj-lt"/>
              <a:buAutoNum type="arabicPeriod"/>
            </a:pPr>
            <a:r>
              <a:rPr lang="en-US" b="1" dirty="0">
                <a:solidFill>
                  <a:srgbClr val="0070C0"/>
                </a:solidFill>
                <a:latin typeface="+mn-lt"/>
              </a:rPr>
              <a:t>Hunger ques</a:t>
            </a:r>
          </a:p>
        </p:txBody>
      </p:sp>
      <p:sp>
        <p:nvSpPr>
          <p:cNvPr id="17" name="Title 1">
            <a:extLst>
              <a:ext uri="{FF2B5EF4-FFF2-40B4-BE49-F238E27FC236}">
                <a16:creationId xmlns:a16="http://schemas.microsoft.com/office/drawing/2014/main" id="{A159DEE2-6EC4-4EBA-BB20-DED82D9D5A6C}"/>
              </a:ext>
            </a:extLst>
          </p:cNvPr>
          <p:cNvSpPr>
            <a:spLocks noGrp="1"/>
          </p:cNvSpPr>
          <p:nvPr>
            <p:ph type="title"/>
          </p:nvPr>
        </p:nvSpPr>
        <p:spPr>
          <a:xfrm>
            <a:off x="395536" y="309562"/>
            <a:ext cx="8229600" cy="550862"/>
          </a:xfrm>
        </p:spPr>
        <p:txBody>
          <a:bodyPr>
            <a:noAutofit/>
          </a:bodyPr>
          <a:lstStyle/>
          <a:p>
            <a:pPr>
              <a:defRPr/>
            </a:pPr>
            <a:r>
              <a:rPr lang="en-GB" sz="4400" b="1" dirty="0">
                <a:solidFill>
                  <a:srgbClr val="B5400B"/>
                </a:solidFill>
              </a:rPr>
              <a:t>Modes of Feeding</a:t>
            </a:r>
          </a:p>
        </p:txBody>
      </p:sp>
      <p:sp>
        <p:nvSpPr>
          <p:cNvPr id="20" name="Pentagon 3">
            <a:extLst>
              <a:ext uri="{FF2B5EF4-FFF2-40B4-BE49-F238E27FC236}">
                <a16:creationId xmlns:a16="http://schemas.microsoft.com/office/drawing/2014/main" id="{2F746CDB-1F2F-4F29-8866-A09EAE2334F9}"/>
              </a:ext>
            </a:extLst>
          </p:cNvPr>
          <p:cNvSpPr/>
          <p:nvPr/>
        </p:nvSpPr>
        <p:spPr>
          <a:xfrm>
            <a:off x="1" y="0"/>
            <a:ext cx="1187623" cy="284162"/>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Introduction</a:t>
            </a:r>
          </a:p>
        </p:txBody>
      </p:sp>
    </p:spTree>
    <p:extLst>
      <p:ext uri="{BB962C8B-B14F-4D97-AF65-F5344CB8AC3E}">
        <p14:creationId xmlns:p14="http://schemas.microsoft.com/office/powerpoint/2010/main" val="1113718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hape 111">
            <a:extLst>
              <a:ext uri="{FF2B5EF4-FFF2-40B4-BE49-F238E27FC236}">
                <a16:creationId xmlns:a16="http://schemas.microsoft.com/office/drawing/2014/main" id="{72CA16B0-FBE0-4B3B-957A-3E8E4DCDE0DD}"/>
              </a:ext>
            </a:extLst>
          </p:cNvPr>
          <p:cNvSpPr txBox="1">
            <a:spLocks noGrp="1"/>
          </p:cNvSpPr>
          <p:nvPr>
            <p:ph type="title"/>
          </p:nvPr>
        </p:nvSpPr>
        <p:spPr>
          <a:xfrm>
            <a:off x="509588" y="404665"/>
            <a:ext cx="8015287" cy="1241574"/>
          </a:xfrm>
        </p:spPr>
        <p:txBody>
          <a:bodyPr/>
          <a:lstStyle/>
          <a:p>
            <a:pPr eaLnBrk="1" hangingPunct="1">
              <a:spcBef>
                <a:spcPct val="0"/>
              </a:spcBef>
              <a:buClr>
                <a:srgbClr val="97ABBC"/>
              </a:buClr>
              <a:buFont typeface="Raleway"/>
              <a:buNone/>
              <a:defRPr/>
            </a:pPr>
            <a:r>
              <a:rPr lang="en-GB" altLang="en-US" sz="4000" b="1" dirty="0">
                <a:solidFill>
                  <a:srgbClr val="B5400B"/>
                </a:solidFill>
                <a:latin typeface="+mn-lt"/>
                <a:ea typeface="Raleway"/>
                <a:cs typeface="Raleway"/>
                <a:sym typeface="Raleway"/>
              </a:rPr>
              <a:t>Is the baby getting enough feeds?</a:t>
            </a:r>
          </a:p>
        </p:txBody>
      </p:sp>
      <p:sp>
        <p:nvSpPr>
          <p:cNvPr id="3" name="Arrow: Pentagon 2">
            <a:extLst>
              <a:ext uri="{FF2B5EF4-FFF2-40B4-BE49-F238E27FC236}">
                <a16:creationId xmlns:a16="http://schemas.microsoft.com/office/drawing/2014/main" id="{37D9416F-AD3E-4668-A431-FA3F0F2F9FBD}"/>
              </a:ext>
            </a:extLst>
          </p:cNvPr>
          <p:cNvSpPr/>
          <p:nvPr/>
        </p:nvSpPr>
        <p:spPr>
          <a:xfrm>
            <a:off x="1" y="1"/>
            <a:ext cx="1259632" cy="260648"/>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Monitoring </a:t>
            </a:r>
          </a:p>
        </p:txBody>
      </p:sp>
      <p:sp>
        <p:nvSpPr>
          <p:cNvPr id="7" name="TextBox 6">
            <a:extLst>
              <a:ext uri="{FF2B5EF4-FFF2-40B4-BE49-F238E27FC236}">
                <a16:creationId xmlns:a16="http://schemas.microsoft.com/office/drawing/2014/main" id="{E4E84F0E-DFF2-434B-8640-2E530A315A52}"/>
              </a:ext>
            </a:extLst>
          </p:cNvPr>
          <p:cNvSpPr txBox="1"/>
          <p:nvPr/>
        </p:nvSpPr>
        <p:spPr>
          <a:xfrm>
            <a:off x="659274" y="4077072"/>
            <a:ext cx="7081078" cy="2031325"/>
          </a:xfrm>
          <a:prstGeom prst="rect">
            <a:avLst/>
          </a:prstGeom>
          <a:solidFill>
            <a:srgbClr val="F8D8F5"/>
          </a:solidFill>
        </p:spPr>
        <p:txBody>
          <a:bodyPr wrap="square" rtlCol="0">
            <a:spAutoFit/>
          </a:bodyPr>
          <a:lstStyle/>
          <a:p>
            <a:pPr lvl="0"/>
            <a:r>
              <a:rPr lang="en-US" sz="1800" b="1" dirty="0">
                <a:solidFill>
                  <a:srgbClr val="0070C0"/>
                </a:solidFill>
                <a:latin typeface="+mn-lt"/>
              </a:rPr>
              <a:t>Weight Gain Calculation (gms/kg/day)</a:t>
            </a:r>
          </a:p>
          <a:p>
            <a:pPr marL="342900" indent="-342900">
              <a:buFont typeface="Arial" panose="020B0604020202020204" pitchFamily="34" charset="0"/>
              <a:buChar char="•"/>
            </a:pPr>
            <a:r>
              <a:rPr lang="en-US" sz="1800" b="1" dirty="0">
                <a:latin typeface="+mn-lt"/>
              </a:rPr>
              <a:t>Day 8 </a:t>
            </a:r>
            <a:r>
              <a:rPr lang="en-US" sz="1800" dirty="0">
                <a:latin typeface="+mn-lt"/>
              </a:rPr>
              <a:t>– 1.25kg</a:t>
            </a:r>
          </a:p>
          <a:p>
            <a:pPr marL="342900" indent="-342900">
              <a:buFont typeface="Arial" panose="020B0604020202020204" pitchFamily="34" charset="0"/>
              <a:buChar char="•"/>
            </a:pPr>
            <a:r>
              <a:rPr lang="en-US" sz="1800" b="1" dirty="0">
                <a:latin typeface="+mn-lt"/>
              </a:rPr>
              <a:t>Day 10 </a:t>
            </a:r>
            <a:r>
              <a:rPr lang="en-US" sz="1800" dirty="0">
                <a:latin typeface="+mn-lt"/>
              </a:rPr>
              <a:t>– 1.3kg</a:t>
            </a:r>
          </a:p>
          <a:p>
            <a:r>
              <a:rPr lang="en-US" sz="1800" dirty="0">
                <a:latin typeface="+mn-lt"/>
              </a:rPr>
              <a:t>      = {Day 10(grams) – Day 8(grams)} ÷ Day 10(Kg)</a:t>
            </a:r>
          </a:p>
          <a:p>
            <a:r>
              <a:rPr lang="en-US" sz="1800" dirty="0">
                <a:latin typeface="+mn-lt"/>
              </a:rPr>
              <a:t>      = (1300gms – 1250gm) ÷ 1.3kg</a:t>
            </a:r>
          </a:p>
          <a:p>
            <a:r>
              <a:rPr lang="en-US" sz="1800" dirty="0">
                <a:latin typeface="+mn-lt"/>
              </a:rPr>
              <a:t>      = 38.5gms/kg in 2 days</a:t>
            </a:r>
          </a:p>
          <a:p>
            <a:r>
              <a:rPr lang="en-US" sz="1800" dirty="0">
                <a:latin typeface="+mn-lt"/>
              </a:rPr>
              <a:t>      </a:t>
            </a:r>
            <a:r>
              <a:rPr lang="en-US" sz="1800" b="1" dirty="0">
                <a:latin typeface="+mn-lt"/>
              </a:rPr>
              <a:t>= 19.2gms/kg/day</a:t>
            </a:r>
          </a:p>
        </p:txBody>
      </p:sp>
      <p:sp>
        <p:nvSpPr>
          <p:cNvPr id="8" name="TextBox 7">
            <a:extLst>
              <a:ext uri="{FF2B5EF4-FFF2-40B4-BE49-F238E27FC236}">
                <a16:creationId xmlns:a16="http://schemas.microsoft.com/office/drawing/2014/main" id="{4A6EAFA6-9674-4EB0-A281-0BB6D9C7ABF6}"/>
              </a:ext>
            </a:extLst>
          </p:cNvPr>
          <p:cNvSpPr txBox="1"/>
          <p:nvPr/>
        </p:nvSpPr>
        <p:spPr>
          <a:xfrm>
            <a:off x="659274" y="1646239"/>
            <a:ext cx="5352886" cy="2031325"/>
          </a:xfrm>
          <a:prstGeom prst="rect">
            <a:avLst/>
          </a:prstGeom>
          <a:noFill/>
        </p:spPr>
        <p:txBody>
          <a:bodyPr wrap="square" rtlCol="0">
            <a:spAutoFit/>
          </a:bodyPr>
          <a:lstStyle/>
          <a:p>
            <a:r>
              <a:rPr lang="en-US" sz="1800" b="1" dirty="0">
                <a:solidFill>
                  <a:srgbClr val="006BBC"/>
                </a:solidFill>
                <a:latin typeface="+mn-lt"/>
              </a:rPr>
              <a:t>Weight Loss Calculation (%)</a:t>
            </a:r>
          </a:p>
          <a:p>
            <a:pPr marL="342900" indent="-342900">
              <a:buFont typeface="Arial" panose="020B0604020202020204" pitchFamily="34" charset="0"/>
              <a:buChar char="•"/>
            </a:pPr>
            <a:r>
              <a:rPr lang="en-US" sz="1800" b="1" dirty="0">
                <a:latin typeface="+mn-lt"/>
              </a:rPr>
              <a:t>Day 1 =</a:t>
            </a:r>
            <a:r>
              <a:rPr lang="en-US" sz="1800" dirty="0">
                <a:latin typeface="+mn-lt"/>
              </a:rPr>
              <a:t> 1.3kg</a:t>
            </a:r>
          </a:p>
          <a:p>
            <a:pPr marL="342900" indent="-342900">
              <a:buFont typeface="Arial" panose="020B0604020202020204" pitchFamily="34" charset="0"/>
              <a:buChar char="•"/>
            </a:pPr>
            <a:r>
              <a:rPr lang="en-US" sz="1800" b="1" dirty="0">
                <a:latin typeface="+mn-lt"/>
              </a:rPr>
              <a:t>Day 3 </a:t>
            </a:r>
            <a:r>
              <a:rPr lang="en-US" sz="1800" dirty="0">
                <a:latin typeface="+mn-lt"/>
              </a:rPr>
              <a:t>= 1.2kg</a:t>
            </a:r>
          </a:p>
          <a:p>
            <a:r>
              <a:rPr lang="en-US" sz="1800" dirty="0">
                <a:latin typeface="+mn-lt"/>
              </a:rPr>
              <a:t>    = (Day 1 – Day 3)/Day 1 × 100</a:t>
            </a:r>
          </a:p>
          <a:p>
            <a:pPr lvl="0"/>
            <a:r>
              <a:rPr lang="en-US" sz="1800" dirty="0">
                <a:latin typeface="+mn-lt"/>
              </a:rPr>
              <a:t>    = (1.3kg – 1.2kg)/1.3kg × 100</a:t>
            </a:r>
          </a:p>
          <a:p>
            <a:pPr lvl="0"/>
            <a:r>
              <a:rPr lang="en-US" sz="1800" dirty="0">
                <a:latin typeface="+mn-lt"/>
              </a:rPr>
              <a:t>    = 0.1/1.3 × 100</a:t>
            </a:r>
          </a:p>
          <a:p>
            <a:pPr lvl="0"/>
            <a:r>
              <a:rPr lang="en-US" sz="1800" dirty="0">
                <a:latin typeface="+mn-lt"/>
              </a:rPr>
              <a:t>    </a:t>
            </a:r>
            <a:r>
              <a:rPr lang="en-US" sz="1800" b="1" dirty="0">
                <a:latin typeface="+mn-lt"/>
              </a:rPr>
              <a:t>= 7.7% ( divide by 2 days =3.85% per day)</a:t>
            </a:r>
          </a:p>
        </p:txBody>
      </p:sp>
    </p:spTree>
    <p:extLst>
      <p:ext uri="{BB962C8B-B14F-4D97-AF65-F5344CB8AC3E}">
        <p14:creationId xmlns:p14="http://schemas.microsoft.com/office/powerpoint/2010/main" val="959621988"/>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37D9416F-AD3E-4668-A431-FA3F0F2F9FBD}"/>
              </a:ext>
            </a:extLst>
          </p:cNvPr>
          <p:cNvSpPr/>
          <p:nvPr/>
        </p:nvSpPr>
        <p:spPr>
          <a:xfrm>
            <a:off x="0" y="0"/>
            <a:ext cx="1979613" cy="33337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Monitoring Feeds &amp; Fluids</a:t>
            </a:r>
          </a:p>
        </p:txBody>
      </p:sp>
      <p:pic>
        <p:nvPicPr>
          <p:cNvPr id="5" name="Picture 4">
            <a:extLst>
              <a:ext uri="{FF2B5EF4-FFF2-40B4-BE49-F238E27FC236}">
                <a16:creationId xmlns:a16="http://schemas.microsoft.com/office/drawing/2014/main" id="{BD9C25DA-07BB-44DD-BBE8-38C066D4ED87}"/>
              </a:ext>
            </a:extLst>
          </p:cNvPr>
          <p:cNvPicPr>
            <a:picLocks noChangeAspect="1"/>
          </p:cNvPicPr>
          <p:nvPr/>
        </p:nvPicPr>
        <p:blipFill>
          <a:blip r:embed="rId3"/>
          <a:stretch>
            <a:fillRect/>
          </a:stretch>
        </p:blipFill>
        <p:spPr>
          <a:xfrm>
            <a:off x="251520" y="515590"/>
            <a:ext cx="8712968" cy="6297786"/>
          </a:xfrm>
          <a:prstGeom prst="rect">
            <a:avLst/>
          </a:prstGeom>
        </p:spPr>
      </p:pic>
      <p:sp>
        <p:nvSpPr>
          <p:cNvPr id="7" name="Rectangle 6">
            <a:extLst>
              <a:ext uri="{FF2B5EF4-FFF2-40B4-BE49-F238E27FC236}">
                <a16:creationId xmlns:a16="http://schemas.microsoft.com/office/drawing/2014/main" id="{0864C7E0-8EBA-4DAA-A1FD-CED00646DCDD}"/>
              </a:ext>
            </a:extLst>
          </p:cNvPr>
          <p:cNvSpPr/>
          <p:nvPr/>
        </p:nvSpPr>
        <p:spPr>
          <a:xfrm>
            <a:off x="5796136" y="4869160"/>
            <a:ext cx="2016224" cy="15841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800D039A-068A-4D3C-8DEE-6126E641D841}"/>
              </a:ext>
            </a:extLst>
          </p:cNvPr>
          <p:cNvSpPr/>
          <p:nvPr/>
        </p:nvSpPr>
        <p:spPr>
          <a:xfrm>
            <a:off x="2987824" y="3284983"/>
            <a:ext cx="5760640" cy="1406351"/>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8C25DE61-E1D9-4ECC-BF81-501DBA42DA9D}"/>
              </a:ext>
            </a:extLst>
          </p:cNvPr>
          <p:cNvSpPr/>
          <p:nvPr/>
        </p:nvSpPr>
        <p:spPr>
          <a:xfrm>
            <a:off x="2987824" y="1124744"/>
            <a:ext cx="5760640" cy="144016"/>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B6EE11AE-43C4-471E-A7A3-611E8922BCD2}"/>
              </a:ext>
            </a:extLst>
          </p:cNvPr>
          <p:cNvSpPr/>
          <p:nvPr/>
        </p:nvSpPr>
        <p:spPr>
          <a:xfrm>
            <a:off x="395536" y="1106004"/>
            <a:ext cx="2592288" cy="3763156"/>
          </a:xfrm>
          <a:prstGeom prst="rect">
            <a:avLst/>
          </a:prstGeom>
          <a:noFill/>
          <a:ln w="28575">
            <a:solidFill>
              <a:srgbClr val="008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43002645-4BFB-45F5-85A2-2849146FECF3}"/>
              </a:ext>
            </a:extLst>
          </p:cNvPr>
          <p:cNvSpPr/>
          <p:nvPr/>
        </p:nvSpPr>
        <p:spPr>
          <a:xfrm>
            <a:off x="7236296" y="657052"/>
            <a:ext cx="1514276" cy="144016"/>
          </a:xfrm>
          <a:prstGeom prst="rect">
            <a:avLst/>
          </a:prstGeom>
          <a:noFill/>
          <a:ln w="28575">
            <a:solidFill>
              <a:srgbClr val="008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8DFC9F4F-2E3B-4E95-9C97-52441A04D17A}"/>
              </a:ext>
            </a:extLst>
          </p:cNvPr>
          <p:cNvSpPr/>
          <p:nvPr/>
        </p:nvSpPr>
        <p:spPr>
          <a:xfrm>
            <a:off x="395536" y="961988"/>
            <a:ext cx="2088232" cy="144016"/>
          </a:xfrm>
          <a:prstGeom prst="rect">
            <a:avLst/>
          </a:prstGeom>
          <a:noFill/>
          <a:ln w="28575">
            <a:solidFill>
              <a:srgbClr val="008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8796AFA0-3A51-4F7A-A1BE-C7943F9200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621"/>
          <a:stretch/>
        </p:blipFill>
        <p:spPr>
          <a:xfrm>
            <a:off x="3870" y="6561661"/>
            <a:ext cx="391666" cy="184981"/>
          </a:xfrm>
          <a:prstGeom prst="rect">
            <a:avLst/>
          </a:prstGeom>
        </p:spPr>
      </p:pic>
    </p:spTree>
    <p:extLst>
      <p:ext uri="{BB962C8B-B14F-4D97-AF65-F5344CB8AC3E}">
        <p14:creationId xmlns:p14="http://schemas.microsoft.com/office/powerpoint/2010/main" val="565115615"/>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C3FECA9F-0D5F-4C7C-BD81-6E60E30D6F00}"/>
              </a:ext>
            </a:extLst>
          </p:cNvPr>
          <p:cNvSpPr txBox="1">
            <a:spLocks noGrp="1" noChangeArrowheads="1"/>
          </p:cNvSpPr>
          <p:nvPr>
            <p:ph type="title"/>
          </p:nvPr>
        </p:nvSpPr>
        <p:spPr>
          <a:xfrm>
            <a:off x="507729" y="459168"/>
            <a:ext cx="7877175" cy="674688"/>
          </a:xfrm>
        </p:spPr>
        <p:txBody>
          <a:bodyPr/>
          <a:lstStyle/>
          <a:p>
            <a:pPr>
              <a:spcBef>
                <a:spcPct val="0"/>
              </a:spcBef>
            </a:pPr>
            <a:r>
              <a:rPr lang="en-GB" altLang="en-US" sz="4400" b="1" dirty="0">
                <a:solidFill>
                  <a:srgbClr val="0070C0"/>
                </a:solidFill>
                <a:latin typeface="Arial" panose="020B0604020202020204" pitchFamily="34" charset="0"/>
                <a:cs typeface="Arial" panose="020B0604020202020204" pitchFamily="34" charset="0"/>
              </a:rPr>
              <a:t>Questions</a:t>
            </a:r>
          </a:p>
        </p:txBody>
      </p:sp>
      <p:sp>
        <p:nvSpPr>
          <p:cNvPr id="3" name="Rectangle 2">
            <a:extLst>
              <a:ext uri="{FF2B5EF4-FFF2-40B4-BE49-F238E27FC236}">
                <a16:creationId xmlns:a16="http://schemas.microsoft.com/office/drawing/2014/main" id="{1683A67A-D739-4B82-BDED-538865C9E4B2}"/>
              </a:ext>
            </a:extLst>
          </p:cNvPr>
          <p:cNvSpPr/>
          <p:nvPr/>
        </p:nvSpPr>
        <p:spPr>
          <a:xfrm>
            <a:off x="0" y="0"/>
            <a:ext cx="1331913" cy="260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Questions</a:t>
            </a:r>
          </a:p>
        </p:txBody>
      </p:sp>
      <p:sp>
        <p:nvSpPr>
          <p:cNvPr id="4" name="Rectangle 3">
            <a:extLst>
              <a:ext uri="{FF2B5EF4-FFF2-40B4-BE49-F238E27FC236}">
                <a16:creationId xmlns:a16="http://schemas.microsoft.com/office/drawing/2014/main" id="{18E2D1D0-7F13-4317-8087-8F105A6CA0B2}"/>
              </a:ext>
            </a:extLst>
          </p:cNvPr>
          <p:cNvSpPr/>
          <p:nvPr/>
        </p:nvSpPr>
        <p:spPr>
          <a:xfrm>
            <a:off x="504825" y="1125538"/>
            <a:ext cx="8326438" cy="577850"/>
          </a:xfrm>
          <a:prstGeom prst="rect">
            <a:avLst/>
          </a:prstGeom>
        </p:spPr>
        <p:txBody>
          <a:bodyPr>
            <a:spAutoFit/>
          </a:bodyPr>
          <a:lstStyle/>
          <a:p>
            <a:pPr marL="342900" marR="0" lvl="0" indent="-34290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panose="020B0604020202020204" pitchFamily="34" charset="0"/>
            </a:endParaRPr>
          </a:p>
        </p:txBody>
      </p:sp>
    </p:spTree>
    <p:extLst>
      <p:ext uri="{BB962C8B-B14F-4D97-AF65-F5344CB8AC3E}">
        <p14:creationId xmlns:p14="http://schemas.microsoft.com/office/powerpoint/2010/main" val="2219787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C3FECA9F-0D5F-4C7C-BD81-6E60E30D6F00}"/>
              </a:ext>
            </a:extLst>
          </p:cNvPr>
          <p:cNvSpPr txBox="1">
            <a:spLocks noGrp="1" noChangeArrowheads="1"/>
          </p:cNvSpPr>
          <p:nvPr>
            <p:ph type="title"/>
          </p:nvPr>
        </p:nvSpPr>
        <p:spPr>
          <a:xfrm>
            <a:off x="507729" y="459168"/>
            <a:ext cx="7877175" cy="674688"/>
          </a:xfrm>
        </p:spPr>
        <p:txBody>
          <a:bodyPr/>
          <a:lstStyle/>
          <a:p>
            <a:pPr>
              <a:spcBef>
                <a:spcPct val="0"/>
              </a:spcBef>
            </a:pPr>
            <a:r>
              <a:rPr lang="en-GB" altLang="en-US" sz="4400" b="1" dirty="0">
                <a:solidFill>
                  <a:srgbClr val="0070C0"/>
                </a:solidFill>
                <a:latin typeface="Arial" panose="020B0604020202020204" pitchFamily="34" charset="0"/>
                <a:cs typeface="Arial" panose="020B0604020202020204" pitchFamily="34" charset="0"/>
              </a:rPr>
              <a:t>Summary</a:t>
            </a:r>
          </a:p>
        </p:txBody>
      </p:sp>
      <p:sp>
        <p:nvSpPr>
          <p:cNvPr id="3" name="Rectangle 2">
            <a:extLst>
              <a:ext uri="{FF2B5EF4-FFF2-40B4-BE49-F238E27FC236}">
                <a16:creationId xmlns:a16="http://schemas.microsoft.com/office/drawing/2014/main" id="{1683A67A-D739-4B82-BDED-538865C9E4B2}"/>
              </a:ext>
            </a:extLst>
          </p:cNvPr>
          <p:cNvSpPr/>
          <p:nvPr/>
        </p:nvSpPr>
        <p:spPr>
          <a:xfrm>
            <a:off x="0" y="0"/>
            <a:ext cx="1331913" cy="260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Summary</a:t>
            </a:r>
          </a:p>
        </p:txBody>
      </p:sp>
      <p:sp>
        <p:nvSpPr>
          <p:cNvPr id="4" name="Rectangle 3">
            <a:extLst>
              <a:ext uri="{FF2B5EF4-FFF2-40B4-BE49-F238E27FC236}">
                <a16:creationId xmlns:a16="http://schemas.microsoft.com/office/drawing/2014/main" id="{18E2D1D0-7F13-4317-8087-8F105A6CA0B2}"/>
              </a:ext>
            </a:extLst>
          </p:cNvPr>
          <p:cNvSpPr/>
          <p:nvPr/>
        </p:nvSpPr>
        <p:spPr>
          <a:xfrm>
            <a:off x="504825" y="1125538"/>
            <a:ext cx="8326438" cy="577850"/>
          </a:xfrm>
          <a:prstGeom prst="rect">
            <a:avLst/>
          </a:prstGeom>
        </p:spPr>
        <p:txBody>
          <a:bodyPr>
            <a:spAutoFit/>
          </a:bodyPr>
          <a:lstStyle/>
          <a:p>
            <a:pPr marL="342900" marR="0" lvl="0" indent="-34290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panose="020B0604020202020204" pitchFamily="34" charset="0"/>
            </a:endParaRPr>
          </a:p>
        </p:txBody>
      </p:sp>
      <p:sp>
        <p:nvSpPr>
          <p:cNvPr id="2" name="Rectangle 1">
            <a:extLst>
              <a:ext uri="{FF2B5EF4-FFF2-40B4-BE49-F238E27FC236}">
                <a16:creationId xmlns:a16="http://schemas.microsoft.com/office/drawing/2014/main" id="{47903D5B-503C-44B5-BF97-FD884217746A}"/>
              </a:ext>
            </a:extLst>
          </p:cNvPr>
          <p:cNvSpPr/>
          <p:nvPr/>
        </p:nvSpPr>
        <p:spPr>
          <a:xfrm>
            <a:off x="504825" y="1125538"/>
            <a:ext cx="7877175" cy="5563831"/>
          </a:xfrm>
          <a:prstGeom prst="rect">
            <a:avLst/>
          </a:prstGeom>
        </p:spPr>
        <p:txBody>
          <a:bodyPr wrap="square">
            <a:spAutoFit/>
          </a:bodyPr>
          <a:lstStyle/>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Breastfeeding is the best option</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lang="en-US" sz="2800" dirty="0">
                <a:solidFill>
                  <a:srgbClr val="000000"/>
                </a:solidFill>
                <a:latin typeface="Arial"/>
              </a:rPr>
              <a:t>Use the correct volumes of feeds and fluids</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Gastric residual monitoring is not recommended</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Use the comprehensive newborn monitoring chart to monitor newborn feeds and fluids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34086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EE2BA-EB3D-42EE-9A8B-B8F99CC5CE0A}"/>
              </a:ext>
            </a:extLst>
          </p:cNvPr>
          <p:cNvSpPr>
            <a:spLocks noGrp="1"/>
          </p:cNvSpPr>
          <p:nvPr>
            <p:ph type="title"/>
          </p:nvPr>
        </p:nvSpPr>
        <p:spPr>
          <a:xfrm>
            <a:off x="395536" y="309562"/>
            <a:ext cx="8229600" cy="550862"/>
          </a:xfrm>
        </p:spPr>
        <p:txBody>
          <a:bodyPr>
            <a:normAutofit fontScale="90000"/>
          </a:bodyPr>
          <a:lstStyle/>
          <a:p>
            <a:pPr>
              <a:defRPr/>
            </a:pPr>
            <a:r>
              <a:rPr lang="en-GB" b="1" dirty="0">
                <a:solidFill>
                  <a:srgbClr val="B5400B"/>
                </a:solidFill>
              </a:rPr>
              <a:t>Neonatal Feeding Recommendations</a:t>
            </a:r>
          </a:p>
        </p:txBody>
      </p:sp>
      <p:sp>
        <p:nvSpPr>
          <p:cNvPr id="7" name="Rectangle: Rounded Corners 6">
            <a:extLst>
              <a:ext uri="{FF2B5EF4-FFF2-40B4-BE49-F238E27FC236}">
                <a16:creationId xmlns:a16="http://schemas.microsoft.com/office/drawing/2014/main" id="{697EB5ED-C0AA-4FD9-B405-CC47A0DAA86C}"/>
              </a:ext>
            </a:extLst>
          </p:cNvPr>
          <p:cNvSpPr/>
          <p:nvPr/>
        </p:nvSpPr>
        <p:spPr>
          <a:xfrm>
            <a:off x="593812" y="1108074"/>
            <a:ext cx="4391025" cy="55086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Arial"/>
                <a:ea typeface="+mn-ea"/>
                <a:cs typeface="+mn-cs"/>
              </a:rPr>
              <a:t>Can breastfeed? </a:t>
            </a:r>
          </a:p>
        </p:txBody>
      </p:sp>
      <p:sp>
        <p:nvSpPr>
          <p:cNvPr id="10" name="Rectangle: Rounded Corners 9">
            <a:extLst>
              <a:ext uri="{FF2B5EF4-FFF2-40B4-BE49-F238E27FC236}">
                <a16:creationId xmlns:a16="http://schemas.microsoft.com/office/drawing/2014/main" id="{401B3493-73AC-4240-B364-D006883AA621}"/>
              </a:ext>
            </a:extLst>
          </p:cNvPr>
          <p:cNvSpPr/>
          <p:nvPr/>
        </p:nvSpPr>
        <p:spPr>
          <a:xfrm>
            <a:off x="681038" y="2406650"/>
            <a:ext cx="4391025" cy="54133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Arial"/>
                <a:ea typeface="+mn-ea"/>
                <a:cs typeface="+mn-cs"/>
              </a:rPr>
              <a:t>Is newborn stable? </a:t>
            </a:r>
          </a:p>
        </p:txBody>
      </p:sp>
      <p:sp>
        <p:nvSpPr>
          <p:cNvPr id="31" name="Rectangle: Rounded Corners 30">
            <a:extLst>
              <a:ext uri="{FF2B5EF4-FFF2-40B4-BE49-F238E27FC236}">
                <a16:creationId xmlns:a16="http://schemas.microsoft.com/office/drawing/2014/main" id="{290A9A15-3C61-492E-A7CD-9D8F78E061C7}"/>
              </a:ext>
            </a:extLst>
          </p:cNvPr>
          <p:cNvSpPr/>
          <p:nvPr/>
        </p:nvSpPr>
        <p:spPr>
          <a:xfrm>
            <a:off x="681038" y="3695701"/>
            <a:ext cx="5919886" cy="106838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Arial"/>
                <a:ea typeface="+mn-ea"/>
                <a:cs typeface="+mn-cs"/>
              </a:rPr>
              <a:t>Day 1: 10% Dextrose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Arial"/>
                <a:ea typeface="+mn-ea"/>
                <a:cs typeface="+mn-cs"/>
              </a:rPr>
              <a:t>Day 2 : Start EBM(30mls/kg/day), reduce IVF</a:t>
            </a:r>
          </a:p>
        </p:txBody>
      </p:sp>
      <p:sp>
        <p:nvSpPr>
          <p:cNvPr id="160778" name="TextBox 32">
            <a:extLst>
              <a:ext uri="{FF2B5EF4-FFF2-40B4-BE49-F238E27FC236}">
                <a16:creationId xmlns:a16="http://schemas.microsoft.com/office/drawing/2014/main" id="{923F41D9-A5FE-465B-B8FC-487B47F6954D}"/>
              </a:ext>
            </a:extLst>
          </p:cNvPr>
          <p:cNvSpPr txBox="1">
            <a:spLocks noChangeArrowheads="1"/>
          </p:cNvSpPr>
          <p:nvPr/>
        </p:nvSpPr>
        <p:spPr bwMode="auto">
          <a:xfrm>
            <a:off x="725624" y="4884559"/>
            <a:ext cx="2915357" cy="1569660"/>
          </a:xfrm>
          <a:prstGeom prst="rect">
            <a:avLst/>
          </a:prstGeom>
          <a:noFill/>
          <a:ln w="28575">
            <a:solidFill>
              <a:srgbClr val="0070C0"/>
            </a:solidFill>
            <a:prstDash val="sysDot"/>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600" b="1" i="1" dirty="0">
                <a:solidFill>
                  <a:srgbClr val="292934"/>
                </a:solidFill>
                <a:latin typeface="+mn-lt"/>
              </a:rPr>
              <a:t>Characteristics of u</a:t>
            </a:r>
            <a:r>
              <a:rPr kumimoji="0" lang="en-US" altLang="en-US" sz="1600" b="1" i="1" u="none" strike="noStrike" kern="1200" cap="none" spc="0" normalizeH="0" baseline="0" noProof="0" dirty="0" err="1">
                <a:ln>
                  <a:noFill/>
                </a:ln>
                <a:solidFill>
                  <a:srgbClr val="292934"/>
                </a:solidFill>
                <a:effectLst/>
                <a:uLnTx/>
                <a:uFillTx/>
                <a:latin typeface="+mn-lt"/>
                <a:ea typeface="+mn-ea"/>
                <a:cs typeface="+mn-cs"/>
              </a:rPr>
              <a:t>nstable</a:t>
            </a:r>
            <a:r>
              <a:rPr kumimoji="0" lang="en-US" altLang="en-US" sz="1600" b="1" i="1" u="none" strike="noStrike" kern="1200" cap="none" spc="0" normalizeH="0" baseline="0" noProof="0" dirty="0">
                <a:ln>
                  <a:noFill/>
                </a:ln>
                <a:solidFill>
                  <a:srgbClr val="292934"/>
                </a:solidFill>
                <a:effectLst/>
                <a:uLnTx/>
                <a:uFillTx/>
                <a:latin typeface="+mn-lt"/>
                <a:ea typeface="+mn-ea"/>
                <a:cs typeface="+mn-cs"/>
              </a:rPr>
              <a:t> newborns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i="1" u="none" strike="noStrike" kern="1200" cap="none" spc="0" normalizeH="0" baseline="0" noProof="0" dirty="0">
                <a:ln>
                  <a:noFill/>
                </a:ln>
                <a:solidFill>
                  <a:srgbClr val="292934"/>
                </a:solidFill>
                <a:effectLst/>
                <a:uLnTx/>
                <a:uFillTx/>
                <a:latin typeface="+mn-lt"/>
                <a:ea typeface="+mn-ea"/>
                <a:cs typeface="+mn-cs"/>
              </a:rPr>
              <a:t>Convulsions, Unconscious, Severe respiratory distress evidenced by severe drawing, Absent bowel sounds </a:t>
            </a:r>
            <a:endParaRPr kumimoji="0" lang="en-GB" altLang="en-US" sz="1600" i="1" u="none" strike="noStrike" kern="1200" cap="none" spc="0" normalizeH="0" baseline="0" noProof="0" dirty="0">
              <a:ln>
                <a:noFill/>
              </a:ln>
              <a:solidFill>
                <a:srgbClr val="292934"/>
              </a:solidFill>
              <a:effectLst/>
              <a:uLnTx/>
              <a:uFillTx/>
              <a:latin typeface="+mn-lt"/>
              <a:ea typeface="+mn-ea"/>
              <a:cs typeface="+mn-cs"/>
            </a:endParaRPr>
          </a:p>
        </p:txBody>
      </p:sp>
      <p:sp>
        <p:nvSpPr>
          <p:cNvPr id="35" name="TextBox 34">
            <a:extLst>
              <a:ext uri="{FF2B5EF4-FFF2-40B4-BE49-F238E27FC236}">
                <a16:creationId xmlns:a16="http://schemas.microsoft.com/office/drawing/2014/main" id="{1F0FD8E6-6156-4987-A450-E8F2373BF6DE}"/>
              </a:ext>
            </a:extLst>
          </p:cNvPr>
          <p:cNvSpPr txBox="1"/>
          <p:nvPr/>
        </p:nvSpPr>
        <p:spPr>
          <a:xfrm>
            <a:off x="3852416" y="5069225"/>
            <a:ext cx="5040064" cy="1200329"/>
          </a:xfrm>
          <a:prstGeom prst="rect">
            <a:avLst/>
          </a:prstGeom>
          <a:solidFill>
            <a:srgbClr val="0070C0"/>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mn-lt"/>
                <a:ea typeface="+mn-ea"/>
                <a:cs typeface="+mn-cs"/>
              </a:rPr>
              <a:t>EBM/Fluid volume on Day 1 of life based on weight: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mn-lt"/>
                <a:ea typeface="+mn-ea"/>
                <a:cs typeface="+mn-cs"/>
              </a:rPr>
              <a:t>Less than 1500gms - 80mls/kg/day </a:t>
            </a:r>
          </a:p>
          <a:p>
            <a:pPr marL="0" marR="0" lvl="0" indent="0" algn="l" defTabSz="914400" rtl="0" eaLnBrk="0" fontAlgn="base" latinLnBrk="0" hangingPunct="0">
              <a:lnSpc>
                <a:spcPct val="100000"/>
              </a:lnSpc>
              <a:spcBef>
                <a:spcPct val="0"/>
              </a:spcBef>
              <a:spcAft>
                <a:spcPct val="0"/>
              </a:spcAft>
              <a:buClrTx/>
              <a:buSzTx/>
              <a:buFontTx/>
              <a:buNone/>
              <a:tabLst/>
              <a:defRPr/>
            </a:pPr>
            <a:r>
              <a:rPr lang="en-GB" sz="1800" dirty="0">
                <a:solidFill>
                  <a:schemeClr val="bg1"/>
                </a:solidFill>
                <a:latin typeface="+mn-lt"/>
              </a:rPr>
              <a:t>More than or Equal to </a:t>
            </a:r>
            <a:r>
              <a:rPr kumimoji="0" lang="en-GB" sz="1800" b="0" i="0" u="none" strike="noStrike" kern="1200" cap="none" spc="0" normalizeH="0" baseline="0" noProof="0" dirty="0">
                <a:ln>
                  <a:noFill/>
                </a:ln>
                <a:solidFill>
                  <a:schemeClr val="bg1"/>
                </a:solidFill>
                <a:effectLst/>
                <a:uLnTx/>
                <a:uFillTx/>
                <a:latin typeface="+mn-lt"/>
                <a:ea typeface="+mn-ea"/>
                <a:cs typeface="+mn-cs"/>
              </a:rPr>
              <a:t>1500gms – 60mls/kg/day </a:t>
            </a:r>
          </a:p>
        </p:txBody>
      </p:sp>
      <p:sp>
        <p:nvSpPr>
          <p:cNvPr id="216076" name="TextBox 35">
            <a:extLst>
              <a:ext uri="{FF2B5EF4-FFF2-40B4-BE49-F238E27FC236}">
                <a16:creationId xmlns:a16="http://schemas.microsoft.com/office/drawing/2014/main" id="{11DC4622-C2F4-4651-A550-B02158DAAAF7}"/>
              </a:ext>
            </a:extLst>
          </p:cNvPr>
          <p:cNvSpPr txBox="1">
            <a:spLocks noChangeArrowheads="1"/>
          </p:cNvSpPr>
          <p:nvPr/>
        </p:nvSpPr>
        <p:spPr bwMode="auto">
          <a:xfrm>
            <a:off x="6372448" y="1169662"/>
            <a:ext cx="19018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292934"/>
                </a:solidFill>
                <a:effectLst/>
                <a:uLnTx/>
                <a:uFillTx/>
                <a:latin typeface="+mn-lt"/>
                <a:ea typeface="+mn-ea"/>
                <a:cs typeface="+mn-cs"/>
              </a:rPr>
              <a:t>Breastfeed </a:t>
            </a:r>
          </a:p>
        </p:txBody>
      </p:sp>
      <p:sp>
        <p:nvSpPr>
          <p:cNvPr id="4" name="Pentagon 3">
            <a:extLst>
              <a:ext uri="{FF2B5EF4-FFF2-40B4-BE49-F238E27FC236}">
                <a16:creationId xmlns:a16="http://schemas.microsoft.com/office/drawing/2014/main" id="{D0A8210B-ED8E-475D-AE83-E31D36557832}"/>
              </a:ext>
            </a:extLst>
          </p:cNvPr>
          <p:cNvSpPr/>
          <p:nvPr/>
        </p:nvSpPr>
        <p:spPr>
          <a:xfrm>
            <a:off x="1" y="0"/>
            <a:ext cx="1187623" cy="284162"/>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Introduction</a:t>
            </a:r>
          </a:p>
        </p:txBody>
      </p:sp>
      <p:sp>
        <p:nvSpPr>
          <p:cNvPr id="15" name="TextBox 35">
            <a:extLst>
              <a:ext uri="{FF2B5EF4-FFF2-40B4-BE49-F238E27FC236}">
                <a16:creationId xmlns:a16="http://schemas.microsoft.com/office/drawing/2014/main" id="{894A5D77-DA7A-4C60-89D2-7FB2967D1EBF}"/>
              </a:ext>
            </a:extLst>
          </p:cNvPr>
          <p:cNvSpPr txBox="1">
            <a:spLocks noChangeArrowheads="1"/>
          </p:cNvSpPr>
          <p:nvPr/>
        </p:nvSpPr>
        <p:spPr bwMode="auto">
          <a:xfrm>
            <a:off x="6447928" y="2477263"/>
            <a:ext cx="28083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292934"/>
                </a:solidFill>
                <a:effectLst/>
                <a:uLnTx/>
                <a:uFillTx/>
                <a:latin typeface="+mn-lt"/>
                <a:ea typeface="+mn-ea"/>
                <a:cs typeface="+mn-cs"/>
              </a:rPr>
              <a:t>Expressed Breast Milk</a:t>
            </a:r>
          </a:p>
        </p:txBody>
      </p:sp>
      <p:grpSp>
        <p:nvGrpSpPr>
          <p:cNvPr id="19" name="Group 18">
            <a:extLst>
              <a:ext uri="{FF2B5EF4-FFF2-40B4-BE49-F238E27FC236}">
                <a16:creationId xmlns:a16="http://schemas.microsoft.com/office/drawing/2014/main" id="{777B00C3-9B63-461F-A871-882D67B23674}"/>
              </a:ext>
            </a:extLst>
          </p:cNvPr>
          <p:cNvGrpSpPr/>
          <p:nvPr/>
        </p:nvGrpSpPr>
        <p:grpSpPr>
          <a:xfrm>
            <a:off x="4984837" y="1188610"/>
            <a:ext cx="1459371" cy="369332"/>
            <a:chOff x="4984837" y="1188610"/>
            <a:chExt cx="1459371" cy="369332"/>
          </a:xfrm>
        </p:grpSpPr>
        <p:cxnSp>
          <p:nvCxnSpPr>
            <p:cNvPr id="5" name="Straight Arrow Connector 4">
              <a:extLst>
                <a:ext uri="{FF2B5EF4-FFF2-40B4-BE49-F238E27FC236}">
                  <a16:creationId xmlns:a16="http://schemas.microsoft.com/office/drawing/2014/main" id="{E3471C8F-2237-4319-B8E5-BE67761A0000}"/>
                </a:ext>
              </a:extLst>
            </p:cNvPr>
            <p:cNvCxnSpPr>
              <a:cxnSpLocks/>
              <a:stCxn id="7" idx="3"/>
            </p:cNvCxnSpPr>
            <p:nvPr/>
          </p:nvCxnSpPr>
          <p:spPr>
            <a:xfrm flipV="1">
              <a:off x="4984837" y="1383504"/>
              <a:ext cx="1459371" cy="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2B67CA0-A00E-461E-BA31-88D64609E5F5}"/>
                </a:ext>
              </a:extLst>
            </p:cNvPr>
            <p:cNvSpPr txBox="1"/>
            <p:nvPr/>
          </p:nvSpPr>
          <p:spPr>
            <a:xfrm>
              <a:off x="5378152" y="1188610"/>
              <a:ext cx="672741" cy="369332"/>
            </a:xfrm>
            <a:prstGeom prst="rect">
              <a:avLst/>
            </a:prstGeom>
            <a:solidFill>
              <a:schemeClr val="bg1"/>
            </a:solidFill>
          </p:spPr>
          <p:txBody>
            <a:bodyPr wrap="square" rtlCol="0">
              <a:spAutoFit/>
            </a:bodyPr>
            <a:lstStyle/>
            <a:p>
              <a:pPr algn="ctr"/>
              <a:r>
                <a:rPr lang="en-US" sz="1800" dirty="0">
                  <a:latin typeface="+mn-lt"/>
                </a:rPr>
                <a:t>Yes</a:t>
              </a:r>
            </a:p>
          </p:txBody>
        </p:sp>
      </p:grpSp>
      <p:grpSp>
        <p:nvGrpSpPr>
          <p:cNvPr id="26" name="Group 25">
            <a:extLst>
              <a:ext uri="{FF2B5EF4-FFF2-40B4-BE49-F238E27FC236}">
                <a16:creationId xmlns:a16="http://schemas.microsoft.com/office/drawing/2014/main" id="{C46B0926-3C30-4970-84D5-133D0549FAF9}"/>
              </a:ext>
            </a:extLst>
          </p:cNvPr>
          <p:cNvGrpSpPr/>
          <p:nvPr/>
        </p:nvGrpSpPr>
        <p:grpSpPr>
          <a:xfrm>
            <a:off x="5075089" y="2492652"/>
            <a:ext cx="1459371" cy="369332"/>
            <a:chOff x="4984837" y="1188610"/>
            <a:chExt cx="1459371" cy="369332"/>
          </a:xfrm>
        </p:grpSpPr>
        <p:cxnSp>
          <p:nvCxnSpPr>
            <p:cNvPr id="27" name="Straight Arrow Connector 26">
              <a:extLst>
                <a:ext uri="{FF2B5EF4-FFF2-40B4-BE49-F238E27FC236}">
                  <a16:creationId xmlns:a16="http://schemas.microsoft.com/office/drawing/2014/main" id="{6CFEC14C-83E2-4541-AD72-BD36E4BBCDBF}"/>
                </a:ext>
              </a:extLst>
            </p:cNvPr>
            <p:cNvCxnSpPr>
              <a:cxnSpLocks/>
            </p:cNvCxnSpPr>
            <p:nvPr/>
          </p:nvCxnSpPr>
          <p:spPr>
            <a:xfrm flipV="1">
              <a:off x="4984837" y="1383504"/>
              <a:ext cx="1459371" cy="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7F13A9B-9C57-46F6-8F92-4FFCBE1E12E4}"/>
                </a:ext>
              </a:extLst>
            </p:cNvPr>
            <p:cNvSpPr txBox="1"/>
            <p:nvPr/>
          </p:nvSpPr>
          <p:spPr>
            <a:xfrm>
              <a:off x="5378152" y="1188610"/>
              <a:ext cx="672741" cy="369332"/>
            </a:xfrm>
            <a:prstGeom prst="rect">
              <a:avLst/>
            </a:prstGeom>
            <a:solidFill>
              <a:schemeClr val="bg1"/>
            </a:solidFill>
          </p:spPr>
          <p:txBody>
            <a:bodyPr wrap="square" rtlCol="0">
              <a:spAutoFit/>
            </a:bodyPr>
            <a:lstStyle/>
            <a:p>
              <a:pPr algn="ctr"/>
              <a:r>
                <a:rPr lang="en-US" sz="1800" dirty="0">
                  <a:latin typeface="+mn-lt"/>
                </a:rPr>
                <a:t>Yes</a:t>
              </a:r>
            </a:p>
          </p:txBody>
        </p:sp>
      </p:grpSp>
      <p:grpSp>
        <p:nvGrpSpPr>
          <p:cNvPr id="21" name="Group 20">
            <a:extLst>
              <a:ext uri="{FF2B5EF4-FFF2-40B4-BE49-F238E27FC236}">
                <a16:creationId xmlns:a16="http://schemas.microsoft.com/office/drawing/2014/main" id="{ECFAC9FC-5FF3-4095-B03D-D067084E5017}"/>
              </a:ext>
            </a:extLst>
          </p:cNvPr>
          <p:cNvGrpSpPr/>
          <p:nvPr/>
        </p:nvGrpSpPr>
        <p:grpSpPr>
          <a:xfrm>
            <a:off x="2452953" y="1648554"/>
            <a:ext cx="672741" cy="758096"/>
            <a:chOff x="2540179" y="1648554"/>
            <a:chExt cx="672741" cy="758096"/>
          </a:xfrm>
        </p:grpSpPr>
        <p:cxnSp>
          <p:nvCxnSpPr>
            <p:cNvPr id="32" name="Straight Arrow Connector 31">
              <a:extLst>
                <a:ext uri="{FF2B5EF4-FFF2-40B4-BE49-F238E27FC236}">
                  <a16:creationId xmlns:a16="http://schemas.microsoft.com/office/drawing/2014/main" id="{8455CF07-C806-4C3E-9B3F-54772015781F}"/>
                </a:ext>
              </a:extLst>
            </p:cNvPr>
            <p:cNvCxnSpPr>
              <a:cxnSpLocks/>
              <a:endCxn id="10" idx="0"/>
            </p:cNvCxnSpPr>
            <p:nvPr/>
          </p:nvCxnSpPr>
          <p:spPr>
            <a:xfrm>
              <a:off x="2866320" y="1648554"/>
              <a:ext cx="10231" cy="75809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15D43C4-7FBA-4C05-98FA-929F7262B12B}"/>
                </a:ext>
              </a:extLst>
            </p:cNvPr>
            <p:cNvSpPr txBox="1"/>
            <p:nvPr/>
          </p:nvSpPr>
          <p:spPr>
            <a:xfrm>
              <a:off x="2540179" y="1805126"/>
              <a:ext cx="672741" cy="369332"/>
            </a:xfrm>
            <a:prstGeom prst="rect">
              <a:avLst/>
            </a:prstGeom>
            <a:solidFill>
              <a:schemeClr val="bg1"/>
            </a:solidFill>
          </p:spPr>
          <p:txBody>
            <a:bodyPr wrap="square" rtlCol="0">
              <a:spAutoFit/>
            </a:bodyPr>
            <a:lstStyle/>
            <a:p>
              <a:pPr algn="ctr"/>
              <a:r>
                <a:rPr lang="en-US" sz="1800" dirty="0">
                  <a:latin typeface="+mn-lt"/>
                </a:rPr>
                <a:t>No</a:t>
              </a:r>
            </a:p>
          </p:txBody>
        </p:sp>
      </p:grpSp>
      <p:grpSp>
        <p:nvGrpSpPr>
          <p:cNvPr id="36" name="Group 35">
            <a:extLst>
              <a:ext uri="{FF2B5EF4-FFF2-40B4-BE49-F238E27FC236}">
                <a16:creationId xmlns:a16="http://schemas.microsoft.com/office/drawing/2014/main" id="{118302A5-67F9-4F6B-881F-B9D5BDD4E889}"/>
              </a:ext>
            </a:extLst>
          </p:cNvPr>
          <p:cNvGrpSpPr/>
          <p:nvPr/>
        </p:nvGrpSpPr>
        <p:grpSpPr>
          <a:xfrm>
            <a:off x="2452953" y="2942796"/>
            <a:ext cx="672741" cy="758096"/>
            <a:chOff x="2540179" y="1648554"/>
            <a:chExt cx="672741" cy="758096"/>
          </a:xfrm>
        </p:grpSpPr>
        <p:cxnSp>
          <p:nvCxnSpPr>
            <p:cNvPr id="37" name="Straight Arrow Connector 36">
              <a:extLst>
                <a:ext uri="{FF2B5EF4-FFF2-40B4-BE49-F238E27FC236}">
                  <a16:creationId xmlns:a16="http://schemas.microsoft.com/office/drawing/2014/main" id="{332A7484-467B-402D-8F23-C6C633902901}"/>
                </a:ext>
              </a:extLst>
            </p:cNvPr>
            <p:cNvCxnSpPr>
              <a:cxnSpLocks/>
            </p:cNvCxnSpPr>
            <p:nvPr/>
          </p:nvCxnSpPr>
          <p:spPr>
            <a:xfrm>
              <a:off x="2866320" y="1648554"/>
              <a:ext cx="10231" cy="75809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56F583D-04FA-4178-8033-7F47D652E5FE}"/>
                </a:ext>
              </a:extLst>
            </p:cNvPr>
            <p:cNvSpPr txBox="1"/>
            <p:nvPr/>
          </p:nvSpPr>
          <p:spPr>
            <a:xfrm>
              <a:off x="2540179" y="1805126"/>
              <a:ext cx="672741" cy="369332"/>
            </a:xfrm>
            <a:prstGeom prst="rect">
              <a:avLst/>
            </a:prstGeom>
            <a:solidFill>
              <a:schemeClr val="bg1"/>
            </a:solidFill>
          </p:spPr>
          <p:txBody>
            <a:bodyPr wrap="square" rtlCol="0">
              <a:spAutoFit/>
            </a:bodyPr>
            <a:lstStyle/>
            <a:p>
              <a:pPr algn="ctr"/>
              <a:r>
                <a:rPr lang="en-US" sz="1800" dirty="0">
                  <a:latin typeface="+mn-lt"/>
                </a:rPr>
                <a:t>No</a:t>
              </a:r>
            </a:p>
          </p:txBody>
        </p:sp>
      </p:grpSp>
    </p:spTree>
    <p:extLst>
      <p:ext uri="{BB962C8B-B14F-4D97-AF65-F5344CB8AC3E}">
        <p14:creationId xmlns:p14="http://schemas.microsoft.com/office/powerpoint/2010/main" val="4096256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7DDF012-9F51-4137-B4E3-4BC33319FB9C}"/>
              </a:ext>
            </a:extLst>
          </p:cNvPr>
          <p:cNvSpPr txBox="1">
            <a:spLocks noGrp="1"/>
          </p:cNvSpPr>
          <p:nvPr>
            <p:ph type="title"/>
          </p:nvPr>
        </p:nvSpPr>
        <p:spPr>
          <a:xfrm>
            <a:off x="251520" y="268798"/>
            <a:ext cx="8814432" cy="859025"/>
          </a:xfrm>
        </p:spPr>
        <p:txBody>
          <a:bodyPr>
            <a:normAutofit fontScale="90000"/>
          </a:bodyPr>
          <a:lstStyle/>
          <a:p>
            <a:pPr>
              <a:spcBef>
                <a:spcPct val="0"/>
              </a:spcBef>
            </a:pPr>
            <a:r>
              <a:rPr lang="en-US" altLang="en-US" b="1" dirty="0">
                <a:solidFill>
                  <a:srgbClr val="B5400B"/>
                </a:solidFill>
                <a:latin typeface="Arial" panose="020B0604020202020204" pitchFamily="34" charset="0"/>
                <a:cs typeface="Arial" panose="020B0604020202020204" pitchFamily="34" charset="0"/>
              </a:rPr>
              <a:t>Effects of Early Vs Delayed feeds on GIT</a:t>
            </a:r>
          </a:p>
        </p:txBody>
      </p:sp>
      <p:sp>
        <p:nvSpPr>
          <p:cNvPr id="25" name="TextBox 24">
            <a:extLst>
              <a:ext uri="{FF2B5EF4-FFF2-40B4-BE49-F238E27FC236}">
                <a16:creationId xmlns:a16="http://schemas.microsoft.com/office/drawing/2014/main" id="{3231756D-5A96-45FF-B1C6-3F55B01481BA}"/>
              </a:ext>
            </a:extLst>
          </p:cNvPr>
          <p:cNvSpPr txBox="1"/>
          <p:nvPr/>
        </p:nvSpPr>
        <p:spPr>
          <a:xfrm>
            <a:off x="580070" y="6483293"/>
            <a:ext cx="7776864" cy="276999"/>
          </a:xfrm>
          <a:prstGeom prst="rect">
            <a:avLst/>
          </a:prstGeom>
          <a:noFill/>
        </p:spPr>
        <p:txBody>
          <a:bodyPr wrap="square">
            <a:spAutoFit/>
          </a:bodyPr>
          <a:lstStyle/>
          <a:p>
            <a:pPr lvl="0" algn="ctr">
              <a:defRPr/>
            </a:pPr>
            <a:r>
              <a:rPr kumimoji="0" lang="en-US" altLang="en-US" sz="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Breastfeeding, A Guide for the Medical Profession, 8</a:t>
            </a:r>
            <a:r>
              <a:rPr kumimoji="0" lang="en-US" altLang="en-US" sz="600" b="0" i="1"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th</a:t>
            </a:r>
            <a:r>
              <a:rPr kumimoji="0" lang="en-US" altLang="en-US" sz="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EDITION by Ruth A. Lawrence &amp; Robert M. </a:t>
            </a:r>
            <a:r>
              <a:rPr lang="en-US" altLang="en-US" sz="600" i="1" dirty="0">
                <a:solidFill>
                  <a:srgbClr val="000000"/>
                </a:solidFill>
                <a:latin typeface="Arial" panose="020B0604020202020204" pitchFamily="34" charset="0"/>
                <a:cs typeface="Arial" panose="020B0604020202020204" pitchFamily="34" charset="0"/>
              </a:rPr>
              <a:t>Lawrence &amp; Jochum F, et al., ESPGHAN/ESPEN/ESPR guidelines on pediatric parenteral nutrition: Fluid and electrolytes, Clinical Nutrition (2018)  &amp; Journal of Pediatric Gastroenterology and Nutrition 38:237–238 © March 2004 Lippincott Williams &amp; Wilkins, Inc., Philadelphia</a:t>
            </a:r>
          </a:p>
        </p:txBody>
      </p:sp>
      <p:grpSp>
        <p:nvGrpSpPr>
          <p:cNvPr id="29" name="Group 28">
            <a:extLst>
              <a:ext uri="{FF2B5EF4-FFF2-40B4-BE49-F238E27FC236}">
                <a16:creationId xmlns:a16="http://schemas.microsoft.com/office/drawing/2014/main" id="{376448A7-36F0-4D36-8B47-4F66D58EB2B4}"/>
              </a:ext>
            </a:extLst>
          </p:cNvPr>
          <p:cNvGrpSpPr/>
          <p:nvPr/>
        </p:nvGrpSpPr>
        <p:grpSpPr>
          <a:xfrm>
            <a:off x="150895" y="1209515"/>
            <a:ext cx="8915057" cy="4250095"/>
            <a:chOff x="287523" y="2323610"/>
            <a:chExt cx="8915057" cy="4011533"/>
          </a:xfrm>
        </p:grpSpPr>
        <p:grpSp>
          <p:nvGrpSpPr>
            <p:cNvPr id="30" name="Group 5">
              <a:extLst>
                <a:ext uri="{FF2B5EF4-FFF2-40B4-BE49-F238E27FC236}">
                  <a16:creationId xmlns:a16="http://schemas.microsoft.com/office/drawing/2014/main" id="{6248FB28-DCA2-4895-81CB-592C0EA723F2}"/>
                </a:ext>
              </a:extLst>
            </p:cNvPr>
            <p:cNvGrpSpPr>
              <a:grpSpLocks/>
            </p:cNvGrpSpPr>
            <p:nvPr/>
          </p:nvGrpSpPr>
          <p:grpSpPr bwMode="auto">
            <a:xfrm>
              <a:off x="287523" y="2323610"/>
              <a:ext cx="8915057" cy="4011533"/>
              <a:chOff x="401846" y="1828525"/>
              <a:chExt cx="9199919" cy="4011749"/>
            </a:xfrm>
          </p:grpSpPr>
          <p:sp>
            <p:nvSpPr>
              <p:cNvPr id="39" name="Isosceles Triangle 38">
                <a:extLst>
                  <a:ext uri="{FF2B5EF4-FFF2-40B4-BE49-F238E27FC236}">
                    <a16:creationId xmlns:a16="http://schemas.microsoft.com/office/drawing/2014/main" id="{542CE96D-5140-4BC2-9D03-94EF05F83EC8}"/>
                  </a:ext>
                </a:extLst>
              </p:cNvPr>
              <p:cNvSpPr/>
              <p:nvPr/>
            </p:nvSpPr>
            <p:spPr>
              <a:xfrm>
                <a:off x="4345374" y="5140316"/>
                <a:ext cx="719180" cy="6477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40" name="Straight Connector 39">
                <a:extLst>
                  <a:ext uri="{FF2B5EF4-FFF2-40B4-BE49-F238E27FC236}">
                    <a16:creationId xmlns:a16="http://schemas.microsoft.com/office/drawing/2014/main" id="{D7A74200-CD1B-4988-8C53-F791989EC793}"/>
                  </a:ext>
                </a:extLst>
              </p:cNvPr>
              <p:cNvCxnSpPr>
                <a:cxnSpLocks/>
              </p:cNvCxnSpPr>
              <p:nvPr/>
            </p:nvCxnSpPr>
            <p:spPr>
              <a:xfrm>
                <a:off x="1529195" y="4422575"/>
                <a:ext cx="5796091" cy="133984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ounded Rectangle 15">
                <a:extLst>
                  <a:ext uri="{FF2B5EF4-FFF2-40B4-BE49-F238E27FC236}">
                    <a16:creationId xmlns:a16="http://schemas.microsoft.com/office/drawing/2014/main" id="{2797CF3D-351D-44DA-9789-E821DEEF70D5}"/>
                  </a:ext>
                </a:extLst>
              </p:cNvPr>
              <p:cNvSpPr/>
              <p:nvPr/>
            </p:nvSpPr>
            <p:spPr>
              <a:xfrm>
                <a:off x="401846" y="1828525"/>
                <a:ext cx="3258265" cy="3058640"/>
              </a:xfrm>
              <a:prstGeom prst="roundRect">
                <a:avLst>
                  <a:gd name="adj" fmla="val 9521"/>
                </a:avLst>
              </a:prstGeom>
              <a:solidFill>
                <a:srgbClr val="006BBC"/>
              </a:solidFill>
              <a:ln>
                <a:noFill/>
              </a:ln>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schemeClr val="bg1"/>
                    </a:solidFill>
                    <a:effectLst/>
                    <a:uLnTx/>
                    <a:uFillTx/>
                    <a:latin typeface="Arial"/>
                    <a:ea typeface="+mn-ea"/>
                    <a:cs typeface="+mn-cs"/>
                  </a:rPr>
                  <a:t>Early Feeding</a:t>
                </a:r>
                <a:endParaRPr kumimoji="0" lang="en-US" sz="2000" b="1" i="0" u="none" strike="noStrike" kern="1200" cap="none" spc="0" normalizeH="0" baseline="0" noProof="0" dirty="0">
                  <a:ln>
                    <a:noFill/>
                  </a:ln>
                  <a:solidFill>
                    <a:schemeClr val="bg1"/>
                  </a:solidFill>
                  <a:effectLst/>
                  <a:uLnTx/>
                  <a:uFillTx/>
                  <a:latin typeface="Arial"/>
                  <a:ea typeface="+mn-ea"/>
                  <a:cs typeface="+mn-cs"/>
                </a:endParaRPr>
              </a:p>
              <a:p>
                <a:pPr marL="182880" marR="0" lvl="0" indent="-18288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a:ea typeface="+mn-ea"/>
                    <a:cs typeface="+mn-cs"/>
                  </a:rPr>
                  <a:t>Enhanced GIT absorption</a:t>
                </a:r>
              </a:p>
              <a:p>
                <a:pPr marL="182880" marR="0" lvl="0" indent="-18288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a:ea typeface="+mn-ea"/>
                    <a:cs typeface="+mn-cs"/>
                  </a:rPr>
                  <a:t>Stimulates vital processes</a:t>
                </a:r>
              </a:p>
              <a:p>
                <a:pPr marL="182880" marR="0" lvl="0" indent="-18288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a:ea typeface="+mn-ea"/>
                    <a:cs typeface="+mn-cs"/>
                  </a:rPr>
                  <a:t>Improves digestive tolerance</a:t>
                </a:r>
              </a:p>
              <a:p>
                <a:pPr marL="182880" marR="0" lvl="0" indent="-18288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a:ea typeface="+mn-ea"/>
                    <a:cs typeface="+mn-cs"/>
                  </a:rPr>
                  <a:t>Enhances Growth</a:t>
                </a:r>
              </a:p>
              <a:p>
                <a:pPr marL="182880" marR="0" lvl="0" indent="-18288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000" dirty="0">
                    <a:solidFill>
                      <a:schemeClr val="bg1"/>
                    </a:solidFill>
                    <a:latin typeface="Arial"/>
                  </a:rPr>
                  <a:t>Early discharge</a:t>
                </a:r>
              </a:p>
              <a:p>
                <a:pPr marL="182880" marR="0" lvl="0" indent="-18288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000" dirty="0">
                    <a:solidFill>
                      <a:schemeClr val="bg1"/>
                    </a:solidFill>
                    <a:latin typeface="Arial"/>
                  </a:rPr>
                  <a:t>Reduced risk for NEC</a:t>
                </a:r>
              </a:p>
              <a:p>
                <a:pPr marL="182880" marR="0" lvl="0" indent="-18288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bg1"/>
                  </a:solidFill>
                  <a:effectLst/>
                  <a:uLnTx/>
                  <a:uFillTx/>
                  <a:latin typeface="Arial"/>
                  <a:ea typeface="+mn-ea"/>
                  <a:cs typeface="+mn-cs"/>
                </a:endParaRPr>
              </a:p>
              <a:p>
                <a:pPr marL="182880" marR="0" lvl="0" indent="-18288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bg1"/>
                  </a:solidFill>
                  <a:effectLst/>
                  <a:uLnTx/>
                  <a:uFillTx/>
                  <a:latin typeface="Arial"/>
                  <a:ea typeface="+mn-ea"/>
                  <a:cs typeface="+mn-cs"/>
                </a:endParaRPr>
              </a:p>
            </p:txBody>
          </p:sp>
          <p:sp>
            <p:nvSpPr>
              <p:cNvPr id="42" name="Rounded Rectangle 17">
                <a:extLst>
                  <a:ext uri="{FF2B5EF4-FFF2-40B4-BE49-F238E27FC236}">
                    <a16:creationId xmlns:a16="http://schemas.microsoft.com/office/drawing/2014/main" id="{8347D839-4159-4619-8F5F-311755AFBEC3}"/>
                  </a:ext>
                </a:extLst>
              </p:cNvPr>
              <p:cNvSpPr/>
              <p:nvPr/>
            </p:nvSpPr>
            <p:spPr>
              <a:xfrm>
                <a:off x="6310052" y="2353896"/>
                <a:ext cx="3291713" cy="3486378"/>
              </a:xfrm>
              <a:prstGeom prst="roundRect">
                <a:avLst>
                  <a:gd name="adj" fmla="val 10318"/>
                </a:avLst>
              </a:prstGeom>
              <a:solidFill>
                <a:schemeClr val="bg1"/>
              </a:solidFill>
              <a:ln>
                <a:solidFill>
                  <a:srgbClr val="006BBC"/>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srgbClr val="006BBC"/>
                    </a:solidFill>
                    <a:effectLst/>
                    <a:uLnTx/>
                    <a:uFillTx/>
                    <a:latin typeface="Arial"/>
                    <a:ea typeface="+mn-ea"/>
                    <a:cs typeface="+mn-cs"/>
                  </a:rPr>
                  <a:t>Delayed Feeding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30000" noProof="0" dirty="0">
                  <a:ln>
                    <a:noFill/>
                  </a:ln>
                  <a:solidFill>
                    <a:srgbClr val="006BBC"/>
                  </a:solidFill>
                  <a:effectLst/>
                  <a:uLnTx/>
                  <a:uFillTx/>
                  <a:latin typeface="Arial"/>
                  <a:ea typeface="+mn-ea"/>
                  <a:cs typeface="+mn-cs"/>
                </a:endParaRPr>
              </a:p>
              <a:p>
                <a:pPr marL="182880" marR="0" lvl="0" indent="-18288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86EA"/>
                    </a:solidFill>
                    <a:effectLst/>
                    <a:uLnTx/>
                    <a:uFillTx/>
                    <a:latin typeface="Arial"/>
                    <a:ea typeface="+mn-ea"/>
                    <a:cs typeface="+mn-cs"/>
                  </a:rPr>
                  <a:t>GIT mucosal atrophy</a:t>
                </a:r>
                <a:endParaRPr kumimoji="0" lang="en-US" sz="2000" b="0" i="0" u="none" strike="noStrike" kern="1200" cap="none" spc="0" normalizeH="0" baseline="30000" noProof="0" dirty="0">
                  <a:ln>
                    <a:noFill/>
                  </a:ln>
                  <a:solidFill>
                    <a:srgbClr val="0086EA"/>
                  </a:solidFill>
                  <a:effectLst/>
                  <a:uLnTx/>
                  <a:uFillTx/>
                  <a:latin typeface="Arial"/>
                  <a:ea typeface="+mn-ea"/>
                  <a:cs typeface="+mn-cs"/>
                </a:endParaRPr>
              </a:p>
              <a:p>
                <a:pPr marL="182880" marR="0" lvl="0" indent="-18288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86EA"/>
                    </a:solidFill>
                    <a:effectLst/>
                    <a:uLnTx/>
                    <a:uFillTx/>
                    <a:latin typeface="Arial"/>
                    <a:ea typeface="+mn-ea"/>
                    <a:cs typeface="+mn-cs"/>
                  </a:rPr>
                  <a:t>Reduced intestinal size</a:t>
                </a:r>
              </a:p>
              <a:p>
                <a:pPr marL="182880" marR="0" lvl="0" indent="-18288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86EA"/>
                    </a:solidFill>
                    <a:effectLst/>
                    <a:uLnTx/>
                    <a:uFillTx/>
                    <a:latin typeface="Arial"/>
                    <a:ea typeface="+mn-ea"/>
                    <a:cs typeface="+mn-cs"/>
                  </a:rPr>
                  <a:t>Slow maturation of GIT enzymes</a:t>
                </a:r>
              </a:p>
              <a:p>
                <a:pPr marL="182880" marR="0" lvl="0" indent="-18288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86EA"/>
                    </a:solidFill>
                    <a:effectLst/>
                    <a:uLnTx/>
                    <a:uFillTx/>
                    <a:latin typeface="Arial"/>
                    <a:ea typeface="+mn-ea"/>
                    <a:cs typeface="+mn-cs"/>
                  </a:rPr>
                  <a:t>Bacterial overgrowth</a:t>
                </a:r>
              </a:p>
              <a:p>
                <a:pPr marL="342900" indent="-342900" eaLnBrk="1" hangingPunct="1">
                  <a:buFont typeface="Arial" pitchFamily="34" charset="0"/>
                  <a:buChar char="•"/>
                  <a:defRPr/>
                </a:pPr>
                <a:r>
                  <a:rPr lang="en-US" sz="2000" dirty="0">
                    <a:solidFill>
                      <a:srgbClr val="0086EA"/>
                    </a:solidFill>
                  </a:rPr>
                  <a:t>Inadequate growth</a:t>
                </a:r>
              </a:p>
              <a:p>
                <a:pPr marL="342900" indent="-342900" eaLnBrk="1" hangingPunct="1">
                  <a:buFont typeface="Arial" pitchFamily="34" charset="0"/>
                  <a:buChar char="•"/>
                  <a:defRPr/>
                </a:pPr>
                <a:r>
                  <a:rPr lang="en-US" sz="2000" dirty="0">
                    <a:solidFill>
                      <a:srgbClr val="0086EA"/>
                    </a:solidFill>
                  </a:rPr>
                  <a:t>Risks of prolonged  IV’s</a:t>
                </a:r>
              </a:p>
              <a:p>
                <a:pPr marL="342900" indent="-342900" eaLnBrk="1" hangingPunct="1">
                  <a:buFont typeface="Arial" pitchFamily="34" charset="0"/>
                  <a:buChar char="•"/>
                  <a:defRPr/>
                </a:pPr>
                <a:r>
                  <a:rPr lang="en-US" sz="2000" dirty="0">
                    <a:solidFill>
                      <a:srgbClr val="0086EA"/>
                    </a:solidFill>
                  </a:rPr>
                  <a:t>Risks of long hospital stay</a:t>
                </a:r>
              </a:p>
            </p:txBody>
          </p:sp>
        </p:grpSp>
        <p:sp>
          <p:nvSpPr>
            <p:cNvPr id="33" name="Circle: Hollow 32">
              <a:extLst>
                <a:ext uri="{FF2B5EF4-FFF2-40B4-BE49-F238E27FC236}">
                  <a16:creationId xmlns:a16="http://schemas.microsoft.com/office/drawing/2014/main" id="{C6414D57-918B-4308-8992-4ECBF176E994}"/>
                </a:ext>
              </a:extLst>
            </p:cNvPr>
            <p:cNvSpPr/>
            <p:nvPr/>
          </p:nvSpPr>
          <p:spPr>
            <a:xfrm>
              <a:off x="3645094" y="4006894"/>
              <a:ext cx="1887657" cy="1605037"/>
            </a:xfrm>
            <a:prstGeom prst="donut">
              <a:avLst/>
            </a:prstGeom>
            <a:solidFill>
              <a:srgbClr val="006BBC"/>
            </a:solidFill>
            <a:ln w="264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800" b="1" kern="0" dirty="0">
                  <a:solidFill>
                    <a:srgbClr val="006BBC"/>
                  </a:solidFill>
                  <a:latin typeface="Arial"/>
                </a:rPr>
                <a:t>24-48hrs</a:t>
              </a:r>
              <a:endParaRPr kumimoji="0" lang="en-GB" sz="1800" b="1" i="0" u="none" strike="noStrike" kern="0" cap="none" spc="0" normalizeH="0" baseline="0" noProof="0" dirty="0">
                <a:ln>
                  <a:noFill/>
                </a:ln>
                <a:solidFill>
                  <a:srgbClr val="006BBC"/>
                </a:solidFill>
                <a:effectLst/>
                <a:uLnTx/>
                <a:uFillTx/>
                <a:latin typeface="Arial"/>
                <a:ea typeface="+mn-ea"/>
                <a:cs typeface="+mn-cs"/>
              </a:endParaRPr>
            </a:p>
          </p:txBody>
        </p:sp>
      </p:grpSp>
      <p:sp>
        <p:nvSpPr>
          <p:cNvPr id="43" name="Pentagon 3">
            <a:extLst>
              <a:ext uri="{FF2B5EF4-FFF2-40B4-BE49-F238E27FC236}">
                <a16:creationId xmlns:a16="http://schemas.microsoft.com/office/drawing/2014/main" id="{3E5F4C9C-4EAC-43E8-AE80-1DD9F320364E}"/>
              </a:ext>
            </a:extLst>
          </p:cNvPr>
          <p:cNvSpPr/>
          <p:nvPr/>
        </p:nvSpPr>
        <p:spPr>
          <a:xfrm>
            <a:off x="1" y="0"/>
            <a:ext cx="2195735" cy="234683"/>
          </a:xfrm>
          <a:prstGeom prst="homePlate">
            <a:avLst/>
          </a:prstGeom>
          <a:solidFill>
            <a:srgbClr val="FFFFFF">
              <a:lumMod val="85000"/>
            </a:srgbClr>
          </a:solidFill>
          <a:ln w="26425"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Early Vs Delayed Feeding</a:t>
            </a:r>
          </a:p>
        </p:txBody>
      </p:sp>
      <p:sp>
        <p:nvSpPr>
          <p:cNvPr id="44" name="Rectangle 43">
            <a:extLst>
              <a:ext uri="{FF2B5EF4-FFF2-40B4-BE49-F238E27FC236}">
                <a16:creationId xmlns:a16="http://schemas.microsoft.com/office/drawing/2014/main" id="{9223EE24-81EE-4EF2-A9D4-ADD3E4B18488}"/>
              </a:ext>
            </a:extLst>
          </p:cNvPr>
          <p:cNvSpPr/>
          <p:nvPr/>
        </p:nvSpPr>
        <p:spPr>
          <a:xfrm>
            <a:off x="0" y="5570344"/>
            <a:ext cx="9065952" cy="912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dirty="0">
                <a:solidFill>
                  <a:srgbClr val="0070C0"/>
                </a:solidFill>
              </a:rPr>
              <a:t>We do not have iv nutrition – </a:t>
            </a:r>
          </a:p>
          <a:p>
            <a:pPr algn="ctr" eaLnBrk="1" hangingPunct="1">
              <a:defRPr/>
            </a:pPr>
            <a:r>
              <a:rPr lang="en-US" dirty="0">
                <a:solidFill>
                  <a:srgbClr val="0070C0"/>
                </a:solidFill>
              </a:rPr>
              <a:t>10% dextrose has &lt; 50% the calories of EBM</a:t>
            </a:r>
          </a:p>
        </p:txBody>
      </p:sp>
    </p:spTree>
    <p:extLst>
      <p:ext uri="{BB962C8B-B14F-4D97-AF65-F5344CB8AC3E}">
        <p14:creationId xmlns:p14="http://schemas.microsoft.com/office/powerpoint/2010/main" val="2123673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29ADB-EF87-4571-9C8A-9A04DE45220B}"/>
              </a:ext>
            </a:extLst>
          </p:cNvPr>
          <p:cNvSpPr>
            <a:spLocks noGrp="1"/>
          </p:cNvSpPr>
          <p:nvPr>
            <p:ph type="title"/>
          </p:nvPr>
        </p:nvSpPr>
        <p:spPr>
          <a:xfrm>
            <a:off x="457200" y="116632"/>
            <a:ext cx="8229600" cy="742950"/>
          </a:xfrm>
        </p:spPr>
        <p:txBody>
          <a:bodyPr>
            <a:normAutofit/>
          </a:bodyPr>
          <a:lstStyle/>
          <a:p>
            <a:r>
              <a:rPr lang="en-US" sz="4000" dirty="0">
                <a:solidFill>
                  <a:srgbClr val="C00000"/>
                </a:solidFill>
              </a:rPr>
              <a:t>What are trophic feeds?</a:t>
            </a:r>
          </a:p>
        </p:txBody>
      </p:sp>
      <p:sp>
        <p:nvSpPr>
          <p:cNvPr id="3" name="Content Placeholder 2">
            <a:extLst>
              <a:ext uri="{FF2B5EF4-FFF2-40B4-BE49-F238E27FC236}">
                <a16:creationId xmlns:a16="http://schemas.microsoft.com/office/drawing/2014/main" id="{29117780-A0E5-4050-AABB-7717EB26CC6A}"/>
              </a:ext>
            </a:extLst>
          </p:cNvPr>
          <p:cNvSpPr>
            <a:spLocks noGrp="1"/>
          </p:cNvSpPr>
          <p:nvPr>
            <p:ph idx="1"/>
          </p:nvPr>
        </p:nvSpPr>
        <p:spPr>
          <a:xfrm>
            <a:off x="179512" y="859582"/>
            <a:ext cx="8784976" cy="5737769"/>
          </a:xfrm>
        </p:spPr>
        <p:txBody>
          <a:bodyPr/>
          <a:lstStyle/>
          <a:p>
            <a:r>
              <a:rPr lang="en-US" sz="2400" dirty="0"/>
              <a:t>Small volume, hypo-caloric feeding for gut priming or minimal enteral feeding to acclimate the immature gut of enteral fasting preterm neonates.</a:t>
            </a:r>
          </a:p>
          <a:p>
            <a:r>
              <a:rPr lang="en-US" sz="2400" b="1" dirty="0"/>
              <a:t>Expressed breast milk. </a:t>
            </a:r>
            <a:r>
              <a:rPr lang="en-US" sz="2400" b="1" dirty="0">
                <a:solidFill>
                  <a:srgbClr val="FF0000"/>
                </a:solidFill>
              </a:rPr>
              <a:t>NEVER FORMULA</a:t>
            </a:r>
          </a:p>
          <a:p>
            <a:r>
              <a:rPr lang="en-US" sz="2400" dirty="0"/>
              <a:t>1–2 mL/kg/dose or 10-15ml/kg/day</a:t>
            </a:r>
          </a:p>
          <a:p>
            <a:r>
              <a:rPr lang="en-US" sz="2400" dirty="0"/>
              <a:t>Early trophic feeds are given within 24 hours of birth.</a:t>
            </a:r>
          </a:p>
          <a:p>
            <a:r>
              <a:rPr lang="en-US" sz="2400" dirty="0"/>
              <a:t>The </a:t>
            </a:r>
            <a:r>
              <a:rPr lang="en-US" sz="2400" b="1" dirty="0">
                <a:solidFill>
                  <a:srgbClr val="FF0000"/>
                </a:solidFill>
              </a:rPr>
              <a:t>volume is not subtracted from the total daily intake</a:t>
            </a:r>
          </a:p>
          <a:p>
            <a:r>
              <a:rPr lang="en-US" sz="2400" dirty="0"/>
              <a:t>Benefits:</a:t>
            </a:r>
          </a:p>
          <a:p>
            <a:pPr lvl="1"/>
            <a:r>
              <a:rPr lang="en-US" sz="2400" dirty="0"/>
              <a:t>More energy intake, improved feeding tolerance, greater and faster weight gain and head growth, less sepsis, significantly fewer days of parenteral nutrition and oxygen supplementation, and consequently earlier discharge.</a:t>
            </a:r>
          </a:p>
        </p:txBody>
      </p:sp>
      <p:sp>
        <p:nvSpPr>
          <p:cNvPr id="4" name="Rectangle 3"/>
          <p:cNvSpPr/>
          <p:nvPr/>
        </p:nvSpPr>
        <p:spPr>
          <a:xfrm>
            <a:off x="179512" y="6093296"/>
            <a:ext cx="7549133" cy="646331"/>
          </a:xfrm>
          <a:prstGeom prst="rect">
            <a:avLst/>
          </a:prstGeom>
        </p:spPr>
        <p:txBody>
          <a:bodyPr wrap="square">
            <a:spAutoFit/>
          </a:bodyPr>
          <a:lstStyle/>
          <a:p>
            <a:pPr algn="ctr" defTabSz="685800" eaLnBrk="1" fontAlgn="auto" hangingPunct="1">
              <a:spcBef>
                <a:spcPts val="0"/>
              </a:spcBef>
              <a:spcAft>
                <a:spcPts val="0"/>
              </a:spcAft>
            </a:pPr>
            <a:r>
              <a:rPr lang="en-US" sz="1200" i="1" dirty="0" err="1">
                <a:solidFill>
                  <a:srgbClr val="202020"/>
                </a:solidFill>
                <a:cs typeface="Times New Roman" panose="02020603050405020304" pitchFamily="18" charset="0"/>
              </a:rPr>
              <a:t>Kebede</a:t>
            </a:r>
            <a:r>
              <a:rPr lang="en-US" sz="1200" i="1" dirty="0">
                <a:solidFill>
                  <a:srgbClr val="202020"/>
                </a:solidFill>
                <a:cs typeface="Times New Roman" panose="02020603050405020304" pitchFamily="18" charset="0"/>
              </a:rPr>
              <a:t> DA, </a:t>
            </a:r>
            <a:r>
              <a:rPr lang="en-US" sz="1200" i="1" dirty="0" err="1">
                <a:solidFill>
                  <a:srgbClr val="202020"/>
                </a:solidFill>
                <a:cs typeface="Times New Roman" panose="02020603050405020304" pitchFamily="18" charset="0"/>
              </a:rPr>
              <a:t>Tafere</a:t>
            </a:r>
            <a:r>
              <a:rPr lang="en-US" sz="1200" i="1" dirty="0">
                <a:solidFill>
                  <a:srgbClr val="202020"/>
                </a:solidFill>
                <a:cs typeface="Times New Roman" panose="02020603050405020304" pitchFamily="18" charset="0"/>
              </a:rPr>
              <a:t> Y, Eshete T, </a:t>
            </a:r>
            <a:r>
              <a:rPr lang="en-US" sz="1200" i="1" dirty="0" err="1">
                <a:solidFill>
                  <a:srgbClr val="202020"/>
                </a:solidFill>
                <a:cs typeface="Times New Roman" panose="02020603050405020304" pitchFamily="18" charset="0"/>
              </a:rPr>
              <a:t>Abebaw</a:t>
            </a:r>
            <a:r>
              <a:rPr lang="en-US" sz="1200" i="1" dirty="0">
                <a:solidFill>
                  <a:srgbClr val="202020"/>
                </a:solidFill>
                <a:cs typeface="Times New Roman" panose="02020603050405020304" pitchFamily="18" charset="0"/>
              </a:rPr>
              <a:t> E, </a:t>
            </a:r>
            <a:r>
              <a:rPr lang="en-US" sz="1200" i="1" dirty="0" err="1">
                <a:solidFill>
                  <a:srgbClr val="202020"/>
                </a:solidFill>
                <a:cs typeface="Times New Roman" panose="02020603050405020304" pitchFamily="18" charset="0"/>
              </a:rPr>
              <a:t>Adimasu</a:t>
            </a:r>
            <a:r>
              <a:rPr lang="en-US" sz="1200" i="1" dirty="0">
                <a:solidFill>
                  <a:srgbClr val="202020"/>
                </a:solidFill>
                <a:cs typeface="Times New Roman" panose="02020603050405020304" pitchFamily="18" charset="0"/>
              </a:rPr>
              <a:t> M, </a:t>
            </a:r>
            <a:r>
              <a:rPr lang="en-US" sz="1200" i="1" dirty="0" err="1">
                <a:solidFill>
                  <a:srgbClr val="202020"/>
                </a:solidFill>
                <a:cs typeface="Times New Roman" panose="02020603050405020304" pitchFamily="18" charset="0"/>
              </a:rPr>
              <a:t>Endalew</a:t>
            </a:r>
            <a:r>
              <a:rPr lang="en-US" sz="1200" i="1" dirty="0">
                <a:solidFill>
                  <a:srgbClr val="202020"/>
                </a:solidFill>
                <a:cs typeface="Times New Roman" panose="02020603050405020304" pitchFamily="18" charset="0"/>
              </a:rPr>
              <a:t> B (2022) The time to initiate trophic feeding and its predictors among preterm neonate admitted to neonatal intensive care unit, Multicenter study, Northwest Ethiopia. </a:t>
            </a:r>
            <a:r>
              <a:rPr lang="en-US" sz="1200" i="1" dirty="0" err="1">
                <a:solidFill>
                  <a:srgbClr val="202020"/>
                </a:solidFill>
                <a:cs typeface="Times New Roman" panose="02020603050405020304" pitchFamily="18" charset="0"/>
              </a:rPr>
              <a:t>PLoS</a:t>
            </a:r>
            <a:r>
              <a:rPr lang="en-US" sz="1200" i="1" dirty="0">
                <a:solidFill>
                  <a:srgbClr val="202020"/>
                </a:solidFill>
                <a:cs typeface="Times New Roman" panose="02020603050405020304" pitchFamily="18" charset="0"/>
              </a:rPr>
              <a:t> ONE 17(8): e0272571. https://doi.org/10.1371/journal.pone.0272571</a:t>
            </a:r>
            <a:endParaRPr lang="en-US" sz="1200" i="1"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2008896472"/>
      </p:ext>
    </p:extLst>
  </p:cSld>
  <p:clrMapOvr>
    <a:masterClrMapping/>
  </p:clrMapOvr>
  <mc:AlternateContent xmlns:mc="http://schemas.openxmlformats.org/markup-compatibility/2006" xmlns:p14="http://schemas.microsoft.com/office/powerpoint/2010/main">
    <mc:Choice Requires="p14">
      <p:transition spd="slow" p14:dur="125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8218A03E-B294-4986-8CD1-9CE50518A7B3}"/>
              </a:ext>
            </a:extLst>
          </p:cNvPr>
          <p:cNvSpPr txBox="1">
            <a:spLocks noGrp="1"/>
          </p:cNvSpPr>
          <p:nvPr>
            <p:ph type="ctrTitle"/>
          </p:nvPr>
        </p:nvSpPr>
        <p:spPr>
          <a:xfrm>
            <a:off x="107504" y="1700808"/>
            <a:ext cx="7408246" cy="1656184"/>
          </a:xfrm>
        </p:spPr>
        <p:txBody>
          <a:bodyPr/>
          <a:lstStyle/>
          <a:p>
            <a:pPr>
              <a:spcBef>
                <a:spcPct val="0"/>
              </a:spcBef>
              <a:buSzTx/>
            </a:pPr>
            <a:r>
              <a:rPr lang="en-US" altLang="en-US" b="1" dirty="0">
                <a:latin typeface="Arial" panose="020B0604020202020204" pitchFamily="34" charset="0"/>
                <a:cs typeface="Arial" panose="020B0604020202020204" pitchFamily="34" charset="0"/>
              </a:rPr>
              <a:t>Feeding regimes for the Stable Newborn</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                    </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8327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Left-Right 10">
            <a:extLst>
              <a:ext uri="{FF2B5EF4-FFF2-40B4-BE49-F238E27FC236}">
                <a16:creationId xmlns:a16="http://schemas.microsoft.com/office/drawing/2014/main" id="{572936E2-DFE6-449A-A51A-D0DD355B36CA}"/>
              </a:ext>
            </a:extLst>
          </p:cNvPr>
          <p:cNvSpPr/>
          <p:nvPr/>
        </p:nvSpPr>
        <p:spPr>
          <a:xfrm>
            <a:off x="-20608" y="1711872"/>
            <a:ext cx="8392635" cy="1397146"/>
          </a:xfrm>
          <a:prstGeom prst="lef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&gt;1500 grams </a:t>
            </a:r>
          </a:p>
        </p:txBody>
      </p:sp>
      <p:pic>
        <p:nvPicPr>
          <p:cNvPr id="4" name="Picture 3">
            <a:extLst>
              <a:ext uri="{FF2B5EF4-FFF2-40B4-BE49-F238E27FC236}">
                <a16:creationId xmlns:a16="http://schemas.microsoft.com/office/drawing/2014/main" id="{DB43410F-E259-4578-A15F-4FC677AB9804}"/>
              </a:ext>
            </a:extLst>
          </p:cNvPr>
          <p:cNvPicPr>
            <a:picLocks noChangeAspect="1"/>
          </p:cNvPicPr>
          <p:nvPr/>
        </p:nvPicPr>
        <p:blipFill>
          <a:blip r:embed="rId3"/>
          <a:stretch>
            <a:fillRect/>
          </a:stretch>
        </p:blipFill>
        <p:spPr>
          <a:xfrm>
            <a:off x="5220071" y="1089072"/>
            <a:ext cx="3920921" cy="2696091"/>
          </a:xfrm>
          <a:prstGeom prst="rect">
            <a:avLst/>
          </a:prstGeom>
        </p:spPr>
      </p:pic>
      <p:sp>
        <p:nvSpPr>
          <p:cNvPr id="2" name="Rectangle 1">
            <a:extLst>
              <a:ext uri="{FF2B5EF4-FFF2-40B4-BE49-F238E27FC236}">
                <a16:creationId xmlns:a16="http://schemas.microsoft.com/office/drawing/2014/main" id="{4F3A9334-0E4E-4DEB-B1F1-5F21AF2FD649}"/>
              </a:ext>
            </a:extLst>
          </p:cNvPr>
          <p:cNvSpPr/>
          <p:nvPr/>
        </p:nvSpPr>
        <p:spPr>
          <a:xfrm rot="2697107">
            <a:off x="2908070" y="4922503"/>
            <a:ext cx="591363" cy="1161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44399038-A384-4E5E-BF2B-8A05F17FC6CD}"/>
              </a:ext>
            </a:extLst>
          </p:cNvPr>
          <p:cNvSpPr/>
          <p:nvPr/>
        </p:nvSpPr>
        <p:spPr>
          <a:xfrm>
            <a:off x="6466556" y="4513368"/>
            <a:ext cx="2568844" cy="632760"/>
          </a:xfrm>
          <a:prstGeom prst="wedgeRoundRectCallout">
            <a:avLst>
              <a:gd name="adj1" fmla="val -67304"/>
              <a:gd name="adj2" fmla="val 155391"/>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&lt;1500</a:t>
            </a:r>
            <a:r>
              <a:rPr lang="en-GB" b="1" dirty="0">
                <a:solidFill>
                  <a:srgbClr val="FFFFFF"/>
                </a:solidFill>
                <a:latin typeface="Arial"/>
              </a:rPr>
              <a:t> </a:t>
            </a:r>
            <a:r>
              <a:rPr kumimoji="0" lang="en-GB" sz="2400" b="1" i="0" u="none" strike="noStrike" kern="1200" cap="none" spc="0" normalizeH="0" baseline="0" noProof="0" dirty="0">
                <a:ln>
                  <a:noFill/>
                </a:ln>
                <a:solidFill>
                  <a:srgbClr val="FFFFFF"/>
                </a:solidFill>
                <a:effectLst/>
                <a:uLnTx/>
                <a:uFillTx/>
                <a:latin typeface="Arial"/>
                <a:ea typeface="+mn-ea"/>
                <a:cs typeface="+mn-cs"/>
              </a:rPr>
              <a:t>grams </a:t>
            </a:r>
          </a:p>
        </p:txBody>
      </p:sp>
      <p:pic>
        <p:nvPicPr>
          <p:cNvPr id="8" name="Picture 18">
            <a:extLst>
              <a:ext uri="{FF2B5EF4-FFF2-40B4-BE49-F238E27FC236}">
                <a16:creationId xmlns:a16="http://schemas.microsoft.com/office/drawing/2014/main" id="{A370D1E5-1A72-4166-9088-920F75AE1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2406"/>
          <a:stretch>
            <a:fillRect/>
          </a:stretch>
        </p:blipFill>
        <p:spPr bwMode="auto">
          <a:xfrm>
            <a:off x="0" y="1089072"/>
            <a:ext cx="3081043" cy="269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id="{5E90AA03-4A4E-4F0A-99F7-F9724F9B535F}"/>
              </a:ext>
            </a:extLst>
          </p:cNvPr>
          <p:cNvSpPr txBox="1">
            <a:spLocks/>
          </p:cNvSpPr>
          <p:nvPr/>
        </p:nvSpPr>
        <p:spPr>
          <a:xfrm>
            <a:off x="326560" y="230047"/>
            <a:ext cx="8814432" cy="859025"/>
          </a:xfrm>
          <a:prstGeom prst="rect">
            <a:avLst/>
          </a:prstGeom>
        </p:spPr>
        <p:txBody>
          <a:bodyPr vert="horz" lIns="91440" tIns="45720" rIns="91440" bIns="45720" rtlCol="0" anchor="ctr">
            <a:normAutofit fontScale="97500"/>
          </a:bodyPr>
          <a:lstStyle>
            <a:lvl1pPr lvl="0" algn="l" rtl="0" eaLnBrk="0" fontAlgn="base" hangingPunct="0">
              <a:spcBef>
                <a:spcPts val="0"/>
              </a:spcBef>
              <a:spcAft>
                <a:spcPct val="0"/>
              </a:spcAft>
              <a:defRPr sz="4000" kern="1200" spc="-100">
                <a:solidFill>
                  <a:schemeClr val="tx2"/>
                </a:solidFill>
                <a:latin typeface="+mj-lt"/>
                <a:ea typeface="+mj-ea"/>
                <a:cs typeface="+mj-cs"/>
              </a:defRPr>
            </a:lvl1pPr>
            <a:lvl2pPr lvl="1" algn="l" rtl="0" eaLnBrk="0" fontAlgn="base" hangingPunct="0">
              <a:spcBef>
                <a:spcPts val="0"/>
              </a:spcBef>
              <a:spcAft>
                <a:spcPct val="0"/>
              </a:spcAft>
              <a:defRPr sz="4000">
                <a:solidFill>
                  <a:schemeClr val="tx2"/>
                </a:solidFill>
                <a:latin typeface="Arial" charset="0"/>
              </a:defRPr>
            </a:lvl2pPr>
            <a:lvl3pPr lvl="2" algn="l" rtl="0" eaLnBrk="0" fontAlgn="base" hangingPunct="0">
              <a:spcBef>
                <a:spcPts val="0"/>
              </a:spcBef>
              <a:spcAft>
                <a:spcPct val="0"/>
              </a:spcAft>
              <a:defRPr sz="4000">
                <a:solidFill>
                  <a:schemeClr val="tx2"/>
                </a:solidFill>
                <a:latin typeface="Arial" charset="0"/>
              </a:defRPr>
            </a:lvl3pPr>
            <a:lvl4pPr lvl="3" algn="l" rtl="0" eaLnBrk="0" fontAlgn="base" hangingPunct="0">
              <a:spcBef>
                <a:spcPts val="0"/>
              </a:spcBef>
              <a:spcAft>
                <a:spcPct val="0"/>
              </a:spcAft>
              <a:defRPr sz="4000">
                <a:solidFill>
                  <a:schemeClr val="tx2"/>
                </a:solidFill>
                <a:latin typeface="Arial" charset="0"/>
              </a:defRPr>
            </a:lvl4pPr>
            <a:lvl5pPr lvl="4" algn="l" rtl="0" eaLnBrk="0" fontAlgn="base" hangingPunct="0">
              <a:spcBef>
                <a:spcPts val="0"/>
              </a:spcBef>
              <a:spcAft>
                <a:spcPct val="0"/>
              </a:spcAft>
              <a:defRPr sz="4000">
                <a:solidFill>
                  <a:schemeClr val="tx2"/>
                </a:solidFill>
                <a:latin typeface="Arial" charset="0"/>
              </a:defRPr>
            </a:lvl5pPr>
            <a:lvl6pPr marL="457200" lvl="5" algn="l" rtl="0" fontAlgn="base">
              <a:spcBef>
                <a:spcPts val="0"/>
              </a:spcBef>
              <a:spcAft>
                <a:spcPct val="0"/>
              </a:spcAft>
              <a:defRPr sz="4000">
                <a:solidFill>
                  <a:schemeClr val="tx2"/>
                </a:solidFill>
                <a:latin typeface="Arial" charset="0"/>
              </a:defRPr>
            </a:lvl6pPr>
            <a:lvl7pPr marL="914400" lvl="6" algn="l" rtl="0" fontAlgn="base">
              <a:spcBef>
                <a:spcPts val="0"/>
              </a:spcBef>
              <a:spcAft>
                <a:spcPct val="0"/>
              </a:spcAft>
              <a:defRPr sz="4000">
                <a:solidFill>
                  <a:schemeClr val="tx2"/>
                </a:solidFill>
                <a:latin typeface="Arial" charset="0"/>
              </a:defRPr>
            </a:lvl7pPr>
            <a:lvl8pPr marL="1371600" lvl="7" algn="l" rtl="0" fontAlgn="base">
              <a:spcBef>
                <a:spcPts val="0"/>
              </a:spcBef>
              <a:spcAft>
                <a:spcPct val="0"/>
              </a:spcAft>
              <a:defRPr sz="4000">
                <a:solidFill>
                  <a:schemeClr val="tx2"/>
                </a:solidFill>
                <a:latin typeface="Arial" charset="0"/>
              </a:defRPr>
            </a:lvl8pPr>
            <a:lvl9pPr marL="1828800" lvl="8" algn="l" rtl="0" fontAlgn="base">
              <a:spcBef>
                <a:spcPts val="0"/>
              </a:spcBef>
              <a:spcAft>
                <a:spcPct val="0"/>
              </a:spcAft>
              <a:defRPr sz="4000">
                <a:solidFill>
                  <a:schemeClr val="tx2"/>
                </a:solidFill>
                <a:latin typeface="Arial" charset="0"/>
              </a:defRPr>
            </a:lvl9pPr>
          </a:lstStyle>
          <a:p>
            <a:pPr>
              <a:spcBef>
                <a:spcPct val="0"/>
              </a:spcBef>
            </a:pPr>
            <a:r>
              <a:rPr lang="en-US" altLang="en-US" b="1" dirty="0">
                <a:solidFill>
                  <a:srgbClr val="B5400B"/>
                </a:solidFill>
                <a:latin typeface="Arial" panose="020B0604020202020204" pitchFamily="34" charset="0"/>
                <a:cs typeface="Arial" panose="020B0604020202020204" pitchFamily="34" charset="0"/>
              </a:rPr>
              <a:t>Feeding Regimes – Stable Newborn</a:t>
            </a:r>
          </a:p>
        </p:txBody>
      </p:sp>
      <p:sp>
        <p:nvSpPr>
          <p:cNvPr id="13" name="Pentagon 3">
            <a:extLst>
              <a:ext uri="{FF2B5EF4-FFF2-40B4-BE49-F238E27FC236}">
                <a16:creationId xmlns:a16="http://schemas.microsoft.com/office/drawing/2014/main" id="{0766D3D9-9617-4DF2-9FD3-1553C316851D}"/>
              </a:ext>
            </a:extLst>
          </p:cNvPr>
          <p:cNvSpPr/>
          <p:nvPr/>
        </p:nvSpPr>
        <p:spPr>
          <a:xfrm>
            <a:off x="1" y="0"/>
            <a:ext cx="2195735" cy="234683"/>
          </a:xfrm>
          <a:prstGeom prst="homePlate">
            <a:avLst/>
          </a:prstGeom>
          <a:solidFill>
            <a:srgbClr val="FFFFFF">
              <a:lumMod val="85000"/>
            </a:srgbClr>
          </a:solidFill>
          <a:ln w="26425" cap="flat" cmpd="sng" algn="ctr">
            <a:noFill/>
            <a:prstDash val="solid"/>
          </a:ln>
          <a:effectLst/>
        </p:spPr>
        <p:txBody>
          <a:bodyPr anchor="ctr"/>
          <a:lstStyle/>
          <a:p>
            <a:pPr eaLnBrk="1" fontAlgn="auto" hangingPunct="1">
              <a:spcBef>
                <a:spcPts val="0"/>
              </a:spcBef>
              <a:spcAft>
                <a:spcPts val="0"/>
              </a:spcAft>
              <a:defRPr/>
            </a:pPr>
            <a:r>
              <a:rPr lang="en-US" sz="1200" kern="0" dirty="0">
                <a:solidFill>
                  <a:srgbClr val="000000"/>
                </a:solidFill>
                <a:latin typeface="Arial"/>
              </a:rPr>
              <a:t>Feeding the Stable newborn</a:t>
            </a:r>
          </a:p>
        </p:txBody>
      </p:sp>
      <p:pic>
        <p:nvPicPr>
          <p:cNvPr id="14" name="Picture 3">
            <a:extLst>
              <a:ext uri="{FF2B5EF4-FFF2-40B4-BE49-F238E27FC236}">
                <a16:creationId xmlns:a16="http://schemas.microsoft.com/office/drawing/2014/main" id="{30840D5E-E21E-411A-AD3D-8CBCDCB378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236"/>
          <a:stretch/>
        </p:blipFill>
        <p:spPr bwMode="auto">
          <a:xfrm>
            <a:off x="2123728" y="4149080"/>
            <a:ext cx="3882487" cy="238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6611727"/>
      </p:ext>
    </p:extLst>
  </p:cSld>
  <p:clrMapOvr>
    <a:masterClrMapping/>
  </p:clrMapOvr>
</p:sld>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6_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ntonio ETAT" id="{97E07CE5-D7FC-40BC-8DC5-3032BE5C6DFF}" vid="{85B54DE1-B567-419B-B3DA-9286950F15EF}"/>
    </a:ext>
  </a:extLst>
</a:theme>
</file>

<file path=ppt/theme/theme10.xml><?xml version="1.0" encoding="utf-8"?>
<a:theme xmlns:a="http://schemas.openxmlformats.org/drawingml/2006/main" name="15_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ntonio ETAT" id="{97E07CE5-D7FC-40BC-8DC5-3032BE5C6DFF}" vid="{85B54DE1-B567-419B-B3DA-9286950F15EF}"/>
    </a:ext>
  </a:extLst>
</a:theme>
</file>

<file path=ppt/theme/theme11.xml><?xml version="1.0" encoding="utf-8"?>
<a:theme xmlns:a="http://schemas.openxmlformats.org/drawingml/2006/main" name="1_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ntonio ETAT" id="{97E07CE5-D7FC-40BC-8DC5-3032BE5C6DFF}" vid="{85B54DE1-B567-419B-B3DA-9286950F15EF}"/>
    </a:ext>
  </a:extLst>
</a:theme>
</file>

<file path=ppt/theme/theme12.xml><?xml version="1.0" encoding="utf-8"?>
<a:theme xmlns:a="http://schemas.openxmlformats.org/drawingml/2006/main" name="1_Theme1">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2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6.xml><?xml version="1.0" encoding="utf-8"?>
<a:theme xmlns:a="http://schemas.openxmlformats.org/drawingml/2006/main" name="13_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ntonio ETAT" id="{97E07CE5-D7FC-40BC-8DC5-3032BE5C6DFF}" vid="{85B54DE1-B567-419B-B3DA-9286950F15EF}"/>
    </a:ext>
  </a:extLst>
</a:theme>
</file>

<file path=ppt/theme/theme7.xml><?xml version="1.0" encoding="utf-8"?>
<a:theme xmlns:a="http://schemas.openxmlformats.org/drawingml/2006/main" name="12_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ntonio ETAT" id="{97E07CE5-D7FC-40BC-8DC5-3032BE5C6DFF}" vid="{85B54DE1-B567-419B-B3DA-9286950F15EF}"/>
    </a:ext>
  </a:extLst>
</a:theme>
</file>

<file path=ppt/theme/theme8.xml><?xml version="1.0" encoding="utf-8"?>
<a:theme xmlns:a="http://schemas.openxmlformats.org/drawingml/2006/main" name="14_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ntonio ETAT" id="{97E07CE5-D7FC-40BC-8DC5-3032BE5C6DFF}" vid="{85B54DE1-B567-419B-B3DA-9286950F15EF}"/>
    </a:ext>
  </a:extLst>
</a:theme>
</file>

<file path=ppt/theme/theme9.xml><?xml version="1.0" encoding="utf-8"?>
<a:theme xmlns:a="http://schemas.openxmlformats.org/drawingml/2006/main" name="21_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ntonio ETAT" id="{97E07CE5-D7FC-40BC-8DC5-3032BE5C6DFF}" vid="{85B54DE1-B567-419B-B3DA-9286950F15EF}"/>
    </a:ext>
  </a:ext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ppt/theme/themeOverride2.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ppt/theme/themeOverride3.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ppt/theme/themeOverride4.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Clarity</Template>
  <TotalTime>27965</TotalTime>
  <Words>4539</Words>
  <Application>Microsoft Office PowerPoint</Application>
  <PresentationFormat>On-screen Show (4:3)</PresentationFormat>
  <Paragraphs>567</Paragraphs>
  <Slides>43</Slides>
  <Notes>42</Notes>
  <HiddenSlides>0</HiddenSlides>
  <MMClips>0</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43</vt:i4>
      </vt:variant>
    </vt:vector>
  </HeadingPairs>
  <TitlesOfParts>
    <vt:vector size="60" baseType="lpstr">
      <vt:lpstr>Arial</vt:lpstr>
      <vt:lpstr>Calibri</vt:lpstr>
      <vt:lpstr>Calibri Light</vt:lpstr>
      <vt:lpstr>Raleway</vt:lpstr>
      <vt:lpstr>Times New Roman</vt:lpstr>
      <vt:lpstr>6_Antonio template</vt:lpstr>
      <vt:lpstr>1_Clarity</vt:lpstr>
      <vt:lpstr>2_Office Theme</vt:lpstr>
      <vt:lpstr>4_Clarity</vt:lpstr>
      <vt:lpstr>2_Clarity</vt:lpstr>
      <vt:lpstr>13_Antonio template</vt:lpstr>
      <vt:lpstr>12_Antonio template</vt:lpstr>
      <vt:lpstr>14_Antonio template</vt:lpstr>
      <vt:lpstr>21_Antonio template</vt:lpstr>
      <vt:lpstr>15_Antonio template</vt:lpstr>
      <vt:lpstr>1_Antonio template</vt:lpstr>
      <vt:lpstr>1_Theme1</vt:lpstr>
      <vt:lpstr>Neonatal Feeds and Fluids Management </vt:lpstr>
      <vt:lpstr>Objectives</vt:lpstr>
      <vt:lpstr>Introduction</vt:lpstr>
      <vt:lpstr>Modes of Feeding</vt:lpstr>
      <vt:lpstr>Neonatal Feeding Recommendations</vt:lpstr>
      <vt:lpstr>Effects of Early Vs Delayed feeds on GIT</vt:lpstr>
      <vt:lpstr>What are trophic feeds?</vt:lpstr>
      <vt:lpstr>Feeding regimes for the Stable Newborn                     </vt:lpstr>
      <vt:lpstr>PowerPoint Presentation</vt:lpstr>
      <vt:lpstr>PowerPoint Presentation</vt:lpstr>
      <vt:lpstr>PowerPoint Presentation</vt:lpstr>
      <vt:lpstr>Calculating Feed Volume</vt:lpstr>
      <vt:lpstr>Feeding of the Stable Newborn</vt:lpstr>
      <vt:lpstr>Feeding regimes for the Unstable Newborn                     </vt:lpstr>
      <vt:lpstr>Increasing EBM - Unstable Newborns &lt; 1500grams </vt:lpstr>
      <vt:lpstr>Calculating Feed Volume</vt:lpstr>
      <vt:lpstr>Feeding the Unstable Newborn</vt:lpstr>
      <vt:lpstr>Increasing EBM - Unstable Newborns &gt; 1500grams </vt:lpstr>
      <vt:lpstr>Class Exercise</vt:lpstr>
      <vt:lpstr>Expressing Breast Milk                     </vt:lpstr>
      <vt:lpstr> The Lactating Breast</vt:lpstr>
      <vt:lpstr> Hand expression of breastmilk </vt:lpstr>
      <vt:lpstr>Expression Demonstration                      </vt:lpstr>
      <vt:lpstr>Using Expressed Breast Milk (EBM) - Cup &amp; Nasogastric tube Feeding                      </vt:lpstr>
      <vt:lpstr>Hunger Cues</vt:lpstr>
      <vt:lpstr>Cup Feeding Technique</vt:lpstr>
      <vt:lpstr>Cup Feeding Demonstration                      </vt:lpstr>
      <vt:lpstr>Nasal Gastric Tube Sizes</vt:lpstr>
      <vt:lpstr>PowerPoint Presentation</vt:lpstr>
      <vt:lpstr>Nasal Gastric Tube Insertion</vt:lpstr>
      <vt:lpstr>Nasal Gastric Tube Insertion</vt:lpstr>
      <vt:lpstr>Nasal Gastric Tube Feeding </vt:lpstr>
      <vt:lpstr>Nasal/Oral Gastric Tube Feeding </vt:lpstr>
      <vt:lpstr>Nasal Gastric Tube Feeding </vt:lpstr>
      <vt:lpstr>Gastric Aspirates Monitoring</vt:lpstr>
      <vt:lpstr>Effects of Gastric Aspiration</vt:lpstr>
      <vt:lpstr>Recommendations for gastric residual monitoring in preterms</vt:lpstr>
      <vt:lpstr>Feeds &amp; Fluids Monitoring</vt:lpstr>
      <vt:lpstr>Is the baby getting enough feeds?</vt:lpstr>
      <vt:lpstr>Is the baby getting enough feeds?</vt:lpstr>
      <vt:lpstr>PowerPoint Presentation</vt:lpstr>
      <vt:lpstr>Questions</vt:lpstr>
      <vt:lpstr>Summary</vt:lpstr>
    </vt:vector>
  </TitlesOfParts>
  <Company>kemri/wellcome trust research programme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Care I</dc:title>
  <dc:creator>Menglish</dc:creator>
  <cp:lastModifiedBy>STELLA KANGETHE</cp:lastModifiedBy>
  <cp:revision>768</cp:revision>
  <dcterms:created xsi:type="dcterms:W3CDTF">2005-10-20T10:08:04Z</dcterms:created>
  <dcterms:modified xsi:type="dcterms:W3CDTF">2023-10-20T11:28:06Z</dcterms:modified>
</cp:coreProperties>
</file>