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type="screen16x9" cy="6858000" cx="12192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000" autoAdjust="0"/>
    <p:restoredTop sz="94660"/>
  </p:normalViewPr>
  <p:slideViewPr>
    <p:cSldViewPr snapToGrid="0">
      <p:cViewPr varScale="1">
        <p:scale>
          <a:sx n="70" d="100"/>
          <a:sy n="70" d="100"/>
        </p:scale>
        <p:origin x="738" y="72"/>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tableStyles" Target="tableStyle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79" name=""/>
        <p:cNvGrpSpPr/>
        <p:nvPr/>
      </p:nvGrpSpPr>
      <p:grpSpPr>
        <a:xfrm>
          <a:off x="0" y="0"/>
          <a:ext cx="0" cy="0"/>
          <a:chOff x="0" y="0"/>
          <a:chExt cx="0" cy="0"/>
        </a:xfrm>
      </p:grpSpPr>
      <p:sp>
        <p:nvSpPr>
          <p:cNvPr id="1048730"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731"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78562266-FD67-4266-800A-0A33FC4BE837}" type="datetimeFigureOut">
              <a:rPr lang="en-US" smtClean="0"/>
              <a:t>10/23/2020</a:t>
            </a:fld>
            <a:endParaRPr lang="en-US"/>
          </a:p>
        </p:txBody>
      </p:sp>
      <p:sp>
        <p:nvSpPr>
          <p:cNvPr id="1048732"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US"/>
          </a:p>
        </p:txBody>
      </p:sp>
      <p:sp>
        <p:nvSpPr>
          <p:cNvPr id="1048733"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4"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735"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98EACDA0-F1AC-4A6B-85CB-C30D26FD3939}"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11" name="Slide Image Placeholder 1"/>
          <p:cNvSpPr>
            <a:spLocks noChangeAspect="1" noRot="1" noGrp="1"/>
          </p:cNvSpPr>
          <p:nvPr>
            <p:ph type="sldImg"/>
          </p:nvPr>
        </p:nvSpPr>
        <p:spPr/>
      </p:sp>
      <p:sp>
        <p:nvSpPr>
          <p:cNvPr id="1048612" name="Notes Placeholder 2"/>
          <p:cNvSpPr>
            <a:spLocks noGrp="1"/>
          </p:cNvSpPr>
          <p:nvPr>
            <p:ph type="body" idx="1"/>
          </p:nvPr>
        </p:nvSpPr>
        <p:spPr/>
        <p:txBody>
          <a:bodyPr/>
          <a:p>
            <a:endParaRPr dirty="0" lang="en-US"/>
          </a:p>
        </p:txBody>
      </p:sp>
      <p:sp>
        <p:nvSpPr>
          <p:cNvPr id="1048613" name="Slide Number Placeholder 3"/>
          <p:cNvSpPr>
            <a:spLocks noGrp="1"/>
          </p:cNvSpPr>
          <p:nvPr>
            <p:ph type="sldNum" sz="quarter" idx="10"/>
          </p:nvPr>
        </p:nvSpPr>
        <p:spPr/>
        <p:txBody>
          <a:bodyPr/>
          <a:p>
            <a:fld id="{98EACDA0-F1AC-4A6B-85CB-C30D26FD3939}"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30" name=""/>
        <p:cNvGrpSpPr/>
        <p:nvPr/>
      </p:nvGrpSpPr>
      <p:grpSpPr>
        <a:xfrm>
          <a:off x="0" y="0"/>
          <a:ext cx="0" cy="0"/>
          <a:chOff x="0" y="0"/>
          <a:chExt cx="0" cy="0"/>
        </a:xfrm>
      </p:grpSpPr>
      <p:grpSp>
        <p:nvGrpSpPr>
          <p:cNvPr id="31" name="Group 6"/>
          <p:cNvGrpSpPr/>
          <p:nvPr/>
        </p:nvGrpSpPr>
        <p:grpSpPr>
          <a:xfrm>
            <a:off x="0" y="-8467"/>
            <a:ext cx="12192000" cy="6866467"/>
            <a:chOff x="0" y="-8467"/>
            <a:chExt cx="12192000" cy="6866467"/>
          </a:xfrm>
        </p:grpSpPr>
        <p:cxnSp>
          <p:nvCxnSpPr>
            <p:cNvPr id="3145730" name="Straight Connector 31"/>
            <p:cNvCxnSpPr>
              <a:cxnSpLocks/>
            </p:cNvCxnSpPr>
            <p:nvPr/>
          </p:nvCxnSpPr>
          <p:spPr>
            <a:xfrm>
              <a:off x="9371012" y="0"/>
              <a:ext cx="1219200" cy="6858000"/>
            </a:xfrm>
            <a:prstGeom prst="line"/>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31" name="Straight Connector 20"/>
            <p:cNvCxnSpPr>
              <a:cxnSpLocks/>
            </p:cNvCxnSpPr>
            <p:nvPr/>
          </p:nvCxnSpPr>
          <p:spPr>
            <a:xfrm flipH="1">
              <a:off x="7425267" y="3681413"/>
              <a:ext cx="4763558" cy="3176587"/>
            </a:xfrm>
            <a:prstGeom prst="line"/>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589" name="Rectangle 23"/>
            <p:cNvSpPr/>
            <p:nvPr/>
          </p:nvSpPr>
          <p:spPr>
            <a:xfrm>
              <a:off x="9181476" y="-8467"/>
              <a:ext cx="3007349" cy="6866467"/>
            </a:xfrm>
            <a:custGeom>
              <a:av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0" name="Rectangle 25"/>
            <p:cNvSpPr/>
            <p:nvPr/>
          </p:nvSpPr>
          <p:spPr>
            <a:xfrm>
              <a:off x="9603442" y="-8467"/>
              <a:ext cx="2588558" cy="6866467"/>
            </a:xfrm>
            <a:custGeom>
              <a:av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1"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2" name="Rectangle 27"/>
            <p:cNvSpPr/>
            <p:nvPr/>
          </p:nvSpPr>
          <p:spPr>
            <a:xfrm>
              <a:off x="9334500" y="-8467"/>
              <a:ext cx="2854326" cy="6866467"/>
            </a:xfrm>
            <a:custGeom>
              <a:av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3" name="Rectangle 28"/>
            <p:cNvSpPr/>
            <p:nvPr/>
          </p:nvSpPr>
          <p:spPr>
            <a:xfrm>
              <a:off x="10898730" y="-8467"/>
              <a:ext cx="1290094" cy="6866467"/>
            </a:xfrm>
            <a:custGeom>
              <a:av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4" name="Rectangle 29"/>
            <p:cNvSpPr/>
            <p:nvPr/>
          </p:nvSpPr>
          <p:spPr>
            <a:xfrm>
              <a:off x="10938999" y="-8467"/>
              <a:ext cx="1249825" cy="6866467"/>
            </a:xfrm>
            <a:custGeom>
              <a:av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5"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6"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97"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dirty="0" lang="en-US"/>
          </a:p>
        </p:txBody>
      </p:sp>
      <p:sp>
        <p:nvSpPr>
          <p:cNvPr id="1048598" name="Subtitle 2"/>
          <p:cNvSpPr>
            <a:spLocks noGrp="1"/>
          </p:cNvSpPr>
          <p:nvPr>
            <p:ph type="subTitle" idx="1"/>
          </p:nvPr>
        </p:nvSpPr>
        <p:spPr>
          <a:xfrm>
            <a:off x="1507067" y="4050833"/>
            <a:ext cx="7766936" cy="1096899"/>
          </a:xfrm>
        </p:spPr>
        <p:txBody>
          <a:bodyPr anchor="t"/>
          <a:lstStyle>
            <a:lvl1pPr algn="r" indent="0" marL="0">
              <a:buNone/>
              <a:defRPr>
                <a:solidFill>
                  <a:schemeClr val="tx1">
                    <a:lumMod val="50000"/>
                    <a:lumOff val="50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dirty="0" lang="en-US"/>
          </a:p>
        </p:txBody>
      </p:sp>
      <p:sp>
        <p:nvSpPr>
          <p:cNvPr id="1048599"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600" name="Footer Placeholder 4"/>
          <p:cNvSpPr>
            <a:spLocks noGrp="1"/>
          </p:cNvSpPr>
          <p:nvPr>
            <p:ph type="ftr" sz="quarter" idx="11"/>
          </p:nvPr>
        </p:nvSpPr>
        <p:spPr/>
        <p:txBody>
          <a:bodyPr/>
          <a:p>
            <a:endParaRPr dirty="0" lang="en-US"/>
          </a:p>
        </p:txBody>
      </p:sp>
      <p:sp>
        <p:nvSpPr>
          <p:cNvPr id="1048601"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75" name=""/>
        <p:cNvGrpSpPr/>
        <p:nvPr/>
      </p:nvGrpSpPr>
      <p:grpSpPr>
        <a:xfrm>
          <a:off x="0" y="0"/>
          <a:ext cx="0" cy="0"/>
          <a:chOff x="0" y="0"/>
          <a:chExt cx="0" cy="0"/>
        </a:xfrm>
      </p:grpSpPr>
      <p:sp>
        <p:nvSpPr>
          <p:cNvPr id="1048708" name="Title 1"/>
          <p:cNvSpPr>
            <a:spLocks noGrp="1"/>
          </p:cNvSpPr>
          <p:nvPr>
            <p:ph type="title"/>
          </p:nvPr>
        </p:nvSpPr>
        <p:spPr>
          <a:xfrm>
            <a:off x="677335" y="609600"/>
            <a:ext cx="8596668" cy="3403600"/>
          </a:xfrm>
        </p:spPr>
        <p:txBody>
          <a:bodyPr anchor="ctr">
            <a:normAutofit/>
          </a:bodyPr>
          <a:lstStyle>
            <a:lvl1pPr algn="l">
              <a:defRPr b="0" cap="none" sz="4400"/>
            </a:lvl1pPr>
          </a:lstStyle>
          <a:p>
            <a:r>
              <a:rPr lang="en-US" smtClean="0"/>
              <a:t>Click to edit Master title style</a:t>
            </a:r>
            <a:endParaRPr dirty="0" lang="en-US"/>
          </a:p>
        </p:txBody>
      </p:sp>
      <p:sp>
        <p:nvSpPr>
          <p:cNvPr id="1048709" name="Text Placeholder 2"/>
          <p:cNvSpPr>
            <a:spLocks noGrp="1"/>
          </p:cNvSpPr>
          <p:nvPr>
            <p:ph type="body" idx="1"/>
          </p:nvPr>
        </p:nvSpPr>
        <p:spPr>
          <a:xfrm>
            <a:off x="677335" y="4470400"/>
            <a:ext cx="8596668"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10"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711" name="Footer Placeholder 4"/>
          <p:cNvSpPr>
            <a:spLocks noGrp="1"/>
          </p:cNvSpPr>
          <p:nvPr>
            <p:ph type="ftr" sz="quarter" idx="11"/>
          </p:nvPr>
        </p:nvSpPr>
        <p:spPr/>
        <p:txBody>
          <a:bodyPr/>
          <a:p>
            <a:endParaRPr dirty="0" lang="en-US"/>
          </a:p>
        </p:txBody>
      </p:sp>
      <p:sp>
        <p:nvSpPr>
          <p:cNvPr id="1048712"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68" name=""/>
        <p:cNvGrpSpPr/>
        <p:nvPr/>
      </p:nvGrpSpPr>
      <p:grpSpPr>
        <a:xfrm>
          <a:off x="0" y="0"/>
          <a:ext cx="0" cy="0"/>
          <a:chOff x="0" y="0"/>
          <a:chExt cx="0" cy="0"/>
        </a:xfrm>
      </p:grpSpPr>
      <p:sp>
        <p:nvSpPr>
          <p:cNvPr id="1048668" name="Title 1"/>
          <p:cNvSpPr>
            <a:spLocks noGrp="1"/>
          </p:cNvSpPr>
          <p:nvPr>
            <p:ph type="title"/>
          </p:nvPr>
        </p:nvSpPr>
        <p:spPr>
          <a:xfrm>
            <a:off x="931334" y="609600"/>
            <a:ext cx="8094134" cy="3022600"/>
          </a:xfrm>
        </p:spPr>
        <p:txBody>
          <a:bodyPr anchor="ctr">
            <a:normAutofit/>
          </a:bodyPr>
          <a:lstStyle>
            <a:lvl1pPr algn="l">
              <a:defRPr b="0" cap="none" sz="4400"/>
            </a:lvl1pPr>
          </a:lstStyle>
          <a:p>
            <a:r>
              <a:rPr lang="en-US" smtClean="0"/>
              <a:t>Click to edit Master title style</a:t>
            </a:r>
            <a:endParaRPr dirty="0" lang="en-US"/>
          </a:p>
        </p:txBody>
      </p:sp>
      <p:sp>
        <p:nvSpPr>
          <p:cNvPr id="1048669" name="Text Placeholder 9"/>
          <p:cNvSpPr>
            <a:spLocks noGrp="1"/>
          </p:cNvSpPr>
          <p:nvPr>
            <p:ph type="body" sz="quarter" idx="13"/>
          </p:nvPr>
        </p:nvSpPr>
        <p:spPr>
          <a:xfrm>
            <a:off x="1366139" y="3632200"/>
            <a:ext cx="7224524" cy="381000"/>
          </a:xfrm>
        </p:spPr>
        <p:txBody>
          <a:bodyPr anchor="ctr">
            <a:noAutofit/>
          </a:bodyPr>
          <a:lstStyle>
            <a:lvl1pPr indent="0" marL="0">
              <a:buFontTx/>
              <a:buNone/>
              <a:defRPr sz="1600">
                <a:solidFill>
                  <a:schemeClr val="tx1">
                    <a:lumMod val="50000"/>
                    <a:lumOff val="50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Click to edit Master text styles</a:t>
            </a:r>
          </a:p>
        </p:txBody>
      </p:sp>
      <p:sp>
        <p:nvSpPr>
          <p:cNvPr id="1048670" name="Text Placeholder 2"/>
          <p:cNvSpPr>
            <a:spLocks noGrp="1"/>
          </p:cNvSpPr>
          <p:nvPr>
            <p:ph type="body" idx="1"/>
          </p:nvPr>
        </p:nvSpPr>
        <p:spPr>
          <a:xfrm>
            <a:off x="677335" y="4470400"/>
            <a:ext cx="8596668"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71"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672" name="Footer Placeholder 4"/>
          <p:cNvSpPr>
            <a:spLocks noGrp="1"/>
          </p:cNvSpPr>
          <p:nvPr>
            <p:ph type="ftr" sz="quarter" idx="11"/>
          </p:nvPr>
        </p:nvSpPr>
        <p:spPr/>
        <p:txBody>
          <a:bodyPr/>
          <a:p>
            <a:endParaRPr dirty="0" lang="en-US"/>
          </a:p>
        </p:txBody>
      </p:sp>
      <p:sp>
        <p:nvSpPr>
          <p:cNvPr id="1048673" name="Slide Number Placeholder 5"/>
          <p:cNvSpPr>
            <a:spLocks noGrp="1"/>
          </p:cNvSpPr>
          <p:nvPr>
            <p:ph type="sldNum" sz="quarter" idx="12"/>
          </p:nvPr>
        </p:nvSpPr>
        <p:spPr/>
        <p:txBody>
          <a:bodyPr/>
          <a:p>
            <a:fld id="{D57F1E4F-1CFF-5643-939E-217C01CDF565}" type="slidenum">
              <a:rPr dirty="0" lang="en-US"/>
              <a:t>‹#›</a:t>
            </a:fld>
            <a:endParaRPr dirty="0" lang="en-US"/>
          </a:p>
        </p:txBody>
      </p:sp>
      <p:sp>
        <p:nvSpPr>
          <p:cNvPr id="1048674" name="TextBox 19"/>
          <p:cNvSpPr txBox="1"/>
          <p:nvPr/>
        </p:nvSpPr>
        <p:spPr>
          <a:xfrm>
            <a:off x="541870" y="790378"/>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
        <p:nvSpPr>
          <p:cNvPr id="1048675" name="TextBox 21"/>
          <p:cNvSpPr txBox="1"/>
          <p:nvPr/>
        </p:nvSpPr>
        <p:spPr>
          <a:xfrm>
            <a:off x="8893011" y="2886556"/>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latin typeface="Arial"/>
              </a:rPr>
              <a:t>”</a:t>
            </a:r>
            <a:endParaRPr dirty="0"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74" name=""/>
        <p:cNvGrpSpPr/>
        <p:nvPr/>
      </p:nvGrpSpPr>
      <p:grpSpPr>
        <a:xfrm>
          <a:off x="0" y="0"/>
          <a:ext cx="0" cy="0"/>
          <a:chOff x="0" y="0"/>
          <a:chExt cx="0" cy="0"/>
        </a:xfrm>
      </p:grpSpPr>
      <p:sp>
        <p:nvSpPr>
          <p:cNvPr id="1048703" name="Title 1"/>
          <p:cNvSpPr>
            <a:spLocks noGrp="1"/>
          </p:cNvSpPr>
          <p:nvPr>
            <p:ph type="title"/>
          </p:nvPr>
        </p:nvSpPr>
        <p:spPr>
          <a:xfrm>
            <a:off x="677335" y="1931988"/>
            <a:ext cx="8596668" cy="2595460"/>
          </a:xfrm>
        </p:spPr>
        <p:txBody>
          <a:bodyPr anchor="b">
            <a:normAutofit/>
          </a:bodyPr>
          <a:lstStyle>
            <a:lvl1pPr algn="l">
              <a:defRPr b="0" cap="none" sz="4400"/>
            </a:lvl1pPr>
          </a:lstStyle>
          <a:p>
            <a:r>
              <a:rPr lang="en-US" smtClean="0"/>
              <a:t>Click to edit Master title style</a:t>
            </a:r>
            <a:endParaRPr dirty="0" lang="en-US"/>
          </a:p>
        </p:txBody>
      </p:sp>
      <p:sp>
        <p:nvSpPr>
          <p:cNvPr id="1048704"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05"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706" name="Footer Placeholder 4"/>
          <p:cNvSpPr>
            <a:spLocks noGrp="1"/>
          </p:cNvSpPr>
          <p:nvPr>
            <p:ph type="ftr" sz="quarter" idx="11"/>
          </p:nvPr>
        </p:nvSpPr>
        <p:spPr/>
        <p:txBody>
          <a:bodyPr/>
          <a:p>
            <a:endParaRPr dirty="0" lang="en-US"/>
          </a:p>
        </p:txBody>
      </p:sp>
      <p:sp>
        <p:nvSpPr>
          <p:cNvPr id="1048707"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67" name=""/>
        <p:cNvGrpSpPr/>
        <p:nvPr/>
      </p:nvGrpSpPr>
      <p:grpSpPr>
        <a:xfrm>
          <a:off x="0" y="0"/>
          <a:ext cx="0" cy="0"/>
          <a:chOff x="0" y="0"/>
          <a:chExt cx="0" cy="0"/>
        </a:xfrm>
      </p:grpSpPr>
      <p:sp>
        <p:nvSpPr>
          <p:cNvPr id="1048660" name="Title 1"/>
          <p:cNvSpPr>
            <a:spLocks noGrp="1"/>
          </p:cNvSpPr>
          <p:nvPr>
            <p:ph type="title"/>
          </p:nvPr>
        </p:nvSpPr>
        <p:spPr>
          <a:xfrm>
            <a:off x="931334" y="609600"/>
            <a:ext cx="8094134" cy="3022600"/>
          </a:xfrm>
        </p:spPr>
        <p:txBody>
          <a:bodyPr anchor="ctr">
            <a:normAutofit/>
          </a:bodyPr>
          <a:lstStyle>
            <a:lvl1pPr algn="l">
              <a:defRPr b="0" cap="none" sz="4400"/>
            </a:lvl1pPr>
          </a:lstStyle>
          <a:p>
            <a:r>
              <a:rPr lang="en-US" smtClean="0"/>
              <a:t>Click to edit Master title style</a:t>
            </a:r>
            <a:endParaRPr dirty="0" lang="en-US"/>
          </a:p>
        </p:txBody>
      </p:sp>
      <p:sp>
        <p:nvSpPr>
          <p:cNvPr id="1048661" name="Text Placeholder 9"/>
          <p:cNvSpPr>
            <a:spLocks noGrp="1"/>
          </p:cNvSpPr>
          <p:nvPr>
            <p:ph type="body" sz="quarter" idx="13"/>
          </p:nvPr>
        </p:nvSpPr>
        <p:spPr>
          <a:xfrm>
            <a:off x="677332" y="4013200"/>
            <a:ext cx="8596669" cy="514248"/>
          </a:xfrm>
        </p:spPr>
        <p:txBody>
          <a:bodyPr anchor="b">
            <a:noAutofit/>
          </a:bodyPr>
          <a:lstStyle>
            <a:lvl1pPr indent="0" marL="0">
              <a:buFontTx/>
              <a:buNone/>
              <a:defRPr sz="2400">
                <a:solidFill>
                  <a:schemeClr val="tx1">
                    <a:lumMod val="75000"/>
                    <a:lumOff val="25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Click to edit Master text styles</a:t>
            </a:r>
          </a:p>
        </p:txBody>
      </p:sp>
      <p:sp>
        <p:nvSpPr>
          <p:cNvPr id="1048662"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63"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664" name="Footer Placeholder 4"/>
          <p:cNvSpPr>
            <a:spLocks noGrp="1"/>
          </p:cNvSpPr>
          <p:nvPr>
            <p:ph type="ftr" sz="quarter" idx="11"/>
          </p:nvPr>
        </p:nvSpPr>
        <p:spPr/>
        <p:txBody>
          <a:bodyPr/>
          <a:p>
            <a:endParaRPr dirty="0" lang="en-US"/>
          </a:p>
        </p:txBody>
      </p:sp>
      <p:sp>
        <p:nvSpPr>
          <p:cNvPr id="1048665" name="Slide Number Placeholder 5"/>
          <p:cNvSpPr>
            <a:spLocks noGrp="1"/>
          </p:cNvSpPr>
          <p:nvPr>
            <p:ph type="sldNum" sz="quarter" idx="12"/>
          </p:nvPr>
        </p:nvSpPr>
        <p:spPr/>
        <p:txBody>
          <a:bodyPr/>
          <a:p>
            <a:fld id="{D57F1E4F-1CFF-5643-939E-217C01CDF565}" type="slidenum">
              <a:rPr dirty="0" lang="en-US"/>
              <a:t>‹#›</a:t>
            </a:fld>
            <a:endParaRPr dirty="0" lang="en-US"/>
          </a:p>
        </p:txBody>
      </p:sp>
      <p:sp>
        <p:nvSpPr>
          <p:cNvPr id="1048666" name="TextBox 23"/>
          <p:cNvSpPr txBox="1"/>
          <p:nvPr/>
        </p:nvSpPr>
        <p:spPr>
          <a:xfrm>
            <a:off x="541870" y="790378"/>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
        <p:nvSpPr>
          <p:cNvPr id="1048667" name="TextBox 24"/>
          <p:cNvSpPr txBox="1"/>
          <p:nvPr/>
        </p:nvSpPr>
        <p:spPr>
          <a:xfrm>
            <a:off x="8893011" y="2886556"/>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77" name=""/>
        <p:cNvGrpSpPr/>
        <p:nvPr/>
      </p:nvGrpSpPr>
      <p:grpSpPr>
        <a:xfrm>
          <a:off x="0" y="0"/>
          <a:ext cx="0" cy="0"/>
          <a:chOff x="0" y="0"/>
          <a:chExt cx="0" cy="0"/>
        </a:xfrm>
      </p:grpSpPr>
      <p:sp>
        <p:nvSpPr>
          <p:cNvPr id="1048719" name="Title 1"/>
          <p:cNvSpPr>
            <a:spLocks noGrp="1"/>
          </p:cNvSpPr>
          <p:nvPr>
            <p:ph type="title"/>
          </p:nvPr>
        </p:nvSpPr>
        <p:spPr>
          <a:xfrm>
            <a:off x="685799" y="609600"/>
            <a:ext cx="8588203" cy="3022600"/>
          </a:xfrm>
        </p:spPr>
        <p:txBody>
          <a:bodyPr anchor="ctr">
            <a:normAutofit/>
          </a:bodyPr>
          <a:lstStyle>
            <a:lvl1pPr algn="l">
              <a:defRPr b="0" cap="none" sz="4400"/>
            </a:lvl1pPr>
          </a:lstStyle>
          <a:p>
            <a:r>
              <a:rPr lang="en-US" smtClean="0"/>
              <a:t>Click to edit Master title style</a:t>
            </a:r>
            <a:endParaRPr dirty="0" lang="en-US"/>
          </a:p>
        </p:txBody>
      </p:sp>
      <p:sp>
        <p:nvSpPr>
          <p:cNvPr id="1048720" name="Text Placeholder 9"/>
          <p:cNvSpPr>
            <a:spLocks noGrp="1"/>
          </p:cNvSpPr>
          <p:nvPr>
            <p:ph type="body" sz="quarter" idx="13"/>
          </p:nvPr>
        </p:nvSpPr>
        <p:spPr>
          <a:xfrm>
            <a:off x="677332" y="4013200"/>
            <a:ext cx="8596669" cy="514248"/>
          </a:xfrm>
        </p:spPr>
        <p:txBody>
          <a:bodyPr anchor="b">
            <a:noAutofit/>
          </a:bodyPr>
          <a:lstStyle>
            <a:lvl1pPr indent="0" marL="0">
              <a:buFontTx/>
              <a:buNone/>
              <a:defRPr sz="2400">
                <a:solidFill>
                  <a:schemeClr val="accent1"/>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Click to edit Master text styles</a:t>
            </a:r>
          </a:p>
        </p:txBody>
      </p:sp>
      <p:sp>
        <p:nvSpPr>
          <p:cNvPr id="1048721"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22"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723" name="Footer Placeholder 4"/>
          <p:cNvSpPr>
            <a:spLocks noGrp="1"/>
          </p:cNvSpPr>
          <p:nvPr>
            <p:ph type="ftr" sz="quarter" idx="11"/>
          </p:nvPr>
        </p:nvSpPr>
        <p:spPr/>
        <p:txBody>
          <a:bodyPr/>
          <a:p>
            <a:endParaRPr dirty="0" lang="en-US"/>
          </a:p>
        </p:txBody>
      </p:sp>
      <p:sp>
        <p:nvSpPr>
          <p:cNvPr id="1048724"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0" name=""/>
        <p:cNvGrpSpPr/>
        <p:nvPr/>
      </p:nvGrpSpPr>
      <p:grpSpPr>
        <a:xfrm>
          <a:off x="0" y="0"/>
          <a:ext cx="0" cy="0"/>
          <a:chOff x="0" y="0"/>
          <a:chExt cx="0" cy="0"/>
        </a:xfrm>
      </p:grpSpPr>
      <p:sp>
        <p:nvSpPr>
          <p:cNvPr id="1048682" name="Title 1"/>
          <p:cNvSpPr>
            <a:spLocks noGrp="1"/>
          </p:cNvSpPr>
          <p:nvPr>
            <p:ph type="title"/>
          </p:nvPr>
        </p:nvSpPr>
        <p:spPr/>
        <p:txBody>
          <a:bodyPr/>
          <a:p>
            <a:r>
              <a:rPr lang="en-US" smtClean="0"/>
              <a:t>Click to edit Master title style</a:t>
            </a:r>
            <a:endParaRPr dirty="0" lang="en-US"/>
          </a:p>
        </p:txBody>
      </p:sp>
      <p:sp>
        <p:nvSpPr>
          <p:cNvPr id="1048683"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84" name="Date Placeholder 3"/>
          <p:cNvSpPr>
            <a:spLocks noGrp="1"/>
          </p:cNvSpPr>
          <p:nvPr>
            <p:ph type="dt" sz="half" idx="10"/>
          </p:nvPr>
        </p:nvSpPr>
        <p:spPr/>
        <p:txBody>
          <a:bodyPr/>
          <a:p>
            <a:fld id="{55C6B4A9-1611-4792-9094-5F34BCA07E0B}" type="datetimeFigureOut">
              <a:rPr dirty="0" lang="en-US"/>
              <a:t>10/23/2020</a:t>
            </a:fld>
            <a:endParaRPr dirty="0" lang="en-US"/>
          </a:p>
        </p:txBody>
      </p:sp>
      <p:sp>
        <p:nvSpPr>
          <p:cNvPr id="1048685" name="Footer Placeholder 4"/>
          <p:cNvSpPr>
            <a:spLocks noGrp="1"/>
          </p:cNvSpPr>
          <p:nvPr>
            <p:ph type="ftr" sz="quarter" idx="11"/>
          </p:nvPr>
        </p:nvSpPr>
        <p:spPr/>
        <p:txBody>
          <a:bodyPr/>
          <a:p>
            <a:endParaRPr dirty="0" lang="en-US"/>
          </a:p>
        </p:txBody>
      </p:sp>
      <p:sp>
        <p:nvSpPr>
          <p:cNvPr id="1048686" name="Slide Number Placeholder 5"/>
          <p:cNvSpPr>
            <a:spLocks noGrp="1"/>
          </p:cNvSpPr>
          <p:nvPr>
            <p:ph type="sldNum" sz="quarter" idx="12"/>
          </p:nvPr>
        </p:nvSpPr>
        <p:spPr/>
        <p:txBody>
          <a:bodyPr/>
          <a:p>
            <a:fld id="{89333C77-0158-454C-844F-B7AB9BD7DAD4}" type="slidenum">
              <a:rPr dirty="0" lang="en-US"/>
              <a:t>‹#›</a:t>
            </a:fld>
            <a:endParaRPr dirty="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8" name=""/>
        <p:cNvGrpSpPr/>
        <p:nvPr/>
      </p:nvGrpSpPr>
      <p:grpSpPr>
        <a:xfrm>
          <a:off x="0" y="0"/>
          <a:ext cx="0" cy="0"/>
          <a:chOff x="0" y="0"/>
          <a:chExt cx="0" cy="0"/>
        </a:xfrm>
      </p:grpSpPr>
      <p:sp>
        <p:nvSpPr>
          <p:cNvPr id="1048725" name="Vertical Title 1"/>
          <p:cNvSpPr>
            <a:spLocks noGrp="1"/>
          </p:cNvSpPr>
          <p:nvPr>
            <p:ph type="title" orient="vert"/>
          </p:nvPr>
        </p:nvSpPr>
        <p:spPr>
          <a:xfrm>
            <a:off x="7967673" y="609599"/>
            <a:ext cx="1304743" cy="5251451"/>
          </a:xfrm>
        </p:spPr>
        <p:txBody>
          <a:bodyPr anchor="ctr" vert="eaVert"/>
          <a:p>
            <a:r>
              <a:rPr lang="en-US" smtClean="0"/>
              <a:t>Click to edit Master title style</a:t>
            </a:r>
            <a:endParaRPr dirty="0" lang="en-US"/>
          </a:p>
        </p:txBody>
      </p:sp>
      <p:sp>
        <p:nvSpPr>
          <p:cNvPr id="1048726" name="Vertical Text Placeholder 2"/>
          <p:cNvSpPr>
            <a:spLocks noGrp="1"/>
          </p:cNvSpPr>
          <p:nvPr>
            <p:ph type="body" orient="vert" idx="1"/>
          </p:nvPr>
        </p:nvSpPr>
        <p:spPr>
          <a:xfrm>
            <a:off x="677335" y="609600"/>
            <a:ext cx="7060150" cy="525145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27"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728" name="Footer Placeholder 4"/>
          <p:cNvSpPr>
            <a:spLocks noGrp="1"/>
          </p:cNvSpPr>
          <p:nvPr>
            <p:ph type="ftr" sz="quarter" idx="11"/>
          </p:nvPr>
        </p:nvSpPr>
        <p:spPr/>
        <p:txBody>
          <a:bodyPr/>
          <a:p>
            <a:endParaRPr dirty="0" lang="en-US"/>
          </a:p>
        </p:txBody>
      </p:sp>
      <p:sp>
        <p:nvSpPr>
          <p:cNvPr id="1048729"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3" name=""/>
        <p:cNvGrpSpPr/>
        <p:nvPr/>
      </p:nvGrpSpPr>
      <p:grpSpPr>
        <a:xfrm>
          <a:off x="0" y="0"/>
          <a:ext cx="0" cy="0"/>
          <a:chOff x="0" y="0"/>
          <a:chExt cx="0" cy="0"/>
        </a:xfrm>
      </p:grpSpPr>
      <p:sp>
        <p:nvSpPr>
          <p:cNvPr id="1048604" name="Title 1"/>
          <p:cNvSpPr>
            <a:spLocks noGrp="1"/>
          </p:cNvSpPr>
          <p:nvPr>
            <p:ph type="title"/>
          </p:nvPr>
        </p:nvSpPr>
        <p:spPr/>
        <p:txBody>
          <a:bodyPr>
            <a:normAutofit/>
          </a:bodyPr>
          <a:lstStyle>
            <a:lvl1pPr>
              <a:defRPr sz="3600"/>
            </a:lvl1pPr>
          </a:lstStyle>
          <a:p>
            <a:r>
              <a:rPr lang="en-US" smtClean="0"/>
              <a:t>Click to edit Master title style</a:t>
            </a:r>
            <a:endParaRPr dirty="0" lang="en-US"/>
          </a:p>
        </p:txBody>
      </p:sp>
      <p:sp>
        <p:nvSpPr>
          <p:cNvPr id="1048605"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06"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607" name="Footer Placeholder 4"/>
          <p:cNvSpPr>
            <a:spLocks noGrp="1"/>
          </p:cNvSpPr>
          <p:nvPr>
            <p:ph type="ftr" sz="quarter" idx="11"/>
          </p:nvPr>
        </p:nvSpPr>
        <p:spPr/>
        <p:txBody>
          <a:bodyPr/>
          <a:p>
            <a:endParaRPr dirty="0" lang="en-US"/>
          </a:p>
        </p:txBody>
      </p:sp>
      <p:sp>
        <p:nvSpPr>
          <p:cNvPr id="1048608"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71" name=""/>
        <p:cNvGrpSpPr/>
        <p:nvPr/>
      </p:nvGrpSpPr>
      <p:grpSpPr>
        <a:xfrm>
          <a:off x="0" y="0"/>
          <a:ext cx="0" cy="0"/>
          <a:chOff x="0" y="0"/>
          <a:chExt cx="0" cy="0"/>
        </a:xfrm>
      </p:grpSpPr>
      <p:sp>
        <p:nvSpPr>
          <p:cNvPr id="1048687" name="Title 1"/>
          <p:cNvSpPr>
            <a:spLocks noGrp="1"/>
          </p:cNvSpPr>
          <p:nvPr>
            <p:ph type="title"/>
          </p:nvPr>
        </p:nvSpPr>
        <p:spPr>
          <a:xfrm>
            <a:off x="677335" y="2700867"/>
            <a:ext cx="8596668" cy="1826581"/>
          </a:xfrm>
        </p:spPr>
        <p:txBody>
          <a:bodyPr anchor="b"/>
          <a:lstStyle>
            <a:lvl1pPr algn="l">
              <a:defRPr b="0" cap="none" sz="4000"/>
            </a:lvl1pPr>
          </a:lstStyle>
          <a:p>
            <a:r>
              <a:rPr lang="en-US" smtClean="0"/>
              <a:t>Click to edit Master title style</a:t>
            </a:r>
            <a:endParaRPr dirty="0" lang="en-US"/>
          </a:p>
        </p:txBody>
      </p:sp>
      <p:sp>
        <p:nvSpPr>
          <p:cNvPr id="1048688" name="Text Placeholder 2"/>
          <p:cNvSpPr>
            <a:spLocks noGrp="1"/>
          </p:cNvSpPr>
          <p:nvPr>
            <p:ph type="body" idx="1"/>
          </p:nvPr>
        </p:nvSpPr>
        <p:spPr>
          <a:xfrm>
            <a:off x="677335" y="4527448"/>
            <a:ext cx="8596668" cy="860400"/>
          </a:xfrm>
        </p:spPr>
        <p:txBody>
          <a:bodyPr anchor="t"/>
          <a:lstStyle>
            <a:lvl1pPr algn="l" indent="0" marL="0">
              <a:buNone/>
              <a:defRPr sz="20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89" name="Date Placeholder 3"/>
          <p:cNvSpPr>
            <a:spLocks noGrp="1"/>
          </p:cNvSpPr>
          <p:nvPr>
            <p:ph type="dt" sz="half" idx="10"/>
          </p:nvPr>
        </p:nvSpPr>
        <p:spPr/>
        <p:txBody>
          <a:bodyPr/>
          <a:p>
            <a:fld id="{B61BEF0D-F0BB-DE4B-95CE-6DB70DBA9567}" type="datetimeFigureOut">
              <a:rPr dirty="0" lang="en-US"/>
              <a:t>10/23/2020</a:t>
            </a:fld>
            <a:endParaRPr dirty="0" lang="en-US"/>
          </a:p>
        </p:txBody>
      </p:sp>
      <p:sp>
        <p:nvSpPr>
          <p:cNvPr id="1048690" name="Footer Placeholder 4"/>
          <p:cNvSpPr>
            <a:spLocks noGrp="1"/>
          </p:cNvSpPr>
          <p:nvPr>
            <p:ph type="ftr" sz="quarter" idx="11"/>
          </p:nvPr>
        </p:nvSpPr>
        <p:spPr/>
        <p:txBody>
          <a:bodyPr/>
          <a:p>
            <a:endParaRPr dirty="0" lang="en-US"/>
          </a:p>
        </p:txBody>
      </p:sp>
      <p:sp>
        <p:nvSpPr>
          <p:cNvPr id="1048691"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76" name=""/>
        <p:cNvGrpSpPr/>
        <p:nvPr/>
      </p:nvGrpSpPr>
      <p:grpSpPr>
        <a:xfrm>
          <a:off x="0" y="0"/>
          <a:ext cx="0" cy="0"/>
          <a:chOff x="0" y="0"/>
          <a:chExt cx="0" cy="0"/>
        </a:xfrm>
      </p:grpSpPr>
      <p:sp>
        <p:nvSpPr>
          <p:cNvPr id="1048713" name="Title 1"/>
          <p:cNvSpPr>
            <a:spLocks noGrp="1"/>
          </p:cNvSpPr>
          <p:nvPr>
            <p:ph type="title"/>
          </p:nvPr>
        </p:nvSpPr>
        <p:spPr/>
        <p:txBody>
          <a:bodyPr/>
          <a:p>
            <a:r>
              <a:rPr lang="en-US" smtClean="0"/>
              <a:t>Click to edit Master title style</a:t>
            </a:r>
            <a:endParaRPr dirty="0" lang="en-US"/>
          </a:p>
        </p:txBody>
      </p:sp>
      <p:sp>
        <p:nvSpPr>
          <p:cNvPr id="1048714" name="Content Placeholder 2"/>
          <p:cNvSpPr>
            <a:spLocks noGrp="1"/>
          </p:cNvSpPr>
          <p:nvPr>
            <p:ph sz="half" idx="1"/>
          </p:nvPr>
        </p:nvSpPr>
        <p:spPr>
          <a:xfrm>
            <a:off x="677334" y="2160589"/>
            <a:ext cx="4184035" cy="3880772"/>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15" name="Content Placeholder 3"/>
          <p:cNvSpPr>
            <a:spLocks noGrp="1"/>
          </p:cNvSpPr>
          <p:nvPr>
            <p:ph sz="half" idx="2"/>
          </p:nvPr>
        </p:nvSpPr>
        <p:spPr>
          <a:xfrm>
            <a:off x="5089970" y="2160589"/>
            <a:ext cx="4184034" cy="3880773"/>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16" name="Date Placeholder 4"/>
          <p:cNvSpPr>
            <a:spLocks noGrp="1"/>
          </p:cNvSpPr>
          <p:nvPr>
            <p:ph type="dt" sz="half" idx="10"/>
          </p:nvPr>
        </p:nvSpPr>
        <p:spPr/>
        <p:txBody>
          <a:bodyPr/>
          <a:p>
            <a:fld id="{EB712588-04B1-427B-82EE-E8DB90309F08}" type="datetimeFigureOut">
              <a:rPr dirty="0" lang="en-US"/>
              <a:t>10/23/2020</a:t>
            </a:fld>
            <a:endParaRPr dirty="0" lang="en-US"/>
          </a:p>
        </p:txBody>
      </p:sp>
      <p:sp>
        <p:nvSpPr>
          <p:cNvPr id="1048717" name="Footer Placeholder 5"/>
          <p:cNvSpPr>
            <a:spLocks noGrp="1"/>
          </p:cNvSpPr>
          <p:nvPr>
            <p:ph type="ftr" sz="quarter" idx="11"/>
          </p:nvPr>
        </p:nvSpPr>
        <p:spPr/>
        <p:txBody>
          <a:bodyPr/>
          <a:p>
            <a:endParaRPr dirty="0" lang="en-US"/>
          </a:p>
        </p:txBody>
      </p:sp>
      <p:sp>
        <p:nvSpPr>
          <p:cNvPr id="1048718" name="Slide Number Placeholder 6"/>
          <p:cNvSpPr>
            <a:spLocks noGrp="1"/>
          </p:cNvSpPr>
          <p:nvPr>
            <p:ph type="sldNum" sz="quarter" idx="12"/>
          </p:nvPr>
        </p:nvSpPr>
        <p:spPr/>
        <p:txBody>
          <a:bodyPr/>
          <a:p>
            <a:fld id="{6FF9F0C5-380F-41C2-899A-BAC0F0927E16}" type="slidenum">
              <a:rPr dirty="0" lang="en-US"/>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72" name=""/>
        <p:cNvGrpSpPr/>
        <p:nvPr/>
      </p:nvGrpSpPr>
      <p:grpSpPr>
        <a:xfrm>
          <a:off x="0" y="0"/>
          <a:ext cx="0" cy="0"/>
          <a:chOff x="0" y="0"/>
          <a:chExt cx="0" cy="0"/>
        </a:xfrm>
      </p:grpSpPr>
      <p:sp>
        <p:nvSpPr>
          <p:cNvPr id="1048692" name="Title 1"/>
          <p:cNvSpPr>
            <a:spLocks noGrp="1"/>
          </p:cNvSpPr>
          <p:nvPr>
            <p:ph type="title"/>
          </p:nvPr>
        </p:nvSpPr>
        <p:spPr/>
        <p:txBody>
          <a:bodyPr/>
          <a:p>
            <a:r>
              <a:rPr lang="en-US" smtClean="0"/>
              <a:t>Click to edit Master title style</a:t>
            </a:r>
            <a:endParaRPr dirty="0" lang="en-US"/>
          </a:p>
        </p:txBody>
      </p:sp>
      <p:sp>
        <p:nvSpPr>
          <p:cNvPr id="1048693" name="Text Placeholder 2"/>
          <p:cNvSpPr>
            <a:spLocks noGrp="1"/>
          </p:cNvSpPr>
          <p:nvPr>
            <p:ph type="body" idx="1"/>
          </p:nvPr>
        </p:nvSpPr>
        <p:spPr>
          <a:xfrm>
            <a:off x="675745" y="2160983"/>
            <a:ext cx="4185623"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94" name="Content Placeholder 3"/>
          <p:cNvSpPr>
            <a:spLocks noGrp="1"/>
          </p:cNvSpPr>
          <p:nvPr>
            <p:ph sz="half" idx="2"/>
          </p:nvPr>
        </p:nvSpPr>
        <p:spPr>
          <a:xfrm>
            <a:off x="675745" y="2737245"/>
            <a:ext cx="4185623" cy="3304117"/>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95" name="Text Placeholder 4"/>
          <p:cNvSpPr>
            <a:spLocks noGrp="1"/>
          </p:cNvSpPr>
          <p:nvPr>
            <p:ph type="body" sz="quarter" idx="3"/>
          </p:nvPr>
        </p:nvSpPr>
        <p:spPr>
          <a:xfrm>
            <a:off x="5088383" y="2160983"/>
            <a:ext cx="4185618"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96" name="Content Placeholder 5"/>
          <p:cNvSpPr>
            <a:spLocks noGrp="1"/>
          </p:cNvSpPr>
          <p:nvPr>
            <p:ph sz="quarter" idx="4"/>
          </p:nvPr>
        </p:nvSpPr>
        <p:spPr>
          <a:xfrm>
            <a:off x="5088384" y="2737245"/>
            <a:ext cx="4185617" cy="3304117"/>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97" name="Date Placeholder 6"/>
          <p:cNvSpPr>
            <a:spLocks noGrp="1"/>
          </p:cNvSpPr>
          <p:nvPr>
            <p:ph type="dt" sz="half" idx="10"/>
          </p:nvPr>
        </p:nvSpPr>
        <p:spPr/>
        <p:txBody>
          <a:bodyPr/>
          <a:p>
            <a:fld id="{B61BEF0D-F0BB-DE4B-95CE-6DB70DBA9567}" type="datetimeFigureOut">
              <a:rPr dirty="0" lang="en-US"/>
              <a:t>10/23/2020</a:t>
            </a:fld>
            <a:endParaRPr dirty="0" lang="en-US"/>
          </a:p>
        </p:txBody>
      </p:sp>
      <p:sp>
        <p:nvSpPr>
          <p:cNvPr id="1048698" name="Footer Placeholder 7"/>
          <p:cNvSpPr>
            <a:spLocks noGrp="1"/>
          </p:cNvSpPr>
          <p:nvPr>
            <p:ph type="ftr" sz="quarter" idx="11"/>
          </p:nvPr>
        </p:nvSpPr>
        <p:spPr/>
        <p:txBody>
          <a:bodyPr/>
          <a:p>
            <a:endParaRPr dirty="0" lang="en-US"/>
          </a:p>
        </p:txBody>
      </p:sp>
      <p:sp>
        <p:nvSpPr>
          <p:cNvPr id="1048699" name="Slide Number Placeholder 8"/>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6" name=""/>
        <p:cNvGrpSpPr/>
        <p:nvPr/>
      </p:nvGrpSpPr>
      <p:grpSpPr>
        <a:xfrm>
          <a:off x="0" y="0"/>
          <a:ext cx="0" cy="0"/>
          <a:chOff x="0" y="0"/>
          <a:chExt cx="0" cy="0"/>
        </a:xfrm>
      </p:grpSpPr>
      <p:sp>
        <p:nvSpPr>
          <p:cNvPr id="1048656" name="Title 1"/>
          <p:cNvSpPr>
            <a:spLocks noGrp="1"/>
          </p:cNvSpPr>
          <p:nvPr>
            <p:ph type="title"/>
          </p:nvPr>
        </p:nvSpPr>
        <p:spPr>
          <a:xfrm>
            <a:off x="677334" y="609600"/>
            <a:ext cx="8596668" cy="1320800"/>
          </a:xfrm>
        </p:spPr>
        <p:txBody>
          <a:bodyPr/>
          <a:p>
            <a:r>
              <a:rPr lang="en-US" smtClean="0"/>
              <a:t>Click to edit Master title style</a:t>
            </a:r>
            <a:endParaRPr dirty="0" lang="en-US"/>
          </a:p>
        </p:txBody>
      </p:sp>
      <p:sp>
        <p:nvSpPr>
          <p:cNvPr id="1048657" name="Date Placeholder 2"/>
          <p:cNvSpPr>
            <a:spLocks noGrp="1"/>
          </p:cNvSpPr>
          <p:nvPr>
            <p:ph type="dt" sz="half" idx="10"/>
          </p:nvPr>
        </p:nvSpPr>
        <p:spPr/>
        <p:txBody>
          <a:bodyPr/>
          <a:p>
            <a:fld id="{B61BEF0D-F0BB-DE4B-95CE-6DB70DBA9567}" type="datetimeFigureOut">
              <a:rPr dirty="0" lang="en-US"/>
              <a:t>10/23/2020</a:t>
            </a:fld>
            <a:endParaRPr dirty="0" lang="en-US"/>
          </a:p>
        </p:txBody>
      </p:sp>
      <p:sp>
        <p:nvSpPr>
          <p:cNvPr id="1048658" name="Footer Placeholder 3"/>
          <p:cNvSpPr>
            <a:spLocks noGrp="1"/>
          </p:cNvSpPr>
          <p:nvPr>
            <p:ph type="ftr" sz="quarter" idx="11"/>
          </p:nvPr>
        </p:nvSpPr>
        <p:spPr/>
        <p:txBody>
          <a:bodyPr/>
          <a:p>
            <a:endParaRPr dirty="0" lang="en-US"/>
          </a:p>
        </p:txBody>
      </p:sp>
      <p:sp>
        <p:nvSpPr>
          <p:cNvPr id="1048659" name="Slide Number Placeholder 4"/>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3" name=""/>
        <p:cNvGrpSpPr/>
        <p:nvPr/>
      </p:nvGrpSpPr>
      <p:grpSpPr>
        <a:xfrm>
          <a:off x="0" y="0"/>
          <a:ext cx="0" cy="0"/>
          <a:chOff x="0" y="0"/>
          <a:chExt cx="0" cy="0"/>
        </a:xfrm>
      </p:grpSpPr>
      <p:sp>
        <p:nvSpPr>
          <p:cNvPr id="1048700" name="Date Placeholder 1"/>
          <p:cNvSpPr>
            <a:spLocks noGrp="1"/>
          </p:cNvSpPr>
          <p:nvPr>
            <p:ph type="dt" sz="half" idx="10"/>
          </p:nvPr>
        </p:nvSpPr>
        <p:spPr/>
        <p:txBody>
          <a:bodyPr/>
          <a:p>
            <a:fld id="{B61BEF0D-F0BB-DE4B-95CE-6DB70DBA9567}" type="datetimeFigureOut">
              <a:rPr dirty="0" lang="en-US"/>
              <a:t>10/23/2020</a:t>
            </a:fld>
            <a:endParaRPr dirty="0" lang="en-US"/>
          </a:p>
        </p:txBody>
      </p:sp>
      <p:sp>
        <p:nvSpPr>
          <p:cNvPr id="1048701" name="Footer Placeholder 2"/>
          <p:cNvSpPr>
            <a:spLocks noGrp="1"/>
          </p:cNvSpPr>
          <p:nvPr>
            <p:ph type="ftr" sz="quarter" idx="11"/>
          </p:nvPr>
        </p:nvSpPr>
        <p:spPr/>
        <p:txBody>
          <a:bodyPr/>
          <a:p>
            <a:endParaRPr dirty="0" lang="en-US"/>
          </a:p>
        </p:txBody>
      </p:sp>
      <p:sp>
        <p:nvSpPr>
          <p:cNvPr id="1048702" name="Slide Number Placeholder 3"/>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1" name=""/>
        <p:cNvGrpSpPr/>
        <p:nvPr/>
      </p:nvGrpSpPr>
      <p:grpSpPr>
        <a:xfrm>
          <a:off x="0" y="0"/>
          <a:ext cx="0" cy="0"/>
          <a:chOff x="0" y="0"/>
          <a:chExt cx="0" cy="0"/>
        </a:xfrm>
      </p:grpSpPr>
      <p:sp>
        <p:nvSpPr>
          <p:cNvPr id="104862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dirty="0" lang="en-US"/>
          </a:p>
        </p:txBody>
      </p:sp>
      <p:sp>
        <p:nvSpPr>
          <p:cNvPr id="1048623" name="Content Placeholder 2"/>
          <p:cNvSpPr>
            <a:spLocks noGrp="1"/>
          </p:cNvSpPr>
          <p:nvPr>
            <p:ph idx="1"/>
          </p:nvPr>
        </p:nvSpPr>
        <p:spPr>
          <a:xfrm>
            <a:off x="4760461" y="514924"/>
            <a:ext cx="4513541" cy="5526437"/>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24" name="Text Placeholder 3"/>
          <p:cNvSpPr>
            <a:spLocks noGrp="1"/>
          </p:cNvSpPr>
          <p:nvPr>
            <p:ph type="body" sz="half" idx="2"/>
          </p:nvPr>
        </p:nvSpPr>
        <p:spPr>
          <a:xfrm>
            <a:off x="677334" y="2777069"/>
            <a:ext cx="3854528" cy="2584449"/>
          </a:xfrm>
        </p:spPr>
        <p:txBody>
          <a:bodyPr>
            <a:normAutofit/>
          </a:bodyPr>
          <a:lstStyle>
            <a:lvl1pPr indent="0" marL="0">
              <a:buNone/>
              <a:defRPr sz="1400"/>
            </a:lvl1pPr>
            <a:lvl2pPr indent="0" marL="457063">
              <a:buNone/>
              <a:defRPr sz="1400"/>
            </a:lvl2pPr>
            <a:lvl3pPr indent="0" marL="914126">
              <a:buNone/>
              <a:defRPr sz="1200"/>
            </a:lvl3pPr>
            <a:lvl4pPr indent="0" marL="1371189">
              <a:buNone/>
              <a:defRPr sz="1000"/>
            </a:lvl4pPr>
            <a:lvl5pPr indent="0" marL="1828251">
              <a:buNone/>
              <a:defRPr sz="1000"/>
            </a:lvl5pPr>
            <a:lvl6pPr indent="0" marL="2285314">
              <a:buNone/>
              <a:defRPr sz="1000"/>
            </a:lvl6pPr>
            <a:lvl7pPr indent="0" marL="2742377">
              <a:buNone/>
              <a:defRPr sz="1000"/>
            </a:lvl7pPr>
            <a:lvl8pPr indent="0" marL="3199440">
              <a:buNone/>
              <a:defRPr sz="1000"/>
            </a:lvl8pPr>
            <a:lvl9pPr indent="0" marL="3656503">
              <a:buNone/>
              <a:defRPr sz="1000"/>
            </a:lvl9pPr>
          </a:lstStyle>
          <a:p>
            <a:pPr lvl="0"/>
            <a:r>
              <a:rPr lang="en-US" smtClean="0"/>
              <a:t>Click to edit Master text styles</a:t>
            </a:r>
          </a:p>
        </p:txBody>
      </p:sp>
      <p:sp>
        <p:nvSpPr>
          <p:cNvPr id="1048625" name="Date Placeholder 4"/>
          <p:cNvSpPr>
            <a:spLocks noGrp="1"/>
          </p:cNvSpPr>
          <p:nvPr>
            <p:ph type="dt" sz="half" idx="10"/>
          </p:nvPr>
        </p:nvSpPr>
        <p:spPr/>
        <p:txBody>
          <a:bodyPr/>
          <a:p>
            <a:fld id="{42A54C80-263E-416B-A8E0-580EDEADCBDC}" type="datetimeFigureOut">
              <a:rPr dirty="0" lang="en-US"/>
              <a:t>10/23/2020</a:t>
            </a:fld>
            <a:endParaRPr dirty="0" lang="en-US"/>
          </a:p>
        </p:txBody>
      </p:sp>
      <p:sp>
        <p:nvSpPr>
          <p:cNvPr id="1048626" name="Footer Placeholder 5"/>
          <p:cNvSpPr>
            <a:spLocks noGrp="1"/>
          </p:cNvSpPr>
          <p:nvPr>
            <p:ph type="ftr" sz="quarter" idx="11"/>
          </p:nvPr>
        </p:nvSpPr>
        <p:spPr/>
        <p:txBody>
          <a:bodyPr/>
          <a:p>
            <a:endParaRPr dirty="0" lang="en-US"/>
          </a:p>
        </p:txBody>
      </p:sp>
      <p:sp>
        <p:nvSpPr>
          <p:cNvPr id="1048627" name="Slide Number Placeholder 6"/>
          <p:cNvSpPr>
            <a:spLocks noGrp="1"/>
          </p:cNvSpPr>
          <p:nvPr>
            <p:ph type="sldNum" sz="quarter" idx="12"/>
          </p:nvPr>
        </p:nvSpPr>
        <p:spPr/>
        <p:txBody>
          <a:bodyPr/>
          <a:p>
            <a:fld id="{519954A3-9DFD-4C44-94BA-B95130A3BA1C}" type="slidenum">
              <a:rPr dirty="0" lang="en-US"/>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9" name=""/>
        <p:cNvGrpSpPr/>
        <p:nvPr/>
      </p:nvGrpSpPr>
      <p:grpSpPr>
        <a:xfrm>
          <a:off x="0" y="0"/>
          <a:ext cx="0" cy="0"/>
          <a:chOff x="0" y="0"/>
          <a:chExt cx="0" cy="0"/>
        </a:xfrm>
      </p:grpSpPr>
      <p:sp>
        <p:nvSpPr>
          <p:cNvPr id="1048676" name="Title 1"/>
          <p:cNvSpPr>
            <a:spLocks noGrp="1"/>
          </p:cNvSpPr>
          <p:nvPr>
            <p:ph type="title"/>
          </p:nvPr>
        </p:nvSpPr>
        <p:spPr>
          <a:xfrm>
            <a:off x="677334" y="4800600"/>
            <a:ext cx="8596667" cy="566738"/>
          </a:xfrm>
        </p:spPr>
        <p:txBody>
          <a:bodyPr anchor="b">
            <a:normAutofit/>
          </a:bodyPr>
          <a:lstStyle>
            <a:lvl1pPr algn="l">
              <a:defRPr b="0" sz="2400"/>
            </a:lvl1pPr>
          </a:lstStyle>
          <a:p>
            <a:r>
              <a:rPr lang="en-US" smtClean="0"/>
              <a:t>Click to edit Master title style</a:t>
            </a:r>
            <a:endParaRPr dirty="0" lang="en-US"/>
          </a:p>
        </p:txBody>
      </p:sp>
      <p:sp>
        <p:nvSpPr>
          <p:cNvPr id="1048677" name="Picture Placeholder 2"/>
          <p:cNvSpPr>
            <a:spLocks noChangeAspect="1" noGrp="1"/>
          </p:cNvSpPr>
          <p:nvPr>
            <p:ph type="pic" idx="1"/>
          </p:nvPr>
        </p:nvSpPr>
        <p:spPr>
          <a:xfrm>
            <a:off x="677334" y="609600"/>
            <a:ext cx="8596668" cy="3845718"/>
          </a:xfrm>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678" name="Text Placeholder 3"/>
          <p:cNvSpPr>
            <a:spLocks noGrp="1"/>
          </p:cNvSpPr>
          <p:nvPr>
            <p:ph type="body" sz="half" idx="2"/>
          </p:nvPr>
        </p:nvSpPr>
        <p:spPr>
          <a:xfrm>
            <a:off x="677334" y="5367338"/>
            <a:ext cx="8596667" cy="674024"/>
          </a:xfrm>
        </p:spPr>
        <p:txBody>
          <a:bodyPr>
            <a:normAutofit/>
          </a:bodyPr>
          <a:lstStyle>
            <a:lvl1pPr indent="0" marL="0">
              <a:buNone/>
              <a:defRPr sz="12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79" name="Date Placeholder 4"/>
          <p:cNvSpPr>
            <a:spLocks noGrp="1"/>
          </p:cNvSpPr>
          <p:nvPr>
            <p:ph type="dt" sz="half" idx="10"/>
          </p:nvPr>
        </p:nvSpPr>
        <p:spPr/>
        <p:txBody>
          <a:bodyPr/>
          <a:p>
            <a:fld id="{B61BEF0D-F0BB-DE4B-95CE-6DB70DBA9567}" type="datetimeFigureOut">
              <a:rPr dirty="0" lang="en-US"/>
              <a:t>10/23/2020</a:t>
            </a:fld>
            <a:endParaRPr dirty="0" lang="en-US"/>
          </a:p>
        </p:txBody>
      </p:sp>
      <p:sp>
        <p:nvSpPr>
          <p:cNvPr id="1048680" name="Footer Placeholder 5"/>
          <p:cNvSpPr>
            <a:spLocks noGrp="1"/>
          </p:cNvSpPr>
          <p:nvPr>
            <p:ph type="ftr" sz="quarter" idx="11"/>
          </p:nvPr>
        </p:nvSpPr>
        <p:spPr/>
        <p:txBody>
          <a:bodyPr/>
          <a:p>
            <a:endParaRPr dirty="0" lang="en-US"/>
          </a:p>
        </p:txBody>
      </p:sp>
      <p:sp>
        <p:nvSpPr>
          <p:cNvPr id="1048681" name="Slide Number Placeholder 6"/>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grpSp>
        <p:nvGrpSpPr>
          <p:cNvPr id="13" name="Group 6"/>
          <p:cNvGrpSpPr/>
          <p:nvPr/>
        </p:nvGrpSpPr>
        <p:grpSpPr>
          <a:xfrm>
            <a:off x="0" y="-8467"/>
            <a:ext cx="12192000" cy="6866467"/>
            <a:chOff x="0" y="-8467"/>
            <a:chExt cx="12192000" cy="6866467"/>
          </a:xfrm>
        </p:grpSpPr>
        <p:cxnSp>
          <p:nvCxnSpPr>
            <p:cNvPr id="3145728" name="Straight Connector 19"/>
            <p:cNvCxnSpPr>
              <a:cxnSpLocks/>
            </p:cNvCxnSpPr>
            <p:nvPr/>
          </p:nvCxnSpPr>
          <p:spPr>
            <a:xfrm>
              <a:off x="9371012" y="0"/>
              <a:ext cx="1219200" cy="6858000"/>
            </a:xfrm>
            <a:prstGeom prst="line"/>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29" name="Straight Connector 20"/>
            <p:cNvCxnSpPr>
              <a:cxnSpLocks/>
            </p:cNvCxnSpPr>
            <p:nvPr/>
          </p:nvCxnSpPr>
          <p:spPr>
            <a:xfrm flipH="1">
              <a:off x="7425267" y="3681413"/>
              <a:ext cx="4763558" cy="3176587"/>
            </a:xfrm>
            <a:prstGeom prst="line"/>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576" name="Rectangle 23"/>
            <p:cNvSpPr/>
            <p:nvPr/>
          </p:nvSpPr>
          <p:spPr>
            <a:xfrm>
              <a:off x="9181476" y="-8467"/>
              <a:ext cx="3007349" cy="6866467"/>
            </a:xfrm>
            <a:custGeom>
              <a:av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7" name="Rectangle 25"/>
            <p:cNvSpPr/>
            <p:nvPr/>
          </p:nvSpPr>
          <p:spPr>
            <a:xfrm>
              <a:off x="9603442" y="-8467"/>
              <a:ext cx="2588558" cy="6866467"/>
            </a:xfrm>
            <a:custGeom>
              <a:av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8"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9" name="Rectangle 27"/>
            <p:cNvSpPr/>
            <p:nvPr/>
          </p:nvSpPr>
          <p:spPr>
            <a:xfrm>
              <a:off x="9334500" y="-8467"/>
              <a:ext cx="2854326" cy="6866467"/>
            </a:xfrm>
            <a:custGeom>
              <a:av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0" name="Rectangle 28"/>
            <p:cNvSpPr/>
            <p:nvPr/>
          </p:nvSpPr>
          <p:spPr>
            <a:xfrm>
              <a:off x="10898730" y="-8467"/>
              <a:ext cx="1290094" cy="6866467"/>
            </a:xfrm>
            <a:custGeom>
              <a:av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1" name="Rectangle 29"/>
            <p:cNvSpPr/>
            <p:nvPr/>
          </p:nvSpPr>
          <p:spPr>
            <a:xfrm>
              <a:off x="10938999" y="-8467"/>
              <a:ext cx="1249825" cy="6866467"/>
            </a:xfrm>
            <a:custGeom>
              <a:av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2"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3"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84" name="Title Placeholder 1"/>
          <p:cNvSpPr>
            <a:spLocks noGrp="1"/>
          </p:cNvSpPr>
          <p:nvPr>
            <p:ph type="title"/>
          </p:nvPr>
        </p:nvSpPr>
        <p:spPr>
          <a:xfrm>
            <a:off x="677334" y="609600"/>
            <a:ext cx="8596668" cy="1320800"/>
          </a:xfrm>
          <a:prstGeom prst="rect"/>
        </p:spPr>
        <p:txBody>
          <a:bodyPr anchor="t" bIns="45720" lIns="91440" rIns="91440" rtlCol="0" tIns="45720" vert="horz">
            <a:normAutofit/>
          </a:bodyPr>
          <a:p>
            <a:r>
              <a:rPr lang="en-US" smtClean="0"/>
              <a:t>Click to edit Master title style</a:t>
            </a:r>
            <a:endParaRPr dirty="0" lang="en-US"/>
          </a:p>
        </p:txBody>
      </p:sp>
      <p:sp>
        <p:nvSpPr>
          <p:cNvPr id="1048585" name="Text Placeholder 2"/>
          <p:cNvSpPr>
            <a:spLocks noGrp="1"/>
          </p:cNvSpPr>
          <p:nvPr>
            <p:ph type="body" idx="1"/>
          </p:nvPr>
        </p:nvSpPr>
        <p:spPr>
          <a:xfrm>
            <a:off x="677334" y="2160589"/>
            <a:ext cx="8596668" cy="388077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86" name="Date Placeholder 3"/>
          <p:cNvSpPr>
            <a:spLocks noGrp="1"/>
          </p:cNvSpPr>
          <p:nvPr>
            <p:ph type="dt" sz="half" idx="2"/>
          </p:nvPr>
        </p:nvSpPr>
        <p:spPr>
          <a:xfrm>
            <a:off x="7205133" y="6041362"/>
            <a:ext cx="911939" cy="365125"/>
          </a:xfrm>
          <a:prstGeom prst="rect"/>
        </p:spPr>
        <p:txBody>
          <a:bodyPr anchor="ctr" bIns="45720" lIns="91440" rIns="91440" rtlCol="0" tIns="45720" vert="horz"/>
          <a:lstStyle>
            <a:lvl1pPr algn="r">
              <a:defRPr sz="900">
                <a:solidFill>
                  <a:schemeClr val="tx1">
                    <a:tint val="75000"/>
                  </a:schemeClr>
                </a:solidFill>
              </a:defRPr>
            </a:lvl1pPr>
          </a:lstStyle>
          <a:p>
            <a:fld id="{B61BEF0D-F0BB-DE4B-95CE-6DB70DBA9567}" type="datetimeFigureOut">
              <a:rPr dirty="0" lang="en-US"/>
              <a:t>10/23/2020</a:t>
            </a:fld>
            <a:endParaRPr dirty="0" lang="en-US"/>
          </a:p>
        </p:txBody>
      </p:sp>
      <p:sp>
        <p:nvSpPr>
          <p:cNvPr id="1048587" name="Footer Placeholder 4"/>
          <p:cNvSpPr>
            <a:spLocks noGrp="1"/>
          </p:cNvSpPr>
          <p:nvPr>
            <p:ph type="ftr" sz="quarter" idx="3"/>
          </p:nvPr>
        </p:nvSpPr>
        <p:spPr>
          <a:xfrm>
            <a:off x="677334" y="6041362"/>
            <a:ext cx="6297612" cy="365125"/>
          </a:xfrm>
          <a:prstGeom prst="rect"/>
        </p:spPr>
        <p:txBody>
          <a:bodyPr anchor="ctr" bIns="45720" lIns="91440" rIns="91440" rtlCol="0" tIns="45720" vert="horz"/>
          <a:lstStyle>
            <a:lvl1pPr algn="l">
              <a:defRPr sz="900">
                <a:solidFill>
                  <a:schemeClr val="tx1">
                    <a:tint val="75000"/>
                  </a:schemeClr>
                </a:solidFill>
              </a:defRPr>
            </a:lvl1pPr>
          </a:lstStyle>
          <a:p>
            <a:endParaRPr dirty="0" lang="en-US"/>
          </a:p>
        </p:txBody>
      </p:sp>
      <p:sp>
        <p:nvSpPr>
          <p:cNvPr id="1048588" name="Slide Number Placeholder 5"/>
          <p:cNvSpPr>
            <a:spLocks noGrp="1"/>
          </p:cNvSpPr>
          <p:nvPr>
            <p:ph type="sldNum" sz="quarter" idx="4"/>
          </p:nvPr>
        </p:nvSpPr>
        <p:spPr>
          <a:xfrm>
            <a:off x="8590663" y="6041362"/>
            <a:ext cx="683339" cy="365125"/>
          </a:xfrm>
          <a:prstGeom prst="rect"/>
        </p:spPr>
        <p:txBody>
          <a:bodyPr anchor="ctr" bIns="45720" lIns="91440" rIns="91440" rtlCol="0" tIns="45720" vert="horz"/>
          <a:lstStyle>
            <a:lvl1pPr algn="r">
              <a:defRPr sz="900">
                <a:solidFill>
                  <a:schemeClr val="accent1"/>
                </a:solidFill>
              </a:defRPr>
            </a:lvl1pPr>
          </a:lstStyle>
          <a:p>
            <a:fld id="{D57F1E4F-1CFF-5643-939E-217C01CDF565}" type="slidenum">
              <a:rPr dirty="0" lang="en-US"/>
              <a:t>‹#›</a:t>
            </a:fld>
            <a:endParaRPr dirty="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eaLnBrk="1" hangingPunct="1" latinLnBrk="0" rtl="0">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hyperlink" Target="https://www.youtube.com/watch?v=-h6SUIof6Z4" TargetMode="Externa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2" name="Title 1"/>
          <p:cNvSpPr>
            <a:spLocks noGrp="1"/>
          </p:cNvSpPr>
          <p:nvPr>
            <p:ph type="ctrTitle"/>
          </p:nvPr>
        </p:nvSpPr>
        <p:spPr>
          <a:xfrm>
            <a:off x="1081824" y="2404534"/>
            <a:ext cx="8834907" cy="1646302"/>
          </a:xfrm>
        </p:spPr>
        <p:txBody>
          <a:bodyPr/>
          <a:p>
            <a:r>
              <a:rPr b="1" dirty="0" lang="en-US"/>
              <a:t>ABDOMINAL PARACENTESIS</a:t>
            </a:r>
            <a:endParaRPr dirty="0" lang="en-US"/>
          </a:p>
        </p:txBody>
      </p:sp>
      <p:sp>
        <p:nvSpPr>
          <p:cNvPr id="1048603"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34" name="Title 1"/>
          <p:cNvSpPr>
            <a:spLocks noGrp="1"/>
          </p:cNvSpPr>
          <p:nvPr>
            <p:ph type="title"/>
          </p:nvPr>
        </p:nvSpPr>
        <p:spPr/>
        <p:txBody>
          <a:bodyPr/>
          <a:p>
            <a:r>
              <a:rPr b="1" dirty="0" lang="en-US"/>
              <a:t>Nursing responsibilities</a:t>
            </a:r>
            <a:endParaRPr dirty="0" lang="en-US"/>
          </a:p>
        </p:txBody>
      </p:sp>
      <p:sp>
        <p:nvSpPr>
          <p:cNvPr id="1048635" name="Content Placeholder 2"/>
          <p:cNvSpPr>
            <a:spLocks noGrp="1"/>
          </p:cNvSpPr>
          <p:nvPr>
            <p:ph idx="1"/>
          </p:nvPr>
        </p:nvSpPr>
        <p:spPr/>
        <p:txBody>
          <a:bodyPr/>
          <a:p>
            <a:endParaRPr dirty="0" lang="en-US" smtClean="0"/>
          </a:p>
          <a:p>
            <a:r>
              <a:rPr dirty="0" lang="en-US"/>
              <a:t>Check rate of drainage and adjust to the required rate of flow</a:t>
            </a:r>
          </a:p>
          <a:p>
            <a:r>
              <a:rPr dirty="0" lang="en-US"/>
              <a:t>Return patient to bed or to a comfortable sitting position</a:t>
            </a:r>
          </a:p>
          <a:p>
            <a:r>
              <a:rPr dirty="0" lang="en-US"/>
              <a:t>Measure, describe and record the fluid collected</a:t>
            </a:r>
          </a:p>
          <a:p>
            <a:r>
              <a:rPr dirty="0" lang="en-US"/>
              <a:t>Label samples of fluid and send them to lab</a:t>
            </a:r>
          </a:p>
          <a:p>
            <a:r>
              <a:rPr dirty="0" lang="en-US"/>
              <a:t>Monitor vital signs every 25 minutes for 1hr, every 30 minutes for 2hrs, every hour for 2hrs and then every 4hrs</a:t>
            </a:r>
          </a:p>
          <a:p>
            <a:r>
              <a:rPr dirty="0" lang="en-US"/>
              <a:t>Measure the abdominal girth-for comparison</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36" name="Title 1"/>
          <p:cNvSpPr>
            <a:spLocks noGrp="1"/>
          </p:cNvSpPr>
          <p:nvPr>
            <p:ph type="title"/>
          </p:nvPr>
        </p:nvSpPr>
        <p:spPr>
          <a:xfrm>
            <a:off x="591150" y="200167"/>
            <a:ext cx="8596668" cy="946245"/>
          </a:xfrm>
        </p:spPr>
        <p:txBody>
          <a:bodyPr/>
          <a:p>
            <a:endParaRPr lang="en-US"/>
          </a:p>
        </p:txBody>
      </p:sp>
      <p:sp>
        <p:nvSpPr>
          <p:cNvPr id="1048637" name="Content Placeholder 2"/>
          <p:cNvSpPr>
            <a:spLocks noGrp="1"/>
          </p:cNvSpPr>
          <p:nvPr>
            <p:ph idx="1"/>
          </p:nvPr>
        </p:nvSpPr>
        <p:spPr>
          <a:xfrm>
            <a:off x="504967" y="1419367"/>
            <a:ext cx="8769035" cy="5186149"/>
          </a:xfrm>
        </p:spPr>
        <p:txBody>
          <a:bodyPr>
            <a:normAutofit/>
          </a:bodyPr>
          <a:p>
            <a:r>
              <a:rPr dirty="0" lang="en-US"/>
              <a:t>Reassure the </a:t>
            </a:r>
            <a:r>
              <a:rPr dirty="0" lang="en-US" err="1"/>
              <a:t>pt</a:t>
            </a:r>
            <a:r>
              <a:rPr dirty="0" lang="en-US"/>
              <a:t> during the procedure</a:t>
            </a:r>
          </a:p>
          <a:p>
            <a:r>
              <a:rPr dirty="0" lang="en-US"/>
              <a:t>Observe the vital signs</a:t>
            </a:r>
          </a:p>
          <a:p>
            <a:r>
              <a:rPr dirty="0" lang="en-US"/>
              <a:t>Check rate of drainage and frequency</a:t>
            </a:r>
          </a:p>
          <a:p>
            <a:r>
              <a:rPr dirty="0" lang="en-US"/>
              <a:t>Record the amount of output of fluid chart</a:t>
            </a:r>
          </a:p>
          <a:p>
            <a:r>
              <a:rPr dirty="0" lang="en-US"/>
              <a:t>Ensure </a:t>
            </a:r>
            <a:r>
              <a:rPr dirty="0" lang="en-US" err="1"/>
              <a:t>pts</a:t>
            </a:r>
            <a:r>
              <a:rPr dirty="0" lang="en-US"/>
              <a:t> comfort</a:t>
            </a:r>
          </a:p>
          <a:p>
            <a:r>
              <a:rPr dirty="0" lang="en-US"/>
              <a:t>On completion remove </a:t>
            </a:r>
            <a:r>
              <a:rPr dirty="0" lang="en-US" err="1"/>
              <a:t>cannular</a:t>
            </a:r>
            <a:r>
              <a:rPr dirty="0" lang="en-US"/>
              <a:t> and apply sterile dressing</a:t>
            </a:r>
          </a:p>
          <a:p>
            <a:r>
              <a:rPr dirty="0" lang="en-US"/>
              <a:t>Monitor for complications e.g. </a:t>
            </a:r>
            <a:r>
              <a:rPr dirty="0" lang="en-US" smtClean="0"/>
              <a:t>infections</a:t>
            </a:r>
          </a:p>
          <a:p>
            <a:r>
              <a:rPr dirty="0" lang="en-US"/>
              <a:t>Dispose off the equipment appropriately.</a:t>
            </a:r>
          </a:p>
          <a:p>
            <a:r>
              <a:rPr dirty="0" lang="en-US"/>
              <a:t>Dispatch the labelled specimen bottles immediately to the lab with completed forms</a:t>
            </a:r>
          </a:p>
          <a:p>
            <a:r>
              <a:rPr dirty="0" lang="en-US"/>
              <a:t>Document the procedure</a:t>
            </a:r>
          </a:p>
          <a:p>
            <a:endParaRPr dirty="0" lang="en-US"/>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38" name="Title 1"/>
          <p:cNvSpPr>
            <a:spLocks noGrp="1"/>
          </p:cNvSpPr>
          <p:nvPr>
            <p:ph type="title"/>
          </p:nvPr>
        </p:nvSpPr>
        <p:spPr/>
        <p:txBody>
          <a:bodyPr/>
          <a:p>
            <a:endParaRPr dirty="0" lang="en-US"/>
          </a:p>
        </p:txBody>
      </p:sp>
      <p:sp>
        <p:nvSpPr>
          <p:cNvPr id="1048639" name="Content Placeholder 2"/>
          <p:cNvSpPr>
            <a:spLocks noGrp="1"/>
          </p:cNvSpPr>
          <p:nvPr>
            <p:ph idx="1"/>
          </p:nvPr>
        </p:nvSpPr>
        <p:spPr/>
        <p:txBody>
          <a:bodyPr/>
          <a:p>
            <a:pPr indent="0" marL="0">
              <a:buNone/>
            </a:pPr>
            <a:r>
              <a:rPr dirty="0" lang="en-US" smtClean="0"/>
              <a:t>Note: </a:t>
            </a:r>
          </a:p>
          <a:p>
            <a:r>
              <a:rPr dirty="0" lang="en-US" smtClean="0"/>
              <a:t>BP </a:t>
            </a:r>
            <a:r>
              <a:rPr dirty="0" lang="en-US"/>
              <a:t>and pulse may change as fluid shift occurs after removal of fluid</a:t>
            </a:r>
            <a:r>
              <a:rPr dirty="0" lang="en-US" smtClean="0"/>
              <a:t>.</a:t>
            </a:r>
            <a:endParaRPr dirty="0" lang="en-US"/>
          </a:p>
          <a:p>
            <a:r>
              <a:rPr dirty="0" lang="en-US"/>
              <a:t>An elevated temperature is a sign of </a:t>
            </a:r>
            <a:r>
              <a:rPr dirty="0" lang="en-US" smtClean="0"/>
              <a:t>infection</a:t>
            </a:r>
            <a:endParaRPr dirty="0" lang="en-US"/>
          </a:p>
          <a:p>
            <a:r>
              <a:rPr dirty="0" lang="en-US"/>
              <a:t>Assess for hypovolemia, electrolyte shifts, changes in mental status and encephalopathy which may occur with removal of fluid and fluid shifts and should be reported.</a:t>
            </a:r>
          </a:p>
          <a:p>
            <a:r>
              <a:rPr dirty="0" lang="en-US"/>
              <a:t>Check puncture site for leakage or bleeding , leakage of fluid may occur because of changes in abdominal pressure and may contribute to further loss of fluid if undetected</a:t>
            </a:r>
          </a:p>
          <a:p>
            <a:r>
              <a:rPr dirty="0" lang="en-US"/>
              <a:t>Leakage suggests a possible site of infection and bleeding may occur in patients with altered clotting secondary to liver disease.</a:t>
            </a:r>
          </a:p>
          <a:p>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40" name="Title 1"/>
          <p:cNvSpPr>
            <a:spLocks noGrp="1"/>
          </p:cNvSpPr>
          <p:nvPr>
            <p:ph type="title"/>
          </p:nvPr>
        </p:nvSpPr>
        <p:spPr/>
        <p:txBody>
          <a:bodyPr/>
          <a:p>
            <a:endParaRPr lang="en-US"/>
          </a:p>
        </p:txBody>
      </p:sp>
      <p:sp>
        <p:nvSpPr>
          <p:cNvPr id="1048641" name="Content Placeholder 2"/>
          <p:cNvSpPr>
            <a:spLocks noGrp="1"/>
          </p:cNvSpPr>
          <p:nvPr>
            <p:ph idx="1"/>
          </p:nvPr>
        </p:nvSpPr>
        <p:spPr/>
        <p:txBody>
          <a:bodyPr/>
          <a:p>
            <a:r>
              <a:rPr dirty="0" lang="en-US"/>
              <a:t>Have IV fluids and albumin on hand if hypotension results from the fluid shift from the </a:t>
            </a:r>
            <a:r>
              <a:rPr dirty="0" lang="en-US" smtClean="0"/>
              <a:t>vascular space</a:t>
            </a:r>
            <a:r>
              <a:rPr dirty="0" lang="en-US"/>
              <a:t>.</a:t>
            </a:r>
          </a:p>
          <a:p>
            <a:r>
              <a:rPr dirty="0" lang="en-US"/>
              <a:t>Note severe abdominal pain. Rigid </a:t>
            </a:r>
            <a:r>
              <a:rPr dirty="0" lang="en-US" err="1"/>
              <a:t>abdominaL</a:t>
            </a:r>
            <a:r>
              <a:rPr dirty="0" lang="en-US"/>
              <a:t> muscles indicate that peritonitis is developing from the </a:t>
            </a:r>
            <a:r>
              <a:rPr dirty="0" lang="en-US" err="1"/>
              <a:t>paracentesis</a:t>
            </a:r>
            <a:r>
              <a:rPr dirty="0" lang="en-US"/>
              <a:t>.</a:t>
            </a:r>
          </a:p>
          <a:p>
            <a:r>
              <a:rPr dirty="0" lang="en-US"/>
              <a:t>Notify physician immediately of a positive Gram stain or culture.</a:t>
            </a: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42" name="Title 1"/>
          <p:cNvSpPr>
            <a:spLocks noGrp="1"/>
          </p:cNvSpPr>
          <p:nvPr>
            <p:ph type="title"/>
          </p:nvPr>
        </p:nvSpPr>
        <p:spPr/>
        <p:txBody>
          <a:bodyPr/>
          <a:p>
            <a:endParaRPr lang="en-US"/>
          </a:p>
        </p:txBody>
      </p:sp>
      <p:sp>
        <p:nvSpPr>
          <p:cNvPr id="1048643" name="Content Placeholder 2"/>
          <p:cNvSpPr>
            <a:spLocks noGrp="1"/>
          </p:cNvSpPr>
          <p:nvPr>
            <p:ph idx="1"/>
          </p:nvPr>
        </p:nvSpPr>
        <p:spPr/>
        <p:txBody>
          <a:bodyPr/>
          <a:p>
            <a:pPr>
              <a:buNone/>
            </a:pPr>
            <a:r>
              <a:rPr dirty="0" lang="en-US"/>
              <a:t>Provide patient teaching regarding:</a:t>
            </a:r>
          </a:p>
          <a:p>
            <a:r>
              <a:rPr dirty="0" lang="en-US"/>
              <a:t> need to monitor for bleeding or excessive drainage from puncture site.</a:t>
            </a:r>
          </a:p>
          <a:p>
            <a:r>
              <a:rPr dirty="0" lang="en-US"/>
              <a:t>Importance of avoiding heavy lifting or straining.</a:t>
            </a:r>
          </a:p>
          <a:p>
            <a:r>
              <a:rPr dirty="0" lang="en-US"/>
              <a:t>Need to change position slowly </a:t>
            </a:r>
          </a:p>
          <a:p>
            <a:r>
              <a:rPr dirty="0" lang="en-US"/>
              <a:t>Frequency of monitoring for fever </a:t>
            </a:r>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44" name="Title 1"/>
          <p:cNvSpPr>
            <a:spLocks noGrp="1"/>
          </p:cNvSpPr>
          <p:nvPr>
            <p:ph type="title"/>
          </p:nvPr>
        </p:nvSpPr>
        <p:spPr/>
        <p:txBody>
          <a:bodyPr/>
          <a:p>
            <a:endParaRPr lang="en-US"/>
          </a:p>
        </p:txBody>
      </p:sp>
      <p:sp>
        <p:nvSpPr>
          <p:cNvPr id="1048645" name="Content Placeholder 2"/>
          <p:cNvSpPr>
            <a:spLocks noGrp="1"/>
          </p:cNvSpPr>
          <p:nvPr>
            <p:ph idx="1"/>
          </p:nvPr>
        </p:nvSpPr>
        <p:spPr/>
        <p:txBody>
          <a:bodyPr/>
          <a:p>
            <a:pPr indent="0" marL="0">
              <a:buNone/>
            </a:pPr>
            <a:r>
              <a:rPr dirty="0" lang="en-US" smtClean="0">
                <a:solidFill>
                  <a:schemeClr val="tx1"/>
                </a:solidFill>
              </a:rPr>
              <a:t>NB:</a:t>
            </a:r>
          </a:p>
          <a:p>
            <a:r>
              <a:rPr dirty="0" lang="en-US" smtClean="0">
                <a:solidFill>
                  <a:srgbClr val="FF0000"/>
                </a:solidFill>
              </a:rPr>
              <a:t>No </a:t>
            </a:r>
            <a:r>
              <a:rPr dirty="0" lang="en-US">
                <a:solidFill>
                  <a:srgbClr val="FF0000"/>
                </a:solidFill>
              </a:rPr>
              <a:t>more than 1000 to 1500 mL of fluid should be removed at any one time to avoid complications such as hypovolemia and shock resulting from abdominal pressure changes and massive fluid shifts into the space that has been drained by </a:t>
            </a:r>
            <a:r>
              <a:rPr dirty="0" lang="en-US" err="1">
                <a:solidFill>
                  <a:srgbClr val="FF0000"/>
                </a:solidFill>
              </a:rPr>
              <a:t>paracentesis</a:t>
            </a:r>
            <a:r>
              <a:rPr dirty="0" lang="en-US">
                <a:solidFill>
                  <a:srgbClr val="FF0000"/>
                </a:solidFill>
              </a:rPr>
              <a:t>.</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46" name="Title 1"/>
          <p:cNvSpPr>
            <a:spLocks noGrp="1"/>
          </p:cNvSpPr>
          <p:nvPr>
            <p:ph type="title"/>
          </p:nvPr>
        </p:nvSpPr>
        <p:spPr/>
        <p:txBody>
          <a:bodyPr/>
          <a:p>
            <a:r>
              <a:rPr dirty="0" lang="en-US" smtClean="0"/>
              <a:t>Contraindications</a:t>
            </a:r>
            <a:endParaRPr dirty="0" lang="en-US"/>
          </a:p>
        </p:txBody>
      </p:sp>
      <p:sp>
        <p:nvSpPr>
          <p:cNvPr id="1048647" name="Content Placeholder 2"/>
          <p:cNvSpPr>
            <a:spLocks noGrp="1"/>
          </p:cNvSpPr>
          <p:nvPr>
            <p:ph idx="1"/>
          </p:nvPr>
        </p:nvSpPr>
        <p:spPr/>
        <p:txBody>
          <a:bodyPr/>
          <a:p>
            <a:pPr indent="0" marL="0">
              <a:buNone/>
            </a:pPr>
            <a:r>
              <a:rPr dirty="0" lang="en-US"/>
              <a:t>Absolute:</a:t>
            </a:r>
          </a:p>
          <a:p>
            <a:r>
              <a:rPr dirty="0" lang="en-US"/>
              <a:t>An acute abdomen that requires surgery</a:t>
            </a:r>
          </a:p>
          <a:p>
            <a:r>
              <a:rPr dirty="0" lang="en-US"/>
              <a:t>Severe thrombocytopenia-  infuse platelets prior to the procedure</a:t>
            </a:r>
          </a:p>
          <a:p>
            <a:r>
              <a:rPr dirty="0" lang="en-US"/>
              <a:t>Coagulopathy- INR greater than 2.0 sec, infuse fresh frozen plasma prior to the procedure</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48" name="Title 1"/>
          <p:cNvSpPr>
            <a:spLocks noGrp="1"/>
          </p:cNvSpPr>
          <p:nvPr>
            <p:ph type="title"/>
          </p:nvPr>
        </p:nvSpPr>
        <p:spPr/>
        <p:txBody>
          <a:bodyPr/>
          <a:p>
            <a:endParaRPr lang="en-US"/>
          </a:p>
        </p:txBody>
      </p:sp>
      <p:sp>
        <p:nvSpPr>
          <p:cNvPr id="1048649" name="Content Placeholder 2"/>
          <p:cNvSpPr>
            <a:spLocks noGrp="1"/>
          </p:cNvSpPr>
          <p:nvPr>
            <p:ph idx="1"/>
          </p:nvPr>
        </p:nvSpPr>
        <p:spPr/>
        <p:txBody>
          <a:bodyPr/>
          <a:p>
            <a:pPr indent="0" marL="0">
              <a:buNone/>
            </a:pPr>
            <a:r>
              <a:rPr dirty="0" lang="en-US"/>
              <a:t>Relative:</a:t>
            </a:r>
          </a:p>
          <a:p>
            <a:r>
              <a:rPr dirty="0" lang="en-US"/>
              <a:t>Pregnancy</a:t>
            </a:r>
          </a:p>
          <a:p>
            <a:r>
              <a:rPr dirty="0" lang="en-US"/>
              <a:t>Abdominal wall cellulitis</a:t>
            </a:r>
          </a:p>
          <a:p>
            <a:r>
              <a:rPr dirty="0" lang="en-US"/>
              <a:t> intra abdominal adhesions</a:t>
            </a:r>
          </a:p>
          <a:p>
            <a:r>
              <a:rPr dirty="0" lang="en-US"/>
              <a:t>Distended bowel</a:t>
            </a:r>
          </a:p>
          <a:p>
            <a:r>
              <a:rPr dirty="0" lang="en-US"/>
              <a:t>distended urinary bladder</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50" name="Title 1"/>
          <p:cNvSpPr>
            <a:spLocks noGrp="1"/>
          </p:cNvSpPr>
          <p:nvPr>
            <p:ph type="title"/>
          </p:nvPr>
        </p:nvSpPr>
        <p:spPr/>
        <p:txBody>
          <a:bodyPr/>
          <a:p>
            <a:r>
              <a:rPr dirty="0" lang="en-US"/>
              <a:t>Complications</a:t>
            </a:r>
          </a:p>
        </p:txBody>
      </p:sp>
      <p:sp>
        <p:nvSpPr>
          <p:cNvPr id="1048651" name="Content Placeholder 2"/>
          <p:cNvSpPr>
            <a:spLocks noGrp="1"/>
          </p:cNvSpPr>
          <p:nvPr>
            <p:ph idx="1"/>
          </p:nvPr>
        </p:nvSpPr>
        <p:spPr/>
        <p:txBody>
          <a:bodyPr/>
          <a:p>
            <a:r>
              <a:rPr dirty="0" lang="en-US"/>
              <a:t>persistent leak from the puncture site</a:t>
            </a:r>
          </a:p>
          <a:p>
            <a:r>
              <a:rPr dirty="0" lang="en-US"/>
              <a:t>wound infection</a:t>
            </a:r>
          </a:p>
          <a:p>
            <a:r>
              <a:rPr dirty="0" lang="en-US"/>
              <a:t>abdominal wall hematoma</a:t>
            </a:r>
          </a:p>
          <a:p>
            <a:r>
              <a:rPr dirty="0" lang="en-US"/>
              <a:t>hollow </a:t>
            </a:r>
            <a:r>
              <a:rPr dirty="0" lang="en-US" err="1"/>
              <a:t>viscus</a:t>
            </a:r>
            <a:r>
              <a:rPr dirty="0" lang="en-US"/>
              <a:t> perforation (small or large bowel, stomach, bladder)</a:t>
            </a:r>
          </a:p>
          <a:p>
            <a:r>
              <a:rPr dirty="0" lang="en-US"/>
              <a:t>catheter laceration and loss in abdominal cavity</a:t>
            </a:r>
          </a:p>
          <a:p>
            <a:r>
              <a:rPr dirty="0" lang="en-US"/>
              <a:t>laceration of major blood vessel (hypotension</a:t>
            </a:r>
          </a:p>
          <a:p>
            <a:r>
              <a:rPr dirty="0" lang="en-US"/>
              <a:t> </a:t>
            </a:r>
            <a:r>
              <a:rPr dirty="0" lang="en-US" err="1"/>
              <a:t>hyponatremia</a:t>
            </a:r>
            <a:endParaRPr dirty="0" lang="en-US"/>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52" name="Title 1"/>
          <p:cNvSpPr>
            <a:spLocks noGrp="1"/>
          </p:cNvSpPr>
          <p:nvPr>
            <p:ph type="title"/>
          </p:nvPr>
        </p:nvSpPr>
        <p:spPr/>
        <p:txBody>
          <a:bodyPr/>
          <a:p>
            <a:r>
              <a:rPr dirty="0" lang="en-US" smtClean="0"/>
              <a:t>Nursing Diagnoses </a:t>
            </a:r>
            <a:endParaRPr dirty="0" lang="en-US"/>
          </a:p>
        </p:txBody>
      </p:sp>
      <p:sp>
        <p:nvSpPr>
          <p:cNvPr id="1048653" name="Content Placeholder 2"/>
          <p:cNvSpPr>
            <a:spLocks noGrp="1"/>
          </p:cNvSpPr>
          <p:nvPr>
            <p:ph idx="1"/>
          </p:nvPr>
        </p:nvSpPr>
        <p:spPr/>
        <p:txBody>
          <a:bodyPr/>
          <a:p>
            <a:r>
              <a:rPr dirty="0" lang="en-US"/>
              <a:t>Activity intolerance </a:t>
            </a:r>
            <a:r>
              <a:rPr dirty="0" lang="en-US" err="1"/>
              <a:t>rltd</a:t>
            </a:r>
            <a:r>
              <a:rPr dirty="0" lang="en-US"/>
              <a:t> to fatigue</a:t>
            </a:r>
          </a:p>
          <a:p>
            <a:r>
              <a:rPr dirty="0" lang="en-US"/>
              <a:t>Imbalanced nutrition, less than body requirement </a:t>
            </a:r>
            <a:r>
              <a:rPr dirty="0" lang="en-US" err="1"/>
              <a:t>rltd</a:t>
            </a:r>
            <a:r>
              <a:rPr dirty="0" lang="en-US"/>
              <a:t> to </a:t>
            </a:r>
            <a:r>
              <a:rPr dirty="0" lang="en-US" err="1"/>
              <a:t>abdn</a:t>
            </a:r>
            <a:r>
              <a:rPr dirty="0" lang="en-US"/>
              <a:t> distention&amp; anorexia</a:t>
            </a:r>
          </a:p>
          <a:p>
            <a:r>
              <a:rPr dirty="0" lang="en-US"/>
              <a:t>Impaired skin integrity </a:t>
            </a:r>
            <a:r>
              <a:rPr dirty="0" lang="en-US" err="1"/>
              <a:t>rltd</a:t>
            </a:r>
            <a:r>
              <a:rPr dirty="0" lang="en-US"/>
              <a:t> to surgical incision ,edema, </a:t>
            </a:r>
            <a:r>
              <a:rPr dirty="0" lang="en-US" err="1"/>
              <a:t>pruritis</a:t>
            </a:r>
            <a:endParaRPr dirty="0" lang="en-US"/>
          </a:p>
          <a:p>
            <a:r>
              <a:rPr dirty="0" lang="en-US"/>
              <a:t>High risk for injury </a:t>
            </a:r>
            <a:r>
              <a:rPr dirty="0" lang="en-US" err="1"/>
              <a:t>rltd</a:t>
            </a:r>
            <a:r>
              <a:rPr dirty="0" lang="en-US"/>
              <a:t> to altered clotting mechanisms</a:t>
            </a:r>
          </a:p>
          <a:p>
            <a:r>
              <a:rPr dirty="0" lang="en-US"/>
              <a:t>Disturbed body images </a:t>
            </a:r>
            <a:r>
              <a:rPr dirty="0" lang="en-US" err="1"/>
              <a:t>rltd</a:t>
            </a:r>
            <a:r>
              <a:rPr dirty="0" lang="en-US"/>
              <a:t> to changes in appearance</a:t>
            </a:r>
          </a:p>
          <a:p>
            <a:r>
              <a:rPr dirty="0" lang="en-US"/>
              <a:t>Discomfort </a:t>
            </a:r>
            <a:r>
              <a:rPr dirty="0" lang="en-US" err="1"/>
              <a:t>rltd</a:t>
            </a:r>
            <a:r>
              <a:rPr dirty="0" lang="en-US"/>
              <a:t> to enlarged liver.</a:t>
            </a:r>
          </a:p>
          <a:p>
            <a:r>
              <a:rPr dirty="0" lang="en-US"/>
              <a:t>Fluid </a:t>
            </a:r>
            <a:r>
              <a:rPr dirty="0" lang="en-US" err="1"/>
              <a:t>vol</a:t>
            </a:r>
            <a:r>
              <a:rPr dirty="0" lang="en-US"/>
              <a:t> . Excess </a:t>
            </a:r>
            <a:r>
              <a:rPr dirty="0" lang="en-US" err="1"/>
              <a:t>rltd</a:t>
            </a:r>
            <a:r>
              <a:rPr dirty="0" lang="en-US"/>
              <a:t> to edema &amp; ascites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9" name="Title 1"/>
          <p:cNvSpPr>
            <a:spLocks noGrp="1"/>
          </p:cNvSpPr>
          <p:nvPr>
            <p:ph type="title"/>
          </p:nvPr>
        </p:nvSpPr>
        <p:spPr/>
        <p:txBody>
          <a:bodyPr/>
          <a:p>
            <a:endParaRPr lang="en-US"/>
          </a:p>
        </p:txBody>
      </p:sp>
      <p:sp>
        <p:nvSpPr>
          <p:cNvPr id="1048610" name="Content Placeholder 2"/>
          <p:cNvSpPr>
            <a:spLocks noGrp="1"/>
          </p:cNvSpPr>
          <p:nvPr>
            <p:ph idx="1"/>
          </p:nvPr>
        </p:nvSpPr>
        <p:spPr/>
        <p:txBody>
          <a:bodyPr/>
          <a:p>
            <a:r>
              <a:rPr dirty="0" lang="en-US"/>
              <a:t>This is the puncture of the abdomen and the withdrawal of fluid that has collected in the peritoneal cavity. </a:t>
            </a:r>
          </a:p>
          <a:p>
            <a:r>
              <a:rPr dirty="0" lang="en-US"/>
              <a:t>The fluid build up is called </a:t>
            </a:r>
            <a:r>
              <a:rPr b="1" dirty="0" lang="en-US" smtClean="0">
                <a:solidFill>
                  <a:schemeClr val="tx1"/>
                </a:solidFill>
              </a:rPr>
              <a:t>ascites</a:t>
            </a:r>
          </a:p>
          <a:p>
            <a:r>
              <a:rPr dirty="0" lang="en-US"/>
              <a:t>It is a procedure in which a needle / catheter is inserted into the peritoneal cavity to obtain </a:t>
            </a:r>
            <a:r>
              <a:rPr dirty="0" lang="en-US" err="1"/>
              <a:t>ascitic</a:t>
            </a:r>
            <a:r>
              <a:rPr dirty="0" lang="en-US"/>
              <a:t> fluid for diagnostic or therapeutic </a:t>
            </a:r>
            <a:r>
              <a:rPr dirty="0" lang="en-US" smtClean="0"/>
              <a:t>purposes</a:t>
            </a:r>
            <a:endParaRPr b="1" dirty="0" lang="en-US">
              <a:solidFill>
                <a:schemeClr val="tx1"/>
              </a:solidFill>
            </a:endParaRPr>
          </a:p>
          <a:p>
            <a:r>
              <a:rPr dirty="0" lang="en-US"/>
              <a:t>It relieves abdominal pressure and obtains specimen for laboratory analysis</a:t>
            </a:r>
            <a:r>
              <a:rPr dirty="0" lang="en-US" smtClean="0"/>
              <a:t>.</a:t>
            </a:r>
          </a:p>
          <a:p>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54" name="Title 1"/>
          <p:cNvSpPr>
            <a:spLocks noGrp="1"/>
          </p:cNvSpPr>
          <p:nvPr>
            <p:ph type="title"/>
          </p:nvPr>
        </p:nvSpPr>
        <p:spPr/>
        <p:txBody>
          <a:bodyPr/>
          <a:p>
            <a:endParaRPr lang="en-US"/>
          </a:p>
        </p:txBody>
      </p:sp>
      <p:sp>
        <p:nvSpPr>
          <p:cNvPr id="1048655" name="Content Placeholder 2"/>
          <p:cNvSpPr>
            <a:spLocks noGrp="1"/>
          </p:cNvSpPr>
          <p:nvPr>
            <p:ph idx="1"/>
          </p:nvPr>
        </p:nvSpPr>
        <p:spPr/>
        <p:txBody>
          <a:bodyPr/>
          <a:p>
            <a:r>
              <a:rPr dirty="0" lang="en-US">
                <a:hlinkClick r:id="rId1"/>
              </a:rPr>
              <a:t>https://www.youtube.com/watch?v=-</a:t>
            </a:r>
            <a:r>
              <a:rPr dirty="0" lang="en-US" smtClean="0">
                <a:hlinkClick r:id="rId1"/>
              </a:rPr>
              <a:t>h6SUIof6Z4</a:t>
            </a:r>
            <a:endParaRPr dirty="0" lang="en-US" smtClean="0"/>
          </a:p>
          <a:p>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4" name="Title 1"/>
          <p:cNvSpPr>
            <a:spLocks noGrp="1"/>
          </p:cNvSpPr>
          <p:nvPr>
            <p:ph type="title"/>
          </p:nvPr>
        </p:nvSpPr>
        <p:spPr/>
        <p:txBody>
          <a:bodyPr/>
          <a:p>
            <a:endParaRPr lang="en-US"/>
          </a:p>
        </p:txBody>
      </p:sp>
      <p:sp>
        <p:nvSpPr>
          <p:cNvPr id="1048615" name="Content Placeholder 2"/>
          <p:cNvSpPr>
            <a:spLocks noGrp="1"/>
          </p:cNvSpPr>
          <p:nvPr>
            <p:ph idx="1"/>
          </p:nvPr>
        </p:nvSpPr>
        <p:spPr/>
        <p:txBody>
          <a:bodyPr/>
          <a:p>
            <a:endParaRPr lang="en-US"/>
          </a:p>
        </p:txBody>
      </p:sp>
      <p:pic>
        <p:nvPicPr>
          <p:cNvPr id="2097152" name="Picture 3"/>
          <p:cNvPicPr>
            <a:picLocks noChangeAspect="1"/>
          </p:cNvPicPr>
          <p:nvPr/>
        </p:nvPicPr>
        <p:blipFill>
          <a:blip xmlns:r="http://schemas.openxmlformats.org/officeDocument/2006/relationships" r:embed="rId1"/>
          <a:stretch>
            <a:fillRect/>
          </a:stretch>
        </p:blipFill>
        <p:spPr>
          <a:xfrm>
            <a:off x="677334" y="609600"/>
            <a:ext cx="8596668" cy="5431762"/>
          </a:xfrm>
          <a:prstGeom prst="rec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16" name="Title 1"/>
          <p:cNvSpPr>
            <a:spLocks noGrp="1"/>
          </p:cNvSpPr>
          <p:nvPr>
            <p:ph type="title"/>
          </p:nvPr>
        </p:nvSpPr>
        <p:spPr/>
        <p:txBody>
          <a:bodyPr/>
          <a:p>
            <a:r>
              <a:rPr dirty="0" lang="en-US"/>
              <a:t>Indications </a:t>
            </a:r>
          </a:p>
        </p:txBody>
      </p:sp>
      <p:sp>
        <p:nvSpPr>
          <p:cNvPr id="1048617" name="Content Placeholder 2"/>
          <p:cNvSpPr>
            <a:spLocks noGrp="1"/>
          </p:cNvSpPr>
          <p:nvPr>
            <p:ph idx="1"/>
          </p:nvPr>
        </p:nvSpPr>
        <p:spPr/>
        <p:txBody>
          <a:bodyPr/>
          <a:p>
            <a:r>
              <a:rPr dirty="0" lang="en-US"/>
              <a:t>To determine the etiology of new onset ascites</a:t>
            </a:r>
          </a:p>
          <a:p>
            <a:r>
              <a:rPr dirty="0" lang="en-US"/>
              <a:t>To diagnose infection in peritoneal fluid</a:t>
            </a:r>
          </a:p>
          <a:p>
            <a:r>
              <a:rPr dirty="0" lang="en-US"/>
              <a:t>To detect cancerous cells such as in liver cancer</a:t>
            </a:r>
          </a:p>
          <a:p>
            <a:r>
              <a:rPr dirty="0" lang="en-US"/>
              <a:t>To remove large amounts of fluid that causes pain or difficulty in breathing or that affects kidney or bowel(intestine) functioning.</a:t>
            </a:r>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8" name="Title 1"/>
          <p:cNvSpPr>
            <a:spLocks noGrp="1"/>
          </p:cNvSpPr>
          <p:nvPr>
            <p:ph type="title"/>
          </p:nvPr>
        </p:nvSpPr>
        <p:spPr/>
        <p:txBody>
          <a:bodyPr/>
          <a:p>
            <a:endParaRPr lang="en-US"/>
          </a:p>
        </p:txBody>
      </p:sp>
      <p:sp>
        <p:nvSpPr>
          <p:cNvPr id="1048619" name="Content Placeholder 2"/>
          <p:cNvSpPr>
            <a:spLocks noGrp="1"/>
          </p:cNvSpPr>
          <p:nvPr>
            <p:ph idx="1"/>
          </p:nvPr>
        </p:nvSpPr>
        <p:spPr/>
        <p:txBody>
          <a:bodyPr/>
          <a:p>
            <a:r>
              <a:rPr dirty="0" lang="en-US"/>
              <a:t>a sample of </a:t>
            </a:r>
            <a:r>
              <a:rPr dirty="0" lang="en-US" err="1"/>
              <a:t>ascitic</a:t>
            </a:r>
            <a:r>
              <a:rPr dirty="0" lang="en-US"/>
              <a:t> fluid may be sent to lab for diagnosis e.g. cell count, albumin level ,total protein, culture</a:t>
            </a:r>
          </a:p>
          <a:p>
            <a:r>
              <a:rPr dirty="0" lang="en-US"/>
              <a:t>Large volumes 5-6ltr may be removed to treat massive ascites</a:t>
            </a:r>
          </a:p>
          <a:p>
            <a:r>
              <a:rPr dirty="0" lang="en-US"/>
              <a:t>This technique is combined with IV infusion of albumin; it corrects decreases in effective arterial blood vol. that led to sodium retention</a:t>
            </a:r>
          </a:p>
          <a:p>
            <a:r>
              <a:rPr dirty="0" lang="en-US"/>
              <a:t>Colloids; decrease incident of post </a:t>
            </a:r>
            <a:r>
              <a:rPr dirty="0" lang="en-US" err="1"/>
              <a:t>paracentesis</a:t>
            </a:r>
            <a:r>
              <a:rPr dirty="0" lang="en-US"/>
              <a:t> circulation dysfunction with renal </a:t>
            </a:r>
            <a:r>
              <a:rPr dirty="0" lang="en-US" err="1"/>
              <a:t>dysfuction,hyponatrimia</a:t>
            </a:r>
            <a:r>
              <a:rPr dirty="0" lang="en-US"/>
              <a:t> and rapid </a:t>
            </a:r>
            <a:r>
              <a:rPr dirty="0" lang="en-US" err="1"/>
              <a:t>reaccumulation</a:t>
            </a:r>
            <a:r>
              <a:rPr dirty="0" lang="en-US"/>
              <a:t> of ascites with decreased effective arterial vol.</a:t>
            </a:r>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20" name="Title 1"/>
          <p:cNvSpPr>
            <a:spLocks noGrp="1"/>
          </p:cNvSpPr>
          <p:nvPr>
            <p:ph type="title"/>
          </p:nvPr>
        </p:nvSpPr>
        <p:spPr>
          <a:xfrm>
            <a:off x="677334" y="295702"/>
            <a:ext cx="8596668" cy="1000837"/>
          </a:xfrm>
        </p:spPr>
        <p:txBody>
          <a:bodyPr/>
          <a:p>
            <a:r>
              <a:rPr b="1" dirty="0" lang="en-US"/>
              <a:t>Preparation</a:t>
            </a:r>
            <a:endParaRPr dirty="0" lang="en-US"/>
          </a:p>
        </p:txBody>
      </p:sp>
      <p:sp>
        <p:nvSpPr>
          <p:cNvPr id="1048621" name="Content Placeholder 2"/>
          <p:cNvSpPr>
            <a:spLocks noGrp="1"/>
          </p:cNvSpPr>
          <p:nvPr>
            <p:ph idx="1"/>
          </p:nvPr>
        </p:nvSpPr>
        <p:spPr>
          <a:xfrm>
            <a:off x="677334" y="1610437"/>
            <a:ext cx="8596668" cy="4926842"/>
          </a:xfrm>
        </p:spPr>
        <p:txBody>
          <a:bodyPr>
            <a:normAutofit/>
          </a:bodyPr>
          <a:p>
            <a:r>
              <a:rPr dirty="0" lang="en-US" smtClean="0"/>
              <a:t>Ensure </a:t>
            </a:r>
            <a:r>
              <a:rPr dirty="0" lang="en-US" err="1"/>
              <a:t>pt</a:t>
            </a:r>
            <a:r>
              <a:rPr dirty="0" lang="en-US"/>
              <a:t> understand the procedure </a:t>
            </a:r>
            <a:r>
              <a:rPr dirty="0" lang="en-US" smtClean="0"/>
              <a:t>and signed </a:t>
            </a:r>
            <a:r>
              <a:rPr dirty="0" lang="en-US"/>
              <a:t>consent form</a:t>
            </a:r>
          </a:p>
          <a:p>
            <a:r>
              <a:rPr dirty="0" lang="en-US"/>
              <a:t>Prepare patient by providing the necessary information and instructions by offering re-assurance</a:t>
            </a:r>
            <a:r>
              <a:rPr dirty="0" lang="en-US" smtClean="0"/>
              <a:t>.</a:t>
            </a:r>
          </a:p>
          <a:p>
            <a:r>
              <a:rPr dirty="0" lang="en-US" smtClean="0"/>
              <a:t>Ensure privacy </a:t>
            </a:r>
            <a:endParaRPr dirty="0" lang="en-US"/>
          </a:p>
          <a:p>
            <a:r>
              <a:rPr dirty="0" lang="en-US"/>
              <a:t>Instruct the patient to void.</a:t>
            </a:r>
          </a:p>
          <a:p>
            <a:r>
              <a:rPr dirty="0" lang="en-US"/>
              <a:t>Gather appropriate sterile equipment and collection of receptacles.</a:t>
            </a:r>
          </a:p>
          <a:p>
            <a:r>
              <a:rPr dirty="0" lang="en-US"/>
              <a:t>Place the patient in upright position on the edge of the bed or in a chair with feet supported on a stool.</a:t>
            </a:r>
          </a:p>
          <a:p>
            <a:r>
              <a:rPr dirty="0" lang="en-US"/>
              <a:t>If the patient is confined in bed use fowlers position</a:t>
            </a:r>
            <a:r>
              <a:rPr dirty="0" lang="en-US" smtClean="0"/>
              <a:t>.</a:t>
            </a:r>
          </a:p>
          <a:p>
            <a:r>
              <a:rPr dirty="0" lang="en-US"/>
              <a:t>Record baseline vital signs, weight and abdominal girth before the </a:t>
            </a:r>
            <a:r>
              <a:rPr dirty="0" lang="en-US" smtClean="0"/>
              <a:t>procedure</a:t>
            </a:r>
            <a:endParaRPr dirty="0" lang="en-US"/>
          </a:p>
          <a:p>
            <a:r>
              <a:rPr dirty="0" lang="en-US"/>
              <a:t>Place sphygmomanometer cuff around patients </a:t>
            </a:r>
            <a:r>
              <a:rPr dirty="0" lang="en-US" smtClean="0"/>
              <a:t>arm</a:t>
            </a:r>
          </a:p>
          <a:p>
            <a:r>
              <a:rPr dirty="0" lang="en-US"/>
              <a:t>Withhold anticoagulants as ordered</a:t>
            </a:r>
          </a:p>
          <a:p>
            <a:endParaRPr dirty="0" lang="en-US"/>
          </a:p>
          <a:p>
            <a:pPr>
              <a:buNone/>
            </a:pPr>
            <a:endParaRPr dirty="0" lang="en-US"/>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28" name="Title 1"/>
          <p:cNvSpPr>
            <a:spLocks noGrp="1"/>
          </p:cNvSpPr>
          <p:nvPr>
            <p:ph type="title"/>
          </p:nvPr>
        </p:nvSpPr>
        <p:spPr>
          <a:xfrm>
            <a:off x="423082" y="177422"/>
            <a:ext cx="6892119" cy="816719"/>
          </a:xfrm>
        </p:spPr>
        <p:txBody>
          <a:bodyPr>
            <a:normAutofit/>
          </a:bodyPr>
          <a:p>
            <a:r>
              <a:rPr dirty="0" sz="2400" lang="en-US" smtClean="0"/>
              <a:t>Recommended areas of abdominal entry</a:t>
            </a:r>
            <a:endParaRPr dirty="0" sz="2400" lang="en-US"/>
          </a:p>
        </p:txBody>
      </p:sp>
      <p:sp>
        <p:nvSpPr>
          <p:cNvPr id="1048629" name="Text Placeholder 3"/>
          <p:cNvSpPr>
            <a:spLocks noGrp="1"/>
          </p:cNvSpPr>
          <p:nvPr>
            <p:ph type="body" sz="half" idx="2"/>
          </p:nvPr>
        </p:nvSpPr>
        <p:spPr>
          <a:xfrm>
            <a:off x="7315201" y="1295401"/>
            <a:ext cx="2655105" cy="4444701"/>
          </a:xfrm>
        </p:spPr>
        <p:txBody>
          <a:bodyPr>
            <a:normAutofit fontScale="96429" lnSpcReduction="10000"/>
          </a:bodyPr>
          <a:p>
            <a:pPr indent="-342900" marL="342900">
              <a:buFont typeface="+mj-lt"/>
              <a:buAutoNum type="arabicPeriod"/>
            </a:pPr>
            <a:r>
              <a:rPr dirty="0" sz="2800" lang="en-US"/>
              <a:t>2 cm below the umbilicus in the midline ( thru the </a:t>
            </a:r>
            <a:r>
              <a:rPr dirty="0" sz="2800" lang="en-US" err="1"/>
              <a:t>linea</a:t>
            </a:r>
            <a:r>
              <a:rPr dirty="0" sz="2800" lang="en-US"/>
              <a:t> alba)</a:t>
            </a:r>
          </a:p>
          <a:p>
            <a:pPr indent="-342900" marL="342900">
              <a:buFont typeface="+mj-lt"/>
              <a:buAutoNum type="arabicPeriod"/>
            </a:pPr>
            <a:r>
              <a:rPr dirty="0" sz="2800" lang="en-US"/>
              <a:t>5cm superior and medial to the anterior superior iliac lines on either sides</a:t>
            </a:r>
          </a:p>
        </p:txBody>
      </p:sp>
      <p:sp>
        <p:nvSpPr>
          <p:cNvPr id="1048630" name="Slide Number Placeholder 5"/>
          <p:cNvSpPr>
            <a:spLocks noGrp="1"/>
          </p:cNvSpPr>
          <p:nvPr>
            <p:ph type="sldNum" sz="quarter" idx="12"/>
          </p:nvPr>
        </p:nvSpPr>
        <p:spPr/>
        <p:txBody>
          <a:bodyPr/>
          <a:p>
            <a:fld id="{CA167557-82CA-435B-BEDF-704036BCE9AA}" type="slidenum">
              <a:rPr lang="en-US" smtClean="0"/>
              <a:t>7</a:t>
            </a:fld>
            <a:endParaRPr lang="en-US"/>
          </a:p>
        </p:txBody>
      </p:sp>
      <p:pic>
        <p:nvPicPr>
          <p:cNvPr id="2097153" name="Picture 2"/>
          <p:cNvPicPr>
            <a:picLocks noChangeAspect="1" noChangeArrowheads="1"/>
          </p:cNvPicPr>
          <p:nvPr/>
        </p:nvPicPr>
        <p:blipFill>
          <a:blip xmlns:r="http://schemas.openxmlformats.org/officeDocument/2006/relationships" r:embed="rId1"/>
          <a:srcRect/>
          <a:stretch>
            <a:fillRect/>
          </a:stretch>
        </p:blipFill>
        <p:spPr bwMode="auto">
          <a:xfrm>
            <a:off x="1524000" y="1676400"/>
            <a:ext cx="5562601" cy="4191000"/>
          </a:xfrm>
          <a:prstGeom prst="rect"/>
          <a:noFill/>
          <a:ln>
            <a:noFill/>
          </a:ln>
          <a:effectLst/>
        </p:spPr>
      </p:pic>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31" name="Title 4"/>
          <p:cNvSpPr>
            <a:spLocks noGrp="1"/>
          </p:cNvSpPr>
          <p:nvPr>
            <p:ph type="title"/>
          </p:nvPr>
        </p:nvSpPr>
        <p:spPr/>
        <p:txBody>
          <a:bodyPr/>
          <a:p>
            <a:r>
              <a:rPr dirty="0" lang="en-US" smtClean="0"/>
              <a:t>Procedure</a:t>
            </a:r>
            <a:endParaRPr dirty="0" lang="en-US"/>
          </a:p>
        </p:txBody>
      </p:sp>
      <p:sp>
        <p:nvSpPr>
          <p:cNvPr id="1048632" name="Content Placeholder 5"/>
          <p:cNvSpPr>
            <a:spLocks noGrp="1"/>
          </p:cNvSpPr>
          <p:nvPr>
            <p:ph idx="1"/>
          </p:nvPr>
        </p:nvSpPr>
        <p:spPr/>
        <p:txBody>
          <a:bodyPr/>
          <a:p>
            <a:r>
              <a:rPr dirty="0" lang="en-US"/>
              <a:t>Identify the site for aspiration</a:t>
            </a:r>
          </a:p>
          <a:p>
            <a:r>
              <a:rPr dirty="0" lang="en-US"/>
              <a:t>Clean and drape the </a:t>
            </a:r>
            <a:r>
              <a:rPr dirty="0" lang="en-US" err="1"/>
              <a:t>pt</a:t>
            </a:r>
            <a:r>
              <a:rPr dirty="0" lang="en-US"/>
              <a:t> with sterile towel</a:t>
            </a:r>
          </a:p>
          <a:p>
            <a:r>
              <a:rPr dirty="0" lang="en-US"/>
              <a:t>Inject local anesthesia as instructed and wait 4 the effect to take place.</a:t>
            </a:r>
          </a:p>
          <a:p>
            <a:r>
              <a:rPr dirty="0" lang="en-US"/>
              <a:t>The physician using aseptic techniques ,inserts the trocar and cannula, removes the trocar and leaves the </a:t>
            </a:r>
            <a:r>
              <a:rPr dirty="0" lang="en-US" err="1"/>
              <a:t>cannular</a:t>
            </a:r>
            <a:r>
              <a:rPr dirty="0" lang="en-US"/>
              <a:t> in situ.</a:t>
            </a:r>
          </a:p>
          <a:p>
            <a:r>
              <a:rPr dirty="0" lang="en-US"/>
              <a:t>If a specimen is required ,it is collected at this stage.</a:t>
            </a:r>
          </a:p>
          <a:p>
            <a:r>
              <a:rPr dirty="0" lang="en-US"/>
              <a:t>Cannula is removed at the end of the procedure and adhesive bandage or pressure dressing is applied over the site</a:t>
            </a:r>
          </a:p>
          <a:p>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33" name="Title 1"/>
          <p:cNvSpPr>
            <a:spLocks noGrp="1"/>
          </p:cNvSpPr>
          <p:nvPr>
            <p:ph type="title"/>
          </p:nvPr>
        </p:nvSpPr>
        <p:spPr/>
        <p:txBody>
          <a:bodyPr/>
          <a:p>
            <a:endParaRPr lang="en-US"/>
          </a:p>
        </p:txBody>
      </p:sp>
      <p:pic>
        <p:nvPicPr>
          <p:cNvPr id="2097154" name="Content Placeholder 3"/>
          <p:cNvPicPr>
            <a:picLocks noChangeAspect="1" noGrp="1"/>
          </p:cNvPicPr>
          <p:nvPr>
            <p:ph idx="1"/>
          </p:nvPr>
        </p:nvPicPr>
        <p:blipFill>
          <a:blip xmlns:r="http://schemas.openxmlformats.org/officeDocument/2006/relationships" r:embed="rId1"/>
          <a:stretch>
            <a:fillRect/>
          </a:stretch>
        </p:blipFill>
        <p:spPr>
          <a:xfrm>
            <a:off x="2442949" y="2115403"/>
            <a:ext cx="5459105" cy="3630304"/>
          </a:xfrm>
          <a:prstGeom prst="rect"/>
        </p:spPr>
      </p:pic>
    </p:spTree>
  </p:cSld>
  <p:clrMapOvr>
    <a:masterClrMapping/>
  </p:clrMapOvr>
</p:sld>
</file>

<file path=ppt/theme/theme1.xml><?xml version="1.0" encoding="utf-8"?>
<a:theme xmlns:a="http://schemas.openxmlformats.org/drawingml/2006/main" name="Facet">
  <a:themeElements>
    <a:clrScheme name="Facet">
      <a:dk1>
        <a:sysClr lastClr="000000" val="windowText"/>
      </a:dk1>
      <a:lt1>
        <a:sysClr lastClr="FFFFFF" val="window"/>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r="5400000" dist="25400" rotWithShape="0">
              <a:srgbClr val="000000">
                <a:alpha val="35000"/>
              </a:srgbClr>
            </a:outerShdw>
          </a:effectLst>
        </a:effectStyle>
        <a:effectStyle>
          <a:effectLst>
            <a:outerShdw blurRad="50800" dir="5400000" dist="38100" rotWithShape="0">
              <a:srgbClr val="000000">
                <a:alpha val="35000"/>
              </a:srgbClr>
            </a:outerShdw>
          </a:effectLst>
          <a:scene3d>
            <a:camera prst="orthographicFront">
              <a:rot lat="0" lon="0" rev="0"/>
            </a:camera>
            <a:lightRig dir="tl" rig="threePt"/>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Company>HP</Company>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ABDOMINAL PARACENTESIS</dc:title>
  <dc:creator>Nelly Jongwo</dc:creator>
  <cp:lastModifiedBy>Nelly Jongwo</cp:lastModifiedBy>
  <dcterms:created xsi:type="dcterms:W3CDTF">2020-10-22T11:39:22Z</dcterms:created>
  <dcterms:modified xsi:type="dcterms:W3CDTF">2020-12-18T12:40:36Z</dcterms:modified>
</cp:coreProperties>
</file>