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D4B49E-83A7-4DD9-9ADE-7CCE5939C000}" type="datetimeFigureOut">
              <a:rPr lang="en-US" smtClean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1542D16-48CD-4322-AF1B-621D1A47AF9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ADOLESCENT AND YOUTH REPRODUCTIVE HEALTH (AYRH)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Reproductive health challenges among the adolescent and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Median age at first intercourse; hence increased risk for HIV/AIDs and STIs and teenage pregnancy.</a:t>
            </a:r>
          </a:p>
          <a:p>
            <a:r>
              <a:rPr lang="en-US" dirty="0"/>
              <a:t>Teenage pregnancy and motherhood.</a:t>
            </a:r>
          </a:p>
          <a:p>
            <a:r>
              <a:rPr lang="en-US" dirty="0"/>
              <a:t>STI  and HIVIAIDS</a:t>
            </a:r>
          </a:p>
          <a:p>
            <a:r>
              <a:rPr lang="en-US" dirty="0"/>
              <a:t>Unsafe abortion</a:t>
            </a:r>
          </a:p>
          <a:p>
            <a:r>
              <a:rPr lang="en-US" dirty="0"/>
              <a:t>Drug and substance abuse</a:t>
            </a:r>
          </a:p>
          <a:p>
            <a:r>
              <a:rPr lang="en-US" dirty="0"/>
              <a:t>Harmful traditional practices (FGM)</a:t>
            </a:r>
          </a:p>
          <a:p>
            <a:r>
              <a:rPr lang="en-US" dirty="0"/>
              <a:t>Nutrition</a:t>
            </a:r>
          </a:p>
          <a:p>
            <a:r>
              <a:rPr lang="en-US" dirty="0"/>
              <a:t>Mental health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Health seeking behaviors of Adolescents and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They are late/ poor seekers of sexual and reproductive health services.</a:t>
            </a:r>
          </a:p>
          <a:p>
            <a:r>
              <a:rPr lang="en-US" dirty="0"/>
              <a:t>They tend to mask their SRH problems</a:t>
            </a:r>
          </a:p>
          <a:p>
            <a:r>
              <a:rPr lang="en-US" dirty="0"/>
              <a:t>They have a tendency of self treatment</a:t>
            </a:r>
          </a:p>
          <a:p>
            <a:r>
              <a:rPr lang="en-US" dirty="0"/>
              <a:t>They tend to seek for services in facilities outside their areas of residence</a:t>
            </a:r>
          </a:p>
          <a:p>
            <a:r>
              <a:rPr lang="en-US" dirty="0"/>
              <a:t>They tend to seek information on SRH from peers, internet and other platforms that do not give the right information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Reproductive health needs among the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Information on sexuality and reproductive health</a:t>
            </a:r>
          </a:p>
          <a:p>
            <a:r>
              <a:rPr lang="en-US" dirty="0"/>
              <a:t>Access to family planning services and provision of effective methods</a:t>
            </a:r>
          </a:p>
          <a:p>
            <a:r>
              <a:rPr lang="en-US" dirty="0"/>
              <a:t>Prenatal and post abortion care irrespective of age/ marital status</a:t>
            </a:r>
          </a:p>
          <a:p>
            <a:r>
              <a:rPr lang="en-US" dirty="0"/>
              <a:t>Safe delivery</a:t>
            </a:r>
          </a:p>
          <a:p>
            <a:r>
              <a:rPr lang="en-US" dirty="0"/>
              <a:t>Treatment of unsafe abortion</a:t>
            </a:r>
          </a:p>
          <a:p>
            <a:r>
              <a:rPr lang="en-US" dirty="0"/>
              <a:t>Diagnosis and treatment of STDs</a:t>
            </a:r>
          </a:p>
          <a:p>
            <a:r>
              <a:rPr lang="en-US" dirty="0"/>
              <a:t>Protection from sexual abuse</a:t>
            </a:r>
          </a:p>
          <a:p>
            <a:r>
              <a:rPr lang="en-US" dirty="0"/>
              <a:t>culturally appropriate guidance and counseling</a:t>
            </a:r>
          </a:p>
          <a:p>
            <a:r>
              <a:rPr lang="en-US" dirty="0"/>
              <a:t>Education in negotiation skills to help them make informed choice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Approaches for delivery of Adolescents and youth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Targeted approach; </a:t>
            </a:r>
            <a:r>
              <a:rPr lang="en-US" dirty="0"/>
              <a:t>services designed for the youth alone</a:t>
            </a:r>
            <a:endParaRPr lang="en-US" b="1" dirty="0"/>
          </a:p>
          <a:p>
            <a:r>
              <a:rPr lang="en-US" b="1" dirty="0"/>
              <a:t>Integrated/ mainstreamed approach; </a:t>
            </a:r>
            <a:r>
              <a:rPr lang="en-US" dirty="0"/>
              <a:t>youth receive services together with the rest of the people but special arrangements are made to provide services more acceptable to them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for delivery of AYFS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Community based; </a:t>
            </a:r>
            <a:r>
              <a:rPr lang="en-US" dirty="0"/>
              <a:t>e.g. youth centers, outreaches, churches</a:t>
            </a:r>
            <a:endParaRPr lang="en-US" b="1" dirty="0"/>
          </a:p>
          <a:p>
            <a:r>
              <a:rPr lang="en-US" b="1" dirty="0"/>
              <a:t>Clinical based; </a:t>
            </a:r>
            <a:r>
              <a:rPr lang="en-US" dirty="0"/>
              <a:t>health care facility</a:t>
            </a:r>
          </a:p>
          <a:p>
            <a:r>
              <a:rPr lang="en-US" b="1" dirty="0"/>
              <a:t>School based</a:t>
            </a:r>
            <a:r>
              <a:rPr lang="en-US" dirty="0"/>
              <a:t>; within a school setting</a:t>
            </a:r>
          </a:p>
          <a:p>
            <a:r>
              <a:rPr lang="en-US" b="1" dirty="0"/>
              <a:t>Virtual based; </a:t>
            </a:r>
            <a:r>
              <a:rPr lang="en-US" dirty="0"/>
              <a:t>via digital platforms e.g. m-health telemedicine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provision of AYRHS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Staff / provider barriers;</a:t>
            </a:r>
          </a:p>
          <a:p>
            <a:r>
              <a:rPr lang="en-US" dirty="0"/>
              <a:t>Negative attitude towards young people</a:t>
            </a:r>
          </a:p>
          <a:p>
            <a:r>
              <a:rPr lang="en-US" dirty="0"/>
              <a:t>Lack of training on how to handle young people</a:t>
            </a:r>
          </a:p>
          <a:p>
            <a:r>
              <a:rPr lang="en-US" dirty="0"/>
              <a:t>Lack of knowledge on policies regarding provision of AYRHS</a:t>
            </a:r>
          </a:p>
          <a:p>
            <a:r>
              <a:rPr lang="en-US" dirty="0"/>
              <a:t>Personal religious and cultural biases among staff</a:t>
            </a:r>
          </a:p>
          <a:p>
            <a:r>
              <a:rPr lang="en-US" dirty="0"/>
              <a:t>Unfriendly front desk staff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provision of AYRHS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Faculty barriers;</a:t>
            </a:r>
          </a:p>
          <a:p>
            <a:r>
              <a:rPr lang="en-US" dirty="0"/>
              <a:t>Not designed to cater for unique adolescent/youth needs</a:t>
            </a:r>
          </a:p>
          <a:p>
            <a:r>
              <a:rPr lang="en-US" dirty="0"/>
              <a:t>Lack of privacy</a:t>
            </a:r>
          </a:p>
          <a:p>
            <a:r>
              <a:rPr lang="en-US" dirty="0"/>
              <a:t>Commodity stock out </a:t>
            </a:r>
          </a:p>
          <a:p>
            <a:r>
              <a:rPr lang="en-US" dirty="0"/>
              <a:t>facility rules that inhibit walk in appointments</a:t>
            </a:r>
          </a:p>
          <a:p>
            <a:r>
              <a:rPr lang="en-US" dirty="0"/>
              <a:t>Prohibitive cost effective services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provision of AYRHS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Self barriers;</a:t>
            </a:r>
          </a:p>
          <a:p>
            <a:r>
              <a:rPr lang="en-US" dirty="0"/>
              <a:t>Notions that SRH services are culturally withheld from the unmarried</a:t>
            </a:r>
          </a:p>
          <a:p>
            <a:r>
              <a:rPr lang="en-US" dirty="0"/>
              <a:t>Concerns about privacy and confidentiality</a:t>
            </a:r>
          </a:p>
          <a:p>
            <a:r>
              <a:rPr lang="en-US" dirty="0"/>
              <a:t>Lack of awareness of risks of SRH problems</a:t>
            </a:r>
          </a:p>
          <a:p>
            <a:r>
              <a:rPr lang="en-US" dirty="0"/>
              <a:t>Lack of information on location of health facilities and services</a:t>
            </a:r>
          </a:p>
          <a:p>
            <a:r>
              <a:rPr lang="en-US" dirty="0"/>
              <a:t>Language barrier</a:t>
            </a:r>
          </a:p>
          <a:p>
            <a:r>
              <a:rPr lang="en-US" dirty="0"/>
              <a:t>Fear of knowledge of ones health status</a:t>
            </a:r>
          </a:p>
          <a:p>
            <a:r>
              <a:rPr lang="en-US" dirty="0"/>
              <a:t>Dislike for format used to ask questions (interrogative)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provision of AYRHS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Community barriers;</a:t>
            </a:r>
          </a:p>
          <a:p>
            <a:r>
              <a:rPr lang="en-US" dirty="0"/>
              <a:t>Lack of community support for AYFS</a:t>
            </a:r>
          </a:p>
          <a:p>
            <a:r>
              <a:rPr lang="en-US" dirty="0"/>
              <a:t>Lack of  political good will for AYFS</a:t>
            </a:r>
          </a:p>
          <a:p>
            <a:r>
              <a:rPr lang="en-US" dirty="0"/>
              <a:t>Community beliefs, attitudes and misconceptions on access to services by young people.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for working effectively with young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Understanding of cultural sensitivities surrounding the provision of information and services to young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and encourage peer leadership and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Have links between heath and community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Privacy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Confidentiality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 the end of the lesson the learner should be able to;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Define the term adolescence and youth without referring to he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the sexual characteristics of adolescents without referring to the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Reproductive health needs of young people without referring to the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various ways of imparting life skills to young people without referring to the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plan of activities to improve Reproductive Health without referring to the notes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planning skills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Values and value verification</a:t>
            </a:r>
          </a:p>
          <a:p>
            <a:r>
              <a:rPr lang="en-US" dirty="0"/>
              <a:t>Negative values in the society; wife inheritance, wife beating, FGM, early marriages</a:t>
            </a:r>
          </a:p>
          <a:p>
            <a:r>
              <a:rPr lang="en-US" dirty="0"/>
              <a:t>Positive values; girl child education, abstinence</a:t>
            </a:r>
          </a:p>
          <a:p>
            <a:r>
              <a:rPr lang="en-US" b="1" dirty="0"/>
              <a:t>Decision making; </a:t>
            </a:r>
            <a:r>
              <a:rPr lang="en-US" dirty="0"/>
              <a:t>art of making a choice out of several options.</a:t>
            </a:r>
          </a:p>
          <a:p>
            <a:r>
              <a:rPr lang="en-US" dirty="0"/>
              <a:t>skills for decision making are;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Assertiveness</a:t>
            </a:r>
          </a:p>
          <a:p>
            <a:r>
              <a:rPr lang="en-US" dirty="0"/>
              <a:t>Setting priorities</a:t>
            </a:r>
          </a:p>
          <a:p>
            <a:r>
              <a:rPr lang="en-US" dirty="0"/>
              <a:t>Refusing requests without feeling guilty</a:t>
            </a:r>
          </a:p>
          <a:p>
            <a:r>
              <a:rPr lang="en-US" dirty="0"/>
              <a:t>Negotiation skills.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                     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Community and government interventions to improve  AYRH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Advocating the recognition of socioeconomic and reproductive health needs and rights of adolescents and youth</a:t>
            </a:r>
          </a:p>
          <a:p>
            <a:r>
              <a:rPr lang="en-US" dirty="0"/>
              <a:t>Establishing and understanding with youth advisory councils at all levels to coordinate and advice youth</a:t>
            </a:r>
          </a:p>
          <a:p>
            <a:r>
              <a:rPr lang="en-US" dirty="0"/>
              <a:t>Developing specific messages for different target groups</a:t>
            </a:r>
          </a:p>
          <a:p>
            <a:r>
              <a:rPr lang="en-US" dirty="0"/>
              <a:t>Implementing youth friendly and accessible RH services</a:t>
            </a:r>
          </a:p>
          <a:p>
            <a:r>
              <a:rPr lang="en-US" dirty="0"/>
              <a:t>Educating youth on their rights to help them attain highest degree of health</a:t>
            </a:r>
          </a:p>
          <a:p>
            <a:r>
              <a:rPr lang="en-US" dirty="0"/>
              <a:t>Conducting basic and applied research on youth and adolescent on regular basis and implementing the findings.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 health care providers we should advocate for involvement in projects aimed at promoting responsible sexuality, preventing unwanted pregnancy and unsafe abortion.</a:t>
            </a:r>
          </a:p>
          <a:p>
            <a:r>
              <a:rPr lang="en-US" dirty="0"/>
              <a:t>PREVENTION IS BETTER THAN CURE 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</a:t>
            </a:r>
          </a:p>
          <a:p>
            <a:r>
              <a:rPr lang="en-US" dirty="0"/>
              <a:t>Characteristics of adolescents</a:t>
            </a:r>
          </a:p>
          <a:p>
            <a:r>
              <a:rPr lang="en-US" dirty="0"/>
              <a:t>Vulnerabilities of adolescents and youth</a:t>
            </a:r>
          </a:p>
          <a:p>
            <a:r>
              <a:rPr lang="en-US" dirty="0"/>
              <a:t>RH challenges among the youth</a:t>
            </a:r>
          </a:p>
          <a:p>
            <a:r>
              <a:rPr lang="en-US" dirty="0"/>
              <a:t>Health seeking behaviors of the youth</a:t>
            </a:r>
          </a:p>
          <a:p>
            <a:r>
              <a:rPr lang="en-US" dirty="0"/>
              <a:t>Barriers to provision of AYFS</a:t>
            </a:r>
          </a:p>
          <a:p>
            <a:r>
              <a:rPr lang="en-US" dirty="0"/>
              <a:t>Principles of working effectively among the youth</a:t>
            </a:r>
          </a:p>
          <a:p>
            <a:r>
              <a:rPr lang="en-US" dirty="0"/>
              <a:t>Life planning skills</a:t>
            </a:r>
          </a:p>
          <a:p>
            <a:r>
              <a:rPr lang="en-US" dirty="0"/>
              <a:t>Community and government interventions to improve reproductive health.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THANK  YOU FOR YOUR ATTENTION!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Adolescence; </a:t>
            </a:r>
            <a:r>
              <a:rPr lang="en-US" dirty="0"/>
              <a:t>is the transition period between childhood and adulthood.</a:t>
            </a:r>
          </a:p>
          <a:p>
            <a:r>
              <a:rPr lang="en-US" dirty="0"/>
              <a:t>May begin as early as 9years in girls and at 12 years in boys.</a:t>
            </a:r>
          </a:p>
          <a:p>
            <a:r>
              <a:rPr lang="en-US" b="1" dirty="0"/>
              <a:t>Youth;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appearance of adolescents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Girls;</a:t>
            </a:r>
          </a:p>
          <a:p>
            <a:r>
              <a:rPr lang="en-US" dirty="0"/>
              <a:t>Under the influence of estrogen, some secondary characteristics develop between 12-14 years.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Breasts increase in size and are spherical in shape due to enlarged glandular 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Typical female shape develops and contour of the body, hips broaden.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Hair develops in the armpits and pubic region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Internal organs of reproduction, vagina, uterus, ovaries mature and menstruation(menarche) begins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appearance of adolescents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Boys;</a:t>
            </a:r>
          </a:p>
          <a:p>
            <a:r>
              <a:rPr lang="en-US" dirty="0"/>
              <a:t>Under the influence of Androgens, boys characteristics appear from 12 years;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Enlarged penis and testis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Development of armpit, pubic and facial hair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First ejaculation (spermarche) and nocturnal emission (wet dreams)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Gain in muscular strength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Voice changes with the voice becoming deeper.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Shoulders broaden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Social, psychological, emotional characteristics of adolescents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Changing relationships with parents, pulling away and wanting to be independent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Changing relationship with friends; imitating values and behavior of friends.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Relationship with opposite sex increases as they want to cope with romantic and sexual feelings.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Need to accept themselves as independent individuals.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Values and behaviors are affected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Increased interest in recreational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Increased mood swings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Characteristics of young people that influence their vulnerability and needs.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Age 10 -14, 15-19, 20-24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Sexual lifestyle and behaviors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Type of intimate 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Life stage – married, parenting unmarried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Health 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Education status –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Employment 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Financial 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Geographical location – rural ,urban, slums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Vulnerabilities of Adolescents and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Physical vulnerabilities;</a:t>
            </a:r>
          </a:p>
          <a:p>
            <a:r>
              <a:rPr lang="en-US" dirty="0"/>
              <a:t>Poor eating habits</a:t>
            </a:r>
          </a:p>
          <a:p>
            <a:r>
              <a:rPr lang="en-US" dirty="0"/>
              <a:t>Poor health in infancy and childhood</a:t>
            </a:r>
          </a:p>
          <a:p>
            <a:r>
              <a:rPr lang="en-US" dirty="0"/>
              <a:t>Repeated and untreated infections </a:t>
            </a:r>
          </a:p>
          <a:p>
            <a:r>
              <a:rPr lang="en-US" dirty="0"/>
              <a:t>Female genital mutilation among some young women.</a:t>
            </a:r>
          </a:p>
          <a:p>
            <a:r>
              <a:rPr lang="en-US" b="1" dirty="0"/>
              <a:t>Emotional vulnerabilities;</a:t>
            </a:r>
          </a:p>
          <a:p>
            <a:r>
              <a:rPr lang="en-US" dirty="0"/>
              <a:t>Mental health problems</a:t>
            </a:r>
          </a:p>
          <a:p>
            <a:r>
              <a:rPr lang="en-US" dirty="0"/>
              <a:t>Lack of assertiveness and good communication skills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Vulnerabilities of adolescents and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Socioeconomic vulnerabilities</a:t>
            </a:r>
          </a:p>
          <a:p>
            <a:r>
              <a:rPr lang="en-US" dirty="0"/>
              <a:t>Poverty and economic hardships</a:t>
            </a:r>
          </a:p>
          <a:p>
            <a:r>
              <a:rPr lang="en-US" dirty="0"/>
              <a:t>Substance abuse and commercial sex work</a:t>
            </a:r>
          </a:p>
          <a:p>
            <a:r>
              <a:rPr lang="en-US" dirty="0"/>
              <a:t>Gender discrimination</a:t>
            </a:r>
          </a:p>
          <a:p>
            <a:r>
              <a:rPr lang="en-US" dirty="0"/>
              <a:t>Early marriage to escape poverty</a:t>
            </a:r>
          </a:p>
          <a:p>
            <a:r>
              <a:rPr lang="en-US" dirty="0"/>
              <a:t>Street children child laborers, IDPs, refugees, war ones, young criminals, orphaned, neglected and abandoned.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3447</TotalTime>
  <Words>1171</Words>
  <Application>Microsoft Office PowerPoint</Application>
  <PresentationFormat>On-screen Show (4:3)</PresentationFormat>
  <Paragraphs>165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Franklin Gothic Book</vt:lpstr>
      <vt:lpstr>Perpetua</vt:lpstr>
      <vt:lpstr>Wingdings 2</vt:lpstr>
      <vt:lpstr>Equity</vt:lpstr>
      <vt:lpstr>ADOLESCENT AND YOUTH REPRODUCTIVE HEALTH (AYRH)</vt:lpstr>
      <vt:lpstr>OBJECTIVES;</vt:lpstr>
      <vt:lpstr>Definitions;</vt:lpstr>
      <vt:lpstr>Physical appearance of adolescents</vt:lpstr>
      <vt:lpstr>Physical appearance of adolescents</vt:lpstr>
      <vt:lpstr>Social, psychological, emotional characteristics of adolescents</vt:lpstr>
      <vt:lpstr>Characteristics of young people that influence their vulnerability and needs.</vt:lpstr>
      <vt:lpstr>Vulnerabilities of Adolescents and Youth</vt:lpstr>
      <vt:lpstr>Vulnerabilities of adolescents and youth</vt:lpstr>
      <vt:lpstr>Reproductive health challenges among the adolescent and youth</vt:lpstr>
      <vt:lpstr>Health seeking behaviors of Adolescents and Youth</vt:lpstr>
      <vt:lpstr>Reproductive health needs among the youth</vt:lpstr>
      <vt:lpstr>Approaches for delivery of Adolescents and youth services</vt:lpstr>
      <vt:lpstr>Models for delivery of AYFS</vt:lpstr>
      <vt:lpstr>Barriers to provision of AYRHS</vt:lpstr>
      <vt:lpstr>Barriers to provision of AYRHS</vt:lpstr>
      <vt:lpstr>Barriers to provision of AYRHS </vt:lpstr>
      <vt:lpstr>Barriers to provision of AYRHS</vt:lpstr>
      <vt:lpstr>Principles for working effectively with young people</vt:lpstr>
      <vt:lpstr>Life planning skills </vt:lpstr>
      <vt:lpstr>                                                   Community and government interventions to improve  AYRH</vt:lpstr>
      <vt:lpstr>Conclusion;</vt:lpstr>
      <vt:lpstr>SUMMARY</vt:lpstr>
      <vt:lpstr>reference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ADOLESCENT AND YOUTH REPRODUCTIVE HEALTH (AYRH)</dc:title>
  <dc:creator>MAUREEN</dc:creator>
  <cp:lastModifiedBy>Mercy</cp:lastModifiedBy>
  <cp:revision>25</cp:revision>
  <dcterms:created xsi:type="dcterms:W3CDTF">2021-01-30T03:24:42Z</dcterms:created>
  <dcterms:modified xsi:type="dcterms:W3CDTF">2021-07-14T12:12:32Z</dcterms:modified>
</cp:coreProperties>
</file>