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31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118C4-F7A2-40F0-8A4E-D2E37FC730B0}" type="datetimeFigureOut">
              <a:rPr lang="en-GB" smtClean="0"/>
              <a:t>13/02/2015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4A3DD-2C04-4B79-BC05-04355714E6F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118C4-F7A2-40F0-8A4E-D2E37FC730B0}" type="datetimeFigureOut">
              <a:rPr lang="en-GB" smtClean="0"/>
              <a:t>13/02/2015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4A3DD-2C04-4B79-BC05-04355714E6F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118C4-F7A2-40F0-8A4E-D2E37FC730B0}" type="datetimeFigureOut">
              <a:rPr lang="en-GB" smtClean="0"/>
              <a:t>13/02/2015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4A3DD-2C04-4B79-BC05-04355714E6F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118C4-F7A2-40F0-8A4E-D2E37FC730B0}" type="datetimeFigureOut">
              <a:rPr lang="en-GB" smtClean="0"/>
              <a:t>13/02/2015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4A3DD-2C04-4B79-BC05-04355714E6F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118C4-F7A2-40F0-8A4E-D2E37FC730B0}" type="datetimeFigureOut">
              <a:rPr lang="en-GB" smtClean="0"/>
              <a:t>13/02/2015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4A3DD-2C04-4B79-BC05-04355714E6F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118C4-F7A2-40F0-8A4E-D2E37FC730B0}" type="datetimeFigureOut">
              <a:rPr lang="en-GB" smtClean="0"/>
              <a:t>13/02/2015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4A3DD-2C04-4B79-BC05-04355714E6F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118C4-F7A2-40F0-8A4E-D2E37FC730B0}" type="datetimeFigureOut">
              <a:rPr lang="en-GB" smtClean="0"/>
              <a:t>13/02/2015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4A3DD-2C04-4B79-BC05-04355714E6F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118C4-F7A2-40F0-8A4E-D2E37FC730B0}" type="datetimeFigureOut">
              <a:rPr lang="en-GB" smtClean="0"/>
              <a:t>13/02/2015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4A3DD-2C04-4B79-BC05-04355714E6F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118C4-F7A2-40F0-8A4E-D2E37FC730B0}" type="datetimeFigureOut">
              <a:rPr lang="en-GB" smtClean="0"/>
              <a:t>13/02/2015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4A3DD-2C04-4B79-BC05-04355714E6F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118C4-F7A2-40F0-8A4E-D2E37FC730B0}" type="datetimeFigureOut">
              <a:rPr lang="en-GB" smtClean="0"/>
              <a:t>13/02/2015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4A3DD-2C04-4B79-BC05-04355714E6F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118C4-F7A2-40F0-8A4E-D2E37FC730B0}" type="datetimeFigureOut">
              <a:rPr lang="en-GB" smtClean="0"/>
              <a:t>13/02/2015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4A3DD-2C04-4B79-BC05-04355714E6F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118C4-F7A2-40F0-8A4E-D2E37FC730B0}" type="datetimeFigureOut">
              <a:rPr lang="en-GB" smtClean="0"/>
              <a:t>13/02/2015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4A3DD-2C04-4B79-BC05-04355714E6FF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ANATOMY OF THE BLOOD VESSELS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GB" dirty="0" smtClean="0"/>
              <a:t>Chirchir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Capillaries </a:t>
            </a:r>
            <a:r>
              <a:rPr lang="en-US" dirty="0"/>
              <a:t>are the primary sites for the exchange of materials (gases, nutrients, hormones) </a:t>
            </a:r>
            <a:r>
              <a:rPr lang="en-US" dirty="0" smtClean="0"/>
              <a:t>between</a:t>
            </a:r>
            <a:r>
              <a:rPr lang="en-GB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blood and body tissues and interstitial fluid.</a:t>
            </a:r>
            <a:endParaRPr lang="en-GB" dirty="0"/>
          </a:p>
          <a:p>
            <a:r>
              <a:rPr lang="en-US" dirty="0" smtClean="0"/>
              <a:t>Capillaries </a:t>
            </a:r>
            <a:r>
              <a:rPr lang="en-US" dirty="0"/>
              <a:t>are arranged in thick networks known as </a:t>
            </a:r>
            <a:r>
              <a:rPr lang="en-US" u="sng" dirty="0"/>
              <a:t>capillary beds</a:t>
            </a:r>
            <a:r>
              <a:rPr lang="en-US" dirty="0"/>
              <a:t>.</a:t>
            </a:r>
            <a:endParaRPr lang="en-GB" dirty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b="1" u="sng" dirty="0"/>
              <a:t>3 Types of Capillaries</a:t>
            </a:r>
            <a:r>
              <a:rPr lang="en-US" b="1" dirty="0"/>
              <a:t>:</a:t>
            </a:r>
            <a:endParaRPr lang="en-GB" b="1" dirty="0"/>
          </a:p>
          <a:p>
            <a:pPr>
              <a:buNone/>
            </a:pPr>
            <a:r>
              <a:rPr lang="en-US" dirty="0" smtClean="0"/>
              <a:t>1</a:t>
            </a:r>
            <a:r>
              <a:rPr lang="en-US" dirty="0"/>
              <a:t>. </a:t>
            </a:r>
            <a:r>
              <a:rPr lang="en-US" u="sng" dirty="0"/>
              <a:t>Continuous capillaries</a:t>
            </a:r>
            <a:r>
              <a:rPr lang="en-US" dirty="0"/>
              <a:t>-their lining is not broken.</a:t>
            </a:r>
            <a:endParaRPr lang="en-GB" dirty="0"/>
          </a:p>
          <a:p>
            <a:pPr>
              <a:buNone/>
            </a:pPr>
            <a:r>
              <a:rPr lang="en-US" dirty="0" smtClean="0"/>
              <a:t>2</a:t>
            </a:r>
            <a:r>
              <a:rPr lang="en-US" dirty="0"/>
              <a:t>. </a:t>
            </a:r>
            <a:r>
              <a:rPr lang="en-US" u="sng" dirty="0"/>
              <a:t>Fenestrated capillaries</a:t>
            </a:r>
            <a:r>
              <a:rPr lang="en-US" dirty="0"/>
              <a:t>-have numerous pores in their lining.</a:t>
            </a:r>
            <a:endParaRPr lang="en-GB" dirty="0"/>
          </a:p>
          <a:p>
            <a:pPr>
              <a:buNone/>
            </a:pPr>
            <a:r>
              <a:rPr lang="en-US" dirty="0" smtClean="0"/>
              <a:t>3</a:t>
            </a:r>
            <a:r>
              <a:rPr lang="en-US" dirty="0"/>
              <a:t>. </a:t>
            </a:r>
            <a:r>
              <a:rPr lang="en-US" u="sng" dirty="0"/>
              <a:t>Sinusoidal capillaries</a:t>
            </a:r>
            <a:r>
              <a:rPr lang="en-US" dirty="0"/>
              <a:t>-very permeable; found in some organs.</a:t>
            </a:r>
            <a:endParaRPr lang="en-GB" dirty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Capillary Beds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Networks </a:t>
            </a:r>
            <a:r>
              <a:rPr lang="en-US" dirty="0"/>
              <a:t>of capillaries. These regulate blood flow to/through organs.</a:t>
            </a:r>
            <a:endParaRPr lang="en-GB" dirty="0"/>
          </a:p>
          <a:p>
            <a:r>
              <a:rPr lang="en-US" dirty="0" smtClean="0"/>
              <a:t>On </a:t>
            </a:r>
            <a:r>
              <a:rPr lang="en-US" dirty="0"/>
              <a:t>the opposite ends of arterioles, capillary beds unite to form </a:t>
            </a:r>
            <a:r>
              <a:rPr lang="en-US" u="sng" dirty="0" err="1"/>
              <a:t>venules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Venules</a:t>
            </a:r>
            <a:r>
              <a:rPr lang="en-US" dirty="0" smtClean="0"/>
              <a:t> then</a:t>
            </a:r>
            <a:r>
              <a:rPr lang="en-GB" dirty="0" smtClean="0"/>
              <a:t> </a:t>
            </a:r>
            <a:r>
              <a:rPr lang="en-US" dirty="0" smtClean="0"/>
              <a:t>connect </a:t>
            </a:r>
            <a:r>
              <a:rPr lang="en-US" dirty="0"/>
              <a:t>to form veins.</a:t>
            </a:r>
            <a:endParaRPr lang="en-GB" dirty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VEINS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</a:t>
            </a:r>
            <a:r>
              <a:rPr lang="en-US" dirty="0" smtClean="0"/>
              <a:t>arry </a:t>
            </a:r>
            <a:r>
              <a:rPr lang="en-US" dirty="0"/>
              <a:t>deoxygenated blood back to the heart.</a:t>
            </a:r>
            <a:endParaRPr lang="en-GB" dirty="0"/>
          </a:p>
          <a:p>
            <a:r>
              <a:rPr lang="en-US" dirty="0" smtClean="0"/>
              <a:t>Blood </a:t>
            </a:r>
            <a:r>
              <a:rPr lang="en-US" dirty="0"/>
              <a:t>flow is sluggish at best in veins.</a:t>
            </a:r>
            <a:endParaRPr lang="en-GB" dirty="0"/>
          </a:p>
          <a:p>
            <a:r>
              <a:rPr lang="en-US" dirty="0" smtClean="0"/>
              <a:t>Veins </a:t>
            </a:r>
            <a:r>
              <a:rPr lang="en-US" dirty="0"/>
              <a:t>have 3 distinct tunics, but their walls are always thinner and their lumens larger than those of </a:t>
            </a:r>
            <a:r>
              <a:rPr lang="en-US" dirty="0" smtClean="0"/>
              <a:t>arteries</a:t>
            </a:r>
            <a:r>
              <a:rPr lang="en-US" dirty="0"/>
              <a:t>. </a:t>
            </a:r>
            <a:endParaRPr lang="en-GB" dirty="0"/>
          </a:p>
          <a:p>
            <a:r>
              <a:rPr lang="en-US" dirty="0" smtClean="0"/>
              <a:t>Due </a:t>
            </a:r>
            <a:r>
              <a:rPr lang="en-US" dirty="0"/>
              <a:t>to this, veins accommodate a large blood volume. </a:t>
            </a:r>
            <a:endParaRPr lang="en-US" dirty="0" smtClean="0"/>
          </a:p>
          <a:p>
            <a:r>
              <a:rPr lang="en-US" dirty="0" smtClean="0"/>
              <a:t>They </a:t>
            </a:r>
            <a:r>
              <a:rPr lang="en-US" dirty="0"/>
              <a:t>may store as much as 65% of </a:t>
            </a:r>
            <a:r>
              <a:rPr lang="en-US" dirty="0" smtClean="0"/>
              <a:t>total </a:t>
            </a:r>
            <a:r>
              <a:rPr lang="en-US" dirty="0"/>
              <a:t>blood volume.</a:t>
            </a:r>
            <a:endParaRPr lang="en-GB" dirty="0"/>
          </a:p>
          <a:p>
            <a:r>
              <a:rPr lang="en-US" dirty="0" smtClean="0"/>
              <a:t>Blood </a:t>
            </a:r>
            <a:r>
              <a:rPr lang="en-US" dirty="0"/>
              <a:t>pressure is low in veins. Why is this so?</a:t>
            </a:r>
            <a:endParaRPr lang="en-GB" dirty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Veins </a:t>
            </a:r>
            <a:r>
              <a:rPr lang="en-US" dirty="0"/>
              <a:t>contain </a:t>
            </a:r>
            <a:r>
              <a:rPr lang="en-US" u="sng" dirty="0"/>
              <a:t>Valves</a:t>
            </a:r>
            <a:r>
              <a:rPr lang="en-US" dirty="0"/>
              <a:t> along their tunica </a:t>
            </a:r>
            <a:r>
              <a:rPr lang="en-US" dirty="0" err="1"/>
              <a:t>interna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These </a:t>
            </a:r>
            <a:r>
              <a:rPr lang="en-US" dirty="0"/>
              <a:t>valves prevent the backflow of blood in </a:t>
            </a:r>
            <a:r>
              <a:rPr lang="en-US" dirty="0" smtClean="0"/>
              <a:t>the </a:t>
            </a:r>
            <a:r>
              <a:rPr lang="en-US" dirty="0"/>
              <a:t>veins of the body.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valves are most numerous in the veins of the limbs.</a:t>
            </a:r>
            <a:endParaRPr lang="en-GB" dirty="0"/>
          </a:p>
          <a:p>
            <a:r>
              <a:rPr lang="en-US" dirty="0" smtClean="0"/>
              <a:t>Veins </a:t>
            </a:r>
            <a:r>
              <a:rPr lang="en-US" dirty="0"/>
              <a:t>collapse when cut.</a:t>
            </a:r>
            <a:endParaRPr lang="en-GB" dirty="0"/>
          </a:p>
          <a:p>
            <a:r>
              <a:rPr lang="en-US" u="sng" dirty="0" smtClean="0"/>
              <a:t>Venous </a:t>
            </a:r>
            <a:r>
              <a:rPr lang="en-US" u="sng" dirty="0"/>
              <a:t>sinuses</a:t>
            </a:r>
            <a:r>
              <a:rPr lang="en-US" dirty="0"/>
              <a:t>-specialized, flat veins. These serve as collection areas for blood and body fluids. </a:t>
            </a:r>
            <a:endParaRPr lang="en-GB" dirty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Now, what are the structural difference between arteries, capillaries and veins?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Braches </a:t>
            </a:r>
            <a:r>
              <a:rPr lang="en-GB" dirty="0" smtClean="0"/>
              <a:t>of the Arteries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US" b="1" dirty="0" smtClean="0"/>
              <a:t>Ascending </a:t>
            </a:r>
            <a:r>
              <a:rPr lang="en-US" b="1" dirty="0"/>
              <a:t>aorta </a:t>
            </a:r>
            <a:r>
              <a:rPr lang="en-US" dirty="0"/>
              <a:t>– contains right and left coronary arteries which supply the muscles/walls of the heart </a:t>
            </a:r>
            <a:endParaRPr lang="en-GB" dirty="0"/>
          </a:p>
          <a:p>
            <a:pPr lvl="0"/>
            <a:r>
              <a:rPr lang="en-US" b="1" dirty="0"/>
              <a:t>Arch of aorta </a:t>
            </a:r>
            <a:r>
              <a:rPr lang="en-US" dirty="0"/>
              <a:t>– has </a:t>
            </a:r>
            <a:endParaRPr lang="en-GB" dirty="0"/>
          </a:p>
          <a:p>
            <a:pPr lvl="1"/>
            <a:r>
              <a:rPr lang="en-US" b="1" dirty="0" err="1"/>
              <a:t>Brachio</a:t>
            </a:r>
            <a:r>
              <a:rPr lang="en-US" b="1" dirty="0"/>
              <a:t>-cephalic</a:t>
            </a:r>
            <a:r>
              <a:rPr lang="en-US" dirty="0"/>
              <a:t> trunk splits into the </a:t>
            </a:r>
            <a:r>
              <a:rPr lang="en-US" b="1" dirty="0"/>
              <a:t>right common carotid </a:t>
            </a:r>
            <a:r>
              <a:rPr lang="en-US" dirty="0"/>
              <a:t>artery and </a:t>
            </a:r>
            <a:r>
              <a:rPr lang="en-US" b="1" dirty="0"/>
              <a:t>right </a:t>
            </a:r>
            <a:r>
              <a:rPr lang="en-US" b="1" dirty="0" err="1"/>
              <a:t>subclavian</a:t>
            </a:r>
            <a:r>
              <a:rPr lang="en-US" b="1" dirty="0"/>
              <a:t> </a:t>
            </a:r>
            <a:r>
              <a:rPr lang="en-US" dirty="0"/>
              <a:t>artery. </a:t>
            </a:r>
            <a:endParaRPr lang="en-GB" dirty="0"/>
          </a:p>
          <a:p>
            <a:pPr lvl="1"/>
            <a:r>
              <a:rPr lang="en-US" b="1" dirty="0"/>
              <a:t>Left common carotid artery </a:t>
            </a:r>
            <a:r>
              <a:rPr lang="en-US" dirty="0"/>
              <a:t>is the second branch. It divides forming </a:t>
            </a:r>
            <a:r>
              <a:rPr lang="en-US" b="1" dirty="0"/>
              <a:t>left internal carotid </a:t>
            </a:r>
            <a:r>
              <a:rPr lang="en-US" dirty="0"/>
              <a:t>which serves the brain </a:t>
            </a:r>
            <a:r>
              <a:rPr lang="en-US" b="1" dirty="0"/>
              <a:t>and left external carotid artery </a:t>
            </a:r>
            <a:r>
              <a:rPr lang="en-US" dirty="0"/>
              <a:t>serving the skin and muscle of the head and neck.</a:t>
            </a:r>
            <a:endParaRPr lang="en-GB" dirty="0"/>
          </a:p>
          <a:p>
            <a:pPr lvl="1"/>
            <a:r>
              <a:rPr lang="en-US" b="1" dirty="0"/>
              <a:t>Left </a:t>
            </a:r>
            <a:r>
              <a:rPr lang="en-US" b="1" dirty="0" err="1"/>
              <a:t>subclavian</a:t>
            </a:r>
            <a:r>
              <a:rPr lang="en-US" b="1" dirty="0"/>
              <a:t> </a:t>
            </a:r>
            <a:r>
              <a:rPr lang="en-US" dirty="0"/>
              <a:t>artery gives an important branch</a:t>
            </a:r>
            <a:r>
              <a:rPr lang="en-US" b="1" dirty="0"/>
              <a:t>, vertebral artery </a:t>
            </a:r>
            <a:r>
              <a:rPr lang="en-US" dirty="0"/>
              <a:t>which serves part of the brain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In the </a:t>
            </a:r>
            <a:r>
              <a:rPr lang="en-US" dirty="0" err="1"/>
              <a:t>axilla</a:t>
            </a:r>
            <a:r>
              <a:rPr lang="en-US" dirty="0"/>
              <a:t> it becomes </a:t>
            </a:r>
            <a:r>
              <a:rPr lang="en-US" b="1" dirty="0" err="1"/>
              <a:t>axillary</a:t>
            </a:r>
            <a:r>
              <a:rPr lang="en-US" b="1" dirty="0"/>
              <a:t> artery </a:t>
            </a:r>
            <a:r>
              <a:rPr lang="en-US" dirty="0"/>
              <a:t>and then continues in the arm as the </a:t>
            </a:r>
            <a:r>
              <a:rPr lang="en-US" b="1" dirty="0"/>
              <a:t>brachial artery</a:t>
            </a:r>
            <a:r>
              <a:rPr lang="en-US" dirty="0"/>
              <a:t>. At the elbow it splits to form </a:t>
            </a:r>
            <a:r>
              <a:rPr lang="en-US" b="1" dirty="0"/>
              <a:t>radial </a:t>
            </a:r>
            <a:r>
              <a:rPr lang="en-US" dirty="0"/>
              <a:t>and </a:t>
            </a:r>
            <a:r>
              <a:rPr lang="en-US" b="1" dirty="0" err="1"/>
              <a:t>ulnar</a:t>
            </a:r>
            <a:r>
              <a:rPr lang="en-US" dirty="0"/>
              <a:t> arteries serving the fore arm.</a:t>
            </a:r>
            <a:endParaRPr lang="en-GB" dirty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/>
              <a:t>Thoracic aorta </a:t>
            </a:r>
            <a:r>
              <a:rPr lang="en-US" dirty="0"/>
              <a:t>braches to form ten pairs of </a:t>
            </a:r>
            <a:r>
              <a:rPr lang="en-US" b="1" dirty="0"/>
              <a:t>intercostals arteries </a:t>
            </a:r>
            <a:r>
              <a:rPr lang="en-US" dirty="0"/>
              <a:t>which supply the muscles of the thorax walls. </a:t>
            </a:r>
            <a:endParaRPr lang="en-US" dirty="0" smtClean="0"/>
          </a:p>
          <a:p>
            <a:pPr lvl="0"/>
            <a:r>
              <a:rPr lang="en-US" dirty="0" smtClean="0"/>
              <a:t>Other </a:t>
            </a:r>
            <a:r>
              <a:rPr lang="en-US" dirty="0"/>
              <a:t>branches include </a:t>
            </a:r>
            <a:r>
              <a:rPr lang="en-US" b="1" dirty="0"/>
              <a:t>bronchial arteries, esophageal arteries </a:t>
            </a:r>
            <a:r>
              <a:rPr lang="en-US" dirty="0"/>
              <a:t>and</a:t>
            </a:r>
            <a:r>
              <a:rPr lang="en-US" b="1" dirty="0"/>
              <a:t> </a:t>
            </a:r>
            <a:r>
              <a:rPr lang="en-US" b="1" dirty="0" err="1"/>
              <a:t>phrenic</a:t>
            </a:r>
            <a:r>
              <a:rPr lang="en-US" dirty="0"/>
              <a:t> arteries.</a:t>
            </a:r>
            <a:endParaRPr lang="en-GB" dirty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>
              <a:buNone/>
            </a:pPr>
            <a:r>
              <a:rPr lang="en-US" b="1" dirty="0"/>
              <a:t>Abdominal aorta</a:t>
            </a:r>
            <a:endParaRPr lang="en-GB" b="1" dirty="0"/>
          </a:p>
          <a:p>
            <a:pPr lvl="0"/>
            <a:r>
              <a:rPr lang="en-US" b="1" dirty="0"/>
              <a:t>Celiac trunk </a:t>
            </a:r>
            <a:r>
              <a:rPr lang="en-US" dirty="0"/>
              <a:t>is a single vessels that has three branches i.e. left </a:t>
            </a:r>
            <a:r>
              <a:rPr lang="en-US" b="1" dirty="0"/>
              <a:t>gastric artery </a:t>
            </a:r>
            <a:r>
              <a:rPr lang="en-US" dirty="0"/>
              <a:t>(stomach), </a:t>
            </a:r>
            <a:r>
              <a:rPr lang="en-US" b="1" dirty="0" err="1"/>
              <a:t>splenic</a:t>
            </a:r>
            <a:r>
              <a:rPr lang="en-US" b="1" dirty="0"/>
              <a:t> artery </a:t>
            </a:r>
            <a:r>
              <a:rPr lang="en-US" dirty="0"/>
              <a:t>(spleen), </a:t>
            </a:r>
            <a:r>
              <a:rPr lang="en-US" b="1" dirty="0"/>
              <a:t>common hepatic artery</a:t>
            </a:r>
            <a:r>
              <a:rPr lang="en-US" dirty="0"/>
              <a:t> (liver)</a:t>
            </a:r>
            <a:endParaRPr lang="en-GB" dirty="0"/>
          </a:p>
          <a:p>
            <a:pPr lvl="0"/>
            <a:r>
              <a:rPr lang="en-US" dirty="0"/>
              <a:t>Unpaired </a:t>
            </a:r>
            <a:r>
              <a:rPr lang="en-US" b="1" dirty="0"/>
              <a:t>superior mesenteric artery </a:t>
            </a:r>
            <a:r>
              <a:rPr lang="en-US" dirty="0"/>
              <a:t>– supply small intestines and first half of large intestines.</a:t>
            </a:r>
            <a:endParaRPr lang="en-GB" dirty="0"/>
          </a:p>
          <a:p>
            <a:pPr lvl="0"/>
            <a:r>
              <a:rPr lang="en-US" b="1" dirty="0"/>
              <a:t>Right and left renal arteries </a:t>
            </a:r>
            <a:r>
              <a:rPr lang="en-US" dirty="0"/>
              <a:t>– supply kidneys</a:t>
            </a:r>
            <a:endParaRPr lang="en-GB" dirty="0"/>
          </a:p>
          <a:p>
            <a:pPr lvl="0"/>
            <a:r>
              <a:rPr lang="en-US" dirty="0"/>
              <a:t>Left and right </a:t>
            </a:r>
            <a:r>
              <a:rPr lang="en-US" b="1" dirty="0" err="1"/>
              <a:t>gonadal</a:t>
            </a:r>
            <a:r>
              <a:rPr lang="en-US" b="1" dirty="0"/>
              <a:t> arteries </a:t>
            </a:r>
            <a:r>
              <a:rPr lang="en-US" dirty="0"/>
              <a:t>– supply gonads that’s ovarian arteries in females supplies ovaries and testicular arteries in men supplying testis</a:t>
            </a:r>
            <a:endParaRPr lang="en-GB" dirty="0"/>
          </a:p>
          <a:p>
            <a:pPr lvl="0"/>
            <a:r>
              <a:rPr lang="en-US" b="1" dirty="0"/>
              <a:t>Lumbar arteries </a:t>
            </a:r>
            <a:r>
              <a:rPr lang="en-US" dirty="0"/>
              <a:t>which is made up of several pairs serving the abdominal muscles n trunk.</a:t>
            </a:r>
            <a:endParaRPr lang="en-GB" dirty="0"/>
          </a:p>
          <a:p>
            <a:pPr lvl="0"/>
            <a:r>
              <a:rPr lang="en-US" b="1" dirty="0"/>
              <a:t>Inferior mesenteric artery </a:t>
            </a:r>
            <a:r>
              <a:rPr lang="en-US" dirty="0"/>
              <a:t>is small and unpaired supplying the second half of the large intestines</a:t>
            </a:r>
            <a:endParaRPr lang="en-GB" dirty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US" b="1" dirty="0"/>
              <a:t>Right and left common iliac arteries </a:t>
            </a:r>
            <a:r>
              <a:rPr lang="en-US" dirty="0"/>
              <a:t>form the final branches of the abdominal aorta. </a:t>
            </a:r>
            <a:endParaRPr lang="en-US" dirty="0" smtClean="0"/>
          </a:p>
          <a:p>
            <a:pPr lvl="0"/>
            <a:r>
              <a:rPr lang="en-US" dirty="0" smtClean="0"/>
              <a:t>Each </a:t>
            </a:r>
            <a:r>
              <a:rPr lang="en-US" dirty="0"/>
              <a:t>of which divides into </a:t>
            </a:r>
            <a:r>
              <a:rPr lang="en-US" b="1" dirty="0"/>
              <a:t>internal iliac artery </a:t>
            </a:r>
            <a:r>
              <a:rPr lang="en-US" dirty="0"/>
              <a:t>supplying the pelvic organs and </a:t>
            </a:r>
            <a:r>
              <a:rPr lang="en-US" b="1" dirty="0"/>
              <a:t>external iliac artery </a:t>
            </a:r>
            <a:r>
              <a:rPr lang="en-US" dirty="0"/>
              <a:t>which enters the thigh and becomes </a:t>
            </a:r>
            <a:r>
              <a:rPr lang="en-US" b="1" dirty="0"/>
              <a:t>femoral artery </a:t>
            </a:r>
            <a:r>
              <a:rPr lang="en-US" dirty="0"/>
              <a:t>which with its artery (deep artery of the thigh) to serve the thigh. </a:t>
            </a:r>
            <a:endParaRPr lang="en-US" dirty="0" smtClean="0"/>
          </a:p>
          <a:p>
            <a:pPr lvl="0"/>
            <a:r>
              <a:rPr lang="en-US" dirty="0" smtClean="0"/>
              <a:t>At </a:t>
            </a:r>
            <a:r>
              <a:rPr lang="en-US" dirty="0"/>
              <a:t>the knee, it becomes </a:t>
            </a:r>
            <a:r>
              <a:rPr lang="en-US" b="1" dirty="0" err="1"/>
              <a:t>popliteal</a:t>
            </a:r>
            <a:r>
              <a:rPr lang="en-US" b="1" dirty="0"/>
              <a:t> artery </a:t>
            </a:r>
            <a:r>
              <a:rPr lang="en-US" dirty="0"/>
              <a:t>which then splits into </a:t>
            </a:r>
            <a:r>
              <a:rPr lang="en-US" b="1" dirty="0"/>
              <a:t>anterior </a:t>
            </a:r>
            <a:r>
              <a:rPr lang="en-US" dirty="0" smtClean="0"/>
              <a:t>and</a:t>
            </a:r>
            <a:r>
              <a:rPr lang="en-US" b="1" dirty="0" smtClean="0"/>
              <a:t> </a:t>
            </a:r>
            <a:r>
              <a:rPr lang="en-US" b="1" dirty="0"/>
              <a:t>posterior </a:t>
            </a:r>
            <a:r>
              <a:rPr lang="en-US" b="1" dirty="0" err="1"/>
              <a:t>tibial</a:t>
            </a:r>
            <a:r>
              <a:rPr lang="en-US" b="1" dirty="0"/>
              <a:t> arteries </a:t>
            </a:r>
            <a:r>
              <a:rPr lang="en-US" dirty="0"/>
              <a:t>which supply leg and foot. </a:t>
            </a:r>
            <a:endParaRPr lang="en-US" dirty="0" smtClean="0"/>
          </a:p>
          <a:p>
            <a:pPr lvl="0"/>
            <a:r>
              <a:rPr lang="en-US" dirty="0" smtClean="0"/>
              <a:t>Anterior </a:t>
            </a:r>
            <a:r>
              <a:rPr lang="en-US" dirty="0" err="1"/>
              <a:t>tibial</a:t>
            </a:r>
            <a:r>
              <a:rPr lang="en-US" dirty="0"/>
              <a:t> artery terminates in the </a:t>
            </a:r>
            <a:r>
              <a:rPr lang="en-US" b="1" dirty="0" err="1"/>
              <a:t>dorsalis</a:t>
            </a:r>
            <a:r>
              <a:rPr lang="en-US" b="1" dirty="0"/>
              <a:t> </a:t>
            </a:r>
            <a:r>
              <a:rPr lang="en-US" b="1" dirty="0" err="1"/>
              <a:t>pedis</a:t>
            </a:r>
            <a:r>
              <a:rPr lang="en-US" b="1" dirty="0"/>
              <a:t> artery </a:t>
            </a:r>
            <a:r>
              <a:rPr lang="en-US" dirty="0"/>
              <a:t>which via </a:t>
            </a:r>
            <a:r>
              <a:rPr lang="en-US" b="1" dirty="0" err="1"/>
              <a:t>arcuate</a:t>
            </a:r>
            <a:r>
              <a:rPr lang="en-US" b="1" dirty="0"/>
              <a:t> artery </a:t>
            </a:r>
            <a:r>
              <a:rPr lang="en-US" dirty="0"/>
              <a:t>supplies the dorsum of the foot.</a:t>
            </a:r>
            <a:endParaRPr lang="en-GB" dirty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Veins</a:t>
            </a:r>
            <a:r>
              <a:rPr lang="en-GB" dirty="0"/>
              <a:t> </a:t>
            </a:r>
            <a:r>
              <a:rPr lang="en-GB" dirty="0" smtClean="0"/>
              <a:t>and its branches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Veins </a:t>
            </a:r>
            <a:r>
              <a:rPr lang="en-US" dirty="0"/>
              <a:t>are more superficial, easily seen and palpable. </a:t>
            </a:r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/>
              <a:t>follows the course of arteries and with few exception naming are identical to arteries.</a:t>
            </a:r>
            <a:endParaRPr lang="en-GB" dirty="0"/>
          </a:p>
          <a:p>
            <a:r>
              <a:rPr lang="en-US" dirty="0"/>
              <a:t>Veins converge at vena cava then enter </a:t>
            </a:r>
            <a:r>
              <a:rPr lang="en-US" dirty="0" smtClean="0"/>
              <a:t>RA.</a:t>
            </a:r>
          </a:p>
          <a:p>
            <a:r>
              <a:rPr lang="en-US" dirty="0" smtClean="0"/>
              <a:t>Veins </a:t>
            </a:r>
            <a:r>
              <a:rPr lang="en-US" dirty="0"/>
              <a:t>draining the head and arms empty to the superior vena cava and those from the lower body empty to inferior vena cava.</a:t>
            </a:r>
            <a:endParaRPr lang="en-GB" dirty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BLOOD VESSELS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are </a:t>
            </a:r>
            <a:r>
              <a:rPr lang="en-US" dirty="0"/>
              <a:t>responsible for delivering blood to all parts of the human body.</a:t>
            </a:r>
            <a:endParaRPr lang="en-GB" dirty="0"/>
          </a:p>
          <a:p>
            <a:r>
              <a:rPr lang="en-US" dirty="0" smtClean="0"/>
              <a:t>As </a:t>
            </a:r>
            <a:r>
              <a:rPr lang="en-US" dirty="0"/>
              <a:t>the heart contracts it forces blood into </a:t>
            </a:r>
            <a:r>
              <a:rPr lang="en-US" u="sng" dirty="0"/>
              <a:t>arteries</a:t>
            </a:r>
            <a:r>
              <a:rPr lang="en-US" dirty="0"/>
              <a:t> which branch into </a:t>
            </a:r>
            <a:r>
              <a:rPr lang="en-US" u="sng" dirty="0"/>
              <a:t>smaller arteries</a:t>
            </a:r>
            <a:r>
              <a:rPr lang="en-US" dirty="0"/>
              <a:t> that </a:t>
            </a:r>
            <a:r>
              <a:rPr lang="en-US" dirty="0" smtClean="0"/>
              <a:t> </a:t>
            </a:r>
            <a:r>
              <a:rPr lang="en-US" dirty="0"/>
              <a:t>branch to from smaller </a:t>
            </a:r>
            <a:r>
              <a:rPr lang="en-US" u="sng" dirty="0"/>
              <a:t>arterioles</a:t>
            </a:r>
            <a:r>
              <a:rPr lang="en-US" dirty="0"/>
              <a:t>. Arterioles carry blood into </a:t>
            </a:r>
            <a:r>
              <a:rPr lang="en-US" u="sng" dirty="0"/>
              <a:t>capillaries (capillary beds</a:t>
            </a:r>
            <a:r>
              <a:rPr lang="en-US" dirty="0"/>
              <a:t>) </a:t>
            </a:r>
            <a:r>
              <a:rPr lang="en-US" dirty="0" smtClean="0"/>
              <a:t>which carry </a:t>
            </a:r>
            <a:r>
              <a:rPr lang="en-US" dirty="0"/>
              <a:t>blood into body tissues.</a:t>
            </a:r>
            <a:endParaRPr lang="en-GB" dirty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Veins draining to superior vena cava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US" b="1" dirty="0" smtClean="0"/>
              <a:t>Radial </a:t>
            </a:r>
            <a:r>
              <a:rPr lang="en-US" b="1" dirty="0"/>
              <a:t>and </a:t>
            </a:r>
            <a:r>
              <a:rPr lang="en-US" b="1" dirty="0" err="1"/>
              <a:t>ulnar</a:t>
            </a:r>
            <a:r>
              <a:rPr lang="en-US" b="1" dirty="0"/>
              <a:t> </a:t>
            </a:r>
            <a:r>
              <a:rPr lang="en-US" dirty="0"/>
              <a:t>veins are deep veins draining the fore arm, they unite to form the </a:t>
            </a:r>
            <a:r>
              <a:rPr lang="en-US" b="1" dirty="0"/>
              <a:t>deep brachial </a:t>
            </a:r>
            <a:r>
              <a:rPr lang="en-US" dirty="0"/>
              <a:t>vein which drains the arm and empties into the </a:t>
            </a:r>
            <a:r>
              <a:rPr lang="en-US" b="1" dirty="0" err="1"/>
              <a:t>axillary</a:t>
            </a:r>
            <a:r>
              <a:rPr lang="en-US" b="1" dirty="0"/>
              <a:t> vein </a:t>
            </a:r>
            <a:r>
              <a:rPr lang="en-US" dirty="0"/>
              <a:t>in the </a:t>
            </a:r>
            <a:r>
              <a:rPr lang="en-US" dirty="0" err="1"/>
              <a:t>axillary</a:t>
            </a:r>
            <a:r>
              <a:rPr lang="en-US" dirty="0"/>
              <a:t> region </a:t>
            </a:r>
            <a:endParaRPr lang="en-GB" dirty="0"/>
          </a:p>
          <a:p>
            <a:pPr lvl="0"/>
            <a:r>
              <a:rPr lang="en-US" dirty="0"/>
              <a:t>The </a:t>
            </a:r>
            <a:r>
              <a:rPr lang="en-US" b="1" dirty="0"/>
              <a:t>cephalic vein </a:t>
            </a:r>
            <a:r>
              <a:rPr lang="en-US" dirty="0"/>
              <a:t>provide superficial drainage of the lateral aspect of the arm and empties in to the </a:t>
            </a:r>
            <a:r>
              <a:rPr lang="en-US" dirty="0" err="1"/>
              <a:t>axillary</a:t>
            </a:r>
            <a:r>
              <a:rPr lang="en-US" dirty="0"/>
              <a:t> vein</a:t>
            </a:r>
            <a:endParaRPr lang="en-GB" dirty="0"/>
          </a:p>
          <a:p>
            <a:pPr lvl="0"/>
            <a:r>
              <a:rPr lang="en-US" b="1" dirty="0" err="1"/>
              <a:t>Basalic</a:t>
            </a:r>
            <a:r>
              <a:rPr lang="en-US" b="1" dirty="0"/>
              <a:t> vein </a:t>
            </a:r>
            <a:r>
              <a:rPr lang="en-US" dirty="0"/>
              <a:t>is the superficial vein that drains the medial aspect of the arm and empties in to the brachial veins. </a:t>
            </a:r>
            <a:endParaRPr lang="en-US" dirty="0" smtClean="0"/>
          </a:p>
          <a:p>
            <a:pPr lvl="0"/>
            <a:r>
              <a:rPr lang="en-US" dirty="0" smtClean="0"/>
              <a:t>The </a:t>
            </a:r>
            <a:r>
              <a:rPr lang="en-US" dirty="0"/>
              <a:t>brachial and </a:t>
            </a:r>
            <a:r>
              <a:rPr lang="en-US" dirty="0" err="1"/>
              <a:t>basalic</a:t>
            </a:r>
            <a:r>
              <a:rPr lang="en-US" dirty="0"/>
              <a:t> veins are </a:t>
            </a:r>
            <a:r>
              <a:rPr lang="en-US" dirty="0" smtClean="0"/>
              <a:t>joins in </a:t>
            </a:r>
            <a:r>
              <a:rPr lang="en-US" dirty="0"/>
              <a:t>the anterior aspect of the elbow by median </a:t>
            </a:r>
            <a:r>
              <a:rPr lang="en-US" dirty="0" err="1"/>
              <a:t>cubital</a:t>
            </a:r>
            <a:r>
              <a:rPr lang="en-US" dirty="0"/>
              <a:t> veins – mostly site of phlebotomy</a:t>
            </a:r>
            <a:endParaRPr lang="en-GB" dirty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b="1" dirty="0" err="1" smtClean="0"/>
              <a:t>Subclavian</a:t>
            </a:r>
            <a:r>
              <a:rPr lang="en-US" b="1" dirty="0" smtClean="0"/>
              <a:t> vein </a:t>
            </a:r>
            <a:r>
              <a:rPr lang="en-US" dirty="0" smtClean="0"/>
              <a:t>receives venous drainage from the </a:t>
            </a:r>
            <a:r>
              <a:rPr lang="en-US" dirty="0" err="1" smtClean="0"/>
              <a:t>axillary</a:t>
            </a:r>
            <a:r>
              <a:rPr lang="en-US" dirty="0" smtClean="0"/>
              <a:t> vein and </a:t>
            </a:r>
            <a:r>
              <a:rPr lang="en-US" b="1" dirty="0" smtClean="0"/>
              <a:t>external jugular vein </a:t>
            </a:r>
            <a:r>
              <a:rPr lang="en-US" dirty="0" smtClean="0"/>
              <a:t>– from skin and muscles of the head.</a:t>
            </a:r>
            <a:endParaRPr lang="en-GB" dirty="0" smtClean="0"/>
          </a:p>
          <a:p>
            <a:pPr lvl="0"/>
            <a:r>
              <a:rPr lang="en-US" b="1" dirty="0" smtClean="0"/>
              <a:t>Vertebral vein </a:t>
            </a:r>
            <a:r>
              <a:rPr lang="en-US" dirty="0" smtClean="0"/>
              <a:t>drains posterior part of the head</a:t>
            </a:r>
            <a:endParaRPr lang="en-GB" dirty="0" smtClean="0"/>
          </a:p>
          <a:p>
            <a:pPr lvl="0"/>
            <a:r>
              <a:rPr lang="en-US" b="1" dirty="0" smtClean="0"/>
              <a:t>Internal jugular vein </a:t>
            </a:r>
            <a:r>
              <a:rPr lang="en-US" dirty="0" smtClean="0"/>
              <a:t>drains the </a:t>
            </a:r>
            <a:r>
              <a:rPr lang="en-US" dirty="0" err="1" smtClean="0"/>
              <a:t>dural</a:t>
            </a:r>
            <a:r>
              <a:rPr lang="en-US" dirty="0" smtClean="0"/>
              <a:t> sinus of the brain</a:t>
            </a:r>
            <a:endParaRPr lang="en-GB" dirty="0" smtClean="0"/>
          </a:p>
          <a:p>
            <a:pPr lvl="0"/>
            <a:r>
              <a:rPr lang="en-US" b="1" dirty="0" smtClean="0"/>
              <a:t>Right and left </a:t>
            </a:r>
            <a:r>
              <a:rPr lang="en-US" b="1" dirty="0" err="1" smtClean="0"/>
              <a:t>brachio</a:t>
            </a:r>
            <a:r>
              <a:rPr lang="en-US" b="1" dirty="0" smtClean="0"/>
              <a:t> cephalic </a:t>
            </a:r>
            <a:r>
              <a:rPr lang="en-US" dirty="0" smtClean="0"/>
              <a:t>veins are large veins that receive venous drainage from </a:t>
            </a:r>
            <a:r>
              <a:rPr lang="en-US" dirty="0" err="1" smtClean="0"/>
              <a:t>subclavian</a:t>
            </a:r>
            <a:r>
              <a:rPr lang="en-US" dirty="0" smtClean="0"/>
              <a:t>, vertebral, and internal jugular veins of the respective sides.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Veins draining to inferior vena cava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US" b="1" dirty="0" smtClean="0"/>
              <a:t>Anterior </a:t>
            </a:r>
            <a:r>
              <a:rPr lang="en-US" b="1" dirty="0" err="1"/>
              <a:t>tibial</a:t>
            </a:r>
            <a:r>
              <a:rPr lang="en-US" b="1" dirty="0"/>
              <a:t> </a:t>
            </a:r>
            <a:r>
              <a:rPr lang="en-US" b="1" dirty="0" smtClean="0"/>
              <a:t> veins </a:t>
            </a:r>
            <a:r>
              <a:rPr lang="en-US" b="1" dirty="0"/>
              <a:t>and fibular </a:t>
            </a:r>
            <a:r>
              <a:rPr lang="en-US" dirty="0"/>
              <a:t>veins drains the leg, the </a:t>
            </a:r>
            <a:r>
              <a:rPr lang="en-US" b="1" dirty="0"/>
              <a:t>posterior </a:t>
            </a:r>
            <a:r>
              <a:rPr lang="en-US" b="1" dirty="0" err="1"/>
              <a:t>tibial</a:t>
            </a:r>
            <a:r>
              <a:rPr lang="en-US" b="1" dirty="0"/>
              <a:t> veins </a:t>
            </a:r>
            <a:r>
              <a:rPr lang="en-US" dirty="0"/>
              <a:t>become </a:t>
            </a:r>
            <a:r>
              <a:rPr lang="en-US" b="1" dirty="0" err="1"/>
              <a:t>popliteal</a:t>
            </a:r>
            <a:r>
              <a:rPr lang="en-US" b="1" dirty="0"/>
              <a:t> veins </a:t>
            </a:r>
            <a:r>
              <a:rPr lang="en-US" dirty="0"/>
              <a:t>at the knee and then </a:t>
            </a:r>
            <a:r>
              <a:rPr lang="en-US" b="1" dirty="0"/>
              <a:t>the femoral vein </a:t>
            </a:r>
            <a:r>
              <a:rPr lang="en-US" dirty="0"/>
              <a:t>in the thigh. Then it becomes </a:t>
            </a:r>
            <a:r>
              <a:rPr lang="en-US" b="1" dirty="0"/>
              <a:t>external iliac vein </a:t>
            </a:r>
            <a:r>
              <a:rPr lang="en-US" dirty="0"/>
              <a:t>as it enters the pelvis. </a:t>
            </a:r>
            <a:endParaRPr lang="en-GB" dirty="0"/>
          </a:p>
          <a:p>
            <a:pPr lvl="0"/>
            <a:r>
              <a:rPr lang="en-US" b="1" dirty="0"/>
              <a:t>Great </a:t>
            </a:r>
            <a:r>
              <a:rPr lang="en-US" b="1" dirty="0" err="1"/>
              <a:t>saphenous</a:t>
            </a:r>
            <a:r>
              <a:rPr lang="en-US" b="1" dirty="0"/>
              <a:t> vein </a:t>
            </a:r>
            <a:r>
              <a:rPr lang="en-US" dirty="0"/>
              <a:t>– longest vein in the body. Receive superficial drainage of the leg. </a:t>
            </a:r>
            <a:r>
              <a:rPr lang="en-US" dirty="0" smtClean="0"/>
              <a:t>It </a:t>
            </a:r>
            <a:r>
              <a:rPr lang="en-US" dirty="0"/>
              <a:t>begin at dorsal venous arch in the foot and travels up the media aspect of the leg to empty into the femoral vein in the thigh.</a:t>
            </a:r>
            <a:endParaRPr lang="en-GB" dirty="0"/>
          </a:p>
          <a:p>
            <a:pPr lvl="0"/>
            <a:r>
              <a:rPr lang="en-US" b="1" dirty="0"/>
              <a:t>Right and left common iliac veins </a:t>
            </a:r>
            <a:r>
              <a:rPr lang="en-US" dirty="0"/>
              <a:t>are formed by union of external iliac veins and internal iliac veins. </a:t>
            </a:r>
            <a:endParaRPr lang="en-US" dirty="0" smtClean="0"/>
          </a:p>
          <a:p>
            <a:pPr lvl="0"/>
            <a:r>
              <a:rPr lang="en-US" b="1" dirty="0" smtClean="0"/>
              <a:t>Common </a:t>
            </a:r>
            <a:r>
              <a:rPr lang="en-US" b="1" dirty="0"/>
              <a:t>iliac veins </a:t>
            </a:r>
            <a:r>
              <a:rPr lang="en-US" dirty="0"/>
              <a:t>join to form inferior vena cava which ascends in the abdominal cavity.</a:t>
            </a:r>
            <a:endParaRPr lang="en-GB" dirty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b="1" dirty="0" smtClean="0"/>
              <a:t>Right </a:t>
            </a:r>
            <a:r>
              <a:rPr lang="en-US" b="1" dirty="0" err="1" smtClean="0"/>
              <a:t>gonadal</a:t>
            </a:r>
            <a:r>
              <a:rPr lang="en-US" b="1" dirty="0" smtClean="0"/>
              <a:t> vein </a:t>
            </a:r>
            <a:r>
              <a:rPr lang="en-US" dirty="0" smtClean="0"/>
              <a:t>drains the right ovary in the female’s ovary and testes in males. </a:t>
            </a:r>
            <a:r>
              <a:rPr lang="en-US" b="1" dirty="0" smtClean="0"/>
              <a:t>Left </a:t>
            </a:r>
            <a:r>
              <a:rPr lang="en-US" b="1" dirty="0" err="1" smtClean="0"/>
              <a:t>gonadal</a:t>
            </a:r>
            <a:r>
              <a:rPr lang="en-US" b="1" dirty="0" smtClean="0"/>
              <a:t> veins</a:t>
            </a:r>
            <a:r>
              <a:rPr lang="en-US" dirty="0" smtClean="0"/>
              <a:t> empties in to the left renal vein</a:t>
            </a:r>
            <a:endParaRPr lang="en-GB" dirty="0" smtClean="0"/>
          </a:p>
          <a:p>
            <a:pPr lvl="0"/>
            <a:r>
              <a:rPr lang="en-US" b="1" dirty="0" smtClean="0"/>
              <a:t>Right and left renal veins </a:t>
            </a:r>
            <a:r>
              <a:rPr lang="en-US" dirty="0" smtClean="0"/>
              <a:t>drains the kidneys</a:t>
            </a:r>
            <a:endParaRPr lang="en-GB" dirty="0" smtClean="0"/>
          </a:p>
          <a:p>
            <a:pPr lvl="0"/>
            <a:r>
              <a:rPr lang="en-US" dirty="0" smtClean="0"/>
              <a:t>The </a:t>
            </a:r>
            <a:r>
              <a:rPr lang="en-US" b="1" dirty="0" smtClean="0"/>
              <a:t>hepatic portal veins </a:t>
            </a:r>
            <a:r>
              <a:rPr lang="en-US" dirty="0" smtClean="0"/>
              <a:t>are single veins that drain the digestive tract organs and carry this blood through the liver before it enters the systemic circulation. </a:t>
            </a:r>
            <a:endParaRPr lang="en-GB" dirty="0" smtClean="0"/>
          </a:p>
          <a:p>
            <a:pPr lvl="0"/>
            <a:r>
              <a:rPr lang="en-US" b="1" dirty="0" smtClean="0"/>
              <a:t>Right and left hepatic vein </a:t>
            </a:r>
            <a:r>
              <a:rPr lang="en-US" dirty="0" smtClean="0"/>
              <a:t>drains the liver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Specialized circulation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dirty="0" smtClean="0"/>
              <a:t>Circle </a:t>
            </a:r>
            <a:r>
              <a:rPr lang="en-US" b="1" dirty="0"/>
              <a:t>of Willis</a:t>
            </a:r>
            <a:endParaRPr lang="en-GB" dirty="0"/>
          </a:p>
          <a:p>
            <a:r>
              <a:rPr lang="en-US" dirty="0"/>
              <a:t>Brain has </a:t>
            </a:r>
            <a:r>
              <a:rPr lang="en-US" dirty="0" smtClean="0"/>
              <a:t>continuous blood supply, </a:t>
            </a:r>
            <a:r>
              <a:rPr lang="en-US" dirty="0"/>
              <a:t>hence has two pairs of arteries, the internal carotid arteries and vertebral arteries.</a:t>
            </a:r>
            <a:endParaRPr lang="en-GB" dirty="0"/>
          </a:p>
          <a:p>
            <a:r>
              <a:rPr lang="en-US" b="1" dirty="0"/>
              <a:t>Internal carotid artery</a:t>
            </a:r>
            <a:r>
              <a:rPr lang="en-US" dirty="0"/>
              <a:t>, braches of common carotid arteries, run through the neck and enters the skull through temporal bone. </a:t>
            </a:r>
            <a:endParaRPr lang="en-US" dirty="0" smtClean="0"/>
          </a:p>
          <a:p>
            <a:r>
              <a:rPr lang="en-US" dirty="0" smtClean="0"/>
              <a:t>Once </a:t>
            </a:r>
            <a:r>
              <a:rPr lang="en-US" dirty="0"/>
              <a:t>inside the cranium, , each divides into the </a:t>
            </a:r>
            <a:r>
              <a:rPr lang="en-US" b="1" dirty="0"/>
              <a:t>anterior and middle cerebral arteries </a:t>
            </a:r>
            <a:r>
              <a:rPr lang="en-US" dirty="0"/>
              <a:t>which supply most of the cerebrum.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b="1" dirty="0"/>
              <a:t>paired vertebral arteries </a:t>
            </a:r>
            <a:r>
              <a:rPr lang="en-US" dirty="0"/>
              <a:t>pass upward from the </a:t>
            </a:r>
            <a:r>
              <a:rPr lang="en-US" dirty="0" err="1"/>
              <a:t>subclavian</a:t>
            </a:r>
            <a:r>
              <a:rPr lang="en-US" dirty="0"/>
              <a:t> arteries at the base of the neck. </a:t>
            </a:r>
            <a:endParaRPr lang="en-US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Within the skull, the vertebral arteries join to form </a:t>
            </a:r>
            <a:r>
              <a:rPr lang="en-US" b="1" dirty="0" smtClean="0"/>
              <a:t>basilar artery</a:t>
            </a:r>
            <a:r>
              <a:rPr lang="en-US" dirty="0" smtClean="0"/>
              <a:t>. This artery serves the brain stem and cerebellum as it travel upwards. </a:t>
            </a:r>
          </a:p>
          <a:p>
            <a:r>
              <a:rPr lang="en-US" dirty="0" smtClean="0"/>
              <a:t>At the base of cerebellum, the basilar artery divides to from the </a:t>
            </a:r>
            <a:r>
              <a:rPr lang="en-US" b="1" dirty="0" smtClean="0"/>
              <a:t>posterior cerebral arteries</a:t>
            </a:r>
            <a:r>
              <a:rPr lang="en-US" dirty="0" smtClean="0"/>
              <a:t>. Which supply the posterior part of the cerebrum.</a:t>
            </a:r>
          </a:p>
          <a:p>
            <a:r>
              <a:rPr lang="en-US" dirty="0" smtClean="0"/>
              <a:t>The anterior and posterior supplies of the brain are united by small communicating arterial branches. </a:t>
            </a:r>
          </a:p>
          <a:p>
            <a:r>
              <a:rPr lang="en-US" dirty="0" smtClean="0"/>
              <a:t>The results is forming completes cerebral arterial circle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Blood returning from the capillary beds empties into </a:t>
            </a:r>
            <a:r>
              <a:rPr lang="en-US" u="sng" dirty="0" err="1"/>
              <a:t>venules</a:t>
            </a:r>
            <a:r>
              <a:rPr lang="en-US" dirty="0"/>
              <a:t> that merge to form </a:t>
            </a:r>
            <a:r>
              <a:rPr lang="en-US" u="sng" dirty="0"/>
              <a:t>veins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Veins</a:t>
            </a:r>
            <a:r>
              <a:rPr lang="en-GB" dirty="0" smtClean="0"/>
              <a:t> </a:t>
            </a:r>
            <a:r>
              <a:rPr lang="en-US" dirty="0" smtClean="0"/>
              <a:t>ultimately </a:t>
            </a:r>
            <a:r>
              <a:rPr lang="en-US" dirty="0"/>
              <a:t>empty into the heart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ARTERIES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carry </a:t>
            </a:r>
            <a:r>
              <a:rPr lang="en-US" dirty="0"/>
              <a:t>blood away from the heart.</a:t>
            </a:r>
            <a:endParaRPr lang="en-GB" dirty="0"/>
          </a:p>
          <a:p>
            <a:r>
              <a:rPr lang="en-US" dirty="0" smtClean="0"/>
              <a:t>In </a:t>
            </a:r>
            <a:r>
              <a:rPr lang="en-US" dirty="0"/>
              <a:t>general, arteries carry oxygenated </a:t>
            </a:r>
            <a:r>
              <a:rPr lang="en-US" dirty="0" smtClean="0"/>
              <a:t>blood</a:t>
            </a:r>
            <a:r>
              <a:rPr lang="en-US" dirty="0"/>
              <a:t> </a:t>
            </a:r>
            <a:r>
              <a:rPr lang="en-US" dirty="0" smtClean="0"/>
              <a:t>except pulmonary arteries</a:t>
            </a:r>
            <a:endParaRPr lang="en-GB" dirty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u="sng" dirty="0" smtClean="0"/>
              <a:t>Structure of the Wall of Arteries</a:t>
            </a:r>
            <a:r>
              <a:rPr lang="en-US" dirty="0" smtClean="0"/>
              <a:t>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3 </a:t>
            </a:r>
            <a:r>
              <a:rPr lang="en-US" dirty="0"/>
              <a:t>Layers in arterial walls (are also known as tunics):</a:t>
            </a:r>
            <a:endParaRPr lang="en-GB" dirty="0"/>
          </a:p>
          <a:p>
            <a:pPr>
              <a:buNone/>
            </a:pPr>
            <a:r>
              <a:rPr lang="en-US" dirty="0" smtClean="0"/>
              <a:t>a</a:t>
            </a:r>
            <a:r>
              <a:rPr lang="en-US" dirty="0"/>
              <a:t>. </a:t>
            </a:r>
            <a:r>
              <a:rPr lang="en-US" b="1" dirty="0"/>
              <a:t>Tunica </a:t>
            </a:r>
            <a:r>
              <a:rPr lang="en-US" b="1" dirty="0" err="1" smtClean="0"/>
              <a:t>interna</a:t>
            </a:r>
            <a:r>
              <a:rPr lang="en-US" b="1" dirty="0" smtClean="0"/>
              <a:t> </a:t>
            </a:r>
            <a:r>
              <a:rPr lang="en-US" dirty="0" smtClean="0"/>
              <a:t>- innermost </a:t>
            </a:r>
            <a:r>
              <a:rPr lang="en-US" dirty="0"/>
              <a:t>layer. Also known as the tunica </a:t>
            </a:r>
            <a:r>
              <a:rPr lang="en-US" dirty="0" err="1"/>
              <a:t>intima</a:t>
            </a:r>
            <a:r>
              <a:rPr lang="en-US" dirty="0"/>
              <a:t>.</a:t>
            </a:r>
            <a:endParaRPr lang="en-GB" dirty="0"/>
          </a:p>
          <a:p>
            <a:pPr lvl="1">
              <a:buNone/>
            </a:pPr>
            <a:r>
              <a:rPr lang="en-US" dirty="0" smtClean="0"/>
              <a:t>1</a:t>
            </a:r>
            <a:r>
              <a:rPr lang="en-US" dirty="0"/>
              <a:t>) Surrounds a central blood-containing space known as the lumen.</a:t>
            </a:r>
            <a:endParaRPr lang="en-GB" dirty="0"/>
          </a:p>
          <a:p>
            <a:pPr lvl="1">
              <a:buNone/>
            </a:pPr>
            <a:r>
              <a:rPr lang="en-US" dirty="0" smtClean="0"/>
              <a:t>2</a:t>
            </a:r>
            <a:r>
              <a:rPr lang="en-US" dirty="0"/>
              <a:t>) Lined with endothelium (simple </a:t>
            </a:r>
            <a:r>
              <a:rPr lang="en-US" dirty="0" err="1"/>
              <a:t>squamous</a:t>
            </a:r>
            <a:r>
              <a:rPr lang="en-US" dirty="0"/>
              <a:t> epithelium). This </a:t>
            </a:r>
            <a:r>
              <a:rPr lang="en-US" dirty="0" smtClean="0"/>
              <a:t>tissue</a:t>
            </a:r>
            <a:r>
              <a:rPr lang="en-GB" dirty="0" smtClean="0"/>
              <a:t> </a:t>
            </a:r>
            <a:r>
              <a:rPr lang="en-US" dirty="0" smtClean="0"/>
              <a:t>reduces </a:t>
            </a:r>
            <a:r>
              <a:rPr lang="en-US" dirty="0"/>
              <a:t>friction as blood moves through the lumen.</a:t>
            </a:r>
            <a:endParaRPr lang="en-GB" dirty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/>
              <a:t>b. </a:t>
            </a:r>
            <a:r>
              <a:rPr lang="en-US" b="1" u="sng" dirty="0"/>
              <a:t>Tunica </a:t>
            </a:r>
            <a:r>
              <a:rPr lang="en-US" b="1" u="sng" dirty="0" smtClean="0"/>
              <a:t>media </a:t>
            </a:r>
            <a:r>
              <a:rPr lang="en-US" dirty="0" smtClean="0"/>
              <a:t>-</a:t>
            </a:r>
            <a:r>
              <a:rPr lang="en-US" dirty="0"/>
              <a:t>composed primarily of smooth muscle tissue and elastic tissue.</a:t>
            </a:r>
            <a:endParaRPr lang="en-GB" dirty="0"/>
          </a:p>
          <a:p>
            <a:pPr>
              <a:buNone/>
            </a:pPr>
            <a:r>
              <a:rPr lang="en-US" dirty="0" smtClean="0"/>
              <a:t>1</a:t>
            </a:r>
            <a:r>
              <a:rPr lang="en-US" dirty="0"/>
              <a:t>) This smooth muscle is regulated by the autonomic nervous </a:t>
            </a:r>
            <a:r>
              <a:rPr lang="en-US" dirty="0" smtClean="0"/>
              <a:t>system</a:t>
            </a:r>
            <a:r>
              <a:rPr lang="en-GB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various chemicals.</a:t>
            </a:r>
            <a:endParaRPr lang="en-GB" dirty="0"/>
          </a:p>
          <a:p>
            <a:pPr>
              <a:buNone/>
            </a:pPr>
            <a:r>
              <a:rPr lang="en-US" dirty="0" smtClean="0"/>
              <a:t>2</a:t>
            </a:r>
            <a:r>
              <a:rPr lang="en-US" dirty="0"/>
              <a:t>) </a:t>
            </a:r>
            <a:r>
              <a:rPr lang="en-US" u="sng" dirty="0"/>
              <a:t>Vasoconstriction</a:t>
            </a:r>
            <a:r>
              <a:rPr lang="en-US" dirty="0"/>
              <a:t> (reduction in lumen diameter due to smooth </a:t>
            </a:r>
            <a:r>
              <a:rPr lang="en-US" dirty="0" smtClean="0"/>
              <a:t>muscle</a:t>
            </a:r>
            <a:r>
              <a:rPr lang="en-GB" dirty="0" smtClean="0"/>
              <a:t> </a:t>
            </a:r>
            <a:r>
              <a:rPr lang="en-US" dirty="0" smtClean="0"/>
              <a:t>contraction</a:t>
            </a:r>
            <a:r>
              <a:rPr lang="en-US" dirty="0"/>
              <a:t>) and </a:t>
            </a:r>
            <a:r>
              <a:rPr lang="en-US" u="sng" dirty="0" err="1" smtClean="0"/>
              <a:t>vasodilation</a:t>
            </a:r>
            <a:r>
              <a:rPr lang="en-US" dirty="0" smtClean="0"/>
              <a:t> </a:t>
            </a:r>
            <a:r>
              <a:rPr lang="en-US" dirty="0"/>
              <a:t>(widening of the lumen due to </a:t>
            </a:r>
            <a:r>
              <a:rPr lang="en-US" dirty="0" smtClean="0"/>
              <a:t>smooth </a:t>
            </a:r>
            <a:r>
              <a:rPr lang="en-US" dirty="0"/>
              <a:t>muscle relaxation) both occur in the tunica media.</a:t>
            </a:r>
            <a:endParaRPr lang="en-GB" dirty="0"/>
          </a:p>
          <a:p>
            <a:pPr>
              <a:buNone/>
            </a:pPr>
            <a:r>
              <a:rPr lang="en-US" dirty="0" smtClean="0"/>
              <a:t>3</a:t>
            </a:r>
            <a:r>
              <a:rPr lang="en-US" dirty="0"/>
              <a:t>) This layer is typically the thickest layer in the walls of arteries. </a:t>
            </a:r>
            <a:r>
              <a:rPr lang="en-US" dirty="0" smtClean="0"/>
              <a:t>This</a:t>
            </a:r>
            <a:r>
              <a:rPr lang="en-GB" dirty="0" smtClean="0"/>
              <a:t> </a:t>
            </a:r>
            <a:r>
              <a:rPr lang="en-US" dirty="0" smtClean="0"/>
              <a:t>layer </a:t>
            </a:r>
            <a:r>
              <a:rPr lang="en-US" dirty="0"/>
              <a:t>also helps to regulate blood pressure and blood flow.</a:t>
            </a:r>
            <a:endParaRPr lang="en-GB" dirty="0"/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c. </a:t>
            </a:r>
            <a:r>
              <a:rPr lang="en-US" b="1" u="sng" dirty="0"/>
              <a:t>Tunica </a:t>
            </a:r>
            <a:r>
              <a:rPr lang="en-US" b="1" u="sng" dirty="0" err="1"/>
              <a:t>externa</a:t>
            </a:r>
            <a:r>
              <a:rPr lang="en-US" b="1" dirty="0"/>
              <a:t> </a:t>
            </a:r>
            <a:r>
              <a:rPr lang="en-US" dirty="0"/>
              <a:t>(tunica adventitia)-outermost layer of the arterial wall.</a:t>
            </a:r>
            <a:endParaRPr lang="en-GB" dirty="0"/>
          </a:p>
          <a:p>
            <a:pPr>
              <a:buNone/>
            </a:pPr>
            <a:r>
              <a:rPr lang="en-US" dirty="0" smtClean="0"/>
              <a:t>1</a:t>
            </a:r>
            <a:r>
              <a:rPr lang="en-US" dirty="0"/>
              <a:t>) Is primarily connective tissue in structure.</a:t>
            </a:r>
            <a:endParaRPr lang="en-GB" dirty="0"/>
          </a:p>
          <a:p>
            <a:pPr>
              <a:buNone/>
            </a:pPr>
            <a:r>
              <a:rPr lang="en-US" dirty="0" smtClean="0"/>
              <a:t>2</a:t>
            </a:r>
            <a:r>
              <a:rPr lang="en-US" dirty="0"/>
              <a:t>) </a:t>
            </a:r>
            <a:r>
              <a:rPr lang="en-US" u="sng" dirty="0" err="1"/>
              <a:t>Vasa</a:t>
            </a:r>
            <a:r>
              <a:rPr lang="en-US" u="sng" dirty="0"/>
              <a:t> </a:t>
            </a:r>
            <a:r>
              <a:rPr lang="en-US" u="sng" dirty="0" err="1"/>
              <a:t>vasorum</a:t>
            </a:r>
            <a:r>
              <a:rPr lang="en-US" dirty="0"/>
              <a:t>-tiny blood vessels that carry blood into the outer </a:t>
            </a:r>
            <a:r>
              <a:rPr lang="en-US" dirty="0" smtClean="0"/>
              <a:t>layers </a:t>
            </a:r>
            <a:r>
              <a:rPr lang="en-US" dirty="0"/>
              <a:t>of the arterial walls (into the tunica </a:t>
            </a:r>
            <a:r>
              <a:rPr lang="en-US" dirty="0" err="1"/>
              <a:t>externa</a:t>
            </a:r>
            <a:r>
              <a:rPr lang="en-US" dirty="0" smtClean="0"/>
              <a:t>).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u="sng" dirty="0" smtClean="0"/>
              <a:t>3 Types of Arteries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1</a:t>
            </a:r>
            <a:r>
              <a:rPr lang="en-US" dirty="0"/>
              <a:t>. </a:t>
            </a:r>
            <a:r>
              <a:rPr lang="en-US" u="sng" dirty="0"/>
              <a:t>Elastic (Conducting) Arteries</a:t>
            </a:r>
            <a:r>
              <a:rPr lang="en-US" dirty="0"/>
              <a:t>-thick-walled; located near the heart. Includes the </a:t>
            </a:r>
            <a:r>
              <a:rPr lang="en-US" dirty="0" smtClean="0"/>
              <a:t>aorta </a:t>
            </a:r>
            <a:r>
              <a:rPr lang="en-US" dirty="0"/>
              <a:t>and its branches. These are the largest arteries in the body.</a:t>
            </a:r>
            <a:endParaRPr lang="en-GB" dirty="0"/>
          </a:p>
          <a:p>
            <a:pPr lvl="1"/>
            <a:r>
              <a:rPr lang="en-US" dirty="0"/>
              <a:t>  </a:t>
            </a:r>
            <a:r>
              <a:rPr lang="en-US" dirty="0" smtClean="0"/>
              <a:t> These </a:t>
            </a:r>
            <a:r>
              <a:rPr lang="en-US" dirty="0"/>
              <a:t>are called conducting arteries since they carry blood away from the heart.</a:t>
            </a:r>
            <a:endParaRPr lang="en-GB" dirty="0"/>
          </a:p>
          <a:p>
            <a:pPr>
              <a:buNone/>
            </a:pPr>
            <a:r>
              <a:rPr lang="en-US" dirty="0" smtClean="0"/>
              <a:t>2</a:t>
            </a:r>
            <a:r>
              <a:rPr lang="en-US" dirty="0"/>
              <a:t>. </a:t>
            </a:r>
            <a:r>
              <a:rPr lang="en-US" u="sng" dirty="0"/>
              <a:t>Muscular (Distributing) Arteries</a:t>
            </a:r>
            <a:r>
              <a:rPr lang="en-US" dirty="0"/>
              <a:t>-deliver blood to specific body organs.</a:t>
            </a:r>
            <a:endParaRPr lang="en-GB" dirty="0"/>
          </a:p>
          <a:p>
            <a:pPr lvl="1"/>
            <a:r>
              <a:rPr lang="en-US" dirty="0"/>
              <a:t> </a:t>
            </a:r>
            <a:r>
              <a:rPr lang="en-US" dirty="0" smtClean="0"/>
              <a:t>    They </a:t>
            </a:r>
            <a:r>
              <a:rPr lang="en-US" dirty="0"/>
              <a:t>have the thickest tunica media of any of the blood vessels.</a:t>
            </a:r>
            <a:endParaRPr lang="en-GB" dirty="0"/>
          </a:p>
          <a:p>
            <a:pPr lvl="1"/>
            <a:r>
              <a:rPr lang="en-US" dirty="0"/>
              <a:t> </a:t>
            </a:r>
            <a:r>
              <a:rPr lang="en-US" dirty="0" smtClean="0"/>
              <a:t>    These </a:t>
            </a:r>
            <a:r>
              <a:rPr lang="en-US" dirty="0"/>
              <a:t>are actively involved in vasoconstriction and </a:t>
            </a:r>
            <a:r>
              <a:rPr lang="en-US" dirty="0" err="1"/>
              <a:t>vasodilation</a:t>
            </a:r>
            <a:r>
              <a:rPr lang="en-US" dirty="0"/>
              <a:t>.</a:t>
            </a:r>
            <a:endParaRPr lang="en-GB" dirty="0"/>
          </a:p>
          <a:p>
            <a:pPr>
              <a:buNone/>
            </a:pPr>
            <a:r>
              <a:rPr lang="en-US" dirty="0" smtClean="0"/>
              <a:t>3</a:t>
            </a:r>
            <a:r>
              <a:rPr lang="en-US" dirty="0"/>
              <a:t>. </a:t>
            </a:r>
            <a:r>
              <a:rPr lang="en-US" u="sng" dirty="0"/>
              <a:t>Arterioles</a:t>
            </a:r>
            <a:r>
              <a:rPr lang="en-US" dirty="0"/>
              <a:t>-smallest arteries, these carry blood into capillaries.</a:t>
            </a:r>
            <a:endParaRPr lang="en-GB" dirty="0"/>
          </a:p>
          <a:p>
            <a:pPr lvl="1"/>
            <a:r>
              <a:rPr lang="en-US" dirty="0" smtClean="0"/>
              <a:t>When </a:t>
            </a:r>
            <a:r>
              <a:rPr lang="en-US" dirty="0"/>
              <a:t>these constrict, they shut off blood to specific tissues. When they </a:t>
            </a:r>
            <a:r>
              <a:rPr lang="en-US" dirty="0" smtClean="0"/>
              <a:t>dilate, </a:t>
            </a:r>
            <a:r>
              <a:rPr lang="en-US" dirty="0"/>
              <a:t>blood flow increases greatly into tissues.</a:t>
            </a:r>
            <a:endParaRPr lang="en-GB" dirty="0"/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CAPILLARIES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Microscopic </a:t>
            </a:r>
            <a:r>
              <a:rPr lang="en-US" dirty="0"/>
              <a:t>blood vessels. Are the smallest vessels in the body.</a:t>
            </a:r>
            <a:endParaRPr lang="en-GB" dirty="0"/>
          </a:p>
          <a:p>
            <a:r>
              <a:rPr lang="en-US" dirty="0" smtClean="0"/>
              <a:t>Their </a:t>
            </a:r>
            <a:r>
              <a:rPr lang="en-US" dirty="0"/>
              <a:t>walls consist of </a:t>
            </a:r>
            <a:r>
              <a:rPr lang="en-US" b="1" dirty="0"/>
              <a:t>only</a:t>
            </a:r>
            <a:r>
              <a:rPr lang="en-US" dirty="0"/>
              <a:t> a tunica </a:t>
            </a:r>
            <a:r>
              <a:rPr lang="en-US" dirty="0" err="1"/>
              <a:t>interna</a:t>
            </a:r>
            <a:r>
              <a:rPr lang="en-US" dirty="0"/>
              <a:t> and their walls are typically only one cell layer thick.</a:t>
            </a:r>
            <a:endParaRPr lang="en-GB" dirty="0"/>
          </a:p>
          <a:p>
            <a:r>
              <a:rPr lang="en-US" dirty="0" smtClean="0"/>
              <a:t>Why </a:t>
            </a:r>
            <a:r>
              <a:rPr lang="en-US" dirty="0"/>
              <a:t>is this important?</a:t>
            </a:r>
            <a:endParaRPr lang="en-GB" dirty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1668</Words>
  <Application>Microsoft Office PowerPoint</Application>
  <PresentationFormat>On-screen Show (4:3)</PresentationFormat>
  <Paragraphs>110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ANATOMY OF THE BLOOD VESSELS</vt:lpstr>
      <vt:lpstr>BLOOD VESSELS</vt:lpstr>
      <vt:lpstr>Slide 3</vt:lpstr>
      <vt:lpstr>ARTERIES</vt:lpstr>
      <vt:lpstr>Structure of the Wall of Arteries:</vt:lpstr>
      <vt:lpstr>Slide 6</vt:lpstr>
      <vt:lpstr>Slide 7</vt:lpstr>
      <vt:lpstr>3 Types of Arteries</vt:lpstr>
      <vt:lpstr>CAPILLARIES</vt:lpstr>
      <vt:lpstr>Slide 10</vt:lpstr>
      <vt:lpstr>Capillary Beds</vt:lpstr>
      <vt:lpstr>VEINS</vt:lpstr>
      <vt:lpstr>Slide 13</vt:lpstr>
      <vt:lpstr>Slide 14</vt:lpstr>
      <vt:lpstr>Braches of the Arteries </vt:lpstr>
      <vt:lpstr>Slide 16</vt:lpstr>
      <vt:lpstr>Slide 17</vt:lpstr>
      <vt:lpstr>Slide 18</vt:lpstr>
      <vt:lpstr>Veins and its branches</vt:lpstr>
      <vt:lpstr>Veins draining to superior vena cava</vt:lpstr>
      <vt:lpstr>Slide 21</vt:lpstr>
      <vt:lpstr>Veins draining to inferior vena cava</vt:lpstr>
      <vt:lpstr>Slide 23</vt:lpstr>
      <vt:lpstr>Specialized circulation</vt:lpstr>
      <vt:lpstr>Slide 25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ANATOMY OF THE BLOOD VESSELS</dc:title>
  <dc:creator>Testing</dc:creator>
  <cp:lastModifiedBy>Testing</cp:lastModifiedBy>
  <cp:revision>1</cp:revision>
  <dcterms:created xsi:type="dcterms:W3CDTF">2015-02-13T05:27:02Z</dcterms:created>
  <dcterms:modified xsi:type="dcterms:W3CDTF">2015-02-13T08:55:40Z</dcterms:modified>
</cp:coreProperties>
</file>