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6"/>
  </p:notesMasterIdLst>
  <p:handoutMasterIdLst>
    <p:handoutMasterId r:id="rId27"/>
  </p:handoutMasterIdLst>
  <p:sldIdLst>
    <p:sldId id="256" r:id="rId2"/>
    <p:sldId id="320" r:id="rId3"/>
    <p:sldId id="321" r:id="rId4"/>
    <p:sldId id="257" r:id="rId5"/>
    <p:sldId id="322" r:id="rId6"/>
    <p:sldId id="258" r:id="rId7"/>
    <p:sldId id="259" r:id="rId8"/>
    <p:sldId id="274" r:id="rId9"/>
    <p:sldId id="323" r:id="rId10"/>
    <p:sldId id="284" r:id="rId11"/>
    <p:sldId id="277" r:id="rId12"/>
    <p:sldId id="285" r:id="rId13"/>
    <p:sldId id="286" r:id="rId14"/>
    <p:sldId id="278" r:id="rId15"/>
    <p:sldId id="260" r:id="rId16"/>
    <p:sldId id="261" r:id="rId17"/>
    <p:sldId id="262" r:id="rId18"/>
    <p:sldId id="313" r:id="rId19"/>
    <p:sldId id="263" r:id="rId20"/>
    <p:sldId id="264" r:id="rId21"/>
    <p:sldId id="265" r:id="rId22"/>
    <p:sldId id="266" r:id="rId23"/>
    <p:sldId id="315" r:id="rId24"/>
    <p:sldId id="273"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808"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handoutMaster" Target="handoutMasters/handoutMaster1.xml" /><Relationship Id="rId30"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4E2F25-96D3-49A4-B477-E4B583EEBC48}"/>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r>
              <a:rPr lang="en-CA"/>
              <a:t>INTRODUCTION TO ANATOMY</a:t>
            </a:r>
            <a:endParaRPr lang="en-US"/>
          </a:p>
        </p:txBody>
      </p:sp>
      <p:sp>
        <p:nvSpPr>
          <p:cNvPr id="4" name="Footer Placeholder 3">
            <a:extLst>
              <a:ext uri="{FF2B5EF4-FFF2-40B4-BE49-F238E27FC236}">
                <a16:creationId xmlns:a16="http://schemas.microsoft.com/office/drawing/2014/main" id="{B7ECD794-91D8-4CA6-9FE2-97140DE4692B}"/>
              </a:ext>
            </a:extLst>
          </p:cNvPr>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r>
              <a:rPr lang="en-CA"/>
              <a:t>OKOTH</a:t>
            </a:r>
            <a:endParaRPr lang="en-US"/>
          </a:p>
        </p:txBody>
      </p:sp>
      <p:sp>
        <p:nvSpPr>
          <p:cNvPr id="5" name="Slide Number Placeholder 4">
            <a:extLst>
              <a:ext uri="{FF2B5EF4-FFF2-40B4-BE49-F238E27FC236}">
                <a16:creationId xmlns:a16="http://schemas.microsoft.com/office/drawing/2014/main" id="{9DE812DE-836F-4F13-85D1-FC2018A6211B}"/>
              </a:ext>
            </a:extLst>
          </p:cNvPr>
          <p:cNvSpPr>
            <a:spLocks noGrp="1"/>
          </p:cNvSpPr>
          <p:nvPr>
            <p:ph type="sldNum" sz="quarter" idx="3"/>
          </p:nvPr>
        </p:nvSpPr>
        <p:spPr>
          <a:xfrm>
            <a:off x="3970338" y="8829675"/>
            <a:ext cx="3038475"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fld id="{2230202F-28A4-43E9-AD99-C729369EDFB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305872-C010-47D1-9784-4838F7F3FACA}"/>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547C1B-BDF8-44A8-859E-FD00C84F2BFA}"/>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8C160AE9-311E-4FF3-8665-E7B12C13409D}" type="datetimeFigureOut">
              <a:rPr lang="en-US"/>
              <a:pPr>
                <a:defRPr/>
              </a:pPr>
              <a:t>9/29/2020</a:t>
            </a:fld>
            <a:endParaRPr lang="en-US"/>
          </a:p>
        </p:txBody>
      </p:sp>
      <p:sp>
        <p:nvSpPr>
          <p:cNvPr id="4" name="Slide Image Placeholder 3">
            <a:extLst>
              <a:ext uri="{FF2B5EF4-FFF2-40B4-BE49-F238E27FC236}">
                <a16:creationId xmlns:a16="http://schemas.microsoft.com/office/drawing/2014/main" id="{2C2D4DC3-CE7A-4566-AE79-3FBC0CEF61E1}"/>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7EA4BF44-E120-43B7-B633-C53643975712}"/>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E59F1BE-9CAA-4B05-A912-E3B39065CE7E}"/>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87F6B30-F35D-4954-9F96-E74A363BF438}"/>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fld id="{C1CF28D3-374A-4D7D-B67E-FD105A96F1F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E93B517C-BBB0-421F-BADD-0A75C46985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0C3B656D-A8B2-4EC4-8E6D-2CCE273B7452}" type="slidenum">
              <a:rPr lang="en-US" altLang="en-US">
                <a:latin typeface="Calibri" panose="020F0502020204030204" pitchFamily="34" charset="0"/>
              </a:rPr>
              <a:pPr/>
              <a:t>11</a:t>
            </a:fld>
            <a:endParaRPr lang="en-US" altLang="en-US">
              <a:latin typeface="Calibri" panose="020F0502020204030204" pitchFamily="34" charset="0"/>
            </a:endParaRPr>
          </a:p>
        </p:txBody>
      </p:sp>
      <p:sp>
        <p:nvSpPr>
          <p:cNvPr id="21507" name="Rectangle 2">
            <a:extLst>
              <a:ext uri="{FF2B5EF4-FFF2-40B4-BE49-F238E27FC236}">
                <a16:creationId xmlns:a16="http://schemas.microsoft.com/office/drawing/2014/main" id="{241B1906-320B-41ED-80FC-110DD33B45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35A2FD5F-AB15-41A5-83D1-52955DC512D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972B51C-E034-4C46-B882-698AE2860A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C0B6CDB7-E22E-46F5-A301-E73488F97F2B}" type="slidenum">
              <a:rPr lang="en-US" altLang="en-US">
                <a:latin typeface="Calibri" panose="020F0502020204030204" pitchFamily="34" charset="0"/>
              </a:rPr>
              <a:pPr/>
              <a:t>14</a:t>
            </a:fld>
            <a:endParaRPr lang="en-US" altLang="en-US">
              <a:latin typeface="Calibri" panose="020F0502020204030204" pitchFamily="34" charset="0"/>
            </a:endParaRPr>
          </a:p>
        </p:txBody>
      </p:sp>
      <p:sp>
        <p:nvSpPr>
          <p:cNvPr id="25603" name="Rectangle 2">
            <a:extLst>
              <a:ext uri="{FF2B5EF4-FFF2-40B4-BE49-F238E27FC236}">
                <a16:creationId xmlns:a16="http://schemas.microsoft.com/office/drawing/2014/main" id="{AB916AEB-FDA9-4E81-B99F-D847C75C8C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a:extLst>
              <a:ext uri="{FF2B5EF4-FFF2-40B4-BE49-F238E27FC236}">
                <a16:creationId xmlns:a16="http://schemas.microsoft.com/office/drawing/2014/main" id="{FECF9238-8E59-403F-B933-88F70DB0730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2.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3F864F-D0EA-473A-8DFB-3A024829E7C5}"/>
              </a:ext>
            </a:extLst>
          </p:cNvPr>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4B988408-13D1-4233-968F-227C8DD118E1}"/>
              </a:ext>
            </a:extLst>
          </p:cNvPr>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Click to edit Master subtitle style</a:t>
            </a:r>
          </a:p>
        </p:txBody>
      </p:sp>
      <p:sp>
        <p:nvSpPr>
          <p:cNvPr id="6" name="Date Placeholder 3">
            <a:extLst>
              <a:ext uri="{FF2B5EF4-FFF2-40B4-BE49-F238E27FC236}">
                <a16:creationId xmlns:a16="http://schemas.microsoft.com/office/drawing/2014/main" id="{33BBA5DF-CE84-46B9-A018-4850E299495A}"/>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FB550AA4-D4AD-409A-92B2-09F122346DA9}"/>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8" name="Slide Number Placeholder 5">
            <a:extLst>
              <a:ext uri="{FF2B5EF4-FFF2-40B4-BE49-F238E27FC236}">
                <a16:creationId xmlns:a16="http://schemas.microsoft.com/office/drawing/2014/main" id="{B6D7DE53-1E64-4C7B-A6CE-13CA3C624673}"/>
              </a:ext>
            </a:extLst>
          </p:cNvPr>
          <p:cNvSpPr>
            <a:spLocks noGrp="1"/>
          </p:cNvSpPr>
          <p:nvPr>
            <p:ph type="sldNum" sz="quarter" idx="12"/>
          </p:nvPr>
        </p:nvSpPr>
        <p:spPr/>
        <p:txBody>
          <a:bodyPr/>
          <a:lstStyle>
            <a:lvl1pPr>
              <a:defRPr>
                <a:solidFill>
                  <a:srgbClr val="FFFFFF"/>
                </a:solidFill>
              </a:defRPr>
            </a:lvl1pPr>
          </a:lstStyle>
          <a:p>
            <a:fld id="{AC92EAB0-C465-4016-9D9D-EB873977F031}" type="slidenum">
              <a:rPr lang="en-US" altLang="en-US"/>
              <a:pPr/>
              <a:t>‹#›</a:t>
            </a:fld>
            <a:endParaRPr lang="en-US" altLang="en-US"/>
          </a:p>
        </p:txBody>
      </p:sp>
    </p:spTree>
    <p:extLst>
      <p:ext uri="{BB962C8B-B14F-4D97-AF65-F5344CB8AC3E}">
        <p14:creationId xmlns:p14="http://schemas.microsoft.com/office/powerpoint/2010/main" val="218832756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B48D8B-7B0A-420F-8E98-DE720A37DE0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DE0B33-F2EF-4469-A950-F340327769ED}"/>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6" name="Slide Number Placeholder 5">
            <a:extLst>
              <a:ext uri="{FF2B5EF4-FFF2-40B4-BE49-F238E27FC236}">
                <a16:creationId xmlns:a16="http://schemas.microsoft.com/office/drawing/2014/main" id="{28511C60-A049-4539-B228-BDFB6D6CC8C5}"/>
              </a:ext>
            </a:extLst>
          </p:cNvPr>
          <p:cNvSpPr>
            <a:spLocks noGrp="1"/>
          </p:cNvSpPr>
          <p:nvPr>
            <p:ph type="sldNum" sz="quarter" idx="12"/>
          </p:nvPr>
        </p:nvSpPr>
        <p:spPr/>
        <p:txBody>
          <a:bodyPr/>
          <a:lstStyle>
            <a:lvl1pPr>
              <a:defRPr/>
            </a:lvl1pPr>
          </a:lstStyle>
          <a:p>
            <a:fld id="{63881373-BB23-4FE3-BA00-1A4D77508D5B}" type="slidenum">
              <a:rPr lang="en-US" altLang="en-US"/>
              <a:pPr/>
              <a:t>‹#›</a:t>
            </a:fld>
            <a:endParaRPr lang="en-US" altLang="en-US"/>
          </a:p>
        </p:txBody>
      </p:sp>
    </p:spTree>
    <p:extLst>
      <p:ext uri="{BB962C8B-B14F-4D97-AF65-F5344CB8AC3E}">
        <p14:creationId xmlns:p14="http://schemas.microsoft.com/office/powerpoint/2010/main" val="414351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DB6954-8340-438E-9B39-80BA1B6237EA}"/>
              </a:ext>
            </a:extLst>
          </p:cNvPr>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CBBE16D8-E68D-4E5B-B262-D569B52B11B3}"/>
              </a:ext>
            </a:extLst>
          </p:cNvPr>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002DA0DD-F92F-4208-8BF3-8F53AA6C3F97}"/>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009DF247-EF9B-40EE-B165-B97A7271ECD2}"/>
              </a:ext>
            </a:extLst>
          </p:cNvPr>
          <p:cNvSpPr>
            <a:spLocks noGrp="1"/>
          </p:cNvSpPr>
          <p:nvPr>
            <p:ph type="ftr" sz="quarter" idx="11"/>
          </p:nvPr>
        </p:nvSpPr>
        <p:spPr>
          <a:xfrm>
            <a:off x="2640013" y="6376988"/>
            <a:ext cx="3836987" cy="365125"/>
          </a:xfrm>
        </p:spPr>
        <p:txBody>
          <a:bodyPr/>
          <a:lstStyle>
            <a:lvl1pPr>
              <a:defRPr/>
            </a:lvl1pPr>
          </a:lstStyle>
          <a:p>
            <a:pPr>
              <a:defRPr/>
            </a:pPr>
            <a:r>
              <a:rPr lang="en-US"/>
              <a:t>Introduction to Human Anatomy</a:t>
            </a:r>
          </a:p>
        </p:txBody>
      </p:sp>
      <p:sp>
        <p:nvSpPr>
          <p:cNvPr id="8" name="Slide Number Placeholder 5">
            <a:extLst>
              <a:ext uri="{FF2B5EF4-FFF2-40B4-BE49-F238E27FC236}">
                <a16:creationId xmlns:a16="http://schemas.microsoft.com/office/drawing/2014/main" id="{595F3A79-7E09-4FA6-9F99-A45EF7DADC5E}"/>
              </a:ext>
            </a:extLst>
          </p:cNvPr>
          <p:cNvSpPr>
            <a:spLocks noGrp="1"/>
          </p:cNvSpPr>
          <p:nvPr>
            <p:ph type="sldNum" sz="quarter" idx="12"/>
          </p:nvPr>
        </p:nvSpPr>
        <p:spPr/>
        <p:txBody>
          <a:bodyPr/>
          <a:lstStyle>
            <a:lvl1pPr>
              <a:defRPr/>
            </a:lvl1pPr>
          </a:lstStyle>
          <a:p>
            <a:fld id="{684C11FC-D1A8-454C-BC6D-ED7F28FC9700}" type="slidenum">
              <a:rPr lang="en-US" altLang="en-US"/>
              <a:pPr/>
              <a:t>‹#›</a:t>
            </a:fld>
            <a:endParaRPr lang="en-US" altLang="en-US"/>
          </a:p>
        </p:txBody>
      </p:sp>
    </p:spTree>
    <p:extLst>
      <p:ext uri="{BB962C8B-B14F-4D97-AF65-F5344CB8AC3E}">
        <p14:creationId xmlns:p14="http://schemas.microsoft.com/office/powerpoint/2010/main" val="428144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217F83-A0FA-4164-99A5-AC06A761B40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573E83F-9332-4DD8-9343-D2B63E8D602F}"/>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6" name="Slide Number Placeholder 5">
            <a:extLst>
              <a:ext uri="{FF2B5EF4-FFF2-40B4-BE49-F238E27FC236}">
                <a16:creationId xmlns:a16="http://schemas.microsoft.com/office/drawing/2014/main" id="{5465615C-487B-4134-B5B4-D6CF1E5167FE}"/>
              </a:ext>
            </a:extLst>
          </p:cNvPr>
          <p:cNvSpPr>
            <a:spLocks noGrp="1"/>
          </p:cNvSpPr>
          <p:nvPr>
            <p:ph type="sldNum" sz="quarter" idx="12"/>
          </p:nvPr>
        </p:nvSpPr>
        <p:spPr/>
        <p:txBody>
          <a:bodyPr/>
          <a:lstStyle>
            <a:lvl1pPr>
              <a:defRPr/>
            </a:lvl1pPr>
          </a:lstStyle>
          <a:p>
            <a:fld id="{D4C879E9-F30C-408B-9734-6011886A67A3}" type="slidenum">
              <a:rPr lang="en-US" altLang="en-US"/>
              <a:pPr/>
              <a:t>‹#›</a:t>
            </a:fld>
            <a:endParaRPr lang="en-US" altLang="en-US"/>
          </a:p>
        </p:txBody>
      </p:sp>
    </p:spTree>
    <p:extLst>
      <p:ext uri="{BB962C8B-B14F-4D97-AF65-F5344CB8AC3E}">
        <p14:creationId xmlns:p14="http://schemas.microsoft.com/office/powerpoint/2010/main" val="320459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138193-AE4E-43C7-A16B-35DA908A3DFD}"/>
              </a:ext>
            </a:extLst>
          </p:cNvPr>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9D86192C-9FB4-489A-8980-17A5B7C6393F}"/>
              </a:ext>
            </a:extLst>
          </p:cNvPr>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a:extLst>
              <a:ext uri="{FF2B5EF4-FFF2-40B4-BE49-F238E27FC236}">
                <a16:creationId xmlns:a16="http://schemas.microsoft.com/office/drawing/2014/main" id="{0C6C0D1D-72C9-4495-9F93-9155458A7471}"/>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0A0D8A8C-E4A7-43DC-B764-32E0200E3B68}"/>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8" name="Slide Number Placeholder 5">
            <a:extLst>
              <a:ext uri="{FF2B5EF4-FFF2-40B4-BE49-F238E27FC236}">
                <a16:creationId xmlns:a16="http://schemas.microsoft.com/office/drawing/2014/main" id="{FF9F8546-27E6-4F92-8D2E-A67B0B692B96}"/>
              </a:ext>
            </a:extLst>
          </p:cNvPr>
          <p:cNvSpPr>
            <a:spLocks noGrp="1"/>
          </p:cNvSpPr>
          <p:nvPr>
            <p:ph type="sldNum" sz="quarter" idx="12"/>
          </p:nvPr>
        </p:nvSpPr>
        <p:spPr/>
        <p:txBody>
          <a:bodyPr/>
          <a:lstStyle>
            <a:lvl1pPr>
              <a:defRPr>
                <a:solidFill>
                  <a:srgbClr val="FFFFFF"/>
                </a:solidFill>
              </a:defRPr>
            </a:lvl1pPr>
          </a:lstStyle>
          <a:p>
            <a:fld id="{4F710A10-A498-4B2C-91EF-2E7DF807F371}" type="slidenum">
              <a:rPr lang="en-US" altLang="en-US"/>
              <a:pPr/>
              <a:t>‹#›</a:t>
            </a:fld>
            <a:endParaRPr lang="en-US" altLang="en-US"/>
          </a:p>
        </p:txBody>
      </p:sp>
    </p:spTree>
    <p:extLst>
      <p:ext uri="{BB962C8B-B14F-4D97-AF65-F5344CB8AC3E}">
        <p14:creationId xmlns:p14="http://schemas.microsoft.com/office/powerpoint/2010/main" val="3483278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B891885-E072-40C9-A41C-7060D665BFB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E94DC57-64C8-471D-B058-044202485C90}"/>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7" name="Slide Number Placeholder 5">
            <a:extLst>
              <a:ext uri="{FF2B5EF4-FFF2-40B4-BE49-F238E27FC236}">
                <a16:creationId xmlns:a16="http://schemas.microsoft.com/office/drawing/2014/main" id="{A73D2C6B-CEBB-4903-9E07-2E4555230372}"/>
              </a:ext>
            </a:extLst>
          </p:cNvPr>
          <p:cNvSpPr>
            <a:spLocks noGrp="1"/>
          </p:cNvSpPr>
          <p:nvPr>
            <p:ph type="sldNum" sz="quarter" idx="12"/>
          </p:nvPr>
        </p:nvSpPr>
        <p:spPr/>
        <p:txBody>
          <a:bodyPr/>
          <a:lstStyle>
            <a:lvl1pPr>
              <a:defRPr/>
            </a:lvl1pPr>
          </a:lstStyle>
          <a:p>
            <a:fld id="{718F68BF-8115-4B50-8058-7A317CCC727D}" type="slidenum">
              <a:rPr lang="en-US" altLang="en-US"/>
              <a:pPr/>
              <a:t>‹#›</a:t>
            </a:fld>
            <a:endParaRPr lang="en-US" altLang="en-US"/>
          </a:p>
        </p:txBody>
      </p:sp>
    </p:spTree>
    <p:extLst>
      <p:ext uri="{BB962C8B-B14F-4D97-AF65-F5344CB8AC3E}">
        <p14:creationId xmlns:p14="http://schemas.microsoft.com/office/powerpoint/2010/main" val="205819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6962542-4909-4F47-AB68-F6152902774C}"/>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4D099350-03E0-4C5A-B9FB-7602D32E20F6}"/>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9" name="Slide Number Placeholder 5">
            <a:extLst>
              <a:ext uri="{FF2B5EF4-FFF2-40B4-BE49-F238E27FC236}">
                <a16:creationId xmlns:a16="http://schemas.microsoft.com/office/drawing/2014/main" id="{F9FF17B5-C4CD-42F4-894C-789297B94767}"/>
              </a:ext>
            </a:extLst>
          </p:cNvPr>
          <p:cNvSpPr>
            <a:spLocks noGrp="1"/>
          </p:cNvSpPr>
          <p:nvPr>
            <p:ph type="sldNum" sz="quarter" idx="12"/>
          </p:nvPr>
        </p:nvSpPr>
        <p:spPr/>
        <p:txBody>
          <a:bodyPr/>
          <a:lstStyle>
            <a:lvl1pPr>
              <a:defRPr/>
            </a:lvl1pPr>
          </a:lstStyle>
          <a:p>
            <a:fld id="{DBF8A87A-0CDD-4E2F-BD11-214A64FEBE1C}" type="slidenum">
              <a:rPr lang="en-US" altLang="en-US"/>
              <a:pPr/>
              <a:t>‹#›</a:t>
            </a:fld>
            <a:endParaRPr lang="en-US" altLang="en-US"/>
          </a:p>
        </p:txBody>
      </p:sp>
    </p:spTree>
    <p:extLst>
      <p:ext uri="{BB962C8B-B14F-4D97-AF65-F5344CB8AC3E}">
        <p14:creationId xmlns:p14="http://schemas.microsoft.com/office/powerpoint/2010/main" val="396882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CD1B21C-A24F-486C-B652-83243D1D8B73}"/>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E1FD936-7CB3-4C85-87CE-C78ED0D23712}"/>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5" name="Slide Number Placeholder 5">
            <a:extLst>
              <a:ext uri="{FF2B5EF4-FFF2-40B4-BE49-F238E27FC236}">
                <a16:creationId xmlns:a16="http://schemas.microsoft.com/office/drawing/2014/main" id="{8400F478-64EA-4A39-98F9-907AF36282EB}"/>
              </a:ext>
            </a:extLst>
          </p:cNvPr>
          <p:cNvSpPr>
            <a:spLocks noGrp="1"/>
          </p:cNvSpPr>
          <p:nvPr>
            <p:ph type="sldNum" sz="quarter" idx="12"/>
          </p:nvPr>
        </p:nvSpPr>
        <p:spPr/>
        <p:txBody>
          <a:bodyPr/>
          <a:lstStyle>
            <a:lvl1pPr>
              <a:defRPr/>
            </a:lvl1pPr>
          </a:lstStyle>
          <a:p>
            <a:fld id="{50D5541B-87C7-474B-B90D-1053620E2D7C}" type="slidenum">
              <a:rPr lang="en-US" altLang="en-US"/>
              <a:pPr/>
              <a:t>‹#›</a:t>
            </a:fld>
            <a:endParaRPr lang="en-US" altLang="en-US"/>
          </a:p>
        </p:txBody>
      </p:sp>
    </p:spTree>
    <p:extLst>
      <p:ext uri="{BB962C8B-B14F-4D97-AF65-F5344CB8AC3E}">
        <p14:creationId xmlns:p14="http://schemas.microsoft.com/office/powerpoint/2010/main" val="351708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BF0614-D64D-4834-AB13-BC18B19C73B2}"/>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3BC0A3AF-53E9-4B6A-BBD3-2DF1A2E792F9}"/>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4" name="Slide Number Placeholder 3">
            <a:extLst>
              <a:ext uri="{FF2B5EF4-FFF2-40B4-BE49-F238E27FC236}">
                <a16:creationId xmlns:a16="http://schemas.microsoft.com/office/drawing/2014/main" id="{40A2D052-487E-41AC-BED9-BBB69A7FDE22}"/>
              </a:ext>
            </a:extLst>
          </p:cNvPr>
          <p:cNvSpPr>
            <a:spLocks noGrp="1"/>
          </p:cNvSpPr>
          <p:nvPr>
            <p:ph type="sldNum" sz="quarter" idx="12"/>
          </p:nvPr>
        </p:nvSpPr>
        <p:spPr/>
        <p:txBody>
          <a:bodyPr/>
          <a:lstStyle>
            <a:lvl1pPr>
              <a:defRPr/>
            </a:lvl1pPr>
          </a:lstStyle>
          <a:p>
            <a:fld id="{ADEF8FB1-DD05-458E-B4FA-CAE0C2F3E006}" type="slidenum">
              <a:rPr lang="en-US" altLang="en-US"/>
              <a:pPr/>
              <a:t>‹#›</a:t>
            </a:fld>
            <a:endParaRPr lang="en-US" altLang="en-US"/>
          </a:p>
        </p:txBody>
      </p:sp>
    </p:spTree>
    <p:extLst>
      <p:ext uri="{BB962C8B-B14F-4D97-AF65-F5344CB8AC3E}">
        <p14:creationId xmlns:p14="http://schemas.microsoft.com/office/powerpoint/2010/main" val="226842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61A914-B5C0-411A-9E5F-E706D56820FB}"/>
              </a:ext>
            </a:extLst>
          </p:cNvPr>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C116C660-275C-4E13-A632-3BE3FB5847D4}"/>
              </a:ext>
            </a:extLst>
          </p:cNvPr>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a:t>Click to edit Master text styles</a:t>
            </a:r>
          </a:p>
        </p:txBody>
      </p:sp>
      <p:sp>
        <p:nvSpPr>
          <p:cNvPr id="7" name="Date Placeholder 4">
            <a:extLst>
              <a:ext uri="{FF2B5EF4-FFF2-40B4-BE49-F238E27FC236}">
                <a16:creationId xmlns:a16="http://schemas.microsoft.com/office/drawing/2014/main" id="{1C11E926-2C8E-4227-B068-BC8724EB0B82}"/>
              </a:ext>
            </a:extLst>
          </p:cNvPr>
          <p:cNvSpPr>
            <a:spLocks noGrp="1"/>
          </p:cNvSpPr>
          <p:nvPr>
            <p:ph type="dt" sz="half" idx="10"/>
          </p:nvPr>
        </p:nvSpPr>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2D2BF8E5-2216-45C3-94ED-E2A3E4C2FBCA}"/>
              </a:ext>
            </a:extLst>
          </p:cNvPr>
          <p:cNvSpPr>
            <a:spLocks noGrp="1"/>
          </p:cNvSpPr>
          <p:nvPr>
            <p:ph type="ftr" sz="quarter" idx="11"/>
          </p:nvPr>
        </p:nvSpPr>
        <p:spPr/>
        <p:txBody>
          <a:bodyPr/>
          <a:lstStyle>
            <a:lvl1pPr>
              <a:defRPr/>
            </a:lvl1pPr>
          </a:lstStyle>
          <a:p>
            <a:pPr>
              <a:defRPr/>
            </a:pPr>
            <a:r>
              <a:rPr lang="en-US"/>
              <a:t>Introduction to Human Anatomy</a:t>
            </a:r>
          </a:p>
        </p:txBody>
      </p:sp>
      <p:sp>
        <p:nvSpPr>
          <p:cNvPr id="9" name="Slide Number Placeholder 6">
            <a:extLst>
              <a:ext uri="{FF2B5EF4-FFF2-40B4-BE49-F238E27FC236}">
                <a16:creationId xmlns:a16="http://schemas.microsoft.com/office/drawing/2014/main" id="{178A5C56-56EE-42EB-844C-169FEB3A2963}"/>
              </a:ext>
            </a:extLst>
          </p:cNvPr>
          <p:cNvSpPr>
            <a:spLocks noGrp="1"/>
          </p:cNvSpPr>
          <p:nvPr>
            <p:ph type="sldNum" sz="quarter" idx="12"/>
          </p:nvPr>
        </p:nvSpPr>
        <p:spPr/>
        <p:txBody>
          <a:bodyPr/>
          <a:lstStyle>
            <a:lvl1pPr>
              <a:defRPr/>
            </a:lvl1pPr>
          </a:lstStyle>
          <a:p>
            <a:fld id="{CA743BB9-2EAF-4D5A-9FA5-FEDDA7BE3A96}" type="slidenum">
              <a:rPr lang="en-US" altLang="en-US"/>
              <a:pPr/>
              <a:t>‹#›</a:t>
            </a:fld>
            <a:endParaRPr lang="en-US" altLang="en-US"/>
          </a:p>
        </p:txBody>
      </p:sp>
    </p:spTree>
    <p:extLst>
      <p:ext uri="{BB962C8B-B14F-4D97-AF65-F5344CB8AC3E}">
        <p14:creationId xmlns:p14="http://schemas.microsoft.com/office/powerpoint/2010/main" val="176289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9429516-07AA-4F5F-AF5A-B9D41CBC5DF1}"/>
              </a:ext>
            </a:extLst>
          </p:cNvPr>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F1F92468-4AA6-4093-8AAD-57688B075BE2}"/>
              </a:ext>
            </a:extLst>
          </p:cNvPr>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a:t>Click to edit Master text styles</a:t>
            </a:r>
          </a:p>
        </p:txBody>
      </p:sp>
      <p:sp>
        <p:nvSpPr>
          <p:cNvPr id="7" name="Date Placeholder 4">
            <a:extLst>
              <a:ext uri="{FF2B5EF4-FFF2-40B4-BE49-F238E27FC236}">
                <a16:creationId xmlns:a16="http://schemas.microsoft.com/office/drawing/2014/main" id="{0219A626-381A-45F2-96CF-01ECA17709B9}"/>
              </a:ext>
            </a:extLst>
          </p:cNvPr>
          <p:cNvSpPr>
            <a:spLocks noGrp="1"/>
          </p:cNvSpPr>
          <p:nvPr>
            <p:ph type="dt" sz="half" idx="10"/>
          </p:nvPr>
        </p:nvSpPr>
        <p:spPr>
          <a:xfrm>
            <a:off x="165100" y="1169988"/>
            <a:ext cx="2522538" cy="201612"/>
          </a:xfrm>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86D71059-354C-43A9-813D-53B9B08649AD}"/>
              </a:ext>
            </a:extLst>
          </p:cNvPr>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r>
              <a:rPr lang="en-US"/>
              <a:t>Introduction to Human Anatomy</a:t>
            </a:r>
          </a:p>
        </p:txBody>
      </p:sp>
      <p:sp>
        <p:nvSpPr>
          <p:cNvPr id="9" name="Slide Number Placeholder 6">
            <a:extLst>
              <a:ext uri="{FF2B5EF4-FFF2-40B4-BE49-F238E27FC236}">
                <a16:creationId xmlns:a16="http://schemas.microsoft.com/office/drawing/2014/main" id="{CCA7F0F7-B2CB-4DBA-B8DF-A78B3D629EAA}"/>
              </a:ext>
            </a:extLst>
          </p:cNvPr>
          <p:cNvSpPr>
            <a:spLocks noGrp="1"/>
          </p:cNvSpPr>
          <p:nvPr>
            <p:ph type="sldNum" sz="quarter" idx="12"/>
          </p:nvPr>
        </p:nvSpPr>
        <p:spPr>
          <a:xfrm>
            <a:off x="8339138" y="1169988"/>
            <a:ext cx="733425" cy="201612"/>
          </a:xfrm>
        </p:spPr>
        <p:txBody>
          <a:bodyPr/>
          <a:lstStyle>
            <a:lvl1pPr>
              <a:defRPr/>
            </a:lvl1pPr>
          </a:lstStyle>
          <a:p>
            <a:fld id="{E221522C-3BD4-4A1B-A6C1-8CB1B04046D2}" type="slidenum">
              <a:rPr lang="en-US" altLang="en-US"/>
              <a:pPr/>
              <a:t>‹#›</a:t>
            </a:fld>
            <a:endParaRPr lang="en-US" altLang="en-US"/>
          </a:p>
        </p:txBody>
      </p:sp>
    </p:spTree>
    <p:extLst>
      <p:ext uri="{BB962C8B-B14F-4D97-AF65-F5344CB8AC3E}">
        <p14:creationId xmlns:p14="http://schemas.microsoft.com/office/powerpoint/2010/main" val="388486220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093327F-9FBA-48CF-ADB8-78D6AA35A0E8}"/>
              </a:ext>
            </a:extLst>
          </p:cNvPr>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B6D91F38-091F-492C-AD5D-CFCCBADBED0A}"/>
              </a:ext>
            </a:extLst>
          </p:cNvPr>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FE1B7A59-778A-484D-86E1-7EAFA254A8DA}"/>
              </a:ext>
            </a:extLst>
          </p:cNvPr>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a:t>Click to edit Master title style</a:t>
            </a:r>
          </a:p>
        </p:txBody>
      </p:sp>
      <p:sp>
        <p:nvSpPr>
          <p:cNvPr id="1029" name="Text Placeholder 2">
            <a:extLst>
              <a:ext uri="{FF2B5EF4-FFF2-40B4-BE49-F238E27FC236}">
                <a16:creationId xmlns:a16="http://schemas.microsoft.com/office/drawing/2014/main" id="{6A824DAB-C309-4726-902B-C1A0A64981F1}"/>
              </a:ext>
            </a:extLst>
          </p:cNvPr>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BD0ED8D-20DE-47F8-A14C-9CB91032F7EF}"/>
              </a:ext>
            </a:extLst>
          </p:cNvPr>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a:extLst>
              <a:ext uri="{FF2B5EF4-FFF2-40B4-BE49-F238E27FC236}">
                <a16:creationId xmlns:a16="http://schemas.microsoft.com/office/drawing/2014/main" id="{F885C66C-8690-4CEE-8EFB-441C7419E4AE}"/>
              </a:ext>
            </a:extLst>
          </p:cNvPr>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r>
              <a:rPr lang="en-US"/>
              <a:t>Introduction to Human Anatomy</a:t>
            </a:r>
          </a:p>
        </p:txBody>
      </p:sp>
      <p:sp>
        <p:nvSpPr>
          <p:cNvPr id="6" name="Slide Number Placeholder 5">
            <a:extLst>
              <a:ext uri="{FF2B5EF4-FFF2-40B4-BE49-F238E27FC236}">
                <a16:creationId xmlns:a16="http://schemas.microsoft.com/office/drawing/2014/main" id="{40ECE9D8-06D9-4AF9-96B2-3696B3D22C2B}"/>
              </a:ext>
            </a:extLst>
          </p:cNvPr>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eaLnBrk="1" hangingPunct="1">
              <a:defRPr sz="1200">
                <a:solidFill>
                  <a:srgbClr val="3F3F3F"/>
                </a:solidFill>
              </a:defRPr>
            </a:lvl1pPr>
          </a:lstStyle>
          <a:p>
            <a:fld id="{BC502E46-F44F-4E49-A20E-7A610201393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88" r:id="rId1"/>
    <p:sldLayoutId id="2147483883" r:id="rId2"/>
    <p:sldLayoutId id="2147483889" r:id="rId3"/>
    <p:sldLayoutId id="2147483884" r:id="rId4"/>
    <p:sldLayoutId id="2147483885" r:id="rId5"/>
    <p:sldLayoutId id="2147483886" r:id="rId6"/>
    <p:sldLayoutId id="2147483890" r:id="rId7"/>
    <p:sldLayoutId id="2147483891" r:id="rId8"/>
    <p:sldLayoutId id="2147483892" r:id="rId9"/>
    <p:sldLayoutId id="2147483887" r:id="rId10"/>
    <p:sldLayoutId id="2147483893" r:id="rId11"/>
  </p:sldLayoutIdLst>
  <p:hf hdr="0" dt="0"/>
  <p:txStyles>
    <p:titleStyle>
      <a:lvl1pPr algn="l" rtl="0" eaLnBrk="0" fontAlgn="base" hangingPunct="0">
        <a:spcBef>
          <a:spcPct val="0"/>
        </a:spcBef>
        <a:spcAft>
          <a:spcPct val="0"/>
        </a:spcAft>
        <a:defRPr sz="4500" b="1" kern="1200">
          <a:solidFill>
            <a:srgbClr val="0071F4"/>
          </a:solidFill>
          <a:latin typeface="+mj-lt"/>
          <a:ea typeface="+mj-ea"/>
          <a:cs typeface="+mj-cs"/>
        </a:defRPr>
      </a:lvl1pPr>
      <a:lvl2pPr algn="l" rtl="0" eaLnBrk="0" fontAlgn="base" hangingPunct="0">
        <a:spcBef>
          <a:spcPct val="0"/>
        </a:spcBef>
        <a:spcAft>
          <a:spcPct val="0"/>
        </a:spcAft>
        <a:defRPr sz="4500" b="1">
          <a:solidFill>
            <a:srgbClr val="0071F4"/>
          </a:solidFill>
          <a:latin typeface="Corbel" panose="020B0503020204020204" pitchFamily="34" charset="0"/>
        </a:defRPr>
      </a:lvl2pPr>
      <a:lvl3pPr algn="l" rtl="0" eaLnBrk="0" fontAlgn="base" hangingPunct="0">
        <a:spcBef>
          <a:spcPct val="0"/>
        </a:spcBef>
        <a:spcAft>
          <a:spcPct val="0"/>
        </a:spcAft>
        <a:defRPr sz="4500" b="1">
          <a:solidFill>
            <a:srgbClr val="0071F4"/>
          </a:solidFill>
          <a:latin typeface="Corbel" panose="020B0503020204020204" pitchFamily="34" charset="0"/>
        </a:defRPr>
      </a:lvl3pPr>
      <a:lvl4pPr algn="l" rtl="0" eaLnBrk="0" fontAlgn="base" hangingPunct="0">
        <a:spcBef>
          <a:spcPct val="0"/>
        </a:spcBef>
        <a:spcAft>
          <a:spcPct val="0"/>
        </a:spcAft>
        <a:defRPr sz="4500" b="1">
          <a:solidFill>
            <a:srgbClr val="0071F4"/>
          </a:solidFill>
          <a:latin typeface="Corbel" panose="020B0503020204020204" pitchFamily="34" charset="0"/>
        </a:defRPr>
      </a:lvl4pPr>
      <a:lvl5pPr algn="l" rtl="0" eaLnBrk="0" fontAlgn="base" hangingPunct="0">
        <a:spcBef>
          <a:spcPct val="0"/>
        </a:spcBef>
        <a:spcAft>
          <a:spcPct val="0"/>
        </a:spcAft>
        <a:defRPr sz="4500" b="1">
          <a:solidFill>
            <a:srgbClr val="0071F4"/>
          </a:solidFill>
          <a:latin typeface="Corbel" panose="020B0503020204020204" pitchFamily="34" charset="0"/>
        </a:defRPr>
      </a:lvl5pPr>
      <a:lvl6pPr marL="457200" algn="l" rtl="0" fontAlgn="base">
        <a:spcBef>
          <a:spcPct val="0"/>
        </a:spcBef>
        <a:spcAft>
          <a:spcPct val="0"/>
        </a:spcAft>
        <a:defRPr sz="4500" b="1">
          <a:solidFill>
            <a:srgbClr val="0071F4"/>
          </a:solidFill>
          <a:latin typeface="Corbel" panose="020B0503020204020204" pitchFamily="34" charset="0"/>
        </a:defRPr>
      </a:lvl6pPr>
      <a:lvl7pPr marL="914400" algn="l" rtl="0" fontAlgn="base">
        <a:spcBef>
          <a:spcPct val="0"/>
        </a:spcBef>
        <a:spcAft>
          <a:spcPct val="0"/>
        </a:spcAft>
        <a:defRPr sz="4500" b="1">
          <a:solidFill>
            <a:srgbClr val="0071F4"/>
          </a:solidFill>
          <a:latin typeface="Corbel" panose="020B0503020204020204" pitchFamily="34" charset="0"/>
        </a:defRPr>
      </a:lvl7pPr>
      <a:lvl8pPr marL="1371600" algn="l" rtl="0" fontAlgn="base">
        <a:spcBef>
          <a:spcPct val="0"/>
        </a:spcBef>
        <a:spcAft>
          <a:spcPct val="0"/>
        </a:spcAft>
        <a:defRPr sz="4500" b="1">
          <a:solidFill>
            <a:srgbClr val="0071F4"/>
          </a:solidFill>
          <a:latin typeface="Corbel" panose="020B0503020204020204" pitchFamily="34" charset="0"/>
        </a:defRPr>
      </a:lvl8pPr>
      <a:lvl9pPr marL="1828800" algn="l" rtl="0" fontAlgn="base">
        <a:spcBef>
          <a:spcPct val="0"/>
        </a:spcBef>
        <a:spcAft>
          <a:spcPct val="0"/>
        </a:spcAft>
        <a:defRPr sz="4500" b="1">
          <a:solidFill>
            <a:srgbClr val="0071F4"/>
          </a:solidFill>
          <a:latin typeface="Corbel" panose="020B0503020204020204"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0BD0D9"/>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10CF9B"/>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7CCA62"/>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43FC6-3E68-4FA8-A894-F7DE83C9C128}"/>
              </a:ext>
            </a:extLst>
          </p:cNvPr>
          <p:cNvSpPr>
            <a:spLocks noGrp="1"/>
          </p:cNvSpPr>
          <p:nvPr>
            <p:ph type="ctrTitle"/>
          </p:nvPr>
        </p:nvSpPr>
        <p:spPr/>
        <p:txBody>
          <a:bodyPr/>
          <a:lstStyle/>
          <a:p>
            <a:pPr eaLnBrk="1" fontAlgn="auto" hangingPunct="1">
              <a:spcAft>
                <a:spcPts val="0"/>
              </a:spcAft>
              <a:defRPr/>
            </a:pPr>
            <a:r>
              <a:rPr lang="en-US" dirty="0">
                <a:solidFill>
                  <a:schemeClr val="accent1">
                    <a:satMod val="150000"/>
                  </a:schemeClr>
                </a:solidFill>
              </a:rPr>
              <a:t>HUMAN ANATOMY</a:t>
            </a:r>
          </a:p>
        </p:txBody>
      </p:sp>
      <p:sp>
        <p:nvSpPr>
          <p:cNvPr id="10243" name="Subtitle 2">
            <a:extLst>
              <a:ext uri="{FF2B5EF4-FFF2-40B4-BE49-F238E27FC236}">
                <a16:creationId xmlns:a16="http://schemas.microsoft.com/office/drawing/2014/main" id="{88BC9975-B3E5-4EC8-BAD7-F156534E222B}"/>
              </a:ext>
            </a:extLst>
          </p:cNvPr>
          <p:cNvSpPr>
            <a:spLocks noGrp="1"/>
          </p:cNvSpPr>
          <p:nvPr>
            <p:ph type="subTitle" idx="1"/>
          </p:nvPr>
        </p:nvSpPr>
        <p:spPr>
          <a:xfrm>
            <a:off x="685800" y="1828800"/>
            <a:ext cx="8077200" cy="1500188"/>
          </a:xfrm>
        </p:spPr>
        <p:txBody>
          <a:bodyPr/>
          <a:lstStyle/>
          <a:p>
            <a:pPr eaLnBrk="1" hangingPunct="1"/>
            <a:r>
              <a:rPr lang="en-US" altLang="en-US"/>
              <a:t>Introduction </a:t>
            </a:r>
          </a:p>
          <a:p>
            <a:pPr eaLnBrk="1" hangingPunct="1"/>
            <a:r>
              <a:rPr lang="en-US" altLang="en-US"/>
              <a:t>By P.J. Okoth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DA81-8564-4506-862A-3FF95047BF82}"/>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Types / divisions of anatomy</a:t>
            </a:r>
          </a:p>
        </p:txBody>
      </p:sp>
      <p:sp>
        <p:nvSpPr>
          <p:cNvPr id="3" name="Content Placeholder 2">
            <a:extLst>
              <a:ext uri="{FF2B5EF4-FFF2-40B4-BE49-F238E27FC236}">
                <a16:creationId xmlns:a16="http://schemas.microsoft.com/office/drawing/2014/main" id="{CF3C5E0F-8AB5-4B21-84C9-67CD66F1CBE5}"/>
              </a:ext>
            </a:extLst>
          </p:cNvPr>
          <p:cNvSpPr>
            <a:spLocks noGrp="1"/>
          </p:cNvSpPr>
          <p:nvPr>
            <p:ph idx="1"/>
          </p:nvPr>
        </p:nvSpPr>
        <p:spPr/>
        <p:txBody>
          <a:bodyPr rtlCol="0">
            <a:normAutofit/>
          </a:bodyPr>
          <a:lstStyle/>
          <a:p>
            <a:pPr marL="118872" indent="0" eaLnBrk="1" fontAlgn="auto" hangingPunct="1">
              <a:spcBef>
                <a:spcPts val="0"/>
              </a:spcBef>
              <a:spcAft>
                <a:spcPts val="0"/>
              </a:spcAft>
              <a:buFont typeface="Wingdings 2"/>
              <a:buNone/>
              <a:defRPr/>
            </a:pPr>
            <a:endParaRPr lang="en-US" altLang="en-US" sz="2800" dirty="0"/>
          </a:p>
          <a:p>
            <a:pPr marL="438912" indent="-320040" eaLnBrk="1" fontAlgn="auto" hangingPunct="1">
              <a:lnSpc>
                <a:spcPct val="150000"/>
              </a:lnSpc>
              <a:spcBef>
                <a:spcPts val="0"/>
              </a:spcBef>
              <a:spcAft>
                <a:spcPts val="0"/>
              </a:spcAft>
              <a:buFont typeface="Wingdings 2"/>
              <a:buChar char=""/>
              <a:defRPr/>
            </a:pPr>
            <a:r>
              <a:rPr lang="en-US" altLang="en-US" sz="3600" dirty="0"/>
              <a:t>Gross Anatomy</a:t>
            </a:r>
          </a:p>
          <a:p>
            <a:pPr marL="438912" indent="-320040" eaLnBrk="1" fontAlgn="auto" hangingPunct="1">
              <a:lnSpc>
                <a:spcPct val="150000"/>
              </a:lnSpc>
              <a:spcBef>
                <a:spcPts val="0"/>
              </a:spcBef>
              <a:spcAft>
                <a:spcPts val="0"/>
              </a:spcAft>
              <a:buFont typeface="Wingdings 2"/>
              <a:buChar char=""/>
              <a:defRPr/>
            </a:pPr>
            <a:r>
              <a:rPr lang="en-US" altLang="en-US" sz="3600" dirty="0"/>
              <a:t>Microscopic Anatomy</a:t>
            </a:r>
          </a:p>
          <a:p>
            <a:pPr marL="438912" indent="-320040" eaLnBrk="1" fontAlgn="auto" hangingPunct="1">
              <a:lnSpc>
                <a:spcPct val="150000"/>
              </a:lnSpc>
              <a:spcBef>
                <a:spcPts val="0"/>
              </a:spcBef>
              <a:spcAft>
                <a:spcPts val="0"/>
              </a:spcAft>
              <a:buFont typeface="Wingdings 2"/>
              <a:buChar char=""/>
              <a:defRPr/>
            </a:pPr>
            <a:r>
              <a:rPr lang="en-US" altLang="en-US" sz="3600" dirty="0"/>
              <a:t>Developmental Anatomy</a:t>
            </a:r>
          </a:p>
          <a:p>
            <a:pPr marL="438912" indent="-320040" eaLnBrk="1" fontAlgn="auto" hangingPunct="1">
              <a:lnSpc>
                <a:spcPct val="150000"/>
              </a:lnSpc>
              <a:spcBef>
                <a:spcPts val="0"/>
              </a:spcBef>
              <a:spcAft>
                <a:spcPts val="0"/>
              </a:spcAft>
              <a:buFont typeface="Wingdings 2"/>
              <a:buChar char=""/>
              <a:defRPr/>
            </a:pPr>
            <a:r>
              <a:rPr lang="en-US" altLang="en-US" sz="3600" dirty="0"/>
              <a:t>Comparative Anatomy</a:t>
            </a:r>
            <a:endParaRPr lang="en-US" altLang="en-US" dirty="0"/>
          </a:p>
          <a:p>
            <a:pPr marL="438912" indent="-320040" eaLnBrk="1" fontAlgn="auto" hangingPunct="1">
              <a:spcBef>
                <a:spcPts val="0"/>
              </a:spcBef>
              <a:spcAft>
                <a:spcPts val="0"/>
              </a:spcAft>
              <a:buFont typeface="Wingdings 2"/>
              <a:buChar char=""/>
              <a:defRPr/>
            </a:pPr>
            <a:endParaRPr lang="en-US" dirty="0"/>
          </a:p>
        </p:txBody>
      </p:sp>
      <p:sp>
        <p:nvSpPr>
          <p:cNvPr id="4" name="Slide Number Placeholder 3">
            <a:extLst>
              <a:ext uri="{FF2B5EF4-FFF2-40B4-BE49-F238E27FC236}">
                <a16:creationId xmlns:a16="http://schemas.microsoft.com/office/drawing/2014/main" id="{91F95BAC-A9D5-4708-B406-BC839C512418}"/>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99C1F895-EF1D-4A3F-B37C-E6BA4C65705B}" type="slidenum">
              <a:rPr lang="en-US" altLang="en-US">
                <a:solidFill>
                  <a:srgbClr val="3F3F3F"/>
                </a:solidFill>
              </a:rPr>
              <a:pPr/>
              <a:t>10</a:t>
            </a:fld>
            <a:endParaRPr lang="en-US" altLang="en-US">
              <a:solidFill>
                <a:srgbClr val="3F3F3F"/>
              </a:solidFill>
            </a:endParaRPr>
          </a:p>
        </p:txBody>
      </p:sp>
      <p:sp>
        <p:nvSpPr>
          <p:cNvPr id="5" name="Footer Placeholder 4">
            <a:extLst>
              <a:ext uri="{FF2B5EF4-FFF2-40B4-BE49-F238E27FC236}">
                <a16:creationId xmlns:a16="http://schemas.microsoft.com/office/drawing/2014/main" id="{7B44ADA9-F246-4397-A694-CC888F8B98FC}"/>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1028">
            <a:extLst>
              <a:ext uri="{FF2B5EF4-FFF2-40B4-BE49-F238E27FC236}">
                <a16:creationId xmlns:a16="http://schemas.microsoft.com/office/drawing/2014/main" id="{DFDFCBB9-41E8-4233-BA19-939F1D6D5B6F}"/>
              </a:ext>
            </a:extLst>
          </p:cNvPr>
          <p:cNvSpPr>
            <a:spLocks noGrp="1" noChangeArrowheads="1"/>
          </p:cNvSpPr>
          <p:nvPr>
            <p:ph type="title"/>
          </p:nvPr>
        </p:nvSpPr>
        <p:spPr>
          <a:xfrm>
            <a:off x="457200" y="152400"/>
            <a:ext cx="8229600" cy="1251062"/>
          </a:xfrm>
        </p:spPr>
        <p:txBody>
          <a:bodyPr/>
          <a:lstStyle/>
          <a:p>
            <a:pPr eaLnBrk="1" fontAlgn="auto" hangingPunct="1">
              <a:spcAft>
                <a:spcPts val="0"/>
              </a:spcAft>
              <a:defRPr/>
            </a:pPr>
            <a:r>
              <a:rPr lang="en-US">
                <a:solidFill>
                  <a:schemeClr val="accent1">
                    <a:satMod val="150000"/>
                  </a:schemeClr>
                </a:solidFill>
              </a:rPr>
              <a:t>Divisions of Anatomy</a:t>
            </a:r>
          </a:p>
        </p:txBody>
      </p:sp>
      <p:sp>
        <p:nvSpPr>
          <p:cNvPr id="26629" name="Rectangle 1029">
            <a:extLst>
              <a:ext uri="{FF2B5EF4-FFF2-40B4-BE49-F238E27FC236}">
                <a16:creationId xmlns:a16="http://schemas.microsoft.com/office/drawing/2014/main" id="{E3F4BBCE-E094-42F6-9182-268CD012D838}"/>
              </a:ext>
            </a:extLst>
          </p:cNvPr>
          <p:cNvSpPr>
            <a:spLocks noGrp="1" noChangeArrowheads="1"/>
          </p:cNvSpPr>
          <p:nvPr>
            <p:ph type="body" sz="half" idx="1"/>
          </p:nvPr>
        </p:nvSpPr>
        <p:spPr>
          <a:xfrm>
            <a:off x="457200" y="1773238"/>
            <a:ext cx="4038600" cy="4624387"/>
          </a:xfrm>
        </p:spPr>
        <p:txBody>
          <a:bodyPr rtlCol="0">
            <a:normAutofit/>
          </a:bodyPr>
          <a:lstStyle/>
          <a:p>
            <a:pPr marL="118872" indent="0" eaLnBrk="1" fontAlgn="auto" hangingPunct="1">
              <a:spcBef>
                <a:spcPts val="0"/>
              </a:spcBef>
              <a:spcAft>
                <a:spcPts val="0"/>
              </a:spcAft>
              <a:buFont typeface="Wingdings 2"/>
              <a:buNone/>
              <a:defRPr/>
            </a:pPr>
            <a:r>
              <a:rPr lang="en-US" b="1" dirty="0"/>
              <a:t>Gross Anatomy</a:t>
            </a:r>
          </a:p>
          <a:p>
            <a:pPr marL="438912" indent="-320040" eaLnBrk="1" fontAlgn="auto" hangingPunct="1">
              <a:spcBef>
                <a:spcPts val="0"/>
              </a:spcBef>
              <a:spcAft>
                <a:spcPts val="0"/>
              </a:spcAft>
              <a:buFont typeface="Wingdings 2"/>
              <a:buChar char=""/>
              <a:defRPr/>
            </a:pPr>
            <a:r>
              <a:rPr lang="en-US" dirty="0"/>
              <a:t>Structures that can be seen with the eye</a:t>
            </a:r>
          </a:p>
          <a:p>
            <a:pPr marL="438912" indent="-320040" eaLnBrk="1" fontAlgn="auto" hangingPunct="1">
              <a:spcBef>
                <a:spcPts val="0"/>
              </a:spcBef>
              <a:spcAft>
                <a:spcPts val="0"/>
              </a:spcAft>
              <a:buFont typeface="Wingdings 2"/>
              <a:buChar char=""/>
              <a:defRPr/>
            </a:pPr>
            <a:r>
              <a:rPr lang="en-US" dirty="0"/>
              <a:t>Muscles, bones, various organs</a:t>
            </a:r>
          </a:p>
          <a:p>
            <a:pPr marL="438912" indent="-320040" eaLnBrk="1" fontAlgn="auto" hangingPunct="1">
              <a:spcBef>
                <a:spcPts val="0"/>
              </a:spcBef>
              <a:spcAft>
                <a:spcPts val="0"/>
              </a:spcAft>
              <a:buFont typeface="Wingdings 2"/>
              <a:buChar char=""/>
              <a:defRPr/>
            </a:pPr>
            <a:r>
              <a:rPr lang="en-US" dirty="0"/>
              <a:t>Can be regional or systemic</a:t>
            </a:r>
          </a:p>
        </p:txBody>
      </p:sp>
      <p:sp>
        <p:nvSpPr>
          <p:cNvPr id="26630" name="Rectangle 1030">
            <a:extLst>
              <a:ext uri="{FF2B5EF4-FFF2-40B4-BE49-F238E27FC236}">
                <a16:creationId xmlns:a16="http://schemas.microsoft.com/office/drawing/2014/main" id="{9728AF33-C97E-4CDF-B4CB-9303A9E0690A}"/>
              </a:ext>
            </a:extLst>
          </p:cNvPr>
          <p:cNvSpPr>
            <a:spLocks noGrp="1" noChangeArrowheads="1"/>
          </p:cNvSpPr>
          <p:nvPr>
            <p:ph type="body" sz="half" idx="2"/>
          </p:nvPr>
        </p:nvSpPr>
        <p:spPr>
          <a:xfrm>
            <a:off x="4648200" y="1773238"/>
            <a:ext cx="4038600" cy="4624387"/>
          </a:xfrm>
        </p:spPr>
        <p:txBody>
          <a:bodyPr rtlCol="0">
            <a:normAutofit/>
          </a:bodyPr>
          <a:lstStyle/>
          <a:p>
            <a:pPr marL="118872" indent="0" eaLnBrk="1" fontAlgn="auto" hangingPunct="1">
              <a:spcBef>
                <a:spcPts val="0"/>
              </a:spcBef>
              <a:spcAft>
                <a:spcPts val="0"/>
              </a:spcAft>
              <a:buFont typeface="Wingdings 2"/>
              <a:buNone/>
              <a:defRPr/>
            </a:pPr>
            <a:r>
              <a:rPr lang="en-US" b="1" dirty="0"/>
              <a:t>Microscopic Anatomy</a:t>
            </a:r>
          </a:p>
          <a:p>
            <a:pPr marL="438912" indent="-320040" eaLnBrk="1" fontAlgn="auto" hangingPunct="1">
              <a:spcBef>
                <a:spcPts val="0"/>
              </a:spcBef>
              <a:spcAft>
                <a:spcPts val="0"/>
              </a:spcAft>
              <a:buFont typeface="Wingdings 2"/>
              <a:buChar char=""/>
              <a:defRPr/>
            </a:pPr>
            <a:r>
              <a:rPr lang="en-US" dirty="0"/>
              <a:t>Structures that cannot be seen with the eye</a:t>
            </a:r>
          </a:p>
          <a:p>
            <a:pPr marL="438912" indent="-320040" eaLnBrk="1" fontAlgn="auto" hangingPunct="1">
              <a:spcBef>
                <a:spcPts val="0"/>
              </a:spcBef>
              <a:spcAft>
                <a:spcPts val="0"/>
              </a:spcAft>
              <a:buFont typeface="Wingdings 2"/>
              <a:buChar char=""/>
              <a:defRPr/>
            </a:pPr>
            <a:r>
              <a:rPr lang="en-US" dirty="0"/>
              <a:t>Need to use a microscope</a:t>
            </a:r>
          </a:p>
          <a:p>
            <a:pPr marL="438912" indent="-320040" eaLnBrk="1" fontAlgn="auto" hangingPunct="1">
              <a:spcBef>
                <a:spcPts val="0"/>
              </a:spcBef>
              <a:spcAft>
                <a:spcPts val="0"/>
              </a:spcAft>
              <a:buFont typeface="Wingdings 2"/>
              <a:buChar char=""/>
              <a:defRPr/>
            </a:pPr>
            <a:r>
              <a:rPr lang="en-US" dirty="0"/>
              <a:t>Cytology = study of cells</a:t>
            </a:r>
          </a:p>
          <a:p>
            <a:pPr marL="438912" indent="-320040" eaLnBrk="1" fontAlgn="auto" hangingPunct="1">
              <a:spcBef>
                <a:spcPts val="0"/>
              </a:spcBef>
              <a:spcAft>
                <a:spcPts val="0"/>
              </a:spcAft>
              <a:buFont typeface="Wingdings 2"/>
              <a:buChar char=""/>
              <a:defRPr/>
            </a:pPr>
            <a:r>
              <a:rPr lang="en-US" dirty="0"/>
              <a:t>Histology = study of tissues</a:t>
            </a:r>
          </a:p>
        </p:txBody>
      </p:sp>
      <p:sp>
        <p:nvSpPr>
          <p:cNvPr id="2" name="Footer Placeholder 1">
            <a:extLst>
              <a:ext uri="{FF2B5EF4-FFF2-40B4-BE49-F238E27FC236}">
                <a16:creationId xmlns:a16="http://schemas.microsoft.com/office/drawing/2014/main" id="{9E9994A6-1340-4838-847D-E99E45D3A7ED}"/>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BD192032-E7F7-422B-AA0D-2ABC6AE26DCE}"/>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127D7A6C-CFF6-4981-89C9-D94E311EBF2B}" type="slidenum">
              <a:rPr lang="en-US" altLang="en-US">
                <a:solidFill>
                  <a:srgbClr val="3F3F3F"/>
                </a:solidFill>
              </a:rPr>
              <a:pPr/>
              <a:t>11</a:t>
            </a:fld>
            <a:endParaRPr lang="en-US" altLang="en-US">
              <a:solidFill>
                <a:srgbClr val="3F3F3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randombar(horizontal)">
                                      <p:cBhvr>
                                        <p:cTn id="7" dur="600">
                                          <p:stCondLst>
                                            <p:cond delay="0"/>
                                          </p:stCondLst>
                                        </p:cTn>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6629">
                                            <p:txEl>
                                              <p:pRg st="0" end="0"/>
                                            </p:txEl>
                                          </p:spTgt>
                                        </p:tgtEl>
                                        <p:attrNameLst>
                                          <p:attrName>style.visibility</p:attrName>
                                        </p:attrNameLst>
                                      </p:cBhvr>
                                      <p:to>
                                        <p:strVal val="visible"/>
                                      </p:to>
                                    </p:set>
                                    <p:animEffect transition="in" filter="randombar(horizontal)">
                                      <p:cBhvr>
                                        <p:cTn id="12" dur="500"/>
                                        <p:tgtEl>
                                          <p:spTgt spid="2662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6629">
                                            <p:txEl>
                                              <p:pRg st="1" end="1"/>
                                            </p:txEl>
                                          </p:spTgt>
                                        </p:tgtEl>
                                        <p:attrNameLst>
                                          <p:attrName>style.visibility</p:attrName>
                                        </p:attrNameLst>
                                      </p:cBhvr>
                                      <p:to>
                                        <p:strVal val="visible"/>
                                      </p:to>
                                    </p:set>
                                    <p:animEffect transition="in" filter="randombar(horizontal)">
                                      <p:cBhvr>
                                        <p:cTn id="17" dur="500"/>
                                        <p:tgtEl>
                                          <p:spTgt spid="2662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6629">
                                            <p:txEl>
                                              <p:pRg st="2" end="2"/>
                                            </p:txEl>
                                          </p:spTgt>
                                        </p:tgtEl>
                                        <p:attrNameLst>
                                          <p:attrName>style.visibility</p:attrName>
                                        </p:attrNameLst>
                                      </p:cBhvr>
                                      <p:to>
                                        <p:strVal val="visible"/>
                                      </p:to>
                                    </p:set>
                                    <p:animEffect transition="in" filter="randombar(horizontal)">
                                      <p:cBhvr>
                                        <p:cTn id="22" dur="500"/>
                                        <p:tgtEl>
                                          <p:spTgt spid="2662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6629">
                                            <p:txEl>
                                              <p:pRg st="3" end="3"/>
                                            </p:txEl>
                                          </p:spTgt>
                                        </p:tgtEl>
                                        <p:attrNameLst>
                                          <p:attrName>style.visibility</p:attrName>
                                        </p:attrNameLst>
                                      </p:cBhvr>
                                      <p:to>
                                        <p:strVal val="visible"/>
                                      </p:to>
                                    </p:set>
                                    <p:animEffect transition="in" filter="randombar(horizontal)">
                                      <p:cBhvr>
                                        <p:cTn id="27" dur="500"/>
                                        <p:tgtEl>
                                          <p:spTgt spid="2662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6630">
                                            <p:txEl>
                                              <p:pRg st="0" end="0"/>
                                            </p:txEl>
                                          </p:spTgt>
                                        </p:tgtEl>
                                        <p:attrNameLst>
                                          <p:attrName>style.visibility</p:attrName>
                                        </p:attrNameLst>
                                      </p:cBhvr>
                                      <p:to>
                                        <p:strVal val="visible"/>
                                      </p:to>
                                    </p:set>
                                    <p:animEffect transition="in" filter="randombar(horizontal)">
                                      <p:cBhvr>
                                        <p:cTn id="32" dur="500"/>
                                        <p:tgtEl>
                                          <p:spTgt spid="26630">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6630">
                                            <p:txEl>
                                              <p:pRg st="1" end="1"/>
                                            </p:txEl>
                                          </p:spTgt>
                                        </p:tgtEl>
                                        <p:attrNameLst>
                                          <p:attrName>style.visibility</p:attrName>
                                        </p:attrNameLst>
                                      </p:cBhvr>
                                      <p:to>
                                        <p:strVal val="visible"/>
                                      </p:to>
                                    </p:set>
                                    <p:animEffect transition="in" filter="randombar(horizontal)">
                                      <p:cBhvr>
                                        <p:cTn id="37" dur="500"/>
                                        <p:tgtEl>
                                          <p:spTgt spid="26630">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6630">
                                            <p:txEl>
                                              <p:pRg st="2" end="2"/>
                                            </p:txEl>
                                          </p:spTgt>
                                        </p:tgtEl>
                                        <p:attrNameLst>
                                          <p:attrName>style.visibility</p:attrName>
                                        </p:attrNameLst>
                                      </p:cBhvr>
                                      <p:to>
                                        <p:strVal val="visible"/>
                                      </p:to>
                                    </p:set>
                                    <p:animEffect transition="in" filter="randombar(horizontal)">
                                      <p:cBhvr>
                                        <p:cTn id="42" dur="500"/>
                                        <p:tgtEl>
                                          <p:spTgt spid="26630">
                                            <p:txEl>
                                              <p:pRg st="2" end="2"/>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6630">
                                            <p:txEl>
                                              <p:pRg st="3" end="3"/>
                                            </p:txEl>
                                          </p:spTgt>
                                        </p:tgtEl>
                                        <p:attrNameLst>
                                          <p:attrName>style.visibility</p:attrName>
                                        </p:attrNameLst>
                                      </p:cBhvr>
                                      <p:to>
                                        <p:strVal val="visible"/>
                                      </p:to>
                                    </p:set>
                                    <p:animEffect transition="in" filter="randombar(horizontal)">
                                      <p:cBhvr>
                                        <p:cTn id="47" dur="500"/>
                                        <p:tgtEl>
                                          <p:spTgt spid="26630">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6630">
                                            <p:txEl>
                                              <p:pRg st="4" end="4"/>
                                            </p:txEl>
                                          </p:spTgt>
                                        </p:tgtEl>
                                        <p:attrNameLst>
                                          <p:attrName>style.visibility</p:attrName>
                                        </p:attrNameLst>
                                      </p:cBhvr>
                                      <p:to>
                                        <p:strVal val="visible"/>
                                      </p:to>
                                    </p:set>
                                    <p:animEffect transition="in" filter="randombar(horizontal)">
                                      <p:cBhvr>
                                        <p:cTn id="52" dur="500"/>
                                        <p:tgtEl>
                                          <p:spTgt spid="266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p:bldP spid="2663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4445A5DA-943D-4B3F-8019-4F011D00FD97}"/>
              </a:ext>
            </a:extLst>
          </p:cNvPr>
          <p:cNvSpPr>
            <a:spLocks noGrp="1" noChangeArrowheads="1"/>
          </p:cNvSpPr>
          <p:nvPr>
            <p:ph type="title"/>
          </p:nvPr>
        </p:nvSpPr>
        <p:spPr/>
        <p:txBody>
          <a:bodyPr/>
          <a:lstStyle/>
          <a:p>
            <a:pPr eaLnBrk="1" fontAlgn="auto" hangingPunct="1">
              <a:spcAft>
                <a:spcPts val="0"/>
              </a:spcAft>
              <a:defRPr/>
            </a:pPr>
            <a:r>
              <a:rPr lang="en-US" altLang="en-US">
                <a:solidFill>
                  <a:schemeClr val="accent1">
                    <a:satMod val="150000"/>
                  </a:schemeClr>
                </a:solidFill>
              </a:rPr>
              <a:t>Developmental Anatomy</a:t>
            </a:r>
          </a:p>
        </p:txBody>
      </p:sp>
      <p:sp>
        <p:nvSpPr>
          <p:cNvPr id="99331" name="Rectangle 3">
            <a:extLst>
              <a:ext uri="{FF2B5EF4-FFF2-40B4-BE49-F238E27FC236}">
                <a16:creationId xmlns:a16="http://schemas.microsoft.com/office/drawing/2014/main" id="{4042EEF1-7E2E-4A5A-80A3-1BB62FC469B8}"/>
              </a:ext>
            </a:extLst>
          </p:cNvPr>
          <p:cNvSpPr>
            <a:spLocks noGrp="1" noChangeArrowheads="1"/>
          </p:cNvSpPr>
          <p:nvPr>
            <p:ph type="body" idx="1"/>
          </p:nvPr>
        </p:nvSpPr>
        <p:spPr>
          <a:xfrm>
            <a:off x="457200" y="1600200"/>
            <a:ext cx="8382000" cy="4800600"/>
          </a:xfrm>
        </p:spPr>
        <p:txBody>
          <a:bodyPr rtlCol="0">
            <a:normAutofit fontScale="92500"/>
          </a:bodyPr>
          <a:lstStyle/>
          <a:p>
            <a:pPr marL="438912" indent="-320040" eaLnBrk="1" fontAlgn="auto" hangingPunct="1">
              <a:spcBef>
                <a:spcPts val="0"/>
              </a:spcBef>
              <a:spcAft>
                <a:spcPts val="0"/>
              </a:spcAft>
              <a:buFont typeface="Wingdings 2"/>
              <a:buChar char=""/>
              <a:defRPr/>
            </a:pPr>
            <a:r>
              <a:rPr lang="en-US" altLang="en-US" sz="3600" dirty="0"/>
              <a:t>Definition:</a:t>
            </a:r>
          </a:p>
          <a:p>
            <a:pPr marL="731520" lvl="1" indent="-274320" eaLnBrk="1" fontAlgn="auto" hangingPunct="1">
              <a:spcAft>
                <a:spcPts val="0"/>
              </a:spcAft>
              <a:buFont typeface="Wingdings"/>
              <a:buChar char=""/>
              <a:defRPr/>
            </a:pPr>
            <a:r>
              <a:rPr lang="en-US" altLang="en-US" sz="3200" dirty="0"/>
              <a:t>The study of anatomical changes in a life cycle</a:t>
            </a:r>
          </a:p>
          <a:p>
            <a:pPr marL="438912" indent="-320040" eaLnBrk="1" fontAlgn="auto" hangingPunct="1">
              <a:spcBef>
                <a:spcPts val="0"/>
              </a:spcBef>
              <a:spcAft>
                <a:spcPts val="0"/>
              </a:spcAft>
              <a:buFont typeface="Wingdings 2"/>
              <a:buChar char=""/>
              <a:defRPr/>
            </a:pPr>
            <a:r>
              <a:rPr lang="en-US" altLang="en-US" sz="3600" dirty="0"/>
              <a:t>Kinds:</a:t>
            </a:r>
          </a:p>
          <a:p>
            <a:pPr marL="731520" lvl="1" indent="-274320" eaLnBrk="1" fontAlgn="auto" hangingPunct="1">
              <a:spcAft>
                <a:spcPts val="0"/>
              </a:spcAft>
              <a:buFont typeface="Wingdings"/>
              <a:buChar char=""/>
              <a:defRPr/>
            </a:pPr>
            <a:r>
              <a:rPr lang="en-US" altLang="en-US" sz="3200" dirty="0">
                <a:solidFill>
                  <a:srgbClr val="990033"/>
                </a:solidFill>
              </a:rPr>
              <a:t>Embryology</a:t>
            </a:r>
            <a:r>
              <a:rPr lang="en-US" altLang="en-US" sz="3200" dirty="0"/>
              <a:t>: </a:t>
            </a:r>
          </a:p>
          <a:p>
            <a:pPr marL="996696" lvl="2" eaLnBrk="1" fontAlgn="auto" hangingPunct="1">
              <a:spcAft>
                <a:spcPts val="0"/>
              </a:spcAft>
              <a:buClr>
                <a:schemeClr val="accent3"/>
              </a:buClr>
              <a:buFont typeface="Arial"/>
              <a:buChar char="▪"/>
              <a:defRPr/>
            </a:pPr>
            <a:r>
              <a:rPr lang="en-US" altLang="en-US" sz="2800" dirty="0"/>
              <a:t>The study of prenatal development</a:t>
            </a:r>
          </a:p>
          <a:p>
            <a:pPr marL="731520" lvl="1" indent="-274320" eaLnBrk="1" fontAlgn="auto" hangingPunct="1">
              <a:spcAft>
                <a:spcPts val="0"/>
              </a:spcAft>
              <a:buFont typeface="Wingdings"/>
              <a:buChar char=""/>
              <a:defRPr/>
            </a:pPr>
            <a:r>
              <a:rPr lang="en-US" altLang="en-US" sz="3200" dirty="0">
                <a:solidFill>
                  <a:srgbClr val="990033"/>
                </a:solidFill>
              </a:rPr>
              <a:t>Postnatal development</a:t>
            </a:r>
            <a:r>
              <a:rPr lang="en-US" altLang="en-US" sz="3200" dirty="0"/>
              <a:t>:</a:t>
            </a:r>
          </a:p>
          <a:p>
            <a:pPr marL="996696" lvl="2" eaLnBrk="1" fontAlgn="auto" hangingPunct="1">
              <a:spcAft>
                <a:spcPts val="0"/>
              </a:spcAft>
              <a:buClr>
                <a:schemeClr val="accent3"/>
              </a:buClr>
              <a:buFont typeface="Arial"/>
              <a:buChar char="▪"/>
              <a:defRPr/>
            </a:pPr>
            <a:r>
              <a:rPr lang="en-US" altLang="en-US" sz="2800" dirty="0"/>
              <a:t>The study of structures after birth</a:t>
            </a:r>
          </a:p>
          <a:p>
            <a:pPr marL="731520" lvl="1" indent="-274320" eaLnBrk="1" fontAlgn="auto" hangingPunct="1">
              <a:spcAft>
                <a:spcPts val="0"/>
              </a:spcAft>
              <a:buFont typeface="Wingdings"/>
              <a:buChar char=""/>
              <a:defRPr/>
            </a:pPr>
            <a:r>
              <a:rPr lang="en-US" altLang="en-US" sz="3200" dirty="0">
                <a:solidFill>
                  <a:srgbClr val="990033"/>
                </a:solidFill>
              </a:rPr>
              <a:t>Ontogeny:</a:t>
            </a:r>
          </a:p>
          <a:p>
            <a:pPr marL="996696" lvl="2" eaLnBrk="1" fontAlgn="auto" hangingPunct="1">
              <a:spcAft>
                <a:spcPts val="0"/>
              </a:spcAft>
              <a:buClr>
                <a:schemeClr val="accent3"/>
              </a:buClr>
              <a:buFont typeface="Arial"/>
              <a:buChar char="▪"/>
              <a:defRPr/>
            </a:pPr>
            <a:r>
              <a:rPr lang="en-US" altLang="en-US" sz="2800" dirty="0"/>
              <a:t>Total development of an individual</a:t>
            </a:r>
            <a:endParaRPr lang="en-US" altLang="en-US" sz="2000" dirty="0"/>
          </a:p>
        </p:txBody>
      </p:sp>
      <p:sp>
        <p:nvSpPr>
          <p:cNvPr id="2" name="Footer Placeholder 1">
            <a:extLst>
              <a:ext uri="{FF2B5EF4-FFF2-40B4-BE49-F238E27FC236}">
                <a16:creationId xmlns:a16="http://schemas.microsoft.com/office/drawing/2014/main" id="{8911DEFC-B3B2-477A-B29F-5C40588464D8}"/>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A00572B5-6160-4D8E-AD71-E9F55BD0FED0}"/>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FAD68E7E-B0B8-48D7-94C6-1F713DD73539}" type="slidenum">
              <a:rPr lang="en-US" altLang="en-US">
                <a:solidFill>
                  <a:srgbClr val="3F3F3F"/>
                </a:solidFill>
              </a:rPr>
              <a:pPr/>
              <a:t>12</a:t>
            </a:fld>
            <a:endParaRPr lang="en-US" altLang="en-US">
              <a:solidFill>
                <a:srgbClr val="3F3F3F"/>
              </a:solidFill>
            </a:endParaRPr>
          </a:p>
        </p:txBody>
      </p:sp>
    </p:spTree>
  </p:cSld>
  <p:clrMapOvr>
    <a:masterClrMapping/>
  </p:clrMapOvr>
  <p:transition>
    <p:blind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56F62112-A9C4-487B-B1E1-9B77EFA176FA}"/>
              </a:ext>
            </a:extLst>
          </p:cNvPr>
          <p:cNvSpPr>
            <a:spLocks noGrp="1" noChangeArrowheads="1"/>
          </p:cNvSpPr>
          <p:nvPr>
            <p:ph type="title"/>
          </p:nvPr>
        </p:nvSpPr>
        <p:spPr/>
        <p:txBody>
          <a:bodyPr/>
          <a:lstStyle/>
          <a:p>
            <a:pPr eaLnBrk="1" fontAlgn="auto" hangingPunct="1">
              <a:spcAft>
                <a:spcPts val="0"/>
              </a:spcAft>
              <a:defRPr/>
            </a:pPr>
            <a:r>
              <a:rPr lang="en-US" altLang="en-US">
                <a:solidFill>
                  <a:schemeClr val="accent1">
                    <a:satMod val="150000"/>
                  </a:schemeClr>
                </a:solidFill>
              </a:rPr>
              <a:t>Comparative Anatomy</a:t>
            </a:r>
          </a:p>
        </p:txBody>
      </p:sp>
      <p:sp>
        <p:nvSpPr>
          <p:cNvPr id="23555" name="Rectangle 3">
            <a:extLst>
              <a:ext uri="{FF2B5EF4-FFF2-40B4-BE49-F238E27FC236}">
                <a16:creationId xmlns:a16="http://schemas.microsoft.com/office/drawing/2014/main" id="{DD76F510-6C97-451D-8897-9DC84B7BB367}"/>
              </a:ext>
            </a:extLst>
          </p:cNvPr>
          <p:cNvSpPr>
            <a:spLocks noGrp="1" noChangeArrowheads="1"/>
          </p:cNvSpPr>
          <p:nvPr>
            <p:ph type="body" idx="1"/>
          </p:nvPr>
        </p:nvSpPr>
        <p:spPr/>
        <p:txBody>
          <a:bodyPr/>
          <a:lstStyle/>
          <a:p>
            <a:pPr eaLnBrk="1" hangingPunct="1"/>
            <a:r>
              <a:rPr lang="en-US" altLang="en-US"/>
              <a:t>Definition:</a:t>
            </a:r>
          </a:p>
          <a:p>
            <a:pPr lvl="1" eaLnBrk="1" hangingPunct="1"/>
            <a:r>
              <a:rPr lang="en-US" altLang="en-US"/>
              <a:t>Comparison of structures between organisms</a:t>
            </a:r>
          </a:p>
          <a:p>
            <a:pPr eaLnBrk="1" hangingPunct="1"/>
            <a:r>
              <a:rPr lang="en-US" altLang="en-US"/>
              <a:t>Kinds:</a:t>
            </a:r>
          </a:p>
          <a:p>
            <a:pPr lvl="1" eaLnBrk="1" hangingPunct="1"/>
            <a:r>
              <a:rPr lang="en-US" altLang="en-US">
                <a:solidFill>
                  <a:srgbClr val="990033"/>
                </a:solidFill>
              </a:rPr>
              <a:t>Vertebrate</a:t>
            </a:r>
            <a:r>
              <a:rPr lang="en-US" altLang="en-US"/>
              <a:t>: </a:t>
            </a:r>
          </a:p>
          <a:p>
            <a:pPr lvl="2" eaLnBrk="1" hangingPunct="1"/>
            <a:r>
              <a:rPr lang="en-US" altLang="en-US"/>
              <a:t>Comparison of structures among the vertebrate classes</a:t>
            </a:r>
          </a:p>
          <a:p>
            <a:pPr lvl="1" eaLnBrk="1" hangingPunct="1"/>
            <a:r>
              <a:rPr lang="en-US" altLang="en-US">
                <a:solidFill>
                  <a:srgbClr val="990033"/>
                </a:solidFill>
              </a:rPr>
              <a:t>Phylogeny</a:t>
            </a:r>
            <a:r>
              <a:rPr lang="en-US" altLang="en-US"/>
              <a:t>:</a:t>
            </a:r>
          </a:p>
          <a:p>
            <a:pPr lvl="2" eaLnBrk="1" hangingPunct="1"/>
            <a:r>
              <a:rPr lang="en-US" altLang="en-US"/>
              <a:t>The study of phyla, and their relationships</a:t>
            </a:r>
          </a:p>
          <a:p>
            <a:pPr eaLnBrk="1" hangingPunct="1"/>
            <a:endParaRPr lang="en-US" altLang="en-US"/>
          </a:p>
        </p:txBody>
      </p:sp>
      <p:sp>
        <p:nvSpPr>
          <p:cNvPr id="2" name="Footer Placeholder 1">
            <a:extLst>
              <a:ext uri="{FF2B5EF4-FFF2-40B4-BE49-F238E27FC236}">
                <a16:creationId xmlns:a16="http://schemas.microsoft.com/office/drawing/2014/main" id="{FAF626B8-616A-46FD-8741-924C2C841A7E}"/>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E86C497D-CB77-488A-A64A-B4270D2C4016}"/>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6A783BE8-E652-4ADD-870B-9A762AA944E3}" type="slidenum">
              <a:rPr lang="en-US" altLang="en-US">
                <a:solidFill>
                  <a:srgbClr val="3F3F3F"/>
                </a:solidFill>
              </a:rPr>
              <a:pPr/>
              <a:t>13</a:t>
            </a:fld>
            <a:endParaRPr lang="en-US" altLang="en-US">
              <a:solidFill>
                <a:srgbClr val="3F3F3F"/>
              </a:solidFill>
            </a:endParaRPr>
          </a:p>
        </p:txBody>
      </p:sp>
    </p:spTree>
  </p:cSld>
  <p:clrMapOvr>
    <a:masterClrMapping/>
  </p:clrMapOvr>
  <p:transition>
    <p:blinds dir="vert"/>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026">
            <a:extLst>
              <a:ext uri="{FF2B5EF4-FFF2-40B4-BE49-F238E27FC236}">
                <a16:creationId xmlns:a16="http://schemas.microsoft.com/office/drawing/2014/main" id="{2E80F2E4-249F-4D02-AF91-4844DBF5337A}"/>
              </a:ext>
            </a:extLst>
          </p:cNvPr>
          <p:cNvSpPr>
            <a:spLocks noGrp="1" noChangeArrowheads="1"/>
          </p:cNvSpPr>
          <p:nvPr>
            <p:ph type="title"/>
          </p:nvPr>
        </p:nvSpPr>
        <p:spPr/>
        <p:txBody>
          <a:bodyPr/>
          <a:lstStyle/>
          <a:p>
            <a:pPr eaLnBrk="1" fontAlgn="auto" hangingPunct="1">
              <a:spcAft>
                <a:spcPts val="0"/>
              </a:spcAft>
              <a:defRPr/>
            </a:pPr>
            <a:r>
              <a:rPr lang="en-US">
                <a:solidFill>
                  <a:schemeClr val="accent1">
                    <a:satMod val="150000"/>
                  </a:schemeClr>
                </a:solidFill>
              </a:rPr>
              <a:t>Ways to Study Anatomy</a:t>
            </a:r>
          </a:p>
        </p:txBody>
      </p:sp>
      <p:sp>
        <p:nvSpPr>
          <p:cNvPr id="25603" name="Rectangle 1027">
            <a:extLst>
              <a:ext uri="{FF2B5EF4-FFF2-40B4-BE49-F238E27FC236}">
                <a16:creationId xmlns:a16="http://schemas.microsoft.com/office/drawing/2014/main" id="{45DC2017-83AB-4D3C-B21F-2B5A37717173}"/>
              </a:ext>
            </a:extLst>
          </p:cNvPr>
          <p:cNvSpPr>
            <a:spLocks noGrp="1" noChangeArrowheads="1"/>
          </p:cNvSpPr>
          <p:nvPr>
            <p:ph type="body" idx="1"/>
          </p:nvPr>
        </p:nvSpPr>
        <p:spPr/>
        <p:txBody>
          <a:bodyPr/>
          <a:lstStyle/>
          <a:p>
            <a:pPr eaLnBrk="1" hangingPunct="1"/>
            <a:r>
              <a:rPr lang="en-US" altLang="en-US"/>
              <a:t>Regional Anatomy – study one region of the body at a time and learn everything about the region</a:t>
            </a:r>
          </a:p>
          <a:p>
            <a:pPr eaLnBrk="1" hangingPunct="1"/>
            <a:endParaRPr lang="en-US" altLang="en-US"/>
          </a:p>
          <a:p>
            <a:pPr eaLnBrk="1" hangingPunct="1"/>
            <a:r>
              <a:rPr lang="en-US" altLang="en-US"/>
              <a:t>Systemic Anatomy – study one body system at a time.  This is the approach we will use in this course</a:t>
            </a:r>
          </a:p>
        </p:txBody>
      </p:sp>
      <p:sp>
        <p:nvSpPr>
          <p:cNvPr id="2" name="Footer Placeholder 1">
            <a:extLst>
              <a:ext uri="{FF2B5EF4-FFF2-40B4-BE49-F238E27FC236}">
                <a16:creationId xmlns:a16="http://schemas.microsoft.com/office/drawing/2014/main" id="{E701A8B0-7144-48A9-81DA-76074830A887}"/>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EBBF1D2B-C454-4F21-90ED-593385D4F74E}"/>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1B31F3CB-E18E-44DD-A993-A6FDA3549CA1}" type="slidenum">
              <a:rPr lang="en-US" altLang="en-US">
                <a:solidFill>
                  <a:srgbClr val="3F3F3F"/>
                </a:solidFill>
              </a:rPr>
              <a:pPr/>
              <a:t>14</a:t>
            </a:fld>
            <a:endParaRPr lang="en-US" altLang="en-US">
              <a:solidFill>
                <a:srgbClr val="3F3F3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20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E609A-591F-4E29-801F-673618BE0CAB}"/>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Anatomical Terminology</a:t>
            </a:r>
          </a:p>
        </p:txBody>
      </p:sp>
      <p:sp>
        <p:nvSpPr>
          <p:cNvPr id="26627" name="Text Placeholder 2">
            <a:extLst>
              <a:ext uri="{FF2B5EF4-FFF2-40B4-BE49-F238E27FC236}">
                <a16:creationId xmlns:a16="http://schemas.microsoft.com/office/drawing/2014/main" id="{15188622-7DFF-4F0F-BAFD-FDDFFB22BFD8}"/>
              </a:ext>
            </a:extLst>
          </p:cNvPr>
          <p:cNvSpPr>
            <a:spLocks noGrp="1"/>
          </p:cNvSpPr>
          <p:nvPr>
            <p:ph type="body" idx="1"/>
          </p:nvPr>
        </p:nvSpPr>
        <p:spPr>
          <a:xfrm>
            <a:off x="741363" y="1828800"/>
            <a:ext cx="8021637" cy="685800"/>
          </a:xfrm>
        </p:spPr>
        <p:txBody>
          <a:bodyPr/>
          <a:lstStyle/>
          <a:p>
            <a:pPr eaLnBrk="1" hangingPunct="1"/>
            <a:r>
              <a:rPr lang="en-US" altLang="en-US"/>
              <a:t>Definitions </a:t>
            </a:r>
          </a:p>
        </p:txBody>
      </p:sp>
      <p:sp>
        <p:nvSpPr>
          <p:cNvPr id="4" name="Slide Number Placeholder 3">
            <a:extLst>
              <a:ext uri="{FF2B5EF4-FFF2-40B4-BE49-F238E27FC236}">
                <a16:creationId xmlns:a16="http://schemas.microsoft.com/office/drawing/2014/main" id="{CE27834C-72E0-45A3-91A7-27F7DAB8F1E4}"/>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3D5C1925-27BE-4E38-8D34-F0BF4BF407A6}" type="slidenum">
              <a:rPr lang="en-US" altLang="en-US">
                <a:solidFill>
                  <a:srgbClr val="FFFFFF"/>
                </a:solidFill>
              </a:rPr>
              <a:pPr/>
              <a:t>15</a:t>
            </a:fld>
            <a:endParaRPr lang="en-US" altLang="en-US">
              <a:solidFill>
                <a:srgbClr val="FFFFFF"/>
              </a:solidFill>
            </a:endParaRPr>
          </a:p>
        </p:txBody>
      </p:sp>
      <p:sp>
        <p:nvSpPr>
          <p:cNvPr id="5" name="Footer Placeholder 4">
            <a:extLst>
              <a:ext uri="{FF2B5EF4-FFF2-40B4-BE49-F238E27FC236}">
                <a16:creationId xmlns:a16="http://schemas.microsoft.com/office/drawing/2014/main" id="{42E5A6F1-2B82-4A28-94E6-88E3C9BD33B7}"/>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45C5B-1998-4AAC-B436-E110D97554E2}"/>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Anatomical position</a:t>
            </a:r>
          </a:p>
        </p:txBody>
      </p:sp>
      <p:sp>
        <p:nvSpPr>
          <p:cNvPr id="3" name="Content Placeholder 2">
            <a:extLst>
              <a:ext uri="{FF2B5EF4-FFF2-40B4-BE49-F238E27FC236}">
                <a16:creationId xmlns:a16="http://schemas.microsoft.com/office/drawing/2014/main" id="{4D31F516-58EA-4D51-B863-8074DA0F443D}"/>
              </a:ext>
            </a:extLst>
          </p:cNvPr>
          <p:cNvSpPr>
            <a:spLocks noGrp="1"/>
          </p:cNvSpPr>
          <p:nvPr>
            <p:ph idx="1"/>
          </p:nvPr>
        </p:nvSpPr>
        <p:spPr>
          <a:xfrm>
            <a:off x="457200" y="1524000"/>
            <a:ext cx="8382000" cy="4876800"/>
          </a:xfrm>
        </p:spPr>
        <p:txBody>
          <a:bodyPr rtlCol="0">
            <a:normAutofit fontScale="92500" lnSpcReduction="10000"/>
          </a:bodyPr>
          <a:lstStyle/>
          <a:p>
            <a:pPr marL="438912" indent="-320040" eaLnBrk="1" fontAlgn="auto" hangingPunct="1">
              <a:spcBef>
                <a:spcPts val="0"/>
              </a:spcBef>
              <a:spcAft>
                <a:spcPts val="0"/>
              </a:spcAft>
              <a:buFont typeface="Wingdings 2"/>
              <a:buChar char=""/>
              <a:defRPr/>
            </a:pPr>
            <a:r>
              <a:rPr lang="en-US" dirty="0"/>
              <a:t>All anatomical descriptions are expressed in relation to the anatomical position.</a:t>
            </a:r>
          </a:p>
          <a:p>
            <a:pPr marL="438912" indent="-320040" eaLnBrk="1" fontAlgn="auto" hangingPunct="1">
              <a:spcBef>
                <a:spcPts val="0"/>
              </a:spcBef>
              <a:spcAft>
                <a:spcPts val="0"/>
              </a:spcAft>
              <a:buFont typeface="Wingdings 2"/>
              <a:buChar char=""/>
              <a:defRPr/>
            </a:pPr>
            <a:r>
              <a:rPr lang="en-US" dirty="0"/>
              <a:t>The </a:t>
            </a:r>
            <a:r>
              <a:rPr lang="en-US" b="1" dirty="0"/>
              <a:t>anatomical position</a:t>
            </a:r>
            <a:r>
              <a:rPr lang="en-US" dirty="0"/>
              <a:t> refers to a person as if he were standing erect, with:</a:t>
            </a:r>
          </a:p>
          <a:p>
            <a:pPr marL="731520" lvl="1" indent="-274320" eaLnBrk="1" fontAlgn="auto" hangingPunct="1">
              <a:spcAft>
                <a:spcPts val="0"/>
              </a:spcAft>
              <a:buFont typeface="Wingdings"/>
              <a:buChar char=""/>
              <a:defRPr/>
            </a:pPr>
            <a:r>
              <a:rPr lang="en-US" dirty="0"/>
              <a:t>Head, eyes, and toes directed anteriorly (forward)</a:t>
            </a:r>
          </a:p>
          <a:p>
            <a:pPr marL="731520" lvl="1" indent="-274320" eaLnBrk="1" fontAlgn="auto" hangingPunct="1">
              <a:spcAft>
                <a:spcPts val="0"/>
              </a:spcAft>
              <a:buFont typeface="Wingdings"/>
              <a:buChar char=""/>
              <a:defRPr/>
            </a:pPr>
            <a:r>
              <a:rPr lang="en-US" dirty="0"/>
              <a:t>Upper limbs by the sides with the palms facing anteriorly</a:t>
            </a:r>
          </a:p>
          <a:p>
            <a:pPr marL="731520" lvl="1" indent="-274320" eaLnBrk="1" fontAlgn="auto" hangingPunct="1">
              <a:spcAft>
                <a:spcPts val="0"/>
              </a:spcAft>
              <a:buFont typeface="Wingdings"/>
              <a:buChar char=""/>
              <a:defRPr/>
            </a:pPr>
            <a:r>
              <a:rPr lang="en-US" dirty="0"/>
              <a:t>Lower limbs together with the feet directed anteriorly</a:t>
            </a:r>
          </a:p>
          <a:p>
            <a:pPr marL="731520" lvl="1" indent="-274320" eaLnBrk="1" fontAlgn="auto" hangingPunct="1">
              <a:spcAft>
                <a:spcPts val="0"/>
              </a:spcAft>
              <a:buFont typeface="Wingdings"/>
              <a:buNone/>
              <a:defRPr/>
            </a:pPr>
            <a:endParaRPr lang="en-US" dirty="0"/>
          </a:p>
          <a:p>
            <a:pPr marL="731520" lvl="1" indent="-274320" eaLnBrk="1" fontAlgn="auto" hangingPunct="1">
              <a:spcAft>
                <a:spcPts val="0"/>
              </a:spcAft>
              <a:buFont typeface="Wingdings"/>
              <a:buNone/>
              <a:defRPr/>
            </a:pPr>
            <a:r>
              <a:rPr lang="en-US" dirty="0"/>
              <a:t>* the body is upright, facing forwards (anteriorly), with the palms also anterior.</a:t>
            </a:r>
          </a:p>
        </p:txBody>
      </p:sp>
      <p:sp>
        <p:nvSpPr>
          <p:cNvPr id="4" name="Slide Number Placeholder 3">
            <a:extLst>
              <a:ext uri="{FF2B5EF4-FFF2-40B4-BE49-F238E27FC236}">
                <a16:creationId xmlns:a16="http://schemas.microsoft.com/office/drawing/2014/main" id="{C2445D05-CC46-4701-A225-CED65A5749A9}"/>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A85D2ED5-A01C-459D-A36A-B11DFA81F583}" type="slidenum">
              <a:rPr lang="en-US" altLang="en-US">
                <a:solidFill>
                  <a:srgbClr val="3F3F3F"/>
                </a:solidFill>
              </a:rPr>
              <a:pPr/>
              <a:t>16</a:t>
            </a:fld>
            <a:endParaRPr lang="en-US" altLang="en-US">
              <a:solidFill>
                <a:srgbClr val="3F3F3F"/>
              </a:solidFill>
            </a:endParaRPr>
          </a:p>
        </p:txBody>
      </p:sp>
      <p:sp>
        <p:nvSpPr>
          <p:cNvPr id="5" name="Footer Placeholder 4">
            <a:extLst>
              <a:ext uri="{FF2B5EF4-FFF2-40B4-BE49-F238E27FC236}">
                <a16:creationId xmlns:a16="http://schemas.microsoft.com/office/drawing/2014/main" id="{6E9A9D7B-AAEA-478C-873D-04C7059B04D9}"/>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DF7B-5A75-43FF-AB55-F18C3A8929DC}"/>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Anatomical Planes</a:t>
            </a:r>
          </a:p>
        </p:txBody>
      </p:sp>
      <p:sp>
        <p:nvSpPr>
          <p:cNvPr id="3" name="Content Placeholder 2">
            <a:extLst>
              <a:ext uri="{FF2B5EF4-FFF2-40B4-BE49-F238E27FC236}">
                <a16:creationId xmlns:a16="http://schemas.microsoft.com/office/drawing/2014/main" id="{E6B3DDA1-71B5-4586-B376-AFF103399379}"/>
              </a:ext>
            </a:extLst>
          </p:cNvPr>
          <p:cNvSpPr>
            <a:spLocks noGrp="1"/>
          </p:cNvSpPr>
          <p:nvPr>
            <p:ph idx="1"/>
          </p:nvPr>
        </p:nvSpPr>
        <p:spPr>
          <a:xfrm>
            <a:off x="457200" y="1524000"/>
            <a:ext cx="8229600" cy="4876800"/>
          </a:xfrm>
        </p:spPr>
        <p:txBody>
          <a:bodyPr rtlCol="0">
            <a:normAutofit lnSpcReduction="10000"/>
          </a:bodyPr>
          <a:lstStyle/>
          <a:p>
            <a:pPr marL="438912" indent="-320040" eaLnBrk="1" fontAlgn="auto" hangingPunct="1">
              <a:spcBef>
                <a:spcPts val="0"/>
              </a:spcBef>
              <a:spcAft>
                <a:spcPts val="0"/>
              </a:spcAft>
              <a:buFont typeface="Wingdings 2"/>
              <a:buChar char=""/>
              <a:defRPr/>
            </a:pPr>
            <a:r>
              <a:rPr lang="en-US" dirty="0">
                <a:latin typeface="AGaramond" pitchFamily="18" charset="0"/>
              </a:rPr>
              <a:t>A </a:t>
            </a:r>
            <a:r>
              <a:rPr lang="en-US" dirty="0">
                <a:solidFill>
                  <a:srgbClr val="990033"/>
                </a:solidFill>
                <a:latin typeface="AGaramond" pitchFamily="18" charset="0"/>
              </a:rPr>
              <a:t>plane</a:t>
            </a:r>
            <a:r>
              <a:rPr lang="en-US" dirty="0">
                <a:solidFill>
                  <a:schemeClr val="hlink"/>
                </a:solidFill>
                <a:latin typeface="AGaramond" pitchFamily="18" charset="0"/>
              </a:rPr>
              <a:t> </a:t>
            </a:r>
            <a:r>
              <a:rPr lang="en-US" dirty="0">
                <a:latin typeface="AGaramond" pitchFamily="18" charset="0"/>
              </a:rPr>
              <a:t>is an imaginary surface that slices the body into specific sections. </a:t>
            </a:r>
          </a:p>
          <a:p>
            <a:pPr marL="438912" indent="-320040" eaLnBrk="1" fontAlgn="auto" hangingPunct="1">
              <a:spcBef>
                <a:spcPts val="0"/>
              </a:spcBef>
              <a:spcAft>
                <a:spcPts val="0"/>
              </a:spcAft>
              <a:buFont typeface="Wingdings 2"/>
              <a:buChar char=""/>
              <a:defRPr/>
            </a:pPr>
            <a:r>
              <a:rPr lang="en-US" dirty="0"/>
              <a:t>Anatomical descriptions are based on four anatomical planes that pass through the body in the anatomical position.</a:t>
            </a:r>
          </a:p>
          <a:p>
            <a:pPr marL="438912" indent="-320040" eaLnBrk="1" fontAlgn="auto" hangingPunct="1">
              <a:spcBef>
                <a:spcPts val="0"/>
              </a:spcBef>
              <a:spcAft>
                <a:spcPts val="0"/>
              </a:spcAft>
              <a:buFont typeface="Wingdings 2"/>
              <a:buChar char=""/>
              <a:defRPr/>
            </a:pPr>
            <a:r>
              <a:rPr lang="en-US" dirty="0"/>
              <a:t>There are many </a:t>
            </a:r>
            <a:r>
              <a:rPr lang="en-US" b="1" dirty="0"/>
              <a:t>sagittal</a:t>
            </a:r>
            <a:r>
              <a:rPr lang="en-US" dirty="0"/>
              <a:t>, </a:t>
            </a:r>
            <a:r>
              <a:rPr lang="en-US" b="1" dirty="0"/>
              <a:t>frontal</a:t>
            </a:r>
            <a:r>
              <a:rPr lang="en-US" dirty="0"/>
              <a:t>, and </a:t>
            </a:r>
            <a:r>
              <a:rPr lang="en-US" b="1" dirty="0"/>
              <a:t>transverse</a:t>
            </a:r>
            <a:r>
              <a:rPr lang="en-US" dirty="0"/>
              <a:t> planes but there is only one </a:t>
            </a:r>
            <a:r>
              <a:rPr lang="en-US" b="1" dirty="0"/>
              <a:t>median</a:t>
            </a:r>
            <a:r>
              <a:rPr lang="en-US" dirty="0"/>
              <a:t> plane.</a:t>
            </a:r>
          </a:p>
          <a:p>
            <a:pPr marL="438912" indent="-320040" eaLnBrk="1" fontAlgn="auto" hangingPunct="1">
              <a:spcBef>
                <a:spcPts val="0"/>
              </a:spcBef>
              <a:spcAft>
                <a:spcPts val="0"/>
              </a:spcAft>
              <a:buFont typeface="Wingdings 2"/>
              <a:buChar char=""/>
              <a:defRPr/>
            </a:pPr>
            <a:r>
              <a:rPr lang="en-US" dirty="0"/>
              <a:t>The main use of anatomical planes is to describe sections and images of the body.</a:t>
            </a:r>
          </a:p>
        </p:txBody>
      </p:sp>
      <p:sp>
        <p:nvSpPr>
          <p:cNvPr id="4" name="Slide Number Placeholder 3">
            <a:extLst>
              <a:ext uri="{FF2B5EF4-FFF2-40B4-BE49-F238E27FC236}">
                <a16:creationId xmlns:a16="http://schemas.microsoft.com/office/drawing/2014/main" id="{2532B8CE-7437-4D73-8F66-69AF801BAEFA}"/>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953E992B-EA30-4248-B2D3-49984BFD793F}" type="slidenum">
              <a:rPr lang="en-US" altLang="en-US">
                <a:solidFill>
                  <a:srgbClr val="3F3F3F"/>
                </a:solidFill>
              </a:rPr>
              <a:pPr/>
              <a:t>17</a:t>
            </a:fld>
            <a:endParaRPr lang="en-US" altLang="en-US">
              <a:solidFill>
                <a:srgbClr val="3F3F3F"/>
              </a:solidFill>
            </a:endParaRPr>
          </a:p>
        </p:txBody>
      </p:sp>
      <p:sp>
        <p:nvSpPr>
          <p:cNvPr id="5" name="Footer Placeholder 4">
            <a:extLst>
              <a:ext uri="{FF2B5EF4-FFF2-40B4-BE49-F238E27FC236}">
                <a16:creationId xmlns:a16="http://schemas.microsoft.com/office/drawing/2014/main" id="{E1875D97-314C-459E-A112-D8B30491FFE4}"/>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B02D96D-9CCB-4A9D-B007-7F429313D923}"/>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70B6F40E-ACFF-4C27-AAD8-439856886083}"/>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6DC5CE2F-A82F-4F2B-9FE4-E7098ACDD373}" type="slidenum">
              <a:rPr lang="en-US" altLang="en-US">
                <a:solidFill>
                  <a:srgbClr val="3F3F3F"/>
                </a:solidFill>
              </a:rPr>
              <a:pPr/>
              <a:t>18</a:t>
            </a:fld>
            <a:endParaRPr lang="en-US" altLang="en-US">
              <a:solidFill>
                <a:srgbClr val="3F3F3F"/>
              </a:solidFill>
            </a:endParaRPr>
          </a:p>
        </p:txBody>
      </p:sp>
      <p:pic>
        <p:nvPicPr>
          <p:cNvPr id="29700" name="Picture 3" descr="01_04">
            <a:extLst>
              <a:ext uri="{FF2B5EF4-FFF2-40B4-BE49-F238E27FC236}">
                <a16:creationId xmlns:a16="http://schemas.microsoft.com/office/drawing/2014/main" id="{DFD75462-7EA7-4B90-A977-6FE002B276F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84388" y="76200"/>
            <a:ext cx="4975225"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D301-8480-43F6-9B2C-AC81861A651C}"/>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Median plane</a:t>
            </a:r>
          </a:p>
        </p:txBody>
      </p:sp>
      <p:sp>
        <p:nvSpPr>
          <p:cNvPr id="30723" name="Content Placeholder 2">
            <a:extLst>
              <a:ext uri="{FF2B5EF4-FFF2-40B4-BE49-F238E27FC236}">
                <a16:creationId xmlns:a16="http://schemas.microsoft.com/office/drawing/2014/main" id="{7A37521D-2544-479E-834E-2F8A46B3EBA6}"/>
              </a:ext>
            </a:extLst>
          </p:cNvPr>
          <p:cNvSpPr>
            <a:spLocks noGrp="1"/>
          </p:cNvSpPr>
          <p:nvPr>
            <p:ph idx="1"/>
          </p:nvPr>
        </p:nvSpPr>
        <p:spPr/>
        <p:txBody>
          <a:bodyPr/>
          <a:lstStyle/>
          <a:p>
            <a:pPr eaLnBrk="1" hangingPunct="1"/>
            <a:r>
              <a:rPr lang="en-US" altLang="en-US"/>
              <a:t>Also called </a:t>
            </a:r>
            <a:r>
              <a:rPr lang="en-US" altLang="en-US" b="1"/>
              <a:t>median sagittal plane</a:t>
            </a:r>
            <a:r>
              <a:rPr lang="en-US" altLang="en-US"/>
              <a:t> </a:t>
            </a:r>
          </a:p>
          <a:p>
            <a:pPr eaLnBrk="1" hangingPunct="1"/>
            <a:r>
              <a:rPr lang="en-US" altLang="en-US"/>
              <a:t>It is the vertical plane passing longitudinally through the center of the body – dividing it into right and left halves.</a:t>
            </a:r>
          </a:p>
          <a:p>
            <a:pPr eaLnBrk="1" hangingPunct="1"/>
            <a:r>
              <a:rPr lang="en-US" altLang="en-US"/>
              <a:t>It is the sagittal plane through the midline of the body.</a:t>
            </a:r>
            <a:br>
              <a:rPr lang="en-US" altLang="en-US"/>
            </a:br>
            <a:endParaRPr lang="en-US" altLang="en-US"/>
          </a:p>
        </p:txBody>
      </p:sp>
      <p:sp>
        <p:nvSpPr>
          <p:cNvPr id="6" name="Slide Number Placeholder 5">
            <a:extLst>
              <a:ext uri="{FF2B5EF4-FFF2-40B4-BE49-F238E27FC236}">
                <a16:creationId xmlns:a16="http://schemas.microsoft.com/office/drawing/2014/main" id="{0E2093B1-49B0-4F8D-B0D9-E3A63710C6A6}"/>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6E7B71C3-52CF-4ACD-8BC6-7C0DACFB7472}" type="slidenum">
              <a:rPr lang="en-US" altLang="en-US">
                <a:solidFill>
                  <a:srgbClr val="3F3F3F"/>
                </a:solidFill>
              </a:rPr>
              <a:pPr/>
              <a:t>19</a:t>
            </a:fld>
            <a:endParaRPr lang="en-US" altLang="en-US">
              <a:solidFill>
                <a:srgbClr val="3F3F3F"/>
              </a:solidFill>
            </a:endParaRPr>
          </a:p>
        </p:txBody>
      </p:sp>
      <p:sp>
        <p:nvSpPr>
          <p:cNvPr id="4" name="Smiley Face 3">
            <a:extLst>
              <a:ext uri="{FF2B5EF4-FFF2-40B4-BE49-F238E27FC236}">
                <a16:creationId xmlns:a16="http://schemas.microsoft.com/office/drawing/2014/main" id="{4D8A6C9C-3046-466B-8DF3-4E145602CB98}"/>
              </a:ext>
            </a:extLst>
          </p:cNvPr>
          <p:cNvSpPr/>
          <p:nvPr/>
        </p:nvSpPr>
        <p:spPr>
          <a:xfrm>
            <a:off x="3657600" y="4267200"/>
            <a:ext cx="2057400" cy="19812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8" name="Straight Connector 7">
            <a:extLst>
              <a:ext uri="{FF2B5EF4-FFF2-40B4-BE49-F238E27FC236}">
                <a16:creationId xmlns:a16="http://schemas.microsoft.com/office/drawing/2014/main" id="{8BCAC3FE-0B53-4AFF-87A7-DC9392C92C6E}"/>
              </a:ext>
            </a:extLst>
          </p:cNvPr>
          <p:cNvCxnSpPr>
            <a:stCxn id="4" idx="0"/>
            <a:endCxn id="4" idx="4"/>
          </p:cNvCxnSpPr>
          <p:nvPr/>
        </p:nvCxnSpPr>
        <p:spPr>
          <a:xfrm>
            <a:off x="4686300" y="4267200"/>
            <a:ext cx="0" cy="198120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Footer Placeholder 9">
            <a:extLst>
              <a:ext uri="{FF2B5EF4-FFF2-40B4-BE49-F238E27FC236}">
                <a16:creationId xmlns:a16="http://schemas.microsoft.com/office/drawing/2014/main" id="{F759C18F-4D08-4F61-838B-B80F1525A4EE}"/>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0548A-64A3-4937-B25A-1EADE5B71CB5}"/>
              </a:ext>
            </a:extLst>
          </p:cNvPr>
          <p:cNvSpPr>
            <a:spLocks noGrp="1"/>
          </p:cNvSpPr>
          <p:nvPr>
            <p:ph type="title"/>
          </p:nvPr>
        </p:nvSpPr>
        <p:spPr/>
        <p:txBody>
          <a:bodyPr/>
          <a:lstStyle/>
          <a:p>
            <a:pPr>
              <a:defRPr/>
            </a:pPr>
            <a:r>
              <a:rPr lang="en-CA" dirty="0"/>
              <a:t>INTRODUCTION</a:t>
            </a:r>
            <a:endParaRPr lang="en-US" dirty="0"/>
          </a:p>
        </p:txBody>
      </p:sp>
      <p:sp>
        <p:nvSpPr>
          <p:cNvPr id="11267" name="Content Placeholder 2">
            <a:extLst>
              <a:ext uri="{FF2B5EF4-FFF2-40B4-BE49-F238E27FC236}">
                <a16:creationId xmlns:a16="http://schemas.microsoft.com/office/drawing/2014/main" id="{5E6C8351-55C4-471A-B609-48328BF57B3C}"/>
              </a:ext>
            </a:extLst>
          </p:cNvPr>
          <p:cNvSpPr>
            <a:spLocks noGrp="1"/>
          </p:cNvSpPr>
          <p:nvPr>
            <p:ph idx="1"/>
          </p:nvPr>
        </p:nvSpPr>
        <p:spPr/>
        <p:txBody>
          <a:bodyPr/>
          <a:lstStyle/>
          <a:p>
            <a:r>
              <a:rPr lang="en-US" altLang="en-US"/>
              <a:t>The human body is a complex and intricate piece of engineering in which every structure plays a precise role. </a:t>
            </a:r>
          </a:p>
          <a:p>
            <a:r>
              <a:rPr lang="en-US" altLang="en-US"/>
              <a:t>There are approximately 200 bones, 650 muscles, 79 organs, and enough blood vessels to circle the Earth twice!</a:t>
            </a:r>
          </a:p>
          <a:p>
            <a:r>
              <a:rPr lang="en-US" altLang="en-US"/>
              <a:t>First, what is anatomy and where did it all begin? </a:t>
            </a:r>
          </a:p>
          <a:p>
            <a:endParaRPr lang="en-US" altLang="en-US"/>
          </a:p>
          <a:p>
            <a:endParaRPr lang="en-US" altLang="en-US"/>
          </a:p>
        </p:txBody>
      </p:sp>
      <p:sp>
        <p:nvSpPr>
          <p:cNvPr id="4" name="Footer Placeholder 3">
            <a:extLst>
              <a:ext uri="{FF2B5EF4-FFF2-40B4-BE49-F238E27FC236}">
                <a16:creationId xmlns:a16="http://schemas.microsoft.com/office/drawing/2014/main" id="{D1669727-B055-4006-A2FB-30BA01C75E53}"/>
              </a:ext>
            </a:extLst>
          </p:cNvPr>
          <p:cNvSpPr>
            <a:spLocks noGrp="1"/>
          </p:cNvSpPr>
          <p:nvPr>
            <p:ph type="ftr" sz="quarter" idx="11"/>
          </p:nvPr>
        </p:nvSpPr>
        <p:spPr/>
        <p:txBody>
          <a:bodyPr/>
          <a:lstStyle/>
          <a:p>
            <a:pPr>
              <a:defRPr/>
            </a:pPr>
            <a:r>
              <a:rPr lang="en-US"/>
              <a:t>Introduction to Human Anatomy</a:t>
            </a:r>
          </a:p>
        </p:txBody>
      </p:sp>
      <p:sp>
        <p:nvSpPr>
          <p:cNvPr id="5" name="Slide Number Placeholder 4">
            <a:extLst>
              <a:ext uri="{FF2B5EF4-FFF2-40B4-BE49-F238E27FC236}">
                <a16:creationId xmlns:a16="http://schemas.microsoft.com/office/drawing/2014/main" id="{C63C2E37-B56F-4799-89CE-662A1C930DC5}"/>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CB7DDF32-6F69-483F-BA1C-90FB6E7E847A}" type="slidenum">
              <a:rPr lang="en-US" altLang="en-US">
                <a:solidFill>
                  <a:srgbClr val="3F3F3F"/>
                </a:solidFill>
              </a:rPr>
              <a:pPr/>
              <a:t>2</a:t>
            </a:fld>
            <a:endParaRPr lang="en-US" altLang="en-US">
              <a:solidFill>
                <a:srgbClr val="3F3F3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575E4-B3AD-4A80-9299-BCF2F5B89EC3}"/>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Sagittal planes</a:t>
            </a:r>
          </a:p>
        </p:txBody>
      </p:sp>
      <p:sp>
        <p:nvSpPr>
          <p:cNvPr id="31747" name="Content Placeholder 2">
            <a:extLst>
              <a:ext uri="{FF2B5EF4-FFF2-40B4-BE49-F238E27FC236}">
                <a16:creationId xmlns:a16="http://schemas.microsoft.com/office/drawing/2014/main" id="{9B96F98D-3F22-455E-AE15-0C3024877440}"/>
              </a:ext>
            </a:extLst>
          </p:cNvPr>
          <p:cNvSpPr>
            <a:spLocks noGrp="1"/>
          </p:cNvSpPr>
          <p:nvPr>
            <p:ph idx="1"/>
          </p:nvPr>
        </p:nvSpPr>
        <p:spPr/>
        <p:txBody>
          <a:bodyPr/>
          <a:lstStyle/>
          <a:p>
            <a:pPr eaLnBrk="1" hangingPunct="1"/>
            <a:r>
              <a:rPr lang="en-US" altLang="en-US"/>
              <a:t>Are vertical planes running from front to back, dividing the body or any of its parts into right and left sides.</a:t>
            </a:r>
          </a:p>
          <a:p>
            <a:pPr eaLnBrk="1" hangingPunct="1"/>
            <a:r>
              <a:rPr lang="en-US" altLang="en-US"/>
              <a:t>They are vertical planes passing through the body parallel to the median plane.</a:t>
            </a:r>
          </a:p>
          <a:p>
            <a:pPr eaLnBrk="1" hangingPunct="1"/>
            <a:r>
              <a:rPr lang="en-US" altLang="en-US"/>
              <a:t>A point of reference indicating its position is usually indicated e.g. sagittal plane through the midpoint of the clavicle.</a:t>
            </a:r>
          </a:p>
          <a:p>
            <a:pPr eaLnBrk="1" hangingPunct="1"/>
            <a:endParaRPr lang="en-US" altLang="en-US"/>
          </a:p>
        </p:txBody>
      </p:sp>
      <p:sp>
        <p:nvSpPr>
          <p:cNvPr id="4" name="Slide Number Placeholder 3">
            <a:extLst>
              <a:ext uri="{FF2B5EF4-FFF2-40B4-BE49-F238E27FC236}">
                <a16:creationId xmlns:a16="http://schemas.microsoft.com/office/drawing/2014/main" id="{68D71F13-7760-45E7-8338-7432E3CC4B3A}"/>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D355FF8C-5BEC-4A66-A81D-7DDBD2518C95}" type="slidenum">
              <a:rPr lang="en-US" altLang="en-US">
                <a:solidFill>
                  <a:srgbClr val="3F3F3F"/>
                </a:solidFill>
              </a:rPr>
              <a:pPr/>
              <a:t>20</a:t>
            </a:fld>
            <a:endParaRPr lang="en-US" altLang="en-US">
              <a:solidFill>
                <a:srgbClr val="3F3F3F"/>
              </a:solidFill>
            </a:endParaRPr>
          </a:p>
        </p:txBody>
      </p:sp>
      <p:sp>
        <p:nvSpPr>
          <p:cNvPr id="5" name="Footer Placeholder 4">
            <a:extLst>
              <a:ext uri="{FF2B5EF4-FFF2-40B4-BE49-F238E27FC236}">
                <a16:creationId xmlns:a16="http://schemas.microsoft.com/office/drawing/2014/main" id="{385023B8-08FA-48ED-872F-5396F79F4594}"/>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CFC37-D119-44D6-8CB8-173FDC9C6F9A}"/>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Frontal planes (Coronal planes)</a:t>
            </a:r>
          </a:p>
        </p:txBody>
      </p:sp>
      <p:sp>
        <p:nvSpPr>
          <p:cNvPr id="32771" name="Content Placeholder 2">
            <a:extLst>
              <a:ext uri="{FF2B5EF4-FFF2-40B4-BE49-F238E27FC236}">
                <a16:creationId xmlns:a16="http://schemas.microsoft.com/office/drawing/2014/main" id="{B976A85D-3028-470E-B960-9FB0BD71B2A6}"/>
              </a:ext>
            </a:extLst>
          </p:cNvPr>
          <p:cNvSpPr>
            <a:spLocks noGrp="1"/>
          </p:cNvSpPr>
          <p:nvPr>
            <p:ph idx="1"/>
          </p:nvPr>
        </p:nvSpPr>
        <p:spPr/>
        <p:txBody>
          <a:bodyPr/>
          <a:lstStyle/>
          <a:p>
            <a:pPr eaLnBrk="1" hangingPunct="1"/>
            <a:r>
              <a:rPr lang="en-US" altLang="en-US"/>
              <a:t>Are vertical planes passing through the body at right angles to the median plane, dividing it into anterior (front) and posterior (back) portions.</a:t>
            </a:r>
          </a:p>
          <a:p>
            <a:pPr eaLnBrk="1" hangingPunct="1"/>
            <a:r>
              <a:rPr lang="en-US" altLang="en-US"/>
              <a:t>A coronal or frontal plane is a vertical plane running from side to side; dividing the body or any of its parts into anterior and posterior portions. </a:t>
            </a: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4" name="Slide Number Placeholder 3">
            <a:extLst>
              <a:ext uri="{FF2B5EF4-FFF2-40B4-BE49-F238E27FC236}">
                <a16:creationId xmlns:a16="http://schemas.microsoft.com/office/drawing/2014/main" id="{71A4AC90-5BE2-44D0-B289-0F27A27C4759}"/>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35CFAAAA-3FAD-476D-B32D-71B5BB333532}" type="slidenum">
              <a:rPr lang="en-US" altLang="en-US">
                <a:solidFill>
                  <a:srgbClr val="3F3F3F"/>
                </a:solidFill>
              </a:rPr>
              <a:pPr/>
              <a:t>21</a:t>
            </a:fld>
            <a:endParaRPr lang="en-US" altLang="en-US">
              <a:solidFill>
                <a:srgbClr val="3F3F3F"/>
              </a:solidFill>
            </a:endParaRPr>
          </a:p>
        </p:txBody>
      </p:sp>
      <p:sp>
        <p:nvSpPr>
          <p:cNvPr id="5" name="Footer Placeholder 4">
            <a:extLst>
              <a:ext uri="{FF2B5EF4-FFF2-40B4-BE49-F238E27FC236}">
                <a16:creationId xmlns:a16="http://schemas.microsoft.com/office/drawing/2014/main" id="{46136FFC-D059-41CB-AD94-465001EC8F1B}"/>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23583-C85C-409B-AE25-13845C6789DC}"/>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satMod val="150000"/>
                  </a:schemeClr>
                </a:solidFill>
              </a:rPr>
              <a:t>Horizontal planes (transverse planes)</a:t>
            </a:r>
          </a:p>
        </p:txBody>
      </p:sp>
      <p:sp>
        <p:nvSpPr>
          <p:cNvPr id="33795" name="Content Placeholder 2">
            <a:extLst>
              <a:ext uri="{FF2B5EF4-FFF2-40B4-BE49-F238E27FC236}">
                <a16:creationId xmlns:a16="http://schemas.microsoft.com/office/drawing/2014/main" id="{873EEA73-D20D-4A06-95E3-B60EA7669E81}"/>
              </a:ext>
            </a:extLst>
          </p:cNvPr>
          <p:cNvSpPr>
            <a:spLocks noGrp="1"/>
          </p:cNvSpPr>
          <p:nvPr>
            <p:ph idx="1"/>
          </p:nvPr>
        </p:nvSpPr>
        <p:spPr/>
        <p:txBody>
          <a:bodyPr/>
          <a:lstStyle/>
          <a:p>
            <a:pPr eaLnBrk="1" hangingPunct="1"/>
            <a:r>
              <a:rPr lang="en-US" altLang="en-US"/>
              <a:t>Are planes passing through the body at right angles to the median and frontal planes.</a:t>
            </a:r>
          </a:p>
          <a:p>
            <a:pPr eaLnBrk="1" hangingPunct="1"/>
            <a:r>
              <a:rPr lang="en-US" altLang="en-US"/>
              <a:t>A horizontal plane divides the body into upper and lower parts.</a:t>
            </a:r>
          </a:p>
          <a:p>
            <a:pPr eaLnBrk="1" hangingPunct="1"/>
            <a:r>
              <a:rPr lang="en-US" altLang="en-US"/>
              <a:t>A reference point indicating its level, e.g. a horizontal plane through the umbilicus, is usually given.</a:t>
            </a:r>
          </a:p>
          <a:p>
            <a:pPr eaLnBrk="1" hangingPunct="1"/>
            <a:r>
              <a:rPr lang="en-US" altLang="en-US"/>
              <a:t>Also referred to as </a:t>
            </a:r>
            <a:r>
              <a:rPr lang="en-US" altLang="en-US" b="1"/>
              <a:t>transaxial</a:t>
            </a:r>
            <a:r>
              <a:rPr lang="en-US" altLang="en-US"/>
              <a:t> planes or simply </a:t>
            </a:r>
            <a:r>
              <a:rPr lang="en-US" altLang="en-US" b="1"/>
              <a:t>axial</a:t>
            </a:r>
            <a:r>
              <a:rPr lang="en-US" altLang="en-US"/>
              <a:t> planes by radiologists.                                                                                                                                                                                                                                                                                        </a:t>
            </a:r>
          </a:p>
        </p:txBody>
      </p:sp>
      <p:sp>
        <p:nvSpPr>
          <p:cNvPr id="4" name="Slide Number Placeholder 3">
            <a:extLst>
              <a:ext uri="{FF2B5EF4-FFF2-40B4-BE49-F238E27FC236}">
                <a16:creationId xmlns:a16="http://schemas.microsoft.com/office/drawing/2014/main" id="{CA7F43D6-451D-4D41-942F-8942401C378C}"/>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FFC4B693-75E2-48CB-83A4-49B65B52BFD3}" type="slidenum">
              <a:rPr lang="en-US" altLang="en-US">
                <a:solidFill>
                  <a:srgbClr val="3F3F3F"/>
                </a:solidFill>
              </a:rPr>
              <a:pPr/>
              <a:t>22</a:t>
            </a:fld>
            <a:endParaRPr lang="en-US" altLang="en-US">
              <a:solidFill>
                <a:srgbClr val="3F3F3F"/>
              </a:solidFill>
            </a:endParaRPr>
          </a:p>
        </p:txBody>
      </p:sp>
      <p:sp>
        <p:nvSpPr>
          <p:cNvPr id="5" name="Footer Placeholder 4">
            <a:extLst>
              <a:ext uri="{FF2B5EF4-FFF2-40B4-BE49-F238E27FC236}">
                <a16:creationId xmlns:a16="http://schemas.microsoft.com/office/drawing/2014/main" id="{372A1F8C-7F03-4DDD-A2B3-7202E1C7D357}"/>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516C82F-E7FC-4237-8198-7834D3E2C52A}"/>
              </a:ext>
            </a:extLst>
          </p:cNvPr>
          <p:cNvSpPr>
            <a:spLocks noGrp="1"/>
          </p:cNvSpPr>
          <p:nvPr>
            <p:ph type="ftr" sz="quarter" idx="11"/>
          </p:nvPr>
        </p:nvSpPr>
        <p:spPr/>
        <p:txBody>
          <a:bodyPr/>
          <a:lstStyle/>
          <a:p>
            <a:pPr>
              <a:defRPr/>
            </a:pPr>
            <a:r>
              <a:rPr lang="en-US"/>
              <a:t>Introduction to Human Anatomy</a:t>
            </a:r>
          </a:p>
        </p:txBody>
      </p:sp>
      <p:sp>
        <p:nvSpPr>
          <p:cNvPr id="3" name="Slide Number Placeholder 2">
            <a:extLst>
              <a:ext uri="{FF2B5EF4-FFF2-40B4-BE49-F238E27FC236}">
                <a16:creationId xmlns:a16="http://schemas.microsoft.com/office/drawing/2014/main" id="{D93799D6-317C-4813-8066-980DBF0C67D0}"/>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2139257E-BF39-41D3-B3B2-F3E657CE7DE7}" type="slidenum">
              <a:rPr lang="en-US" altLang="en-US">
                <a:solidFill>
                  <a:srgbClr val="3F3F3F"/>
                </a:solidFill>
              </a:rPr>
              <a:pPr/>
              <a:t>23</a:t>
            </a:fld>
            <a:endParaRPr lang="en-US" altLang="en-US">
              <a:solidFill>
                <a:srgbClr val="3F3F3F"/>
              </a:solidFill>
            </a:endParaRPr>
          </a:p>
        </p:txBody>
      </p:sp>
      <p:pic>
        <p:nvPicPr>
          <p:cNvPr id="34820" name="Picture 3">
            <a:extLst>
              <a:ext uri="{FF2B5EF4-FFF2-40B4-BE49-F238E27FC236}">
                <a16:creationId xmlns:a16="http://schemas.microsoft.com/office/drawing/2014/main" id="{FFA270D4-A180-4574-9D7C-08C8939E33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20675"/>
            <a:ext cx="5105400" cy="612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B9EF5A-2D38-43A2-9C50-722E0E4903A1}"/>
              </a:ext>
            </a:extLst>
          </p:cNvPr>
          <p:cNvSpPr>
            <a:spLocks noGrp="1"/>
          </p:cNvSpPr>
          <p:nvPr>
            <p:ph type="ctrTitle"/>
          </p:nvPr>
        </p:nvSpPr>
        <p:spPr/>
        <p:txBody>
          <a:bodyPr/>
          <a:lstStyle/>
          <a:p>
            <a:pPr eaLnBrk="1" fontAlgn="auto" hangingPunct="1">
              <a:spcAft>
                <a:spcPts val="0"/>
              </a:spcAft>
              <a:defRPr/>
            </a:pPr>
            <a:r>
              <a:rPr lang="en-US" dirty="0">
                <a:solidFill>
                  <a:schemeClr val="accent1">
                    <a:satMod val="150000"/>
                  </a:schemeClr>
                </a:solidFill>
              </a:rPr>
              <a:t>T</a:t>
            </a:r>
            <a:r>
              <a:rPr>
                <a:solidFill>
                  <a:schemeClr val="accent1">
                    <a:satMod val="150000"/>
                  </a:schemeClr>
                </a:solidFill>
              </a:rPr>
              <a:t>hank you</a:t>
            </a:r>
            <a:endParaRPr lang="en-US" dirty="0">
              <a:solidFill>
                <a:schemeClr val="accent1">
                  <a:satMod val="150000"/>
                </a:schemeClr>
              </a:solidFill>
            </a:endParaRPr>
          </a:p>
        </p:txBody>
      </p:sp>
      <p:sp>
        <p:nvSpPr>
          <p:cNvPr id="35843" name="Subtitle 1">
            <a:extLst>
              <a:ext uri="{FF2B5EF4-FFF2-40B4-BE49-F238E27FC236}">
                <a16:creationId xmlns:a16="http://schemas.microsoft.com/office/drawing/2014/main" id="{00F2D87D-9BAE-44EE-A5C3-6323E1366549}"/>
              </a:ext>
            </a:extLst>
          </p:cNvPr>
          <p:cNvSpPr>
            <a:spLocks noGrp="1"/>
          </p:cNvSpPr>
          <p:nvPr>
            <p:ph type="subTitle" idx="1"/>
          </p:nvPr>
        </p:nvSpPr>
        <p:spPr>
          <a:xfrm>
            <a:off x="685800" y="1828800"/>
            <a:ext cx="8077200" cy="1500188"/>
          </a:xfrm>
        </p:spPr>
        <p:txBody>
          <a:bodyPr/>
          <a:lstStyle/>
          <a:p>
            <a:pPr eaLnBrk="1" hangingPunct="1"/>
            <a:r>
              <a:rPr lang="en-US" altLang="en-US"/>
              <a:t>The end!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AAAF8-F8C0-45B1-BA33-59952C8F0882}"/>
              </a:ext>
            </a:extLst>
          </p:cNvPr>
          <p:cNvSpPr>
            <a:spLocks noGrp="1"/>
          </p:cNvSpPr>
          <p:nvPr>
            <p:ph type="title"/>
          </p:nvPr>
        </p:nvSpPr>
        <p:spPr/>
        <p:txBody>
          <a:bodyPr/>
          <a:lstStyle/>
          <a:p>
            <a:pPr>
              <a:defRPr/>
            </a:pPr>
            <a:r>
              <a:rPr lang="en-CA" dirty="0"/>
              <a:t>Introduction </a:t>
            </a:r>
            <a:endParaRPr lang="en-US" dirty="0"/>
          </a:p>
        </p:txBody>
      </p:sp>
      <p:sp>
        <p:nvSpPr>
          <p:cNvPr id="12291" name="Content Placeholder 2">
            <a:extLst>
              <a:ext uri="{FF2B5EF4-FFF2-40B4-BE49-F238E27FC236}">
                <a16:creationId xmlns:a16="http://schemas.microsoft.com/office/drawing/2014/main" id="{48B64F7D-5CDD-45EF-8DA2-BDF79338634B}"/>
              </a:ext>
            </a:extLst>
          </p:cNvPr>
          <p:cNvSpPr>
            <a:spLocks noGrp="1"/>
          </p:cNvSpPr>
          <p:nvPr>
            <p:ph idx="1"/>
          </p:nvPr>
        </p:nvSpPr>
        <p:spPr/>
        <p:txBody>
          <a:bodyPr/>
          <a:lstStyle/>
          <a:p>
            <a:r>
              <a:rPr lang="en-US" altLang="en-US"/>
              <a:t>The term 'anatomy' derives from ancient Greek meaning ‘dissection’ or 'to dissect’ and involves the study of the structure of the human body. </a:t>
            </a:r>
          </a:p>
        </p:txBody>
      </p:sp>
      <p:sp>
        <p:nvSpPr>
          <p:cNvPr id="4" name="Footer Placeholder 3">
            <a:extLst>
              <a:ext uri="{FF2B5EF4-FFF2-40B4-BE49-F238E27FC236}">
                <a16:creationId xmlns:a16="http://schemas.microsoft.com/office/drawing/2014/main" id="{9B5ADC58-8A04-4C5C-828E-110F696259B0}"/>
              </a:ext>
            </a:extLst>
          </p:cNvPr>
          <p:cNvSpPr>
            <a:spLocks noGrp="1"/>
          </p:cNvSpPr>
          <p:nvPr>
            <p:ph type="ftr" sz="quarter" idx="11"/>
          </p:nvPr>
        </p:nvSpPr>
        <p:spPr/>
        <p:txBody>
          <a:bodyPr/>
          <a:lstStyle/>
          <a:p>
            <a:pPr>
              <a:defRPr/>
            </a:pPr>
            <a:r>
              <a:rPr lang="en-US"/>
              <a:t>Introduction to Human Anatomy</a:t>
            </a:r>
          </a:p>
        </p:txBody>
      </p:sp>
      <p:sp>
        <p:nvSpPr>
          <p:cNvPr id="5" name="Slide Number Placeholder 4">
            <a:extLst>
              <a:ext uri="{FF2B5EF4-FFF2-40B4-BE49-F238E27FC236}">
                <a16:creationId xmlns:a16="http://schemas.microsoft.com/office/drawing/2014/main" id="{383AE81B-07B9-42D0-9B74-400D5296D94A}"/>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FC7C5906-EB0A-4302-95CB-514441389AE0}" type="slidenum">
              <a:rPr lang="en-US" altLang="en-US">
                <a:solidFill>
                  <a:srgbClr val="3F3F3F"/>
                </a:solidFill>
              </a:rPr>
              <a:pPr/>
              <a:t>3</a:t>
            </a:fld>
            <a:endParaRPr lang="en-US" altLang="en-US">
              <a:solidFill>
                <a:srgbClr val="3F3F3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569FF-F5A9-4C35-8D25-F65F8186B782}"/>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Definition </a:t>
            </a:r>
          </a:p>
        </p:txBody>
      </p:sp>
      <p:sp>
        <p:nvSpPr>
          <p:cNvPr id="13315" name="Content Placeholder 2">
            <a:extLst>
              <a:ext uri="{FF2B5EF4-FFF2-40B4-BE49-F238E27FC236}">
                <a16:creationId xmlns:a16="http://schemas.microsoft.com/office/drawing/2014/main" id="{BD98A9EE-6670-4F0C-8541-63EE85E92BDC}"/>
              </a:ext>
            </a:extLst>
          </p:cNvPr>
          <p:cNvSpPr>
            <a:spLocks noGrp="1"/>
          </p:cNvSpPr>
          <p:nvPr>
            <p:ph idx="1"/>
          </p:nvPr>
        </p:nvSpPr>
        <p:spPr/>
        <p:txBody>
          <a:bodyPr/>
          <a:lstStyle/>
          <a:p>
            <a:pPr eaLnBrk="1" hangingPunct="1"/>
            <a:r>
              <a:rPr lang="en-US" altLang="en-US"/>
              <a:t>Anatomy is the dissection or the separation of the body into its parts, and giving an accurate description of the parts.</a:t>
            </a:r>
          </a:p>
          <a:p>
            <a:pPr eaLnBrk="1" hangingPunct="1"/>
            <a:r>
              <a:rPr lang="en-US" altLang="en-US"/>
              <a:t>It is the study of the structure of the human body and the physical relationships involved between body parts.</a:t>
            </a:r>
          </a:p>
          <a:p>
            <a:pPr eaLnBrk="1" hangingPunct="1"/>
            <a:endParaRPr lang="en-US" altLang="en-US"/>
          </a:p>
        </p:txBody>
      </p:sp>
      <p:sp>
        <p:nvSpPr>
          <p:cNvPr id="4" name="Slide Number Placeholder 3">
            <a:extLst>
              <a:ext uri="{FF2B5EF4-FFF2-40B4-BE49-F238E27FC236}">
                <a16:creationId xmlns:a16="http://schemas.microsoft.com/office/drawing/2014/main" id="{20B2F64F-1E87-4F62-8F01-EEBE999547E4}"/>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4702F777-4C65-4023-9662-BEBA9020369D}" type="slidenum">
              <a:rPr lang="en-US" altLang="en-US">
                <a:solidFill>
                  <a:srgbClr val="3F3F3F"/>
                </a:solidFill>
              </a:rPr>
              <a:pPr/>
              <a:t>4</a:t>
            </a:fld>
            <a:endParaRPr lang="en-US" altLang="en-US">
              <a:solidFill>
                <a:srgbClr val="3F3F3F"/>
              </a:solidFill>
            </a:endParaRPr>
          </a:p>
        </p:txBody>
      </p:sp>
      <p:sp>
        <p:nvSpPr>
          <p:cNvPr id="5" name="Footer Placeholder 4">
            <a:extLst>
              <a:ext uri="{FF2B5EF4-FFF2-40B4-BE49-F238E27FC236}">
                <a16:creationId xmlns:a16="http://schemas.microsoft.com/office/drawing/2014/main" id="{227CCDDA-E33E-4B3A-AC80-20B074627185}"/>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8256-75DF-4928-9B0A-D0C174B3E527}"/>
              </a:ext>
            </a:extLst>
          </p:cNvPr>
          <p:cNvSpPr>
            <a:spLocks noGrp="1"/>
          </p:cNvSpPr>
          <p:nvPr>
            <p:ph type="title"/>
          </p:nvPr>
        </p:nvSpPr>
        <p:spPr/>
        <p:txBody>
          <a:bodyPr/>
          <a:lstStyle/>
          <a:p>
            <a:pPr>
              <a:defRPr/>
            </a:pPr>
            <a:r>
              <a:rPr lang="en-CA" dirty="0"/>
              <a:t>Historical background</a:t>
            </a:r>
            <a:endParaRPr lang="en-US" dirty="0"/>
          </a:p>
        </p:txBody>
      </p:sp>
      <p:sp>
        <p:nvSpPr>
          <p:cNvPr id="14339" name="Content Placeholder 2">
            <a:extLst>
              <a:ext uri="{FF2B5EF4-FFF2-40B4-BE49-F238E27FC236}">
                <a16:creationId xmlns:a16="http://schemas.microsoft.com/office/drawing/2014/main" id="{48F09B76-A9FB-4CEE-A2D2-A91DB77E6A7A}"/>
              </a:ext>
            </a:extLst>
          </p:cNvPr>
          <p:cNvSpPr>
            <a:spLocks noGrp="1"/>
          </p:cNvSpPr>
          <p:nvPr>
            <p:ph idx="1"/>
          </p:nvPr>
        </p:nvSpPr>
        <p:spPr/>
        <p:txBody>
          <a:bodyPr/>
          <a:lstStyle/>
          <a:p>
            <a:r>
              <a:rPr lang="en-US" altLang="en-US"/>
              <a:t>This 2000 year old scientific discipline sprung to life in Ancient Egypt and was increasingly developed across the ages by anatomy heavyweights like Galen, Leonardo da Vinci, Vesalius, and many others.</a:t>
            </a:r>
          </a:p>
          <a:p>
            <a:r>
              <a:rPr lang="en-US" altLang="en-US"/>
              <a:t>Most terms of anatomy are of Greek or Latin derivation.</a:t>
            </a:r>
          </a:p>
          <a:p>
            <a:endParaRPr lang="en-US" altLang="en-US"/>
          </a:p>
          <a:p>
            <a:endParaRPr lang="en-US" altLang="en-US"/>
          </a:p>
        </p:txBody>
      </p:sp>
      <p:sp>
        <p:nvSpPr>
          <p:cNvPr id="4" name="Footer Placeholder 3">
            <a:extLst>
              <a:ext uri="{FF2B5EF4-FFF2-40B4-BE49-F238E27FC236}">
                <a16:creationId xmlns:a16="http://schemas.microsoft.com/office/drawing/2014/main" id="{1DD64157-B55C-4360-9ACD-B0C540BD14D4}"/>
              </a:ext>
            </a:extLst>
          </p:cNvPr>
          <p:cNvSpPr>
            <a:spLocks noGrp="1"/>
          </p:cNvSpPr>
          <p:nvPr>
            <p:ph type="ftr" sz="quarter" idx="11"/>
          </p:nvPr>
        </p:nvSpPr>
        <p:spPr/>
        <p:txBody>
          <a:bodyPr/>
          <a:lstStyle/>
          <a:p>
            <a:pPr>
              <a:defRPr/>
            </a:pPr>
            <a:r>
              <a:rPr lang="en-US"/>
              <a:t>Introduction to Human Anatomy</a:t>
            </a:r>
          </a:p>
        </p:txBody>
      </p:sp>
      <p:sp>
        <p:nvSpPr>
          <p:cNvPr id="5" name="Slide Number Placeholder 4">
            <a:extLst>
              <a:ext uri="{FF2B5EF4-FFF2-40B4-BE49-F238E27FC236}">
                <a16:creationId xmlns:a16="http://schemas.microsoft.com/office/drawing/2014/main" id="{1D156723-1D4D-464F-ADD7-6E6FF790D4DC}"/>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A6DCFC52-CEC6-4B1E-85F5-A1462F375C17}" type="slidenum">
              <a:rPr lang="en-US" altLang="en-US">
                <a:solidFill>
                  <a:srgbClr val="3F3F3F"/>
                </a:solidFill>
              </a:rPr>
              <a:pPr/>
              <a:t>5</a:t>
            </a:fld>
            <a:endParaRPr lang="en-US" altLang="en-US">
              <a:solidFill>
                <a:srgbClr val="3F3F3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038FD-596C-4110-822A-3E7A809653DD}"/>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History </a:t>
            </a:r>
          </a:p>
        </p:txBody>
      </p:sp>
      <p:sp>
        <p:nvSpPr>
          <p:cNvPr id="15363" name="Content Placeholder 2">
            <a:extLst>
              <a:ext uri="{FF2B5EF4-FFF2-40B4-BE49-F238E27FC236}">
                <a16:creationId xmlns:a16="http://schemas.microsoft.com/office/drawing/2014/main" id="{05628A79-EA48-4265-8ABD-5A755B5368DA}"/>
              </a:ext>
            </a:extLst>
          </p:cNvPr>
          <p:cNvSpPr>
            <a:spLocks noGrp="1"/>
          </p:cNvSpPr>
          <p:nvPr>
            <p:ph idx="1"/>
          </p:nvPr>
        </p:nvSpPr>
        <p:spPr/>
        <p:txBody>
          <a:bodyPr/>
          <a:lstStyle/>
          <a:p>
            <a:pPr eaLnBrk="1" hangingPunct="1">
              <a:buFont typeface="Wingdings 2" panose="05020102010507070707" pitchFamily="18" charset="2"/>
              <a:buNone/>
            </a:pPr>
            <a:r>
              <a:rPr lang="en-US" altLang="en-US" b="1"/>
              <a:t>What prompted the study of human anatomy?</a:t>
            </a:r>
          </a:p>
          <a:p>
            <a:pPr eaLnBrk="1" hangingPunct="1"/>
            <a:r>
              <a:rPr lang="en-US" altLang="en-US"/>
              <a:t>The need to cope with injury, disease and death</a:t>
            </a:r>
          </a:p>
          <a:p>
            <a:pPr eaLnBrk="1" hangingPunct="1"/>
            <a:r>
              <a:rPr lang="en-US" altLang="en-US"/>
              <a:t>The generation of images for aesthetic, magical or religious purposes</a:t>
            </a:r>
          </a:p>
          <a:p>
            <a:pPr eaLnBrk="1" hangingPunct="1"/>
            <a:r>
              <a:rPr lang="en-US" altLang="en-US"/>
              <a:t>A strong element of curiosity about the mysterious nature of human life and its mechanisms.</a:t>
            </a:r>
          </a:p>
          <a:p>
            <a:pPr eaLnBrk="1" hangingPunct="1"/>
            <a:endParaRPr lang="en-US" altLang="en-US"/>
          </a:p>
        </p:txBody>
      </p:sp>
      <p:sp>
        <p:nvSpPr>
          <p:cNvPr id="4" name="Slide Number Placeholder 3">
            <a:extLst>
              <a:ext uri="{FF2B5EF4-FFF2-40B4-BE49-F238E27FC236}">
                <a16:creationId xmlns:a16="http://schemas.microsoft.com/office/drawing/2014/main" id="{957FA1F8-4393-4A09-BF0D-20224BCF9036}"/>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64D02061-A475-47CB-87D8-DFBD16185B92}" type="slidenum">
              <a:rPr lang="en-US" altLang="en-US">
                <a:solidFill>
                  <a:srgbClr val="3F3F3F"/>
                </a:solidFill>
              </a:rPr>
              <a:pPr/>
              <a:t>6</a:t>
            </a:fld>
            <a:endParaRPr lang="en-US" altLang="en-US">
              <a:solidFill>
                <a:srgbClr val="3F3F3F"/>
              </a:solidFill>
            </a:endParaRPr>
          </a:p>
        </p:txBody>
      </p:sp>
      <p:sp>
        <p:nvSpPr>
          <p:cNvPr id="5" name="Footer Placeholder 4">
            <a:extLst>
              <a:ext uri="{FF2B5EF4-FFF2-40B4-BE49-F238E27FC236}">
                <a16:creationId xmlns:a16="http://schemas.microsoft.com/office/drawing/2014/main" id="{B1338A40-09FA-48DF-A9C8-C30DE6FA732E}"/>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770C-1B21-4A97-85E0-A681CC95CF3F}"/>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History</a:t>
            </a:r>
          </a:p>
        </p:txBody>
      </p:sp>
      <p:sp>
        <p:nvSpPr>
          <p:cNvPr id="16387" name="Content Placeholder 2">
            <a:extLst>
              <a:ext uri="{FF2B5EF4-FFF2-40B4-BE49-F238E27FC236}">
                <a16:creationId xmlns:a16="http://schemas.microsoft.com/office/drawing/2014/main" id="{5697C5F8-639D-4404-9A02-C23CA94EEE42}"/>
              </a:ext>
            </a:extLst>
          </p:cNvPr>
          <p:cNvSpPr>
            <a:spLocks noGrp="1"/>
          </p:cNvSpPr>
          <p:nvPr>
            <p:ph idx="1"/>
          </p:nvPr>
        </p:nvSpPr>
        <p:spPr/>
        <p:txBody>
          <a:bodyPr/>
          <a:lstStyle/>
          <a:p>
            <a:pPr eaLnBrk="1" hangingPunct="1"/>
            <a:r>
              <a:rPr lang="en-US" altLang="en-US"/>
              <a:t>The first recorded school of anatomy was in </a:t>
            </a:r>
            <a:r>
              <a:rPr lang="en-US" altLang="en-US" b="1"/>
              <a:t>Alexandria</a:t>
            </a:r>
            <a:r>
              <a:rPr lang="en-US" altLang="en-US"/>
              <a:t> (from about 300BC to the 2</a:t>
            </a:r>
            <a:r>
              <a:rPr lang="en-US" altLang="en-US" baseline="30000"/>
              <a:t>nd</a:t>
            </a:r>
            <a:r>
              <a:rPr lang="en-US" altLang="en-US"/>
              <a:t> century AD) where the renowned anatomical teachers </a:t>
            </a:r>
            <a:r>
              <a:rPr lang="en-US" altLang="en-US" b="1"/>
              <a:t>Herophilus</a:t>
            </a:r>
            <a:r>
              <a:rPr lang="en-US" altLang="en-US"/>
              <a:t> and </a:t>
            </a:r>
            <a:r>
              <a:rPr lang="en-US" altLang="en-US" b="1"/>
              <a:t>Erasistratus</a:t>
            </a:r>
            <a:r>
              <a:rPr lang="en-US" altLang="en-US"/>
              <a:t> dissected the human body and described many of its structures.</a:t>
            </a:r>
          </a:p>
          <a:p>
            <a:pPr eaLnBrk="1" hangingPunct="1"/>
            <a:endParaRPr lang="en-US" altLang="en-US"/>
          </a:p>
        </p:txBody>
      </p:sp>
      <p:sp>
        <p:nvSpPr>
          <p:cNvPr id="4" name="Slide Number Placeholder 3">
            <a:extLst>
              <a:ext uri="{FF2B5EF4-FFF2-40B4-BE49-F238E27FC236}">
                <a16:creationId xmlns:a16="http://schemas.microsoft.com/office/drawing/2014/main" id="{0A241A8C-1398-4F98-8291-C561AE74F0AF}"/>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5311DBC3-1215-4352-B554-E0716EEEEA94}" type="slidenum">
              <a:rPr lang="en-US" altLang="en-US">
                <a:solidFill>
                  <a:srgbClr val="3F3F3F"/>
                </a:solidFill>
              </a:rPr>
              <a:pPr/>
              <a:t>7</a:t>
            </a:fld>
            <a:endParaRPr lang="en-US" altLang="en-US">
              <a:solidFill>
                <a:srgbClr val="3F3F3F"/>
              </a:solidFill>
            </a:endParaRPr>
          </a:p>
        </p:txBody>
      </p:sp>
      <p:sp>
        <p:nvSpPr>
          <p:cNvPr id="5" name="Footer Placeholder 4">
            <a:extLst>
              <a:ext uri="{FF2B5EF4-FFF2-40B4-BE49-F238E27FC236}">
                <a16:creationId xmlns:a16="http://schemas.microsoft.com/office/drawing/2014/main" id="{A2F37C7D-1436-4AEE-A509-12E9284468DD}"/>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7419-BE51-415F-88A8-064553A3B0CD}"/>
              </a:ext>
            </a:extLst>
          </p:cNvPr>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History…</a:t>
            </a:r>
          </a:p>
        </p:txBody>
      </p:sp>
      <p:sp>
        <p:nvSpPr>
          <p:cNvPr id="3" name="Content Placeholder 2">
            <a:extLst>
              <a:ext uri="{FF2B5EF4-FFF2-40B4-BE49-F238E27FC236}">
                <a16:creationId xmlns:a16="http://schemas.microsoft.com/office/drawing/2014/main" id="{AEED48FB-A9AB-4F0D-91A5-380D0152BE60}"/>
              </a:ext>
            </a:extLst>
          </p:cNvPr>
          <p:cNvSpPr>
            <a:spLocks noGrp="1"/>
          </p:cNvSpPr>
          <p:nvPr>
            <p:ph idx="1"/>
          </p:nvPr>
        </p:nvSpPr>
        <p:spPr/>
        <p:txBody>
          <a:bodyPr rtlCol="0">
            <a:normAutofit lnSpcReduction="10000"/>
          </a:bodyPr>
          <a:lstStyle/>
          <a:p>
            <a:pPr marL="438912" indent="-320040" eaLnBrk="1" fontAlgn="auto" hangingPunct="1">
              <a:spcBef>
                <a:spcPts val="0"/>
              </a:spcBef>
              <a:spcAft>
                <a:spcPts val="0"/>
              </a:spcAft>
              <a:buFont typeface="Wingdings 2"/>
              <a:buChar char=""/>
              <a:defRPr/>
            </a:pPr>
            <a:r>
              <a:rPr lang="en-US" dirty="0"/>
              <a:t>The most influential anatomist in the ancient world was </a:t>
            </a:r>
            <a:r>
              <a:rPr lang="en-US" b="1" dirty="0"/>
              <a:t>Galen</a:t>
            </a:r>
            <a:r>
              <a:rPr lang="en-US" dirty="0"/>
              <a:t> (approx. 130-200AD), a physician and prolific writer who studied anatomy in Alexandria.</a:t>
            </a:r>
          </a:p>
          <a:p>
            <a:pPr marL="438912" indent="-320040" eaLnBrk="1" fontAlgn="auto" hangingPunct="1">
              <a:spcBef>
                <a:spcPts val="0"/>
              </a:spcBef>
              <a:spcAft>
                <a:spcPts val="0"/>
              </a:spcAft>
              <a:buFont typeface="Wingdings 2"/>
              <a:buChar char=""/>
              <a:defRPr/>
            </a:pPr>
            <a:r>
              <a:rPr lang="en-US" dirty="0"/>
              <a:t>Many terms used in anatomy have roots in Galen’s work.</a:t>
            </a:r>
          </a:p>
          <a:p>
            <a:pPr marL="438912" indent="-320040" eaLnBrk="1" fontAlgn="auto" hangingPunct="1">
              <a:spcBef>
                <a:spcPts val="0"/>
              </a:spcBef>
              <a:spcAft>
                <a:spcPts val="0"/>
              </a:spcAft>
              <a:buFont typeface="Wingdings 2"/>
              <a:buChar char=""/>
              <a:defRPr/>
            </a:pPr>
            <a:r>
              <a:rPr lang="en-US" dirty="0"/>
              <a:t>The foundation stone of modern anatomy is the work of </a:t>
            </a:r>
            <a:r>
              <a:rPr lang="en-US" b="1" dirty="0"/>
              <a:t>Andreas </a:t>
            </a:r>
            <a:r>
              <a:rPr lang="en-US" b="1" dirty="0" err="1"/>
              <a:t>Vasalius</a:t>
            </a:r>
            <a:r>
              <a:rPr lang="en-US" dirty="0"/>
              <a:t>: De </a:t>
            </a:r>
            <a:r>
              <a:rPr lang="en-US" dirty="0" err="1"/>
              <a:t>Fabrica</a:t>
            </a:r>
            <a:r>
              <a:rPr lang="en-US" dirty="0"/>
              <a:t> </a:t>
            </a:r>
            <a:r>
              <a:rPr lang="en-US" dirty="0" err="1"/>
              <a:t>Corporis</a:t>
            </a:r>
            <a:r>
              <a:rPr lang="en-US" dirty="0"/>
              <a:t> </a:t>
            </a:r>
            <a:r>
              <a:rPr lang="en-US" dirty="0" err="1"/>
              <a:t>Humani</a:t>
            </a:r>
            <a:r>
              <a:rPr lang="en-US" dirty="0"/>
              <a:t>, published in 1543.</a:t>
            </a:r>
          </a:p>
          <a:p>
            <a:pPr marL="996696" lvl="2" eaLnBrk="1" fontAlgn="auto" hangingPunct="1">
              <a:spcAft>
                <a:spcPts val="0"/>
              </a:spcAft>
              <a:buClr>
                <a:schemeClr val="accent3"/>
              </a:buClr>
              <a:buFont typeface="Arial"/>
              <a:buChar char="▪"/>
              <a:defRPr/>
            </a:pPr>
            <a:r>
              <a:rPr lang="en-US" dirty="0"/>
              <a:t>Prolific  = producing many works</a:t>
            </a:r>
          </a:p>
        </p:txBody>
      </p:sp>
      <p:sp>
        <p:nvSpPr>
          <p:cNvPr id="4" name="Slide Number Placeholder 3">
            <a:extLst>
              <a:ext uri="{FF2B5EF4-FFF2-40B4-BE49-F238E27FC236}">
                <a16:creationId xmlns:a16="http://schemas.microsoft.com/office/drawing/2014/main" id="{F675928E-BAE0-4CC5-8E89-BC7574131F79}"/>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AF2283A4-FC45-4BEE-BE2D-E8F750836975}" type="slidenum">
              <a:rPr lang="en-US" altLang="en-US">
                <a:solidFill>
                  <a:srgbClr val="3F3F3F"/>
                </a:solidFill>
              </a:rPr>
              <a:pPr/>
              <a:t>8</a:t>
            </a:fld>
            <a:endParaRPr lang="en-US" altLang="en-US">
              <a:solidFill>
                <a:srgbClr val="3F3F3F"/>
              </a:solidFill>
            </a:endParaRPr>
          </a:p>
        </p:txBody>
      </p:sp>
      <p:sp>
        <p:nvSpPr>
          <p:cNvPr id="5" name="Footer Placeholder 4">
            <a:extLst>
              <a:ext uri="{FF2B5EF4-FFF2-40B4-BE49-F238E27FC236}">
                <a16:creationId xmlns:a16="http://schemas.microsoft.com/office/drawing/2014/main" id="{7057B961-1235-41DB-BB59-D8650ACD96FA}"/>
              </a:ext>
            </a:extLst>
          </p:cNvPr>
          <p:cNvSpPr>
            <a:spLocks noGrp="1"/>
          </p:cNvSpPr>
          <p:nvPr>
            <p:ph type="ftr" sz="quarter" idx="11"/>
          </p:nvPr>
        </p:nvSpPr>
        <p:spPr/>
        <p:txBody>
          <a:bodyPr/>
          <a:lstStyle/>
          <a:p>
            <a:pPr>
              <a:defRPr/>
            </a:pPr>
            <a:r>
              <a:rPr lang="en-US"/>
              <a:t>Introduction to Human Anatomy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1CFE6-EBF8-45F6-A967-C597C4F7FF91}"/>
              </a:ext>
            </a:extLst>
          </p:cNvPr>
          <p:cNvSpPr>
            <a:spLocks noGrp="1"/>
          </p:cNvSpPr>
          <p:nvPr>
            <p:ph type="title"/>
          </p:nvPr>
        </p:nvSpPr>
        <p:spPr/>
        <p:txBody>
          <a:bodyPr/>
          <a:lstStyle/>
          <a:p>
            <a:pPr>
              <a:defRPr/>
            </a:pPr>
            <a:r>
              <a:rPr lang="en-CA" dirty="0"/>
              <a:t>History …</a:t>
            </a:r>
            <a:endParaRPr lang="en-US" dirty="0"/>
          </a:p>
        </p:txBody>
      </p:sp>
      <p:sp>
        <p:nvSpPr>
          <p:cNvPr id="18435" name="Content Placeholder 2">
            <a:extLst>
              <a:ext uri="{FF2B5EF4-FFF2-40B4-BE49-F238E27FC236}">
                <a16:creationId xmlns:a16="http://schemas.microsoft.com/office/drawing/2014/main" id="{7BBE5174-670B-44B2-A7B4-98B7BCC51DA5}"/>
              </a:ext>
            </a:extLst>
          </p:cNvPr>
          <p:cNvSpPr>
            <a:spLocks noGrp="1"/>
          </p:cNvSpPr>
          <p:nvPr>
            <p:ph idx="1"/>
          </p:nvPr>
        </p:nvSpPr>
        <p:spPr/>
        <p:txBody>
          <a:bodyPr/>
          <a:lstStyle/>
          <a:p>
            <a:r>
              <a:rPr lang="en-US" altLang="en-US" sz="2400"/>
              <a:t>Vesalius was born in Brussels into a family of physicians.</a:t>
            </a:r>
          </a:p>
          <a:p>
            <a:r>
              <a:rPr lang="en-US" altLang="en-US" sz="2400"/>
              <a:t>He received his early medical training at the University of Paris and completed his studies at the University of Padua in Italy, where he began teaching surgery and anatomy immediately after graduation.</a:t>
            </a:r>
          </a:p>
          <a:p>
            <a:r>
              <a:rPr lang="en-US" altLang="en-US" sz="2400"/>
              <a:t>At Padua, Vesalius participated in human dissections and initiated the use of live models to determine surface landmarks for internal structures.</a:t>
            </a:r>
          </a:p>
          <a:p>
            <a:r>
              <a:rPr lang="en-US" altLang="en-US" sz="2400"/>
              <a:t>By the time he was 28 years old, he had already completed the masterpiece of his life, De Fabrica Corporis Humani, in which the various body systems and individual organs are beautifully illustrated and described.</a:t>
            </a:r>
          </a:p>
          <a:p>
            <a:endParaRPr lang="en-US" altLang="en-US" sz="2000"/>
          </a:p>
          <a:p>
            <a:endParaRPr lang="en-US" altLang="en-US" sz="2000"/>
          </a:p>
        </p:txBody>
      </p:sp>
      <p:sp>
        <p:nvSpPr>
          <p:cNvPr id="4" name="Footer Placeholder 3">
            <a:extLst>
              <a:ext uri="{FF2B5EF4-FFF2-40B4-BE49-F238E27FC236}">
                <a16:creationId xmlns:a16="http://schemas.microsoft.com/office/drawing/2014/main" id="{7EDFB7ED-CEDC-4604-9B9A-73A9D941DD86}"/>
              </a:ext>
            </a:extLst>
          </p:cNvPr>
          <p:cNvSpPr>
            <a:spLocks noGrp="1"/>
          </p:cNvSpPr>
          <p:nvPr>
            <p:ph type="ftr" sz="quarter" idx="11"/>
          </p:nvPr>
        </p:nvSpPr>
        <p:spPr/>
        <p:txBody>
          <a:bodyPr/>
          <a:lstStyle/>
          <a:p>
            <a:pPr>
              <a:defRPr/>
            </a:pPr>
            <a:r>
              <a:rPr lang="en-US"/>
              <a:t>Introduction to Human Anatomy</a:t>
            </a:r>
          </a:p>
        </p:txBody>
      </p:sp>
      <p:sp>
        <p:nvSpPr>
          <p:cNvPr id="5" name="Slide Number Placeholder 4">
            <a:extLst>
              <a:ext uri="{FF2B5EF4-FFF2-40B4-BE49-F238E27FC236}">
                <a16:creationId xmlns:a16="http://schemas.microsoft.com/office/drawing/2014/main" id="{9CD36F87-5586-4B55-B660-4933F282B31E}"/>
              </a:ext>
            </a:extLst>
          </p:cNvPr>
          <p:cNvSpPr>
            <a:spLocks noGrp="1"/>
          </p:cNvSpPr>
          <p:nvPr>
            <p:ph type="sldNum" sz="quarter" idx="12"/>
          </p:nvPr>
        </p:nvSpPr>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eaLnBrk="0" fontAlgn="base" hangingPunct="0">
              <a:spcBef>
                <a:spcPct val="0"/>
              </a:spcBef>
              <a:spcAft>
                <a:spcPct val="0"/>
              </a:spcAft>
              <a:defRPr>
                <a:solidFill>
                  <a:schemeClr val="tx1"/>
                </a:solidFill>
                <a:latin typeface="Corbel" panose="020B0503020204020204" pitchFamily="34" charset="0"/>
              </a:defRPr>
            </a:lvl6pPr>
            <a:lvl7pPr marL="2971800" indent="-228600" eaLnBrk="0" fontAlgn="base" hangingPunct="0">
              <a:spcBef>
                <a:spcPct val="0"/>
              </a:spcBef>
              <a:spcAft>
                <a:spcPct val="0"/>
              </a:spcAft>
              <a:defRPr>
                <a:solidFill>
                  <a:schemeClr val="tx1"/>
                </a:solidFill>
                <a:latin typeface="Corbel" panose="020B0503020204020204" pitchFamily="34" charset="0"/>
              </a:defRPr>
            </a:lvl7pPr>
            <a:lvl8pPr marL="3429000" indent="-228600" eaLnBrk="0" fontAlgn="base" hangingPunct="0">
              <a:spcBef>
                <a:spcPct val="0"/>
              </a:spcBef>
              <a:spcAft>
                <a:spcPct val="0"/>
              </a:spcAft>
              <a:defRPr>
                <a:solidFill>
                  <a:schemeClr val="tx1"/>
                </a:solidFill>
                <a:latin typeface="Corbel" panose="020B0503020204020204" pitchFamily="34" charset="0"/>
              </a:defRPr>
            </a:lvl8pPr>
            <a:lvl9pPr marL="3886200" indent="-228600" eaLnBrk="0" fontAlgn="base" hangingPunct="0">
              <a:spcBef>
                <a:spcPct val="0"/>
              </a:spcBef>
              <a:spcAft>
                <a:spcPct val="0"/>
              </a:spcAft>
              <a:defRPr>
                <a:solidFill>
                  <a:schemeClr val="tx1"/>
                </a:solidFill>
                <a:latin typeface="Corbel" panose="020B0503020204020204" pitchFamily="34" charset="0"/>
              </a:defRPr>
            </a:lvl9pPr>
          </a:lstStyle>
          <a:p>
            <a:fld id="{DD7EF99F-B84B-40C3-B0D2-70A40C073CB1}" type="slidenum">
              <a:rPr lang="en-US" altLang="en-US">
                <a:solidFill>
                  <a:srgbClr val="3F3F3F"/>
                </a:solidFill>
              </a:rPr>
              <a:pPr/>
              <a:t>9</a:t>
            </a:fld>
            <a:endParaRPr lang="en-US" altLang="en-US">
              <a:solidFill>
                <a:srgbClr val="3F3F3F"/>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odul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Module</Template>
  <TotalTime>969</TotalTime>
  <Words>1113</Words>
  <Application>Microsoft Office PowerPoint</Application>
  <PresentationFormat>On-screen Show (4:3)</PresentationFormat>
  <Paragraphs>151</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Module</vt:lpstr>
      <vt:lpstr>HUMAN ANATOMY</vt:lpstr>
      <vt:lpstr>INTRODUCTION</vt:lpstr>
      <vt:lpstr>Introduction </vt:lpstr>
      <vt:lpstr>Definition </vt:lpstr>
      <vt:lpstr>Historical background</vt:lpstr>
      <vt:lpstr>History </vt:lpstr>
      <vt:lpstr>History</vt:lpstr>
      <vt:lpstr>History…</vt:lpstr>
      <vt:lpstr>History …</vt:lpstr>
      <vt:lpstr>Types / divisions of anatomy</vt:lpstr>
      <vt:lpstr>Divisions of Anatomy</vt:lpstr>
      <vt:lpstr>Developmental Anatomy</vt:lpstr>
      <vt:lpstr>Comparative Anatomy</vt:lpstr>
      <vt:lpstr>Ways to Study Anatomy</vt:lpstr>
      <vt:lpstr>Anatomical Terminology</vt:lpstr>
      <vt:lpstr>Anatomical position</vt:lpstr>
      <vt:lpstr>Anatomical Planes</vt:lpstr>
      <vt:lpstr>PowerPoint Presentation</vt:lpstr>
      <vt:lpstr>Median plane</vt:lpstr>
      <vt:lpstr>Sagittal planes</vt:lpstr>
      <vt:lpstr>Frontal planes (Coronal planes)</vt:lpstr>
      <vt:lpstr>Horizontal planes (transverse planes)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dc:title>
  <dc:creator>user</dc:creator>
  <cp:lastModifiedBy>peterjuma1966@gmail.com</cp:lastModifiedBy>
  <cp:revision>63</cp:revision>
  <cp:lastPrinted>2019-08-27T13:08:47Z</cp:lastPrinted>
  <dcterms:created xsi:type="dcterms:W3CDTF">2010-09-28T16:23:51Z</dcterms:created>
  <dcterms:modified xsi:type="dcterms:W3CDTF">2020-09-29T09:15:54Z</dcterms:modified>
</cp:coreProperties>
</file>