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EB08-F05D-4501-B790-A3AC3303A7F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A439-23C2-48FC-B0D0-8823EA61D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617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EB08-F05D-4501-B790-A3AC3303A7F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A439-23C2-48FC-B0D0-8823EA61D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14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EB08-F05D-4501-B790-A3AC3303A7F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A439-23C2-48FC-B0D0-8823EA61D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4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EB08-F05D-4501-B790-A3AC3303A7F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A439-23C2-48FC-B0D0-8823EA61D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637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EB08-F05D-4501-B790-A3AC3303A7F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A439-23C2-48FC-B0D0-8823EA61D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5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EB08-F05D-4501-B790-A3AC3303A7F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A439-23C2-48FC-B0D0-8823EA61D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65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EB08-F05D-4501-B790-A3AC3303A7F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A439-23C2-48FC-B0D0-8823EA61D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43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EB08-F05D-4501-B790-A3AC3303A7F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A439-23C2-48FC-B0D0-8823EA61D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90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EB08-F05D-4501-B790-A3AC3303A7F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A439-23C2-48FC-B0D0-8823EA61D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898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EB08-F05D-4501-B790-A3AC3303A7F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A439-23C2-48FC-B0D0-8823EA61D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249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EB08-F05D-4501-B790-A3AC3303A7F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6A439-23C2-48FC-B0D0-8823EA61D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2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7EB08-F05D-4501-B790-A3AC3303A7F2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A439-23C2-48FC-B0D0-8823EA61D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Anorectal</a:t>
            </a:r>
            <a:r>
              <a:rPr lang="en-US" dirty="0" smtClean="0"/>
              <a:t> Abscess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</a:t>
            </a:r>
            <a:r>
              <a:rPr lang="en-US" dirty="0" err="1" smtClean="0"/>
              <a:t>anorectal</a:t>
            </a:r>
            <a:r>
              <a:rPr lang="en-US" dirty="0" smtClean="0"/>
              <a:t> abscess is caused by obstruction of an anal gland, resulting in retrograde infection.</a:t>
            </a:r>
          </a:p>
          <a:p>
            <a:r>
              <a:rPr lang="en-US" dirty="0" smtClean="0"/>
              <a:t>Many of these abscesses result in fistulas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061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1828800"/>
            <a:ext cx="6019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999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Sexually transmitted infections</a:t>
            </a:r>
          </a:p>
          <a:p>
            <a:r>
              <a:rPr lang="en-US" dirty="0" smtClean="0"/>
              <a:t>Blocked anal glands</a:t>
            </a:r>
          </a:p>
          <a:p>
            <a:r>
              <a:rPr lang="en-US" dirty="0" smtClean="0"/>
              <a:t> immunosuppressive conditions-- AIDS</a:t>
            </a:r>
          </a:p>
          <a:p>
            <a:r>
              <a:rPr lang="en-US" dirty="0" smtClean="0"/>
              <a:t> Fistula Anal fissure (ulcer)</a:t>
            </a:r>
          </a:p>
          <a:p>
            <a:r>
              <a:rPr lang="en-US" dirty="0" smtClean="0"/>
              <a:t> Internal hemorrhoid  or External hemorrhoid. are particularly susceptible to these infections.</a:t>
            </a:r>
          </a:p>
          <a:p>
            <a:r>
              <a:rPr lang="en-US" dirty="0" smtClean="0"/>
              <a:t>Colitis</a:t>
            </a:r>
          </a:p>
          <a:p>
            <a:r>
              <a:rPr lang="en-US" dirty="0" smtClean="0"/>
              <a:t>Inflammatory bowel disease such as </a:t>
            </a:r>
            <a:r>
              <a:rPr lang="en-US" dirty="0" err="1" smtClean="0"/>
              <a:t>Crohn's</a:t>
            </a:r>
            <a:r>
              <a:rPr lang="en-US" dirty="0" smtClean="0"/>
              <a:t> disease or ulcerative colitis</a:t>
            </a:r>
          </a:p>
          <a:p>
            <a:r>
              <a:rPr lang="en-US" dirty="0" smtClean="0"/>
              <a:t>Diabetes</a:t>
            </a:r>
          </a:p>
          <a:p>
            <a:r>
              <a:rPr lang="en-US" dirty="0" smtClean="0"/>
              <a:t>Diverticulitis</a:t>
            </a:r>
          </a:p>
          <a:p>
            <a:r>
              <a:rPr lang="en-US" dirty="0" smtClean="0"/>
              <a:t>Pelvic inflammatory disease</a:t>
            </a:r>
          </a:p>
          <a:p>
            <a:r>
              <a:rPr lang="en-US" dirty="0" smtClean="0"/>
              <a:t>anal sex</a:t>
            </a:r>
          </a:p>
          <a:p>
            <a:r>
              <a:rPr lang="en-US" dirty="0" smtClean="0"/>
              <a:t>Use of medications such as prednisone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352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foul smelling pus at rectum </a:t>
            </a:r>
          </a:p>
          <a:p>
            <a:r>
              <a:rPr lang="en-US" dirty="0" smtClean="0"/>
              <a:t> pain</a:t>
            </a:r>
          </a:p>
          <a:p>
            <a:r>
              <a:rPr lang="en-US" dirty="0" smtClean="0"/>
              <a:t> swelling,</a:t>
            </a:r>
          </a:p>
          <a:p>
            <a:r>
              <a:rPr lang="en-US" dirty="0" smtClean="0"/>
              <a:t> redness</a:t>
            </a:r>
          </a:p>
          <a:p>
            <a:r>
              <a:rPr lang="en-US" dirty="0" smtClean="0"/>
              <a:t> and tenderness </a:t>
            </a:r>
          </a:p>
          <a:p>
            <a:r>
              <a:rPr lang="en-US" dirty="0" smtClean="0"/>
              <a:t>severe lower abdominal pain </a:t>
            </a:r>
          </a:p>
          <a:p>
            <a:r>
              <a:rPr lang="en-US" dirty="0" smtClean="0"/>
              <a:t> fever.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512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sitz</a:t>
            </a:r>
            <a:r>
              <a:rPr lang="en-US" dirty="0" smtClean="0"/>
              <a:t> baths </a:t>
            </a:r>
          </a:p>
          <a:p>
            <a:r>
              <a:rPr lang="en-US" dirty="0" smtClean="0"/>
              <a:t>analgesics. </a:t>
            </a:r>
          </a:p>
          <a:p>
            <a:r>
              <a:rPr lang="en-US" dirty="0" smtClean="0"/>
              <a:t>Surgery--- treatment to incision and  drainage the abscess is the treatment of choice. </a:t>
            </a:r>
          </a:p>
          <a:p>
            <a:r>
              <a:rPr lang="en-US" dirty="0" smtClean="0"/>
              <a:t>When a deeper infection exists with the possibility of a fistula, the fistulous tract must be excised.</a:t>
            </a:r>
          </a:p>
          <a:p>
            <a:r>
              <a:rPr lang="en-US" dirty="0" smtClean="0"/>
              <a:t> The wound may be packed with an absorptive dressing (</a:t>
            </a:r>
            <a:r>
              <a:rPr lang="en-US" dirty="0" err="1" smtClean="0"/>
              <a:t>eg</a:t>
            </a:r>
            <a:r>
              <a:rPr lang="en-US" dirty="0" smtClean="0"/>
              <a:t>, calcium alginate or </a:t>
            </a:r>
            <a:r>
              <a:rPr lang="en-US" dirty="0" err="1" smtClean="0"/>
              <a:t>hydrofiber</a:t>
            </a:r>
            <a:r>
              <a:rPr lang="en-US" dirty="0" smtClean="0"/>
              <a:t>) and allowed to heal by granulation.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342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172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Anorectal Abscess </vt:lpstr>
      <vt:lpstr>PowerPoint Presentation</vt:lpstr>
      <vt:lpstr>Causes</vt:lpstr>
      <vt:lpstr>Symptoms</vt:lpstr>
      <vt:lpstr>Management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Anorectal Abscess </dc:title>
  <dc:creator>Rodgers Odongo</dc:creator>
  <cp:lastModifiedBy>Rodgers Odongo</cp:lastModifiedBy>
  <cp:revision>1</cp:revision>
  <dcterms:created xsi:type="dcterms:W3CDTF">2023-12-04T10:45:47Z</dcterms:created>
  <dcterms:modified xsi:type="dcterms:W3CDTF">2023-12-04T10:50:52Z</dcterms:modified>
</cp:coreProperties>
</file>