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71" r:id="rId4"/>
    <p:sldId id="272" r:id="rId5"/>
    <p:sldId id="273" r:id="rId6"/>
    <p:sldId id="274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94A-447F-4057-8A98-81F43FC2C104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172D-FD1F-43A4-9920-1083087B50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94A-447F-4057-8A98-81F43FC2C104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172D-FD1F-43A4-9920-1083087B5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94A-447F-4057-8A98-81F43FC2C104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172D-FD1F-43A4-9920-1083087B5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94A-447F-4057-8A98-81F43FC2C104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172D-FD1F-43A4-9920-1083087B5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94A-447F-4057-8A98-81F43FC2C104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172D-FD1F-43A4-9920-1083087B50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94A-447F-4057-8A98-81F43FC2C104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172D-FD1F-43A4-9920-1083087B5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94A-447F-4057-8A98-81F43FC2C104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172D-FD1F-43A4-9920-1083087B5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94A-447F-4057-8A98-81F43FC2C104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172D-FD1F-43A4-9920-1083087B5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94A-447F-4057-8A98-81F43FC2C104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172D-FD1F-43A4-9920-1083087B5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94A-447F-4057-8A98-81F43FC2C104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8172D-FD1F-43A4-9920-1083087B5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94A-447F-4057-8A98-81F43FC2C104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78172D-FD1F-43A4-9920-1083087B50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30C94A-447F-4057-8A98-81F43FC2C104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78172D-FD1F-43A4-9920-1083087B50F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Anthropology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three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• All humans have culture. &#10;• Anthropologists in the 19th century argued on &#10;a doctrine: ‘psychic unity of man’ &#10;Acknowled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ulture is Symbolic &#10;• Symbolic thought is unique and crucial to humans &#10;and to cultural learning. &#10;• A symbol is somethin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ulture is Shared &#10;• Shared beliefs, values, memories and &#10;expectations link people who grow up in the &#10;same culture. &#10;• 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ulture and Nature &#10;• Culture takes natural biological urges and &#10;teaches us how to express them in particular &#10;ways. &#10;• H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ulture is Integrated &#10;• Cultures are integrated, patterned systems. &#10;• If one part of the system (the economy) &#10;changes,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ulture can be both Adaptive and &#10;Maladaptive &#10;• Humans have biological and cultural ways of &#10;coping with environmental s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Anthropology &#10;• By focusing on and trying to explain &#10;the various and diverse cultures and &#10;alternative customs, anthropol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Medical Anthropology &#10;• Medical anthropology: comparative, &#10;biocultural study of disease, health &#10;problems, and health car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Medical Anthropology &#10;• Disease: a scientifically identified health &#10;threat caused by a bacterium, virus, &#10;fungus, parasi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ow can applied anthropologists help to improve the &#10;large health disparity between indigenous people and &#10;other populatio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• Health problems in industrial nations &#10;are caused as much by economic, &#10;social, political and cultural factors as &#10;patho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IS CULTURE? &#10;• Edward Tylor: ‘Systems of human behavior &#10;and thought.’ &#10;• Culture- Not through biological inheritanc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8829971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ulture is Learned &#10;• Human cultural learning depends on the &#10;uniquely developed human capacity to use &#10;symbols. &#10;Symbols: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ulture is Learned &#10;• Clifford Geertz: ‘Culture is ideas based on &#10;cultural learning and symbols.’ &#10;• Culture- ‘set of con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3</Words>
  <Application>Microsoft Office PowerPoint</Application>
  <PresentationFormat>On-screen Show (4:3)</PresentationFormat>
  <Paragraphs>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Anthropology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Anthropology </dc:title>
  <dc:creator>Dorcy</dc:creator>
  <cp:lastModifiedBy>Dorcy</cp:lastModifiedBy>
  <cp:revision>4</cp:revision>
  <dcterms:created xsi:type="dcterms:W3CDTF">2021-03-10T08:32:00Z</dcterms:created>
  <dcterms:modified xsi:type="dcterms:W3CDTF">2021-03-10T09:07:39Z</dcterms:modified>
</cp:coreProperties>
</file>