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303594-A1C7-46DC-A9D8-563505689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C3958B-5352-4626-BC3E-4E325F22C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6DF478-7419-42E2-8257-E6CC1D07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86FB71-EF58-432F-A22D-18193C9C6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0FB625-FEAA-4AEE-B341-C6909524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955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6E3870-53F1-4E7E-B2C1-57604A3E4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B5B45D8-F284-4E1F-AF64-ADD09F82A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86FE72-1FBE-4D4E-8945-0CED16467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D90AC6-F768-468B-BED2-F93ECC3B2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354F924-683F-4FF9-B5CF-37374A6AD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466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B4EA4F6-B283-4C83-A544-F17BFC4D17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1AE87F8-E141-44F9-B0DE-73AE261CB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0C441C2-E0F7-4068-8E34-4D15F544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97D877-5575-490D-A30C-0F2B064ED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2B3BB9C-973B-46FA-B00A-40F5BC463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138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E9E255-7F49-41A2-8C4C-7E09D270A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19BCE8-A8C9-4C9D-B770-5673BDE7F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925A59-E6EF-463F-923E-6C8CDC9D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61E283B-6A5F-4C81-81ED-AC069143C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4F03CD-31E4-47E5-A140-2BE9AE251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093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5D1943-FB78-4EE5-9CC2-34B29BE52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4CDD97-EB2F-425C-B0BD-92817C36E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7F1227-6FE8-4CDF-B0FF-77D1A367B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3BFD8B-957D-4559-B427-2172D56D1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1C6ECB-93F7-4AE1-8626-7D6C3FE0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851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2E8CFD-F4F4-4898-9249-8E3F52444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A054A45-3D74-4F78-8458-8251C9704A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23E0FC6-1B5F-4A63-8203-75B1ECD09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498035F-E45C-4739-80E6-BB608D68A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E8BA89-F247-4D55-A700-5CBB77C30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1BEB988-B315-4CFE-877D-83E8F493B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996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F9D5BC-DB45-48D4-AEF3-B23E1E02A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80F11B-B7E2-4C19-94A8-A818A658D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F17A8A3-863A-442D-8451-FDFBA532C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4834F0C-5815-4CBB-80B8-62395BC3C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FCDE9CC-BC22-486B-9286-ADAD5A2A39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F4049AC-BEC2-4443-B5BD-D83BF6D3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78C2F22-54CC-40A0-8A69-E7EAFE83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59E97A1-714A-4F0A-98C9-6FCDB64D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466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7EFC41-D962-4EB8-9971-800BA00AB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E740398-B6FC-445A-91BD-452E30EAF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DFDCA8D-BF12-4977-A195-F2C62465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F7F1517-5A19-401D-A7C2-696E177D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084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8B9797A-78BE-42B2-9081-478A4FBB3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911565E-EC19-441F-9992-2620762E0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9E17E6D-81B2-4393-B979-2B03C10D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67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FF3A95-EFF5-497E-A500-105B11BF2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1AEDD2-FD30-43A4-9A42-F0D8F969E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DC9AA17-2C7C-4738-A181-96379F956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91AAF5-70CF-4CAF-BD50-F1EDBA07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26005D0-E4E2-4CF1-8FDC-D7BA76AC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701A1A7-BA1E-4539-ABDF-FC45BA38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144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5C47BA-DA64-4C05-913C-8957910ED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B83A7AF-0459-42C7-B4DE-DD9D3C7A9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AC23224-F58B-42C3-8BC6-46808324B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EE4DF94-F3AB-4C27-A4FB-4E4C210BC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91FA646-1A60-477C-B255-5411EC3E6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7C999AD-CE33-4FBC-811A-ED378E155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762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F7B6B14-D8FA-4D21-8B96-5900BC6C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064EE94-1BFB-4CCF-9BEB-0D231DB12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7B240D-4585-491A-9211-528E45A862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44F5E-F584-4E6B-BEE9-93EA70CFC31A}" type="datetimeFigureOut">
              <a:rPr lang="en-US" smtClean="0"/>
              <a:pPr/>
              <a:t>15-Sep-21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D99968F-8D36-4C14-AAEB-9418FD239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F31F56-7F6A-4746-8745-28A87D2D5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5D2EB-4296-4ABF-BFD7-D843AD130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47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FGVJJMDo4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4hBOxS0Pb0" TargetMode="External"/><Relationship Id="rId2" Type="http://schemas.openxmlformats.org/officeDocument/2006/relationships/hyperlink" Target="https://youtu.be/M_70RSHvqP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_yeh8ndRlA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35F2DC-835D-422B-992C-548F54D12D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 RESEARCH</a:t>
            </a:r>
          </a:p>
        </p:txBody>
      </p:sp>
    </p:spTree>
    <p:extLst>
      <p:ext uri="{BB962C8B-B14F-4D97-AF65-F5344CB8AC3E}">
        <p14:creationId xmlns="" xmlns:p14="http://schemas.microsoft.com/office/powerpoint/2010/main" val="140038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13F366-9439-4FC7-A8E9-A4675C27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E1ACB2F-BC37-47C8-9364-FDB6535D6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think this topic is all about?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your expectations/ objectives during the facilitation and at the end of the topic?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When and where do you think you will need to apply this topic?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534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A6365F-C5EC-46AD-A0C6-4ED381A8F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96E0E42-EF52-4CC3-8DBE-92E4A8013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Demonstrate knowledge in research and utilization of findings in provision of </a:t>
            </a:r>
            <a:r>
              <a:rPr lang="en-US" dirty="0" smtClean="0"/>
              <a:t>healthcare </a:t>
            </a:r>
            <a:r>
              <a:rPr lang="en-US" dirty="0"/>
              <a:t>care for individual, families and communities.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Demonstrate dynamism, flexibility and embrace research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/>
              <a:t>practice.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Demonstration basic research skills </a:t>
            </a:r>
            <a:r>
              <a:rPr lang="en-US" dirty="0" smtClean="0"/>
              <a:t>in clinical medicine </a:t>
            </a:r>
            <a:r>
              <a:rPr lang="en-US" dirty="0"/>
              <a:t>practice.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565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93A926-DD05-4866-B9B8-D40DE4F7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3B8742-51FF-4217-BBDC-E2245167E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Follow the link below and highlight new terminologies used in the presentation.</a:t>
            </a:r>
          </a:p>
          <a:p>
            <a:r>
              <a:rPr lang="en-US" dirty="0">
                <a:hlinkClick r:id="rId2"/>
              </a:rPr>
              <a:t>https://youtu.be/HFGVJJMDo4I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many new terminologies did you find?</a:t>
            </a:r>
          </a:p>
          <a:p>
            <a:endParaRPr lang="en-US" dirty="0"/>
          </a:p>
          <a:p>
            <a:r>
              <a:rPr lang="en-US" dirty="0"/>
              <a:t>What do those terms mean?</a:t>
            </a:r>
          </a:p>
          <a:p>
            <a:endParaRPr lang="en-US" dirty="0"/>
          </a:p>
          <a:p>
            <a:r>
              <a:rPr lang="en-US" dirty="0"/>
              <a:t>From the video, can you paraphrase what research is all about?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392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8CEFAD-64C2-462B-B9E8-1E27A811E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 in Research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CA5899-DC06-400F-A908-D92743972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Data </a:t>
            </a:r>
          </a:p>
          <a:p>
            <a:r>
              <a:rPr lang="en-US" dirty="0"/>
              <a:t>Reasons for collecting data</a:t>
            </a:r>
          </a:p>
          <a:p>
            <a:endParaRPr lang="en-US" dirty="0"/>
          </a:p>
          <a:p>
            <a:r>
              <a:rPr lang="en-US" dirty="0"/>
              <a:t>Sources of data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to best collect data from the sources</a:t>
            </a:r>
          </a:p>
          <a:p>
            <a:endParaRPr lang="en-US" dirty="0"/>
          </a:p>
          <a:p>
            <a:r>
              <a:rPr lang="en-US" dirty="0"/>
              <a:t>How to organize, analyze and present the data</a:t>
            </a:r>
          </a:p>
          <a:p>
            <a:endParaRPr lang="en-US" dirty="0"/>
          </a:p>
          <a:p>
            <a:r>
              <a:rPr lang="en-US" dirty="0"/>
              <a:t>How to be ethical during the entire process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845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FD9754-8B52-4067-971C-B20273B7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data collection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79F18A-D10B-4C25-A5AF-8BE21FD45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https://youtu.be/M_70RSHvqPM</a:t>
            </a:r>
            <a:endParaRPr lang="en-US" dirty="0"/>
          </a:p>
          <a:p>
            <a:r>
              <a:rPr lang="en-US" dirty="0">
                <a:hlinkClick r:id="rId3"/>
              </a:rPr>
              <a:t>https://youtu.be/W4hBOxS0Pb0</a:t>
            </a:r>
            <a:endParaRPr lang="en-US" dirty="0"/>
          </a:p>
          <a:p>
            <a:r>
              <a:rPr lang="en-US" dirty="0">
                <a:hlinkClick r:id="rId4"/>
              </a:rPr>
              <a:t>https://youtu.be/_yeh8ndRlAI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26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64850C-E988-4E32-9899-8F059140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Biostatistics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5EDFD3-44EF-4C6D-B844-F1F28295B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Mean </a:t>
            </a:r>
          </a:p>
          <a:p>
            <a:r>
              <a:rPr lang="en-US" dirty="0"/>
              <a:t>Mode </a:t>
            </a:r>
          </a:p>
          <a:p>
            <a:r>
              <a:rPr lang="en-US" dirty="0"/>
              <a:t>Median </a:t>
            </a:r>
          </a:p>
          <a:p>
            <a:r>
              <a:rPr lang="en-US" dirty="0"/>
              <a:t>Percentage </a:t>
            </a:r>
          </a:p>
          <a:p>
            <a:r>
              <a:rPr lang="en-US" dirty="0"/>
              <a:t>Frequency </a:t>
            </a:r>
          </a:p>
          <a:p>
            <a:r>
              <a:rPr lang="en-US" dirty="0"/>
              <a:t>Range </a:t>
            </a:r>
          </a:p>
          <a:p>
            <a:r>
              <a:rPr lang="en-US" dirty="0"/>
              <a:t>Standard deviation</a:t>
            </a:r>
          </a:p>
          <a:p>
            <a:r>
              <a:rPr lang="en-US" dirty="0"/>
              <a:t>How to use excel </a:t>
            </a:r>
          </a:p>
        </p:txBody>
      </p:sp>
    </p:spTree>
    <p:extLst>
      <p:ext uri="{BB962C8B-B14F-4D97-AF65-F5344CB8AC3E}">
        <p14:creationId xmlns="" xmlns:p14="http://schemas.microsoft.com/office/powerpoint/2010/main" val="25144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192</Words>
  <Application>Microsoft Office PowerPoint</Application>
  <PresentationFormat>Custom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BASIC RESEARCH</vt:lpstr>
      <vt:lpstr>Introduction</vt:lpstr>
      <vt:lpstr>Objectives </vt:lpstr>
      <vt:lpstr>Introduction </vt:lpstr>
      <vt:lpstr>Concepts in Research </vt:lpstr>
      <vt:lpstr>Practical data collection </vt:lpstr>
      <vt:lpstr>Basic Biostatistics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RESEARCH</dc:title>
  <dc:creator>Killian</dc:creator>
  <cp:lastModifiedBy>USER</cp:lastModifiedBy>
  <cp:revision>15</cp:revision>
  <dcterms:created xsi:type="dcterms:W3CDTF">2018-03-20T08:56:28Z</dcterms:created>
  <dcterms:modified xsi:type="dcterms:W3CDTF">2021-09-15T04:41:49Z</dcterms:modified>
</cp:coreProperties>
</file>