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On-screen Show (16:9)</PresentationFormat>
  <Paragraphs>77</Paragraphs>
  <Slides>77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dcterms:created xsi:type="dcterms:W3CDTF">2021-11-12T13:17:16Z</dcterms:created>
  <dcterms:modified xsi:type="dcterms:W3CDTF">2021-11-15T07:22:09Z</dcterms:modified>
</cp:coreProperties>
</file>