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15"/>
  </p:notesMasterIdLst>
  <p:sldIdLst>
    <p:sldId id="3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0"/>
    <p:restoredTop sz="94613"/>
  </p:normalViewPr>
  <p:slideViewPr>
    <p:cSldViewPr snapToGrid="0" snapToObjects="1">
      <p:cViewPr varScale="1">
        <p:scale>
          <a:sx n="86" d="100"/>
          <a:sy n="86" d="100"/>
        </p:scale>
        <p:origin x="-82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286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8859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1815084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802505" y="2458593"/>
            <a:ext cx="468401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2265188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2257426"/>
            <a:ext cx="457200" cy="330994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553200" cy="43660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28601"/>
            <a:ext cx="14478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769779"/>
            <a:ext cx="457200" cy="330994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4288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714500"/>
            <a:ext cx="8833104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06764"/>
            <a:ext cx="8833104" cy="16047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057400"/>
            <a:ext cx="6480174" cy="1254919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1828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0050"/>
            <a:ext cx="7772400" cy="1143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4807458"/>
            <a:ext cx="3044952" cy="274320"/>
          </a:xfrm>
        </p:spPr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181739"/>
            <a:ext cx="8921" cy="361466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1650206"/>
            <a:ext cx="0" cy="314096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028700"/>
            <a:ext cx="8833104" cy="685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4793742"/>
            <a:ext cx="8833104" cy="233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4807458"/>
            <a:ext cx="3581400" cy="27432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96012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781812"/>
            <a:ext cx="457200" cy="330994"/>
          </a:xfrm>
        </p:spPr>
        <p:txBody>
          <a:bodyPr/>
          <a:lstStyle>
            <a:lvl1pPr algn="ctr">
              <a:defRPr/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777015"/>
            <a:ext cx="457200" cy="330994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0"/>
            <a:ext cx="609600" cy="33099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14300"/>
            <a:ext cx="8833104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89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485901"/>
            <a:ext cx="2362200" cy="310872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383280" cy="274320"/>
          </a:xfrm>
        </p:spPr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14300"/>
            <a:ext cx="8833104" cy="2263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4803738"/>
            <a:ext cx="3044952" cy="274320"/>
          </a:xfrm>
        </p:spPr>
        <p:txBody>
          <a:bodyPr/>
          <a:lstStyle/>
          <a:p>
            <a:fld id="{7CB97365-EBCA-4027-87D5-99FC1D4DF0BB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584448" cy="274320"/>
          </a:xfrm>
        </p:spPr>
        <p:txBody>
          <a:bodyPr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0450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4803738"/>
            <a:ext cx="3044952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1/9/2022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4808136"/>
            <a:ext cx="35814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957557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780131"/>
            <a:ext cx="457200" cy="33099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8534400" cy="3449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BONE TUMOURS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PREPARED BY</a:t>
            </a:r>
          </a:p>
          <a:p>
            <a:r>
              <a:rPr lang="en-US" dirty="0" smtClean="0"/>
              <a:t>MADAM ESTHER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</TotalTime>
  <Words>118</Words>
  <Application>Microsoft Office PowerPoint</Application>
  <PresentationFormat>On-screen Show (16:9)</PresentationFormat>
  <Paragraphs>115</Paragraphs>
  <Slides>113</Slides>
  <Notes>112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Civic</vt:lpstr>
      <vt:lpstr>BONE TUMOURS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3</cp:revision>
  <dcterms:created xsi:type="dcterms:W3CDTF">2021-11-12T13:24:49Z</dcterms:created>
  <dcterms:modified xsi:type="dcterms:W3CDTF">2022-01-09T16:36:49Z</dcterms:modified>
</cp:coreProperties>
</file>