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82" r:id="rId6"/>
    <p:sldId id="288" r:id="rId7"/>
    <p:sldId id="290" r:id="rId8"/>
    <p:sldId id="287" r:id="rId9"/>
    <p:sldId id="289" r:id="rId10"/>
    <p:sldId id="284" r:id="rId11"/>
    <p:sldId id="285" r:id="rId12"/>
    <p:sldId id="286" r:id="rId13"/>
    <p:sldId id="259" r:id="rId14"/>
    <p:sldId id="260" r:id="rId15"/>
    <p:sldId id="261" r:id="rId16"/>
    <p:sldId id="262" r:id="rId17"/>
    <p:sldId id="283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92" r:id="rId26"/>
    <p:sldId id="291" r:id="rId27"/>
    <p:sldId id="271" r:id="rId28"/>
    <p:sldId id="270" r:id="rId29"/>
    <p:sldId id="280" r:id="rId30"/>
    <p:sldId id="273" r:id="rId31"/>
    <p:sldId id="274" r:id="rId32"/>
    <p:sldId id="27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05D7-0155-B742-288E-02973549F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8DB98-863D-555F-E6BD-47EB16285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6A613-5E2F-A07A-07DD-5B4935B8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6E72-58BF-498F-FFE5-5CF8D8F3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86E8C-3763-C3AB-71DE-82F1A7B4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BEC9-C320-9DB9-D558-067313E6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22139-A78E-4A98-7C1A-CCE23B5C5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B54E3-AEAA-0889-524F-42F3788F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5DF13-EDFF-CFFE-F919-74A9E998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ABCBA-61D3-7CE2-76CA-0826E704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6A3FE-3057-9AD7-5014-748E30F45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8C0C5-D67A-8B1B-A427-3E61DD755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F45E9-5969-8578-563E-70325028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651AD-6B8C-D638-9073-2831D40D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F5FD3-DE92-D9A2-53DF-844D4E53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2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A8BD-8500-DF70-C870-7D8B0FC5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C6B7-7348-F5B7-B432-6AC2383E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76F6-F1CC-13FA-2AB5-85679E22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E4C59-4260-B6FA-B006-AE90E543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6C925-B6BB-4224-2EE1-3CFAC6EC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016C-23C9-D0BA-3B8F-31EE30DD4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78848-2CBA-55D4-F0E6-705547895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72CFC-52D3-BC84-B88D-237740AC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A8E94-06C4-64DE-E96B-03AD7AB3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C17BA-33BF-F4EE-3FDE-CCFFC1CC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57D4-1B3F-3450-46C6-89C75E77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9C773-813C-8724-0B8C-FE7AAE220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CFD04-FC6D-18F7-9A85-7E17D3978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C5905-92B9-72D7-0455-A2C2565C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AC701-2481-CE49-8B86-6F538FE7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2334F-DB87-105C-BB5E-0029301A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4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1F2F-78DA-A9AD-8625-9A3FE72A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0D131-5254-94C4-E88C-32EB6DB14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1F7C3-6550-8F55-1CBF-619B1E72C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77484-B0F9-91A7-12D4-9AFDFAF60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A3B43-6520-90A6-F101-C9853A54F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92BB2-B8A4-C1EF-CD22-54550F2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5AB73-F4CC-A3E2-4B45-236F2503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FA6D6-B426-3421-BD3A-BE310B11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3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DF263-7054-2BDD-9DF6-9E11BF5C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18556-CBFD-270A-1594-46CA7BE2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9CEB3-3DD2-A3E8-67C9-E6B20ADB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1FE9F-2A5A-7B71-9067-F47CB9D9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678C7-665A-F562-186E-6960C741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3149C-5D9A-E588-041F-99539BEF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31B19-7C64-3F8A-4E1B-14BC98DE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9325-EA5E-2B17-0A96-FFED08DB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A03D-99E9-6210-A2B8-A1BA44D1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A0F3F-A6A8-0FAC-5BF0-BA748B09C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681F6-A5EE-50EB-136C-146F2E85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0332E-5300-40B3-A1EB-6CCC762B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A4168-AA48-FFF9-6D34-18F193AD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1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F00A3-6DB2-3ABD-12CE-0DE62B02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1BD73D-117D-DB6F-3EF8-044CF76A7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D4560-CDD4-BA50-0C4E-EABF92EC9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3F75C-20D6-155B-F992-34A83A23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A900C-F68C-B0FB-1666-B4C682A0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5B957-E27D-7BE4-0963-9BD5D77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4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2714A-63A2-9C05-D096-24B535DE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DF4C-C0A9-21BA-E8CA-C37F14752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1834E-0A31-5AF6-EC0B-D892CE632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9F5B-413C-415D-9315-1C6BB19BE87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FD2E-5D21-E581-4297-18E7AC7F1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2730B-E8F0-D2DC-C0E8-1FEC4C968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E1C6-3AE2-4BB3-A838-47528A94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34AF-9385-040E-ACBB-1119B5EE8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7A951-B46B-36EA-A849-B20110990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Hodgkin’s Disease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2022 Class Unit 3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Irene Cherutich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 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J.Otin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9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027C-1FD1-5520-1A07-C208705D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Non 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F361-3BB0-352B-D665-F983129F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525126" cy="4351338"/>
          </a:xfrm>
        </p:spPr>
        <p:txBody>
          <a:bodyPr>
            <a:normAutofit fontScale="92500" lnSpcReduction="20000"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 I.</a:t>
            </a: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Single lymph node region or organ involved with disease.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 II.</a:t>
            </a: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Two or more lymph node regions involved on the same side of the diaphragm (the muscle that controls breathing and that separates the chest from the abdomen).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5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8FE4-BB1B-C566-E447-A437ECEB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00062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Non Hodgkin’s Lymphoma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C8198-D39E-44AC-CAD2-2601E5B79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94095" cy="4351338"/>
          </a:xfrm>
        </p:spPr>
        <p:txBody>
          <a:bodyPr>
            <a:normAutofit fontScale="92500" lnSpcReduction="10000"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 III.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Lymph node regions involved on both sides of the diaphragm.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 IV.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Significant involvement of an organ that is not considered part of the lymphatic system (like the lung or liver) or any organ involvement along with lymph node involvement.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2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8EF7-982D-343C-C921-477E42E1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Non Hodgkin’s Lymphoma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C7DD8-D2E6-8166-D60F-44C12E767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450179" cy="4815807"/>
          </a:xfrm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Additional designations in classification</a:t>
            </a:r>
            <a:endParaRPr lang="en-US" b="0" i="1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"B": Unexplained fevers, chills, drenching night sweats, weight loss or fatigue</a:t>
            </a:r>
          </a:p>
          <a:p>
            <a:pPr lvl="1"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"E": Non-lymph node disease that fits into a single area of radiation therapy</a:t>
            </a:r>
          </a:p>
          <a:p>
            <a:pPr lvl="1"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"X": Bulky (large) mass, frequently in the mediastinum (chest)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5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E2C0-4F1D-DDC2-859A-4C77F7CF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Non-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7E8D-9524-CDF0-E841-D727BF07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001000" cy="5167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Non-Hodgkin lymphomas happen when white blood cells known as lymphocytes mutate or change.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cells are B cells, T cells and natural killer (NK) cells.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normal function of B cells is to make antibodies that fight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bacteria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2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2092-8AAA-12AE-A3D2-D99D77F3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Non-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D7E9-136A-DCAF-0228-B12A8D2BE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25126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cells target viruses and other foreign cells and help B cells make antibodies.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NK cells attack some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cancer cells 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viruses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About 85% of all non-Hodgkin lymphomas start in B cells.</a:t>
            </a:r>
          </a:p>
        </p:txBody>
      </p:sp>
    </p:spTree>
    <p:extLst>
      <p:ext uri="{BB962C8B-B14F-4D97-AF65-F5344CB8AC3E}">
        <p14:creationId xmlns:p14="http://schemas.microsoft.com/office/powerpoint/2010/main" val="384213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C86B-CA50-D892-5E00-A9790436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Non-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74180-2EEB-8437-26CA-F63DAC19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7118684" cy="53981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3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these cells mutate, they continuously multiply, eventually becoming </a:t>
            </a:r>
            <a:r>
              <a:rPr lang="en-US" sz="3300" b="0" i="0" dirty="0" err="1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tumours</a:t>
            </a:r>
            <a:r>
              <a:rPr lang="en-US" sz="33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Non-Hodgkin lymphomas form when </a:t>
            </a:r>
            <a:r>
              <a:rPr lang="en-US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 cells develop the ability to make many copies of themselves without a signal to do so.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 form cancerous lymph nodes or tumors, unlike when lymph nodes become enlarged due to normal inflammation</a:t>
            </a:r>
            <a:endParaRPr lang="en-US" sz="3300" b="0" i="0" dirty="0">
              <a:solidFill>
                <a:srgbClr val="3435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58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0CF5-DB27-33E4-2B87-78FB62A0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Non-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6BB-1184-B069-F543-3F140D5B0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2243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your lymphatic system touches nearly every part of your body, non-Hodgkin lymphoma frequently spreads from where it started to other areas of your body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(Suarez &amp; Lecuit, 2015).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0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284D-2C44-47EB-B6ED-E4AB3D14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Symptoms of Non-Hodgkin Lymphoma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A98C-71A3-682B-FAAC-B610586AB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454"/>
            <a:ext cx="7776411" cy="55425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 common sign of non-Hodgkin lymphoma </a:t>
            </a:r>
            <a:endParaRPr lang="en-US" sz="3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enlarged lymph nodes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signs and symptoms include: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Night sweats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Unexplained weight loss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Chills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Low energy level</a:t>
            </a:r>
          </a:p>
          <a:p>
            <a:pPr marL="0" indent="0" algn="l" fontAlgn="base">
              <a:lnSpc>
                <a:spcPct val="150000"/>
              </a:lnSpc>
              <a:buNone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             (</a:t>
            </a:r>
            <a:r>
              <a:rPr lang="en-US" sz="33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3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Naeeb</a:t>
            </a:r>
            <a:r>
              <a:rPr lang="en-US" sz="33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</a:t>
            </a:r>
            <a:r>
              <a:rPr lang="en-US" sz="33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2018). 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59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326F-0573-C343-DA98-2480A209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Risk Factors of Non-Hodgkin Lymphoma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ACED-6BD0-272F-7B6C-02735F1F2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474"/>
            <a:ext cx="7439526" cy="4772526"/>
          </a:xfrm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ommonly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diagnosed with increasing age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Immunosuppression</a:t>
            </a:r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iseases of the immune system, or drugs that lower the immune system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Epstein-Barr Virus, Hepatitis C Virus, Human T-lymphotropic Virus (HTLV), and (HIV)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86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134C-E13F-598E-70C3-8489626F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Non-Hodgkin’s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9E897-442B-E8F3-6469-7D9158C1D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Lymph node biopsy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Looking at shape of the lymphoma cells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Immunohistochemistry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ytogenetics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1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F607-3073-3C80-070D-43EE2579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00FB-CA15-B23E-B098-FD8CFFA4F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lesson, the learner will gain understanding and demonstrate knowledge on Non Hodgkin's diseases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58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9273-CB2D-3749-7C7C-F02A5F6E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Non-Hodgkin’s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A885-9700-DC76-7ED8-BE539B38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653" y="1291390"/>
            <a:ext cx="4407568" cy="557463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greatly depends on its subtype, stage and whether it is aggressive or indolent. It include;</a:t>
            </a:r>
            <a:endParaRPr lang="en-US" sz="1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Bone marrow transplantation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Chemotherapy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Integrative therapy</a:t>
            </a:r>
            <a:endParaRPr lang="en-US" sz="112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Radiation therapy</a:t>
            </a:r>
          </a:p>
          <a:p>
            <a:pPr marL="0" indent="0" algn="l" fontAlgn="base">
              <a:lnSpc>
                <a:spcPct val="170000"/>
              </a:lnSpc>
              <a:buNone/>
            </a:pPr>
            <a:r>
              <a:rPr lang="en-US" sz="1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04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225B-C886-98E6-ED77-6503DA3D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Non-Hodgkin’s Lymphoma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6168-485B-F3DB-9320-169FBB9E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Vaccine therapy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Clinical trials</a:t>
            </a:r>
          </a:p>
          <a:p>
            <a:pPr marL="0" indent="0" algn="l" fontAlgn="base">
              <a:lnSpc>
                <a:spcPct val="170000"/>
              </a:lnSpc>
              <a:buNone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(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Pinnix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et al.,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2015)</a:t>
            </a:r>
            <a:endParaRPr lang="en-US" sz="3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46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7645-7E4D-8644-0B02-BCF84D3A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 for Non-Hodgkin’s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D6F6D-EE72-9C95-D3BA-070809E0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7150768" cy="5638799"/>
          </a:xfrm>
        </p:spPr>
        <p:txBody>
          <a:bodyPr>
            <a:normAutofit fontScale="92500" lnSpcReduction="20000"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C0C0C"/>
                </a:solidFill>
                <a:latin typeface="inherit"/>
              </a:rPr>
              <a:t> </a:t>
            </a: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To protect the skin receiving radiation, avoid rubbing, powders, deodorants, lotions, or ointments (unless prescribed) or application of heat or cold.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Encourage patient to keep clean and dry, to bathe the area affected by radiation gently with tepid water and mild soap.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Encourage wearing loose-fitting clothes, protect skin from exposure to sun, chlorine, and temperature extremes.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03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F699-6983-EA38-7CBF-6E3DF99B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 for Non-Hodgkin’s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C687-CD1F-ED03-962A-5D765E92B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748"/>
            <a:ext cx="6380747" cy="5430252"/>
          </a:xfrm>
        </p:spPr>
        <p:txBody>
          <a:bodyPr>
            <a:normAutofit/>
          </a:bodyPr>
          <a:lstStyle/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protect oral and gastro-intestinal tract mucous membranes, encourage frequent, small meals, using bland and soft diet at mild temperatures.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Teach the patients to avoid irritants such as alcohol, tobacco, spices, and extremely hot or cold foods.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45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5771-7AAA-7611-9141-8B4A9C42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 for Non-Hodgkin’s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D1A2-8987-ACFC-565E-D7157BA83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622"/>
            <a:ext cx="7230979" cy="5478378"/>
          </a:xfrm>
        </p:spPr>
        <p:txBody>
          <a:bodyPr/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Administer or teach self-administration of pain medication or antiemetic before eating or drinking, if needed.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Encourage mouth care at least twice per day and after meals using a soft toothbrush or toothpaste and mild mouth rinse.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 for ulcers, plaques, or discharge that may be indicative of superimposed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24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0D4F-E66E-47E1-0FC5-76155F1C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654E9-04A0-46BA-ACAD-12C74373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084"/>
            <a:ext cx="6412832" cy="53019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primary difference between the </a:t>
            </a:r>
            <a:r>
              <a:rPr lang="en-US" sz="3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 </a:t>
            </a:r>
            <a:r>
              <a:rPr lang="en-US" sz="3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lymhpomas</a:t>
            </a:r>
            <a:r>
              <a:rPr lang="en-US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Hodgkin lymphoma is marked by the presence of Reed-Sternberg lymphocytes, which a physician can identify using a microscope. In non-Hodgkin lymphoma, these cells are not present.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(Saito &amp; Matsuoka, 2020)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1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DE7A-CA4B-3F49-186B-DA1C74DE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Hodgkins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C5619-AF31-51B6-FD8A-FA3822C40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926179" cy="5167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Non-Hodgkin lymphoma arise in lymph nodes anywhere in the body, Hodgkin lymphoma typically begins in the upper body; the neck, chest or armpits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Hodgkin lymphoma  progresses in a more predictable way than non-Hodgkin lymphoma, making it easier to recognize and treat.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26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118F-9DBF-E19B-00A4-6E66469D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irl having question sticker for messenger">
            <a:extLst>
              <a:ext uri="{FF2B5EF4-FFF2-40B4-BE49-F238E27FC236}">
                <a16:creationId xmlns:a16="http://schemas.microsoft.com/office/drawing/2014/main" id="{449DEBB6-CF0E-6E99-C65F-B7C9381776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095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05AA-362F-D19C-6F29-89C0CDA9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45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F969D-2A30-3452-77B5-7FB053F11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4944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a type of cancer that begins in the lymphatic system, which is part of the body's germ-fighting immune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affected cells are B lymphocytes or T lymphocytes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cells mutate, they continuously multiply, eventually becoming </a:t>
            </a:r>
            <a:r>
              <a:rPr lang="en-US" sz="2800" b="0" i="0" dirty="0" err="1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tumours</a:t>
            </a:r>
            <a:endParaRPr lang="en-US" sz="2800" b="0" i="0" dirty="0">
              <a:solidFill>
                <a:srgbClr val="3435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common sign of non-Hodgkin lymphoma </a:t>
            </a:r>
            <a:endParaRPr 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enlarged lymph nodes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 involve chemotherapy and Radiotherapy</a:t>
            </a:r>
          </a:p>
          <a:p>
            <a:endParaRPr lang="en-US" sz="2800" b="0" i="0" dirty="0">
              <a:solidFill>
                <a:srgbClr val="4D515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0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C949-33CE-2758-244D-376CD482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175A-4B45-1454-FC54-128FDB20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Armitage, J. O., Gascoyne, R. D.,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Lunning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M. A., &amp; Cavalli, F. (2017). Non-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hodgkin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lymphoma.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lancet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390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(10091), 298-310.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Suarez, F., &amp; Lecuit, M. (2015). Infection-associated non-Hodgkin lymphomas.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Microbiology and Infection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(11), 991-997.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Saito, E., &amp; Matsuoka, J. (2020). International comparison of Hodgkin and non-Hodgkin lymphoma incidence.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Japanese Journal of Clinical Oncology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(1), 96-97.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5D51-ED56-EC20-6CBE-C3713F8F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34E0-A5E4-39BB-91BB-BEC8FA1E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define Non Hodgkin’s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causes of Non Hodgkin’s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symptoms of Non Hodgkin’s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Explains diagnosis and staging of Non Hodgkin’s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treatment for Non Hodgkin’s disease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11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0B80-0549-D086-6743-F1095BF3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D50EA-EEB7-41B0-FEDA-A8C3BEDE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Pinnix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C. C., Smith, G. L., Milgrom, S., Osborne, E. M., Reddy, J. P.,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Akhtari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M., ... &amp;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Dabaja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B. (2015). Predictors of radiation pneumonitis in patients receiving intensity modulated radiation therapy for Hodgkin and non-Hodgkin lymphoma.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Radiation Oncology* Biology* Physics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(1), 175-182.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Naeeb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A. B.,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Ajithkumar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T., Behan, S., &amp; Hodson, D. J. (2018). Non-Hodgkin lymphoma. 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Bmj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362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64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A85C-AF41-943A-CBDD-EC261354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231F1-0E6A-58B0-CAE4-0894E22A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Boffetta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P. (2011). I. Epidemiology of adult non-Hodgkin lymphoma.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Annals of oncology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iv27-iv31.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58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54BE-11DE-095A-B2EA-262D3ED6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CAEFB-BC97-1F34-B2BA-78B02B95E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ank You Stickers Seals Labels (Pack of 120) 2&quot; Large Round ...">
            <a:extLst>
              <a:ext uri="{FF2B5EF4-FFF2-40B4-BE49-F238E27FC236}">
                <a16:creationId xmlns:a16="http://schemas.microsoft.com/office/drawing/2014/main" id="{46FB4411-C552-6D42-D8B8-C616E1AD6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5" y="0"/>
            <a:ext cx="1063190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5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E430-EE6C-B3A2-AD57-5D7FE669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Non Hodgkin’s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C39B7-F9E9-2389-9046-25C8941D5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7519737" cy="54142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a type of cancer that begins in the lymphatic system, which is part of the body's germ-fighting immune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They're acquired genetic disorders.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srgbClr val="3435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affected cells are B lymphocytes or T lymphocytes  that are part of your 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(Armitage et al.,2017).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4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9CA5-F1C1-EA9D-1064-89DF3479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Non-Hodgkin’s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95B64-3ECB-A9C3-864B-DABF28B24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79620"/>
            <a:ext cx="6108031" cy="549442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begins when the body produces too many abnormal lymphocytes, which are a type of white blood cell.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non-Hodgkin's lymphoma, the lymphocytes don't die,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 body keeps creating new ones. </a:t>
            </a:r>
          </a:p>
        </p:txBody>
      </p:sp>
    </p:spTree>
    <p:extLst>
      <p:ext uri="{BB962C8B-B14F-4D97-AF65-F5344CB8AC3E}">
        <p14:creationId xmlns:p14="http://schemas.microsoft.com/office/powerpoint/2010/main" val="409729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E909-8836-CE98-83F3-8EF9C3CB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Non-Hodgkin’s Lymphoma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69E3-927E-F3AD-A89B-46FCA108C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10137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oversupply of lymphocytes crowds into your lymph nodes, causing them to swell.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Boffetta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2011).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3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3A66-61C9-31EF-8898-13C197468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where Non Hodgkin’s lymphoma occurs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5E616-C18B-B54F-5D84-F7889FC6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5032"/>
            <a:ext cx="6990348" cy="5702967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1200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Non-Hodgkin's lymphoma generally involves the presence of cancerous lymphocytes in your lymph nodes.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1200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disease spreads to other parts of your lymphatic system including;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1200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lymphatic vessels, tonsils, adenoids, spleen, thymus and bone marrow. Occasionally, non-Hodgkin's lymphoma involves organs outside of your lymphatic system</a:t>
            </a: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2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92D8-8F27-C7D8-35D6-680FB5F6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Types of Non-Hodgkin’s Disease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23108-EC92-C83A-C841-2919E218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55568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Non-Hodgkin lymphomas are classified based on the type of lymphocyte that they arise from: B cell or T cells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cells-</a:t>
            </a: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Subtypes of non-Hodgkin's lymphoma that involve B cells include 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diffuse large B-cell lymphoma, 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follicular lymphoma, 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mantle cell lymphoma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Burkitt lymphoma.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EB90-228B-D17F-9B72-778148A7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Types of Non-Hodgkin’s Disease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019A1-59FD-F892-A289-009D1E38D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5931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cells.</a:t>
            </a: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Subtypes of non-Hodgkin's lymphoma that involve T cells include;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eripheral T-cell lymphoma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Cutaneous T-cell lymphoma</a:t>
            </a:r>
            <a:r>
              <a:rPr lang="en-US" b="0" i="1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1425</Words>
  <Application>Microsoft Office PowerPoint</Application>
  <PresentationFormat>Widescreen</PresentationFormat>
  <Paragraphs>132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inherit</vt:lpstr>
      <vt:lpstr>Roboto</vt:lpstr>
      <vt:lpstr>Times New Roman</vt:lpstr>
      <vt:lpstr>Wingdings</vt:lpstr>
      <vt:lpstr>Office Theme</vt:lpstr>
      <vt:lpstr>Blood Diseases</vt:lpstr>
      <vt:lpstr>Learning Outcome</vt:lpstr>
      <vt:lpstr>Learning Objectives</vt:lpstr>
      <vt:lpstr>Definition of Non Hodgkin’s Disease</vt:lpstr>
      <vt:lpstr>Causes of Non-Hodgkin’s Lymphoma</vt:lpstr>
      <vt:lpstr>Causes of Non-Hodgkin’s Lymphoma Cont.</vt:lpstr>
      <vt:lpstr>Areas where Non Hodgkin’s lymphoma occurs</vt:lpstr>
      <vt:lpstr>  Types of Non-Hodgkin’s Disease </vt:lpstr>
      <vt:lpstr>Types of Non-Hodgkin’s Disease Cont.</vt:lpstr>
      <vt:lpstr>Classification of Non Hodgkin’s Lymphoma</vt:lpstr>
      <vt:lpstr>Classification of Non Hodgkin’s Lymphoma</vt:lpstr>
      <vt:lpstr>Classification of Non Hodgkin’s Lymphoma</vt:lpstr>
      <vt:lpstr>Pathophysiology of Non-hodgkins Lymphoma Cont.</vt:lpstr>
      <vt:lpstr>Pathophysiology of Non-hodgkins Lymphoma Cont.</vt:lpstr>
      <vt:lpstr>Pathophysiology of Non-hodgkins Lymphoma Cont.</vt:lpstr>
      <vt:lpstr>Pathophysiology of Non-hodgkins Lymphoma Cont.</vt:lpstr>
      <vt:lpstr> Symptoms of Non-Hodgkin Lymphoma </vt:lpstr>
      <vt:lpstr>  Risk Factors of Non-Hodgkin Lymphoma </vt:lpstr>
      <vt:lpstr>Diagnosis of Non-Hodgkin’s Lymphoma</vt:lpstr>
      <vt:lpstr>Treatment of Non-Hodgkin’s Lymphoma</vt:lpstr>
      <vt:lpstr>Treatment of Non-Hodgkin’s Lymphoma</vt:lpstr>
      <vt:lpstr>Nursing intervention for Non-Hodgkin’s</vt:lpstr>
      <vt:lpstr>Nursing intervention for Non-Hodgkin’s</vt:lpstr>
      <vt:lpstr>Nursing intervention for Non-Hodgkin’s</vt:lpstr>
      <vt:lpstr>Difference Between Hodgkins and Non Hodgkins Lymphoma</vt:lpstr>
      <vt:lpstr>Difference Between Hodgkins and Non Hodgkins Lymphoma Cont.</vt:lpstr>
      <vt:lpstr>PowerPoint Presentation</vt:lpstr>
      <vt:lpstr>Summary</vt:lpstr>
      <vt:lpstr>References</vt:lpstr>
      <vt:lpstr>References Cont.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Diseases</dc:title>
  <dc:creator>Administrator</dc:creator>
  <cp:lastModifiedBy>Administrator</cp:lastModifiedBy>
  <cp:revision>7</cp:revision>
  <dcterms:created xsi:type="dcterms:W3CDTF">2023-05-10T13:24:43Z</dcterms:created>
  <dcterms:modified xsi:type="dcterms:W3CDTF">2023-05-11T08:30:23Z</dcterms:modified>
</cp:coreProperties>
</file>