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0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4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2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9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2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9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5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9D129-F007-4E5F-9E8B-8120D747007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9DD89-9EA0-4EDC-B21F-573C1A38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7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nursing case studies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case study in Nursing?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 is a research methodology, typically seen in social and life sciences.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case study gives an in-depth outlook at an individual patient. In the realm of nursing, case studies focus on specific patients and provide information about their symptoms, their medical history and their diagnosis.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case studies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551" y="1825624"/>
            <a:ext cx="10126249" cy="503237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Myocardial infarction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 failure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Hypovolemic shock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Diabetes mellitus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Gout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Burn injury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Ectopic pregnancy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Preeclampsia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Appendicitis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5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“Blooms Taxonomy”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critical thinking about the case you are going to pick.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541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current fundamental groups, each group to follow the steps of case study writing and using the examples provided choose a case/s for presentation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4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of case studies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diagnose patients based on information about patients symptoms, medical histories and other relevant details.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may illustrate a case they have dealt with , explain about the patient, the symptoms, the diagnosis, the treatments and information from physical assessment.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case studies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890" y="977030"/>
            <a:ext cx="11165910" cy="58809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a case study and coming up with a diagnosis is a good way for nursing students to test the knowledge they have acquired in classroom in a more realistic, clinical way.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 case study is a useful learning tool; it focuses students to reflect on the entire course of treatment for a patient, ranging from obtaining important information to diagnosis to treating the medical condition.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study offers a safe way for the nurse to apply theoretical and actual knowledge to an actual or potential patient scenario.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nurse can apply decision making skills, use critical thinking skills to analyse the situation, and develop cognitive reasoning abilities without harming a patient and can be presented in written form or online or live in a classroom.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a topic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topic should be focused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in reality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demonstrate current best practices that are supported by nursing research.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nurse may choose to discuss a situation from his past experience or develop something in his/her current job.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should be at least three learning objectives/ outcomes that will identify what the ,learner will gain from completing the case study.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 are written as clear, measureable behaviours, such as ‘ identify five risk factors to falls in older adults”.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should be one or two paragraphs overview that describes the patient, the situation, and circumstances relevant to the situation. The introduction can also include a little about the patients history leading up to the situation.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 more history and background. The next one to two paragraphs provides the learner with in-depth information to analyze the situation, such as lab values, diagnostic study results, findings from the nurses assessment of the patient and a more detailed history of the patient.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questions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case studies are interactive scenarios that stimulate analysis and critical thinking. The questions typically require learner to use the nursing process (Assess, Nursing diagnosis, plan , implementation/ intervention and evaluation) and to anticipate what will happen next in the situation.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Giving feedback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1" y="1825624"/>
            <a:ext cx="11103279" cy="47755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feedback from research;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Informational-Let the learner know if she has answered questions correctly and gives an idea of how s/he is progressing through the patient scenario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Reinforcing-this gives the learner additional information about her/ his responses to the questions. If the questions were answered correctly s/he will be given the rationale behind the right answer. If s/he gives the wrong answer , reinforcing feedback lets him/her know why that answer is wrong.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reference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important to point the leaner toward additional leaning opportunities in print or on the web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661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Introduction to nursing case studies</vt:lpstr>
      <vt:lpstr>Uses of case studies</vt:lpstr>
      <vt:lpstr>Benefits of case studies</vt:lpstr>
      <vt:lpstr>Choosing a topic</vt:lpstr>
      <vt:lpstr>Objectives</vt:lpstr>
      <vt:lpstr>Introduction</vt:lpstr>
      <vt:lpstr>Formulate questions</vt:lpstr>
      <vt:lpstr>Giving feedback</vt:lpstr>
      <vt:lpstr>Provide reference</vt:lpstr>
      <vt:lpstr>Examples of case studies</vt:lpstr>
      <vt:lpstr>PowerPoint Presentation</vt:lpstr>
      <vt:lpstr>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</dc:creator>
  <cp:lastModifiedBy>Angie</cp:lastModifiedBy>
  <cp:revision>15</cp:revision>
  <dcterms:created xsi:type="dcterms:W3CDTF">2022-01-24T19:15:32Z</dcterms:created>
  <dcterms:modified xsi:type="dcterms:W3CDTF">2022-05-27T07:05:38Z</dcterms:modified>
</cp:coreProperties>
</file>