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65" r:id="rId4"/>
    <p:sldId id="258" r:id="rId5"/>
    <p:sldId id="263" r:id="rId6"/>
    <p:sldId id="259" r:id="rId7"/>
    <p:sldId id="264" r:id="rId8"/>
    <p:sldId id="262" r:id="rId9"/>
    <p:sldId id="26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96" d="100"/>
          <a:sy n="96" d="100"/>
        </p:scale>
        <p:origin x="1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837386"/>
          </a:xfrm>
        </p:spPr>
        <p:txBody>
          <a:bodyPr/>
          <a:lstStyle/>
          <a:p>
            <a:r>
              <a:rPr lang="en-US" dirty="0" smtClean="0"/>
              <a:t>CERVICAL CANCER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741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Sciatica</a:t>
            </a:r>
          </a:p>
          <a:p>
            <a:r>
              <a:rPr lang="en-US" dirty="0" smtClean="0"/>
              <a:t>Unilateral leg edema</a:t>
            </a:r>
          </a:p>
          <a:p>
            <a:r>
              <a:rPr lang="en-US" dirty="0" smtClean="0"/>
              <a:t>Ureteral obstruction</a:t>
            </a:r>
          </a:p>
          <a:p>
            <a:r>
              <a:rPr lang="en-US" dirty="0" smtClean="0"/>
              <a:t>PE</a:t>
            </a:r>
          </a:p>
          <a:p>
            <a:r>
              <a:rPr lang="en-US" dirty="0" smtClean="0"/>
              <a:t>DVT</a:t>
            </a:r>
          </a:p>
          <a:p>
            <a:r>
              <a:rPr lang="en-US" dirty="0" smtClean="0"/>
              <a:t>CVA</a:t>
            </a:r>
          </a:p>
          <a:p>
            <a:r>
              <a:rPr lang="en-US" dirty="0" smtClean="0"/>
              <a:t>Sepsis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847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Occurs in the cells of the cervix.</a:t>
            </a:r>
          </a:p>
          <a:p>
            <a:r>
              <a:rPr lang="en-US" dirty="0" smtClean="0"/>
              <a:t>Is predominantly squamous cell carcinoma.</a:t>
            </a:r>
          </a:p>
          <a:p>
            <a:r>
              <a:rPr lang="en-US" dirty="0" smtClean="0"/>
              <a:t>Cervical cancer numbers have reduced over the years thanks to early detection.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35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6366" y="964096"/>
            <a:ext cx="6867938" cy="5158408"/>
          </a:xfrm>
        </p:spPr>
      </p:pic>
    </p:spTree>
    <p:extLst>
      <p:ext uri="{BB962C8B-B14F-4D97-AF65-F5344CB8AC3E}">
        <p14:creationId xmlns:p14="http://schemas.microsoft.com/office/powerpoint/2010/main" val="763144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2395330"/>
            <a:ext cx="7729728" cy="35582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HPV infection (type 16 and 18)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Early sexual activity (younger than 20)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Early childbearing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Immunodeficiency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Obesity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Chronic cervical infection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err="1" smtClean="0"/>
              <a:t>Multiplessex</a:t>
            </a:r>
            <a:r>
              <a:rPr lang="en-US" sz="2400" dirty="0" smtClean="0"/>
              <a:t> partners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581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9554" y="209317"/>
            <a:ext cx="7729728" cy="1188720"/>
          </a:xfrm>
        </p:spPr>
        <p:txBody>
          <a:bodyPr/>
          <a:lstStyle/>
          <a:p>
            <a:r>
              <a:rPr lang="en-US" dirty="0" smtClean="0"/>
              <a:t>Symptoms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313" y="1659835"/>
            <a:ext cx="5814391" cy="4080566"/>
          </a:xfrm>
        </p:spPr>
      </p:pic>
    </p:spTree>
    <p:extLst>
      <p:ext uri="{BB962C8B-B14F-4D97-AF65-F5344CB8AC3E}">
        <p14:creationId xmlns:p14="http://schemas.microsoft.com/office/powerpoint/2010/main" val="2679870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PAP smear </a:t>
            </a:r>
          </a:p>
          <a:p>
            <a:r>
              <a:rPr lang="en-US" dirty="0" smtClean="0"/>
              <a:t>Cone </a:t>
            </a:r>
            <a:r>
              <a:rPr lang="en-US" dirty="0" err="1" smtClean="0"/>
              <a:t>biosy</a:t>
            </a:r>
            <a:endParaRPr lang="en-US" dirty="0" smtClean="0"/>
          </a:p>
          <a:p>
            <a:r>
              <a:rPr lang="en-US" dirty="0" err="1" smtClean="0"/>
              <a:t>Curretage</a:t>
            </a:r>
            <a:endParaRPr lang="en-US" dirty="0" smtClean="0"/>
          </a:p>
          <a:p>
            <a:r>
              <a:rPr lang="en-US" dirty="0" smtClean="0"/>
              <a:t>Ct scans or MRI</a:t>
            </a:r>
          </a:p>
          <a:p>
            <a:r>
              <a:rPr lang="en-US" dirty="0" smtClean="0"/>
              <a:t>Barium X-ray studies</a:t>
            </a:r>
          </a:p>
          <a:p>
            <a:r>
              <a:rPr lang="en-US" dirty="0" smtClean="0"/>
              <a:t>Urography </a:t>
            </a:r>
          </a:p>
          <a:p>
            <a:r>
              <a:rPr lang="en-US" dirty="0" smtClean="0"/>
              <a:t>Colposcopy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798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887" y="1302025"/>
            <a:ext cx="5963478" cy="3999835"/>
          </a:xfrm>
        </p:spPr>
      </p:pic>
    </p:spTree>
    <p:extLst>
      <p:ext uri="{BB962C8B-B14F-4D97-AF65-F5344CB8AC3E}">
        <p14:creationId xmlns:p14="http://schemas.microsoft.com/office/powerpoint/2010/main" val="1284706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Stages of cervical cancer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2604052"/>
            <a:ext cx="7729728" cy="3503723"/>
          </a:xfrm>
        </p:spPr>
        <p:txBody>
          <a:bodyPr/>
          <a:lstStyle/>
          <a:p>
            <a:r>
              <a:rPr lang="en-US" b="1" dirty="0"/>
              <a:t>Stage I.</a:t>
            </a:r>
            <a:r>
              <a:rPr lang="en-US" dirty="0"/>
              <a:t> Cancer is confined to the cervix.</a:t>
            </a:r>
          </a:p>
          <a:p>
            <a:r>
              <a:rPr lang="en-US" b="1" dirty="0"/>
              <a:t>Stage II.</a:t>
            </a:r>
            <a:r>
              <a:rPr lang="en-US" dirty="0"/>
              <a:t> Cancer is present in the cervix and upper portion of the vagina.</a:t>
            </a:r>
          </a:p>
          <a:p>
            <a:r>
              <a:rPr lang="en-US" b="1" dirty="0"/>
              <a:t>Stage III.</a:t>
            </a:r>
            <a:r>
              <a:rPr lang="en-US" dirty="0"/>
              <a:t> Cancer has moved to the lower portion of the vagina or internally to the pelvic side wall.</a:t>
            </a:r>
          </a:p>
          <a:p>
            <a:r>
              <a:rPr lang="en-US" b="1" dirty="0"/>
              <a:t>Stage IV.</a:t>
            </a:r>
            <a:r>
              <a:rPr lang="en-US" dirty="0"/>
              <a:t> Cancer has spread to nearby organs, such as the bladder or rectum, or it has spread to other areas of the body, such as the lungs, liver or bones.</a:t>
            </a:r>
          </a:p>
        </p:txBody>
      </p:sp>
    </p:spTree>
    <p:extLst>
      <p:ext uri="{BB962C8B-B14F-4D97-AF65-F5344CB8AC3E}">
        <p14:creationId xmlns:p14="http://schemas.microsoft.com/office/powerpoint/2010/main" val="988199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PREINVASIVE LESIONS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 smtClean="0"/>
              <a:t>LEEP (laser)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US" dirty="0" smtClean="0"/>
              <a:t>Cryotherapy ( use of NO)</a:t>
            </a:r>
            <a:endParaRPr lang="en-US" dirty="0"/>
          </a:p>
          <a:p>
            <a:r>
              <a:rPr lang="en-US" dirty="0" smtClean="0"/>
              <a:t>INVASIVE LESIONS</a:t>
            </a:r>
          </a:p>
          <a:p>
            <a:pPr marL="571500" lvl="1" indent="-342900">
              <a:buFont typeface="+mj-lt"/>
              <a:buAutoNum type="alphaLcParenR"/>
            </a:pPr>
            <a:r>
              <a:rPr lang="en-US" dirty="0" smtClean="0"/>
              <a:t>Surgery combined with radiation therapy</a:t>
            </a:r>
          </a:p>
          <a:p>
            <a:pPr marL="571500" lvl="1" indent="-342900">
              <a:buFont typeface="+mj-lt"/>
              <a:buAutoNum type="alphaLcParenR"/>
            </a:pPr>
            <a:r>
              <a:rPr lang="en-US" dirty="0" smtClean="0"/>
              <a:t>Hysterectomy (conservative or radical)</a:t>
            </a:r>
          </a:p>
          <a:p>
            <a:pPr marL="571500" lvl="1" indent="-342900">
              <a:buFont typeface="+mj-lt"/>
              <a:buAutoNum type="alphaLcParenR"/>
            </a:pPr>
            <a:r>
              <a:rPr lang="en-US" dirty="0" smtClean="0"/>
              <a:t>Pelvic </a:t>
            </a:r>
            <a:r>
              <a:rPr lang="en-US" dirty="0" err="1" smtClean="0"/>
              <a:t>exenteration</a:t>
            </a:r>
            <a:endParaRPr lang="en-US" dirty="0" smtClean="0"/>
          </a:p>
          <a:p>
            <a:r>
              <a:rPr lang="en-US" dirty="0" smtClean="0"/>
              <a:t>PALLIATIVE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93367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46</TotalTime>
  <Words>121</Words>
  <Application>Microsoft Office PowerPoint</Application>
  <PresentationFormat>Widescreen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Gill Sans MT</vt:lpstr>
      <vt:lpstr>Wingdings</vt:lpstr>
      <vt:lpstr>Parcel</vt:lpstr>
      <vt:lpstr>CERVICAL CANCER</vt:lpstr>
      <vt:lpstr>Introduction</vt:lpstr>
      <vt:lpstr>PowerPoint Presentation</vt:lpstr>
      <vt:lpstr>Risk factors</vt:lpstr>
      <vt:lpstr>Symptoms</vt:lpstr>
      <vt:lpstr>Diagnosis</vt:lpstr>
      <vt:lpstr>PowerPoint Presentation</vt:lpstr>
      <vt:lpstr>Stages of cervical cancer</vt:lpstr>
      <vt:lpstr>management</vt:lpstr>
      <vt:lpstr>complications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CERVICAL CANCER</dc:title>
  <dc:creator>BRENT</dc:creator>
  <cp:lastModifiedBy>BRENT</cp:lastModifiedBy>
  <cp:revision>7</cp:revision>
  <dcterms:created xsi:type="dcterms:W3CDTF">2019-03-21T13:00:52Z</dcterms:created>
  <dcterms:modified xsi:type="dcterms:W3CDTF">2019-03-21T13:47:25Z</dcterms:modified>
</cp:coreProperties>
</file>