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63"/>
  </p:notesMasterIdLst>
  <p:sldIdLst>
    <p:sldId id="31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-37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3550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10/18/2021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FRACTURES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ESTHER D.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</TotalTime>
  <Words>65</Words>
  <Application>Microsoft Office PowerPoint</Application>
  <PresentationFormat>On-screen Show (16:9)</PresentationFormat>
  <Paragraphs>62</Paragraphs>
  <Slides>61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Flow</vt:lpstr>
      <vt:lpstr>CLASSIFICATION FRACTURES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3</cp:revision>
  <dcterms:created xsi:type="dcterms:W3CDTF">2021-09-27T19:13:45Z</dcterms:created>
  <dcterms:modified xsi:type="dcterms:W3CDTF">2021-10-18T07:01:11Z</dcterms:modified>
</cp:coreProperties>
</file>