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6" r:id="rId6"/>
    <p:sldId id="259" r:id="rId7"/>
    <p:sldId id="260" r:id="rId8"/>
    <p:sldId id="261" r:id="rId9"/>
    <p:sldId id="262" r:id="rId10"/>
    <p:sldId id="263" r:id="rId11"/>
    <p:sldId id="275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270" r:id="rId20"/>
    <p:sldId id="271" r:id="rId21"/>
    <p:sldId id="272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4CCB-84BC-4D4E-94E9-1B3F08469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0FF9D-C99F-4FF0-81E7-3F8EF5E6B1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83A65-9982-42D6-81F9-A4089342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3872B-F002-4C5A-9564-08D32F882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C6E42-FEBC-42E0-AFAE-B6914495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5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64EF-1347-414E-99CE-6EBDA5D2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94F97-964B-46B3-B22E-ED4E921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62198-0144-4955-B44B-CD9958667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70214-10A8-4020-AFB2-3753B137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EC91D-F77A-4415-BDE2-9DA75290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1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244011-2B34-4B11-BD37-DE2A239C3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59620-5364-4A56-A67A-F88475980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595B7-C986-4E42-BD19-5B90C683F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28A57-2203-4EB5-ACF3-8FD4364A7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7F61B-D5B4-472A-BDBD-71F40E799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1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CC86-9067-4686-9536-EE5ADD41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AD065-D2D3-4CC5-8536-830B2F678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F76F1-9646-47D4-8978-CC4B7774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FFC02-92B0-4FBE-B704-BBCC1A6F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6F4DD-23AF-495B-BA90-4C389FBF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9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D170D-4C92-4E26-AFA0-DFDCE37A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80307-7A84-421C-B974-CC9831F8B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D75B9-7D91-4FDD-AE76-3F591568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3D9F4-B6C6-4FC4-B796-FB84FA11E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E56AC-9ABC-4766-A4D2-E5334D1D1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D1570-A622-4258-9117-4596B57A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9A3B8-026B-4CBC-9346-3744A8FC7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50FF6-1C36-40F1-BB1D-6550A6A7D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2CC81-EA3E-4A48-8A13-90D4B604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19175-6542-4D49-AEB8-95050753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B3ADA-FEBB-4DBC-8822-33474AA0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4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5825-0416-42D5-958E-502BB5EE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C716D-80A3-4938-A80D-B9E5A62C8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BF171-74F8-446A-87AD-4D063088C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47921-F973-4705-9C82-F034C8466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A303C-8819-4CB5-BA1F-6EA436B90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815B8A-8A36-4AF9-AC10-EAF0BF8F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13FAC-A25C-4640-9CC3-229997839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43E5A2-9B9F-47AB-8FC7-7F0313E99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2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2B5D1-9C34-4363-A7F8-4A3F53FD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B492D9-D633-4E18-A7A3-621685961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24C04-94A4-40D5-8B54-F4EB59189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75710-7129-4BD1-8751-D1E5E4AC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4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C648B-0457-42B3-AA40-080349DC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B4AAB-4A90-41BF-9659-081954F0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824423-3C85-4FB4-8BBE-5A83885D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7927-75D7-4F52-B347-9C4D73E8B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180B-9899-42DD-A57A-35F49A189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6D63-AA63-4BE9-8F46-FEE7D22C4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AD1A5-8FCA-4AF0-AC46-F374C133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AC0BB-C93C-4B68-B06D-88C6A09E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971E9-03B7-486B-BA70-801AA00B5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6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F36B3-DF29-4D24-A546-0910C792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19A952-45D3-41B2-8BA7-B27050DB17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C41F8-0764-4E67-B590-48AA67B0C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76D74-B723-41FF-80CB-D8CEF964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7F7D1-7CE2-4FB4-AA43-16479B6E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61120-C30F-4FFF-907C-5F65ED5A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5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2CF893-DF66-45DC-8ABD-15C07CAC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B738C-0716-4FEF-A90C-7B3F32B7A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DAF4F-6EDE-45C0-8502-DF8F07359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C85C-888B-4B22-92FF-46C3B5DC5F6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7645A-7750-4E32-A132-292491E5D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B881C-2FAA-49F1-83F4-6FB065F2C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5FF3E-7469-48CB-8B40-508B5FFED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0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95C1B-D509-4B90-8DC8-6DC2BCB17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COMMUNICABLE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A53E1-F886-46B8-A2F4-1097C91549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TYPHOID</a:t>
            </a:r>
          </a:p>
        </p:txBody>
      </p:sp>
    </p:spTree>
    <p:extLst>
      <p:ext uri="{BB962C8B-B14F-4D97-AF65-F5344CB8AC3E}">
        <p14:creationId xmlns:p14="http://schemas.microsoft.com/office/powerpoint/2010/main" val="10602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DDABE-6E95-4E41-9A36-5761B5F6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Fourth Week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6D24F-0354-4F40-BBF1-47F6DDA3D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patients who do not suffer the serious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complications of the third week, the fourth week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period of convalescence.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temperature drops back to normal and the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 recovers gradually.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03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64C3-CBE9-4895-B012-3E781685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yphoid Fever/Enteric Fever/ Pathophysiology/Salmonella typhi/ Symptoms/  Diagnosis/ Etiology - YouTube">
            <a:extLst>
              <a:ext uri="{FF2B5EF4-FFF2-40B4-BE49-F238E27FC236}">
                <a16:creationId xmlns:a16="http://schemas.microsoft.com/office/drawing/2014/main" id="{A21D2E72-ECC7-4C61-AB53-4421127172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83" y="-177835"/>
            <a:ext cx="10515600" cy="703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654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F203-8E23-4131-9DBA-1D15E56C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Diagnosis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21B45-49F5-4425-ACB7-DCDCCADEB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499752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best way to diagnose typhoid fever is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 ;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blood culture. This may be positive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first week and for a variable period after this.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Stool and urine cultures can also be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made although they are only positive after the first week.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tests which are undertaken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include: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Widal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during the first and second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week, that is indicative of high and rising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8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5194-FB92-46DB-B338-912A31440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DFDD-2144-4483-95E9-302330478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WBC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count which indicates low levels(leucopenia) with raised lymphocyte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Stool to check for presence of occult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blood which is found in 100% of the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cases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342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E436A-45E3-46D8-A1EE-B3D26A16B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reliable is the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in typhoid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diagnosis?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11CF3-B18A-4E8A-BB99-45067414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Although the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Widal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is still very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useful,especially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when two tests are performed four to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five days apart after the end of the first week, its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interpretation is full of difficulties especially 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endemic areas and in people who have had the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typhoid vaccine.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is why it is a good idea to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carry out one of the other laboratory tests.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9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E64E-6E10-4B49-8B3F-41D763270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AC864-BC25-4D57-95F7-5C4C1C2F8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treatment of typhoid fever includes the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Fluid replacement due to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diarrhoea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norfloxacin 400mg 12 hourly for 10- 14 days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424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935A-EC78-4B7C-83BC-3F2DBEB24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EF270-AACF-4194-B7CB-9749B5285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ciproxacin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500mg bd. for 14 days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corticosteroids to prevent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Jarisch-Herxheimer's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reaction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 should be isolated in fly-proof room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Contaminated articles should be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disposed by incineration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Stools and urine should be disposed of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a pit latrine or septic tank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Surgical treatment for perforated bowels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77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51740-658C-4C1B-9B19-A3F9C939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Prevention and Control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2A3E9-8A9B-462D-9F02-A4BD7B75C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prevention and control of typhoid fever is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 to that of many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diarrhoea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diseases. It includes: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 of the carriers especially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work as food handlers and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 them promptly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Administration of typhoid vaccine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 water supply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Improvement in food hygiene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6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27BCE-3877-4A63-BE96-87BE7C0FE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5E84A-433D-41B0-B33F-8C8A0B99F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Gastrointestinal perforation</a:t>
            </a:r>
          </a:p>
          <a:p>
            <a:r>
              <a:rPr lang="en-US" dirty="0"/>
              <a:t>Gastrointestinal bleeding</a:t>
            </a:r>
          </a:p>
          <a:p>
            <a:r>
              <a:rPr lang="en-US" dirty="0"/>
              <a:t>Myocarditis</a:t>
            </a:r>
          </a:p>
          <a:p>
            <a:r>
              <a:rPr lang="en-US" dirty="0"/>
              <a:t>Pneumonia </a:t>
            </a:r>
          </a:p>
          <a:p>
            <a:r>
              <a:rPr lang="en-US" dirty="0"/>
              <a:t>Pancreatitis</a:t>
            </a:r>
          </a:p>
          <a:p>
            <a:r>
              <a:rPr lang="en-US" dirty="0"/>
              <a:t>UTI</a:t>
            </a:r>
          </a:p>
          <a:p>
            <a:r>
              <a:rPr lang="en-US" dirty="0"/>
              <a:t>Psychosis</a:t>
            </a:r>
          </a:p>
        </p:txBody>
      </p:sp>
    </p:spTree>
    <p:extLst>
      <p:ext uri="{BB962C8B-B14F-4D97-AF65-F5344CB8AC3E}">
        <p14:creationId xmlns:p14="http://schemas.microsoft.com/office/powerpoint/2010/main" val="321435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8038-270A-4E56-97B7-29A80202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95363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Paratyphoid Fever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FAA4B-A8FA-4210-862E-8EA24DE3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second type of enteric fever 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is caused by bacteria known as salmonella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paratyphi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types A, B and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disease runs a milder course than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typhoid fever and also has enlargement of the spleen, bloodstained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diarrhoea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swelling of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Peyer's patches.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  present like typhoid fever ,but most cases present  as gastroenteritis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9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4FDF-055D-469C-AC86-A457571A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 of Typhoid fever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A868-0583-460F-8409-FC10545EB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Enteric </a:t>
            </a:r>
            <a:r>
              <a:rPr lang="en-US" dirty="0" err="1"/>
              <a:t>fever,also</a:t>
            </a:r>
            <a:r>
              <a:rPr lang="en-US" dirty="0"/>
              <a:t> known as typhoid fever</a:t>
            </a:r>
          </a:p>
          <a:p>
            <a:r>
              <a:rPr lang="en-US" dirty="0"/>
              <a:t>This is an infectious bacterial disease caused by</a:t>
            </a:r>
          </a:p>
          <a:p>
            <a:pPr marL="0" indent="0">
              <a:buNone/>
            </a:pPr>
            <a:r>
              <a:rPr lang="en-US" dirty="0"/>
              <a:t>salmonella typhi</a:t>
            </a:r>
          </a:p>
          <a:p>
            <a:r>
              <a:rPr lang="en-US" dirty="0"/>
              <a:t> It is transmitted through the ingestion of food or drink that are        contaminated by </a:t>
            </a:r>
            <a:r>
              <a:rPr lang="en-US" dirty="0" err="1"/>
              <a:t>faeces</a:t>
            </a:r>
            <a:r>
              <a:rPr lang="en-US" dirty="0"/>
              <a:t> or urine of an infected person</a:t>
            </a:r>
          </a:p>
          <a:p>
            <a:r>
              <a:rPr lang="en-US" dirty="0"/>
              <a:t>  characterized by high continuous </a:t>
            </a:r>
            <a:r>
              <a:rPr lang="en-US" dirty="0" err="1"/>
              <a:t>fever,malaise</a:t>
            </a:r>
            <a:r>
              <a:rPr lang="en-US" dirty="0"/>
              <a:t> and involvement of   lymphoid tissue and spleen</a:t>
            </a:r>
          </a:p>
        </p:txBody>
      </p:sp>
    </p:spTree>
    <p:extLst>
      <p:ext uri="{BB962C8B-B14F-4D97-AF65-F5344CB8AC3E}">
        <p14:creationId xmlns:p14="http://schemas.microsoft.com/office/powerpoint/2010/main" val="1038323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E80F-1B2B-4747-BBD0-6C36B055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F29A-997F-4296-9058-66160741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treatment of paratyphoid fever is as follows: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Intravenous fluid if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diarrhoea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severe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rehydration if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diarrhoea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mild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 cotrimoxazole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tablets bd. For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five to seven days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19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804E-9180-450B-AF17-075792A0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E2C1D-D98F-4020-8733-AA1682546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Prevention and Control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prevention and control measures are similar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those that were covered under typhoid fever.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56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8AD6-A913-4FCA-97DF-989D2358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  <a:br>
              <a:rPr lang="en-US" dirty="0"/>
            </a:br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8A186-9267-439E-A831-06AC91AFF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1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A6957-2AF4-41F7-9DAE-5ACF52F0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5278" y="312117"/>
            <a:ext cx="10515600" cy="1325563"/>
          </a:xfrm>
        </p:spPr>
        <p:txBody>
          <a:bodyPr/>
          <a:lstStyle/>
          <a:p>
            <a:r>
              <a:rPr lang="en-US" dirty="0"/>
              <a:t>Classification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FF7EA-F50A-41D5-89F2-F1BEE4C4C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Enteric fevers; Typhoid fever</a:t>
            </a:r>
          </a:p>
          <a:p>
            <a:pPr marL="0" indent="0">
              <a:buNone/>
            </a:pPr>
            <a:r>
              <a:rPr lang="en-US" dirty="0"/>
              <a:t>                         ; Parathyroid A and B</a:t>
            </a:r>
          </a:p>
        </p:txBody>
      </p:sp>
    </p:spTree>
    <p:extLst>
      <p:ext uri="{BB962C8B-B14F-4D97-AF65-F5344CB8AC3E}">
        <p14:creationId xmlns:p14="http://schemas.microsoft.com/office/powerpoint/2010/main" val="35682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F8B85-9D76-4AAC-9CE2-26A5A889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E2A6-5E5D-4678-870C-9E825AADA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Humans are the only reservoir/carriers</a:t>
            </a:r>
          </a:p>
          <a:p>
            <a:r>
              <a:rPr lang="en-US" dirty="0"/>
              <a:t>Transmission is by </a:t>
            </a:r>
            <a:r>
              <a:rPr lang="en-US" dirty="0" err="1"/>
              <a:t>faecal</a:t>
            </a:r>
            <a:r>
              <a:rPr lang="en-US" dirty="0"/>
              <a:t>-oral route</a:t>
            </a:r>
          </a:p>
          <a:p>
            <a:r>
              <a:rPr lang="en-US" dirty="0"/>
              <a:t>Salmonellae are passed out in </a:t>
            </a:r>
            <a:r>
              <a:rPr lang="en-US" dirty="0" err="1"/>
              <a:t>faeces</a:t>
            </a:r>
            <a:r>
              <a:rPr lang="en-US" dirty="0"/>
              <a:t> and urine of carriers</a:t>
            </a:r>
          </a:p>
          <a:p>
            <a:r>
              <a:rPr lang="en-US" dirty="0"/>
              <a:t>The main ways of spread are through contaminated water and food</a:t>
            </a:r>
          </a:p>
          <a:p>
            <a:r>
              <a:rPr lang="en-US" dirty="0"/>
              <a:t>It is usually most common at the end of dry season and at the start of rains</a:t>
            </a:r>
          </a:p>
          <a:p>
            <a:r>
              <a:rPr lang="en-US" dirty="0"/>
              <a:t>Also common in areas where there is insufficient water for hand washing</a:t>
            </a:r>
          </a:p>
        </p:txBody>
      </p:sp>
    </p:spTree>
    <p:extLst>
      <p:ext uri="{BB962C8B-B14F-4D97-AF65-F5344CB8AC3E}">
        <p14:creationId xmlns:p14="http://schemas.microsoft.com/office/powerpoint/2010/main" val="63895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54D9-080C-4ED8-A2B3-D7D22EE3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BC2BCB6-019A-42B0-8D6B-91B3E5454F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365125"/>
            <a:ext cx="10515600" cy="612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5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C11C4-D0AF-455C-BF58-FB94BB57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AD576-212E-48FC-A3C8-7596F4D76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incubation period of typhoid fever is 7 - 21</a:t>
            </a:r>
          </a:p>
          <a:p>
            <a:pPr marL="0" indent="0">
              <a:buNone/>
            </a:pPr>
            <a:r>
              <a:rPr lang="en-US" dirty="0"/>
              <a:t>days. </a:t>
            </a:r>
          </a:p>
          <a:p>
            <a:r>
              <a:rPr lang="en-US" dirty="0"/>
              <a:t>The disease has a gradual onset which</a:t>
            </a:r>
          </a:p>
          <a:p>
            <a:pPr marL="0" indent="0">
              <a:buNone/>
            </a:pPr>
            <a:r>
              <a:rPr lang="en-US" dirty="0"/>
              <a:t>progresses through the following four stages.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99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52E93-9C7E-4C7D-A1DB-C7B77DAF0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Week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68C92-1395-4684-82BB-0E9ACBDB9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4971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During the first week and early in the disease, the patient has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severe headache,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malaise, 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Loss of appetite,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body pains and aches 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tendency to nose-bleed.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body temperature rises day by day or insteps to 39.5ºC or higher.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Most patients cough because they develop bronchitis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may also complain of constipation.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54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8E14E-9B2B-4976-9A2A-481EE3676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 Week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F0FD7-1BF6-4BCF-A4E0-9A7345C3B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second week;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 continues to rise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There is swelling of lymphoid tissue in the intestines as well as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Peyer's patches, necrosis and ulcers, which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cause the abdomen to       become distended and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tender.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high temperature and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toxaemia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causes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mental confusion and disorientation in the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Half the patients may develop greenish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watery ('pea-soup')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diarrhoea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bronchopneumonia.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3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E6AD6-B129-4930-97A5-B37A216E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-22860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Third Week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656E-23BC-469A-BA99-1F476E726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4971015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Body temperature decreases step by step and the patient improves slowly.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there is no improvement, the Peyer's patches 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theintestines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perforate and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toxaemia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increases.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patient becomes delirious and incontinent of urine and stool  muscles twitch and coma may precede death.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8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826</Words>
  <Application>Microsoft Office PowerPoint</Application>
  <PresentationFormat>Widescreen</PresentationFormat>
  <Paragraphs>100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COMMUNICABLE DISEASES</vt:lpstr>
      <vt:lpstr>Etiology of Typhoid fever</vt:lpstr>
      <vt:lpstr>Classification </vt:lpstr>
      <vt:lpstr>Transmission</vt:lpstr>
      <vt:lpstr>PowerPoint Presentation</vt:lpstr>
      <vt:lpstr>Clinical symptoms</vt:lpstr>
      <vt:lpstr>First Week </vt:lpstr>
      <vt:lpstr>Second Week </vt:lpstr>
      <vt:lpstr>Third Week </vt:lpstr>
      <vt:lpstr>Fourth Week </vt:lpstr>
      <vt:lpstr>PowerPoint Presentation</vt:lpstr>
      <vt:lpstr>Diagnosis </vt:lpstr>
      <vt:lpstr>PowerPoint Presentation</vt:lpstr>
      <vt:lpstr>How reliable is the Widal test in typhoid diagnosis? </vt:lpstr>
      <vt:lpstr>Treatment </vt:lpstr>
      <vt:lpstr>PowerPoint Presentation</vt:lpstr>
      <vt:lpstr>Prevention and Control </vt:lpstr>
      <vt:lpstr>Complications</vt:lpstr>
      <vt:lpstr>Paratyphoid Fever </vt:lpstr>
      <vt:lpstr>Treatment </vt:lpstr>
      <vt:lpstr>PowerPoint Presentation</vt:lpstr>
      <vt:lpstr>END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COMMUNICABLE DISEASES</dc:title>
  <dc:creator>CAROLINE</dc:creator>
  <cp:lastModifiedBy>CAROLINE</cp:lastModifiedBy>
  <cp:revision>17</cp:revision>
  <dcterms:created xsi:type="dcterms:W3CDTF">2021-04-29T02:19:56Z</dcterms:created>
  <dcterms:modified xsi:type="dcterms:W3CDTF">2021-04-29T17:43:24Z</dcterms:modified>
</cp:coreProperties>
</file>