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2"/>
  </p:notesMasterIdLst>
  <p:handoutMasterIdLst>
    <p:handoutMasterId r:id="rId203"/>
  </p:handoutMasterIdLst>
  <p:sldIdLst>
    <p:sldId id="256" r:id="rId2"/>
    <p:sldId id="276" r:id="rId3"/>
    <p:sldId id="281" r:id="rId4"/>
    <p:sldId id="282" r:id="rId5"/>
    <p:sldId id="277" r:id="rId6"/>
    <p:sldId id="278" r:id="rId7"/>
    <p:sldId id="283" r:id="rId8"/>
    <p:sldId id="285" r:id="rId9"/>
    <p:sldId id="284" r:id="rId10"/>
    <p:sldId id="286" r:id="rId11"/>
    <p:sldId id="287" r:id="rId12"/>
    <p:sldId id="288" r:id="rId13"/>
    <p:sldId id="289" r:id="rId14"/>
    <p:sldId id="290" r:id="rId15"/>
    <p:sldId id="291" r:id="rId16"/>
    <p:sldId id="292" r:id="rId17"/>
    <p:sldId id="293" r:id="rId18"/>
    <p:sldId id="294" r:id="rId19"/>
    <p:sldId id="295" r:id="rId20"/>
    <p:sldId id="296" r:id="rId21"/>
    <p:sldId id="297" r:id="rId22"/>
    <p:sldId id="298" r:id="rId23"/>
    <p:sldId id="299" r:id="rId24"/>
    <p:sldId id="300" r:id="rId25"/>
    <p:sldId id="301" r:id="rId26"/>
    <p:sldId id="302" r:id="rId27"/>
    <p:sldId id="303" r:id="rId28"/>
    <p:sldId id="305" r:id="rId29"/>
    <p:sldId id="304" r:id="rId30"/>
    <p:sldId id="306" r:id="rId31"/>
    <p:sldId id="307" r:id="rId32"/>
    <p:sldId id="308" r:id="rId33"/>
    <p:sldId id="309" r:id="rId34"/>
    <p:sldId id="310" r:id="rId35"/>
    <p:sldId id="311" r:id="rId36"/>
    <p:sldId id="312" r:id="rId37"/>
    <p:sldId id="313" r:id="rId38"/>
    <p:sldId id="314" r:id="rId39"/>
    <p:sldId id="315" r:id="rId40"/>
    <p:sldId id="316" r:id="rId41"/>
    <p:sldId id="317" r:id="rId42"/>
    <p:sldId id="318" r:id="rId43"/>
    <p:sldId id="319" r:id="rId44"/>
    <p:sldId id="320" r:id="rId45"/>
    <p:sldId id="322" r:id="rId46"/>
    <p:sldId id="321" r:id="rId47"/>
    <p:sldId id="323" r:id="rId48"/>
    <p:sldId id="324" r:id="rId49"/>
    <p:sldId id="325" r:id="rId50"/>
    <p:sldId id="326" r:id="rId51"/>
    <p:sldId id="327" r:id="rId52"/>
    <p:sldId id="328" r:id="rId53"/>
    <p:sldId id="329" r:id="rId54"/>
    <p:sldId id="330" r:id="rId55"/>
    <p:sldId id="331" r:id="rId56"/>
    <p:sldId id="332" r:id="rId57"/>
    <p:sldId id="333" r:id="rId58"/>
    <p:sldId id="334" r:id="rId59"/>
    <p:sldId id="335" r:id="rId60"/>
    <p:sldId id="336" r:id="rId61"/>
    <p:sldId id="337" r:id="rId62"/>
    <p:sldId id="338" r:id="rId63"/>
    <p:sldId id="343" r:id="rId64"/>
    <p:sldId id="345" r:id="rId65"/>
    <p:sldId id="344" r:id="rId66"/>
    <p:sldId id="339" r:id="rId67"/>
    <p:sldId id="340" r:id="rId68"/>
    <p:sldId id="341" r:id="rId69"/>
    <p:sldId id="342" r:id="rId70"/>
    <p:sldId id="346" r:id="rId71"/>
    <p:sldId id="347" r:id="rId72"/>
    <p:sldId id="348" r:id="rId73"/>
    <p:sldId id="360" r:id="rId74"/>
    <p:sldId id="349" r:id="rId75"/>
    <p:sldId id="350" r:id="rId76"/>
    <p:sldId id="351" r:id="rId77"/>
    <p:sldId id="352" r:id="rId78"/>
    <p:sldId id="359" r:id="rId79"/>
    <p:sldId id="353" r:id="rId80"/>
    <p:sldId id="354" r:id="rId81"/>
    <p:sldId id="355" r:id="rId82"/>
    <p:sldId id="356" r:id="rId83"/>
    <p:sldId id="357" r:id="rId84"/>
    <p:sldId id="358" r:id="rId85"/>
    <p:sldId id="361" r:id="rId86"/>
    <p:sldId id="371" r:id="rId87"/>
    <p:sldId id="372" r:id="rId88"/>
    <p:sldId id="363" r:id="rId89"/>
    <p:sldId id="362" r:id="rId90"/>
    <p:sldId id="364" r:id="rId91"/>
    <p:sldId id="365" r:id="rId92"/>
    <p:sldId id="366" r:id="rId93"/>
    <p:sldId id="367" r:id="rId94"/>
    <p:sldId id="368" r:id="rId95"/>
    <p:sldId id="369" r:id="rId96"/>
    <p:sldId id="370" r:id="rId97"/>
    <p:sldId id="373" r:id="rId98"/>
    <p:sldId id="378" r:id="rId99"/>
    <p:sldId id="387" r:id="rId100"/>
    <p:sldId id="379" r:id="rId101"/>
    <p:sldId id="380" r:id="rId102"/>
    <p:sldId id="381" r:id="rId103"/>
    <p:sldId id="382" r:id="rId104"/>
    <p:sldId id="383" r:id="rId105"/>
    <p:sldId id="384" r:id="rId106"/>
    <p:sldId id="385" r:id="rId107"/>
    <p:sldId id="386" r:id="rId108"/>
    <p:sldId id="375" r:id="rId109"/>
    <p:sldId id="376" r:id="rId110"/>
    <p:sldId id="389" r:id="rId111"/>
    <p:sldId id="388" r:id="rId112"/>
    <p:sldId id="377" r:id="rId113"/>
    <p:sldId id="390" r:id="rId114"/>
    <p:sldId id="391" r:id="rId115"/>
    <p:sldId id="392" r:id="rId116"/>
    <p:sldId id="393" r:id="rId117"/>
    <p:sldId id="394" r:id="rId118"/>
    <p:sldId id="395" r:id="rId119"/>
    <p:sldId id="396" r:id="rId120"/>
    <p:sldId id="397" r:id="rId121"/>
    <p:sldId id="398" r:id="rId122"/>
    <p:sldId id="399" r:id="rId123"/>
    <p:sldId id="400" r:id="rId124"/>
    <p:sldId id="401" r:id="rId125"/>
    <p:sldId id="402" r:id="rId126"/>
    <p:sldId id="403" r:id="rId127"/>
    <p:sldId id="404" r:id="rId128"/>
    <p:sldId id="405" r:id="rId129"/>
    <p:sldId id="406" r:id="rId130"/>
    <p:sldId id="407" r:id="rId131"/>
    <p:sldId id="408" r:id="rId132"/>
    <p:sldId id="409" r:id="rId133"/>
    <p:sldId id="410" r:id="rId134"/>
    <p:sldId id="411" r:id="rId135"/>
    <p:sldId id="412" r:id="rId136"/>
    <p:sldId id="413" r:id="rId137"/>
    <p:sldId id="414" r:id="rId138"/>
    <p:sldId id="415" r:id="rId139"/>
    <p:sldId id="416" r:id="rId140"/>
    <p:sldId id="417" r:id="rId141"/>
    <p:sldId id="418" r:id="rId142"/>
    <p:sldId id="419" r:id="rId143"/>
    <p:sldId id="420" r:id="rId144"/>
    <p:sldId id="421" r:id="rId145"/>
    <p:sldId id="422" r:id="rId146"/>
    <p:sldId id="423" r:id="rId147"/>
    <p:sldId id="424" r:id="rId148"/>
    <p:sldId id="425" r:id="rId149"/>
    <p:sldId id="426" r:id="rId150"/>
    <p:sldId id="427" r:id="rId151"/>
    <p:sldId id="428" r:id="rId152"/>
    <p:sldId id="429" r:id="rId153"/>
    <p:sldId id="430" r:id="rId154"/>
    <p:sldId id="431" r:id="rId155"/>
    <p:sldId id="432" r:id="rId156"/>
    <p:sldId id="433" r:id="rId157"/>
    <p:sldId id="434" r:id="rId158"/>
    <p:sldId id="435" r:id="rId159"/>
    <p:sldId id="436" r:id="rId160"/>
    <p:sldId id="437" r:id="rId161"/>
    <p:sldId id="438" r:id="rId162"/>
    <p:sldId id="439" r:id="rId163"/>
    <p:sldId id="441" r:id="rId164"/>
    <p:sldId id="442" r:id="rId165"/>
    <p:sldId id="443" r:id="rId166"/>
    <p:sldId id="444" r:id="rId167"/>
    <p:sldId id="445" r:id="rId168"/>
    <p:sldId id="446" r:id="rId169"/>
    <p:sldId id="447" r:id="rId170"/>
    <p:sldId id="448" r:id="rId171"/>
    <p:sldId id="449" r:id="rId172"/>
    <p:sldId id="450" r:id="rId173"/>
    <p:sldId id="451" r:id="rId174"/>
    <p:sldId id="466" r:id="rId175"/>
    <p:sldId id="467" r:id="rId176"/>
    <p:sldId id="468" r:id="rId177"/>
    <p:sldId id="472" r:id="rId178"/>
    <p:sldId id="473" r:id="rId179"/>
    <p:sldId id="474" r:id="rId180"/>
    <p:sldId id="475" r:id="rId181"/>
    <p:sldId id="476" r:id="rId182"/>
    <p:sldId id="477" r:id="rId183"/>
    <p:sldId id="478" r:id="rId184"/>
    <p:sldId id="452" r:id="rId185"/>
    <p:sldId id="453" r:id="rId186"/>
    <p:sldId id="454" r:id="rId187"/>
    <p:sldId id="455" r:id="rId188"/>
    <p:sldId id="456" r:id="rId189"/>
    <p:sldId id="457" r:id="rId190"/>
    <p:sldId id="458" r:id="rId191"/>
    <p:sldId id="459" r:id="rId192"/>
    <p:sldId id="460" r:id="rId193"/>
    <p:sldId id="461" r:id="rId194"/>
    <p:sldId id="462" r:id="rId195"/>
    <p:sldId id="463" r:id="rId196"/>
    <p:sldId id="465" r:id="rId197"/>
    <p:sldId id="464" r:id="rId198"/>
    <p:sldId id="273" r:id="rId199"/>
    <p:sldId id="440" r:id="rId200"/>
    <p:sldId id="280" r:id="rId201"/>
  </p:sldIdLst>
  <p:sldSz cx="9144000" cy="6858000" type="screen4x3"/>
  <p:notesSz cx="6669088" cy="9926638"/>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 /><Relationship Id="rId21" Type="http://schemas.openxmlformats.org/officeDocument/2006/relationships/slide" Target="slides/slide20.xml" /><Relationship Id="rId42" Type="http://schemas.openxmlformats.org/officeDocument/2006/relationships/slide" Target="slides/slide41.xml" /><Relationship Id="rId63" Type="http://schemas.openxmlformats.org/officeDocument/2006/relationships/slide" Target="slides/slide62.xml" /><Relationship Id="rId84" Type="http://schemas.openxmlformats.org/officeDocument/2006/relationships/slide" Target="slides/slide83.xml" /><Relationship Id="rId138" Type="http://schemas.openxmlformats.org/officeDocument/2006/relationships/slide" Target="slides/slide137.xml" /><Relationship Id="rId159" Type="http://schemas.openxmlformats.org/officeDocument/2006/relationships/slide" Target="slides/slide158.xml" /><Relationship Id="rId170" Type="http://schemas.openxmlformats.org/officeDocument/2006/relationships/slide" Target="slides/slide169.xml" /><Relationship Id="rId191" Type="http://schemas.openxmlformats.org/officeDocument/2006/relationships/slide" Target="slides/slide190.xml" /><Relationship Id="rId205" Type="http://schemas.openxmlformats.org/officeDocument/2006/relationships/viewProps" Target="viewProps.xml" /><Relationship Id="rId16" Type="http://schemas.openxmlformats.org/officeDocument/2006/relationships/slide" Target="slides/slide15.xml" /><Relationship Id="rId107" Type="http://schemas.openxmlformats.org/officeDocument/2006/relationships/slide" Target="slides/slide106.xml" /><Relationship Id="rId11" Type="http://schemas.openxmlformats.org/officeDocument/2006/relationships/slide" Target="slides/slide10.xml" /><Relationship Id="rId32" Type="http://schemas.openxmlformats.org/officeDocument/2006/relationships/slide" Target="slides/slide31.xml" /><Relationship Id="rId37" Type="http://schemas.openxmlformats.org/officeDocument/2006/relationships/slide" Target="slides/slide36.xml" /><Relationship Id="rId53" Type="http://schemas.openxmlformats.org/officeDocument/2006/relationships/slide" Target="slides/slide52.xml" /><Relationship Id="rId58" Type="http://schemas.openxmlformats.org/officeDocument/2006/relationships/slide" Target="slides/slide57.xml" /><Relationship Id="rId74" Type="http://schemas.openxmlformats.org/officeDocument/2006/relationships/slide" Target="slides/slide73.xml" /><Relationship Id="rId79" Type="http://schemas.openxmlformats.org/officeDocument/2006/relationships/slide" Target="slides/slide78.xml" /><Relationship Id="rId102" Type="http://schemas.openxmlformats.org/officeDocument/2006/relationships/slide" Target="slides/slide101.xml" /><Relationship Id="rId123" Type="http://schemas.openxmlformats.org/officeDocument/2006/relationships/slide" Target="slides/slide122.xml" /><Relationship Id="rId128" Type="http://schemas.openxmlformats.org/officeDocument/2006/relationships/slide" Target="slides/slide127.xml" /><Relationship Id="rId144" Type="http://schemas.openxmlformats.org/officeDocument/2006/relationships/slide" Target="slides/slide143.xml" /><Relationship Id="rId149" Type="http://schemas.openxmlformats.org/officeDocument/2006/relationships/slide" Target="slides/slide148.xml" /><Relationship Id="rId5" Type="http://schemas.openxmlformats.org/officeDocument/2006/relationships/slide" Target="slides/slide4.xml" /><Relationship Id="rId90" Type="http://schemas.openxmlformats.org/officeDocument/2006/relationships/slide" Target="slides/slide89.xml" /><Relationship Id="rId95" Type="http://schemas.openxmlformats.org/officeDocument/2006/relationships/slide" Target="slides/slide94.xml" /><Relationship Id="rId160" Type="http://schemas.openxmlformats.org/officeDocument/2006/relationships/slide" Target="slides/slide159.xml" /><Relationship Id="rId165" Type="http://schemas.openxmlformats.org/officeDocument/2006/relationships/slide" Target="slides/slide164.xml" /><Relationship Id="rId181" Type="http://schemas.openxmlformats.org/officeDocument/2006/relationships/slide" Target="slides/slide180.xml" /><Relationship Id="rId186" Type="http://schemas.openxmlformats.org/officeDocument/2006/relationships/slide" Target="slides/slide185.xml" /><Relationship Id="rId22" Type="http://schemas.openxmlformats.org/officeDocument/2006/relationships/slide" Target="slides/slide21.xml" /><Relationship Id="rId27" Type="http://schemas.openxmlformats.org/officeDocument/2006/relationships/slide" Target="slides/slide26.xml" /><Relationship Id="rId43" Type="http://schemas.openxmlformats.org/officeDocument/2006/relationships/slide" Target="slides/slide42.xml" /><Relationship Id="rId48" Type="http://schemas.openxmlformats.org/officeDocument/2006/relationships/slide" Target="slides/slide47.xml" /><Relationship Id="rId64" Type="http://schemas.openxmlformats.org/officeDocument/2006/relationships/slide" Target="slides/slide63.xml" /><Relationship Id="rId69" Type="http://schemas.openxmlformats.org/officeDocument/2006/relationships/slide" Target="slides/slide68.xml" /><Relationship Id="rId113" Type="http://schemas.openxmlformats.org/officeDocument/2006/relationships/slide" Target="slides/slide112.xml" /><Relationship Id="rId118" Type="http://schemas.openxmlformats.org/officeDocument/2006/relationships/slide" Target="slides/slide117.xml" /><Relationship Id="rId134" Type="http://schemas.openxmlformats.org/officeDocument/2006/relationships/slide" Target="slides/slide133.xml" /><Relationship Id="rId139" Type="http://schemas.openxmlformats.org/officeDocument/2006/relationships/slide" Target="slides/slide138.xml" /><Relationship Id="rId80" Type="http://schemas.openxmlformats.org/officeDocument/2006/relationships/slide" Target="slides/slide79.xml" /><Relationship Id="rId85" Type="http://schemas.openxmlformats.org/officeDocument/2006/relationships/slide" Target="slides/slide84.xml" /><Relationship Id="rId150" Type="http://schemas.openxmlformats.org/officeDocument/2006/relationships/slide" Target="slides/slide149.xml" /><Relationship Id="rId155" Type="http://schemas.openxmlformats.org/officeDocument/2006/relationships/slide" Target="slides/slide154.xml" /><Relationship Id="rId171" Type="http://schemas.openxmlformats.org/officeDocument/2006/relationships/slide" Target="slides/slide170.xml" /><Relationship Id="rId176" Type="http://schemas.openxmlformats.org/officeDocument/2006/relationships/slide" Target="slides/slide175.xml" /><Relationship Id="rId192" Type="http://schemas.openxmlformats.org/officeDocument/2006/relationships/slide" Target="slides/slide191.xml" /><Relationship Id="rId197" Type="http://schemas.openxmlformats.org/officeDocument/2006/relationships/slide" Target="slides/slide196.xml" /><Relationship Id="rId206" Type="http://schemas.openxmlformats.org/officeDocument/2006/relationships/theme" Target="theme/theme1.xml" /><Relationship Id="rId201" Type="http://schemas.openxmlformats.org/officeDocument/2006/relationships/slide" Target="slides/slide200.xml" /><Relationship Id="rId12" Type="http://schemas.openxmlformats.org/officeDocument/2006/relationships/slide" Target="slides/slide11.xml" /><Relationship Id="rId17" Type="http://schemas.openxmlformats.org/officeDocument/2006/relationships/slide" Target="slides/slide16.xml" /><Relationship Id="rId33" Type="http://schemas.openxmlformats.org/officeDocument/2006/relationships/slide" Target="slides/slide32.xml" /><Relationship Id="rId38" Type="http://schemas.openxmlformats.org/officeDocument/2006/relationships/slide" Target="slides/slide37.xml" /><Relationship Id="rId59" Type="http://schemas.openxmlformats.org/officeDocument/2006/relationships/slide" Target="slides/slide58.xml" /><Relationship Id="rId103" Type="http://schemas.openxmlformats.org/officeDocument/2006/relationships/slide" Target="slides/slide102.xml" /><Relationship Id="rId108" Type="http://schemas.openxmlformats.org/officeDocument/2006/relationships/slide" Target="slides/slide107.xml" /><Relationship Id="rId124" Type="http://schemas.openxmlformats.org/officeDocument/2006/relationships/slide" Target="slides/slide123.xml" /><Relationship Id="rId129" Type="http://schemas.openxmlformats.org/officeDocument/2006/relationships/slide" Target="slides/slide128.xml" /><Relationship Id="rId54" Type="http://schemas.openxmlformats.org/officeDocument/2006/relationships/slide" Target="slides/slide53.xml" /><Relationship Id="rId70" Type="http://schemas.openxmlformats.org/officeDocument/2006/relationships/slide" Target="slides/slide69.xml" /><Relationship Id="rId75" Type="http://schemas.openxmlformats.org/officeDocument/2006/relationships/slide" Target="slides/slide74.xml" /><Relationship Id="rId91" Type="http://schemas.openxmlformats.org/officeDocument/2006/relationships/slide" Target="slides/slide90.xml" /><Relationship Id="rId96" Type="http://schemas.openxmlformats.org/officeDocument/2006/relationships/slide" Target="slides/slide95.xml" /><Relationship Id="rId140" Type="http://schemas.openxmlformats.org/officeDocument/2006/relationships/slide" Target="slides/slide139.xml" /><Relationship Id="rId145" Type="http://schemas.openxmlformats.org/officeDocument/2006/relationships/slide" Target="slides/slide144.xml" /><Relationship Id="rId161" Type="http://schemas.openxmlformats.org/officeDocument/2006/relationships/slide" Target="slides/slide160.xml" /><Relationship Id="rId166" Type="http://schemas.openxmlformats.org/officeDocument/2006/relationships/slide" Target="slides/slide165.xml" /><Relationship Id="rId182" Type="http://schemas.openxmlformats.org/officeDocument/2006/relationships/slide" Target="slides/slide181.xml" /><Relationship Id="rId187" Type="http://schemas.openxmlformats.org/officeDocument/2006/relationships/slide" Target="slides/slide186.xml" /><Relationship Id="rId1" Type="http://schemas.openxmlformats.org/officeDocument/2006/relationships/slideMaster" Target="slideMasters/slideMaster1.xml" /><Relationship Id="rId6" Type="http://schemas.openxmlformats.org/officeDocument/2006/relationships/slide" Target="slides/slide5.xml" /><Relationship Id="rId23" Type="http://schemas.openxmlformats.org/officeDocument/2006/relationships/slide" Target="slides/slide22.xml" /><Relationship Id="rId28" Type="http://schemas.openxmlformats.org/officeDocument/2006/relationships/slide" Target="slides/slide27.xml" /><Relationship Id="rId49" Type="http://schemas.openxmlformats.org/officeDocument/2006/relationships/slide" Target="slides/slide48.xml" /><Relationship Id="rId114" Type="http://schemas.openxmlformats.org/officeDocument/2006/relationships/slide" Target="slides/slide113.xml" /><Relationship Id="rId119" Type="http://schemas.openxmlformats.org/officeDocument/2006/relationships/slide" Target="slides/slide118.xml" /><Relationship Id="rId44" Type="http://schemas.openxmlformats.org/officeDocument/2006/relationships/slide" Target="slides/slide43.xml" /><Relationship Id="rId60" Type="http://schemas.openxmlformats.org/officeDocument/2006/relationships/slide" Target="slides/slide59.xml" /><Relationship Id="rId65" Type="http://schemas.openxmlformats.org/officeDocument/2006/relationships/slide" Target="slides/slide64.xml" /><Relationship Id="rId81" Type="http://schemas.openxmlformats.org/officeDocument/2006/relationships/slide" Target="slides/slide80.xml" /><Relationship Id="rId86" Type="http://schemas.openxmlformats.org/officeDocument/2006/relationships/slide" Target="slides/slide85.xml" /><Relationship Id="rId130" Type="http://schemas.openxmlformats.org/officeDocument/2006/relationships/slide" Target="slides/slide129.xml" /><Relationship Id="rId135" Type="http://schemas.openxmlformats.org/officeDocument/2006/relationships/slide" Target="slides/slide134.xml" /><Relationship Id="rId151" Type="http://schemas.openxmlformats.org/officeDocument/2006/relationships/slide" Target="slides/slide150.xml" /><Relationship Id="rId156" Type="http://schemas.openxmlformats.org/officeDocument/2006/relationships/slide" Target="slides/slide155.xml" /><Relationship Id="rId177" Type="http://schemas.openxmlformats.org/officeDocument/2006/relationships/slide" Target="slides/slide176.xml" /><Relationship Id="rId198" Type="http://schemas.openxmlformats.org/officeDocument/2006/relationships/slide" Target="slides/slide197.xml" /><Relationship Id="rId172" Type="http://schemas.openxmlformats.org/officeDocument/2006/relationships/slide" Target="slides/slide171.xml" /><Relationship Id="rId193" Type="http://schemas.openxmlformats.org/officeDocument/2006/relationships/slide" Target="slides/slide192.xml" /><Relationship Id="rId202" Type="http://schemas.openxmlformats.org/officeDocument/2006/relationships/notesMaster" Target="notesMasters/notesMaster1.xml" /><Relationship Id="rId207" Type="http://schemas.openxmlformats.org/officeDocument/2006/relationships/tableStyles" Target="tableStyles.xml" /><Relationship Id="rId13" Type="http://schemas.openxmlformats.org/officeDocument/2006/relationships/slide" Target="slides/slide12.xml" /><Relationship Id="rId18" Type="http://schemas.openxmlformats.org/officeDocument/2006/relationships/slide" Target="slides/slide17.xml" /><Relationship Id="rId39" Type="http://schemas.openxmlformats.org/officeDocument/2006/relationships/slide" Target="slides/slide38.xml" /><Relationship Id="rId109" Type="http://schemas.openxmlformats.org/officeDocument/2006/relationships/slide" Target="slides/slide108.xml" /><Relationship Id="rId34" Type="http://schemas.openxmlformats.org/officeDocument/2006/relationships/slide" Target="slides/slide33.xml" /><Relationship Id="rId50" Type="http://schemas.openxmlformats.org/officeDocument/2006/relationships/slide" Target="slides/slide49.xml" /><Relationship Id="rId55" Type="http://schemas.openxmlformats.org/officeDocument/2006/relationships/slide" Target="slides/slide54.xml" /><Relationship Id="rId76" Type="http://schemas.openxmlformats.org/officeDocument/2006/relationships/slide" Target="slides/slide75.xml" /><Relationship Id="rId97" Type="http://schemas.openxmlformats.org/officeDocument/2006/relationships/slide" Target="slides/slide96.xml" /><Relationship Id="rId104" Type="http://schemas.openxmlformats.org/officeDocument/2006/relationships/slide" Target="slides/slide103.xml" /><Relationship Id="rId120" Type="http://schemas.openxmlformats.org/officeDocument/2006/relationships/slide" Target="slides/slide119.xml" /><Relationship Id="rId125" Type="http://schemas.openxmlformats.org/officeDocument/2006/relationships/slide" Target="slides/slide124.xml" /><Relationship Id="rId141" Type="http://schemas.openxmlformats.org/officeDocument/2006/relationships/slide" Target="slides/slide140.xml" /><Relationship Id="rId146" Type="http://schemas.openxmlformats.org/officeDocument/2006/relationships/slide" Target="slides/slide145.xml" /><Relationship Id="rId167" Type="http://schemas.openxmlformats.org/officeDocument/2006/relationships/slide" Target="slides/slide166.xml" /><Relationship Id="rId188" Type="http://schemas.openxmlformats.org/officeDocument/2006/relationships/slide" Target="slides/slide187.xml" /><Relationship Id="rId7" Type="http://schemas.openxmlformats.org/officeDocument/2006/relationships/slide" Target="slides/slide6.xml" /><Relationship Id="rId71" Type="http://schemas.openxmlformats.org/officeDocument/2006/relationships/slide" Target="slides/slide70.xml" /><Relationship Id="rId92" Type="http://schemas.openxmlformats.org/officeDocument/2006/relationships/slide" Target="slides/slide91.xml" /><Relationship Id="rId162" Type="http://schemas.openxmlformats.org/officeDocument/2006/relationships/slide" Target="slides/slide161.xml" /><Relationship Id="rId183" Type="http://schemas.openxmlformats.org/officeDocument/2006/relationships/slide" Target="slides/slide182.xml" /><Relationship Id="rId2" Type="http://schemas.openxmlformats.org/officeDocument/2006/relationships/slide" Target="slides/slide1.xml" /><Relationship Id="rId29" Type="http://schemas.openxmlformats.org/officeDocument/2006/relationships/slide" Target="slides/slide28.xml" /><Relationship Id="rId24" Type="http://schemas.openxmlformats.org/officeDocument/2006/relationships/slide" Target="slides/slide23.xml" /><Relationship Id="rId40" Type="http://schemas.openxmlformats.org/officeDocument/2006/relationships/slide" Target="slides/slide39.xml" /><Relationship Id="rId45" Type="http://schemas.openxmlformats.org/officeDocument/2006/relationships/slide" Target="slides/slide44.xml" /><Relationship Id="rId66" Type="http://schemas.openxmlformats.org/officeDocument/2006/relationships/slide" Target="slides/slide65.xml" /><Relationship Id="rId87" Type="http://schemas.openxmlformats.org/officeDocument/2006/relationships/slide" Target="slides/slide86.xml" /><Relationship Id="rId110" Type="http://schemas.openxmlformats.org/officeDocument/2006/relationships/slide" Target="slides/slide109.xml" /><Relationship Id="rId115" Type="http://schemas.openxmlformats.org/officeDocument/2006/relationships/slide" Target="slides/slide114.xml" /><Relationship Id="rId131" Type="http://schemas.openxmlformats.org/officeDocument/2006/relationships/slide" Target="slides/slide130.xml" /><Relationship Id="rId136" Type="http://schemas.openxmlformats.org/officeDocument/2006/relationships/slide" Target="slides/slide135.xml" /><Relationship Id="rId157" Type="http://schemas.openxmlformats.org/officeDocument/2006/relationships/slide" Target="slides/slide156.xml" /><Relationship Id="rId178" Type="http://schemas.openxmlformats.org/officeDocument/2006/relationships/slide" Target="slides/slide177.xml" /><Relationship Id="rId61" Type="http://schemas.openxmlformats.org/officeDocument/2006/relationships/slide" Target="slides/slide60.xml" /><Relationship Id="rId82" Type="http://schemas.openxmlformats.org/officeDocument/2006/relationships/slide" Target="slides/slide81.xml" /><Relationship Id="rId152" Type="http://schemas.openxmlformats.org/officeDocument/2006/relationships/slide" Target="slides/slide151.xml" /><Relationship Id="rId173" Type="http://schemas.openxmlformats.org/officeDocument/2006/relationships/slide" Target="slides/slide172.xml" /><Relationship Id="rId194" Type="http://schemas.openxmlformats.org/officeDocument/2006/relationships/slide" Target="slides/slide193.xml" /><Relationship Id="rId199" Type="http://schemas.openxmlformats.org/officeDocument/2006/relationships/slide" Target="slides/slide198.xml" /><Relationship Id="rId203" Type="http://schemas.openxmlformats.org/officeDocument/2006/relationships/handoutMaster" Target="handoutMasters/handoutMaster1.xml" /><Relationship Id="rId19" Type="http://schemas.openxmlformats.org/officeDocument/2006/relationships/slide" Target="slides/slide18.xml" /><Relationship Id="rId14" Type="http://schemas.openxmlformats.org/officeDocument/2006/relationships/slide" Target="slides/slide13.xml" /><Relationship Id="rId30" Type="http://schemas.openxmlformats.org/officeDocument/2006/relationships/slide" Target="slides/slide29.xml" /><Relationship Id="rId35" Type="http://schemas.openxmlformats.org/officeDocument/2006/relationships/slide" Target="slides/slide34.xml" /><Relationship Id="rId56" Type="http://schemas.openxmlformats.org/officeDocument/2006/relationships/slide" Target="slides/slide55.xml" /><Relationship Id="rId77" Type="http://schemas.openxmlformats.org/officeDocument/2006/relationships/slide" Target="slides/slide76.xml" /><Relationship Id="rId100" Type="http://schemas.openxmlformats.org/officeDocument/2006/relationships/slide" Target="slides/slide99.xml" /><Relationship Id="rId105" Type="http://schemas.openxmlformats.org/officeDocument/2006/relationships/slide" Target="slides/slide104.xml" /><Relationship Id="rId126" Type="http://schemas.openxmlformats.org/officeDocument/2006/relationships/slide" Target="slides/slide125.xml" /><Relationship Id="rId147" Type="http://schemas.openxmlformats.org/officeDocument/2006/relationships/slide" Target="slides/slide146.xml" /><Relationship Id="rId168" Type="http://schemas.openxmlformats.org/officeDocument/2006/relationships/slide" Target="slides/slide167.xml" /><Relationship Id="rId8" Type="http://schemas.openxmlformats.org/officeDocument/2006/relationships/slide" Target="slides/slide7.xml" /><Relationship Id="rId51" Type="http://schemas.openxmlformats.org/officeDocument/2006/relationships/slide" Target="slides/slide50.xml" /><Relationship Id="rId72" Type="http://schemas.openxmlformats.org/officeDocument/2006/relationships/slide" Target="slides/slide71.xml" /><Relationship Id="rId93" Type="http://schemas.openxmlformats.org/officeDocument/2006/relationships/slide" Target="slides/slide92.xml" /><Relationship Id="rId98" Type="http://schemas.openxmlformats.org/officeDocument/2006/relationships/slide" Target="slides/slide97.xml" /><Relationship Id="rId121" Type="http://schemas.openxmlformats.org/officeDocument/2006/relationships/slide" Target="slides/slide120.xml" /><Relationship Id="rId142" Type="http://schemas.openxmlformats.org/officeDocument/2006/relationships/slide" Target="slides/slide141.xml" /><Relationship Id="rId163" Type="http://schemas.openxmlformats.org/officeDocument/2006/relationships/slide" Target="slides/slide162.xml" /><Relationship Id="rId184" Type="http://schemas.openxmlformats.org/officeDocument/2006/relationships/slide" Target="slides/slide183.xml" /><Relationship Id="rId189" Type="http://schemas.openxmlformats.org/officeDocument/2006/relationships/slide" Target="slides/slide188.xml" /><Relationship Id="rId3" Type="http://schemas.openxmlformats.org/officeDocument/2006/relationships/slide" Target="slides/slide2.xml" /><Relationship Id="rId25" Type="http://schemas.openxmlformats.org/officeDocument/2006/relationships/slide" Target="slides/slide24.xml" /><Relationship Id="rId46" Type="http://schemas.openxmlformats.org/officeDocument/2006/relationships/slide" Target="slides/slide45.xml" /><Relationship Id="rId67" Type="http://schemas.openxmlformats.org/officeDocument/2006/relationships/slide" Target="slides/slide66.xml" /><Relationship Id="rId116" Type="http://schemas.openxmlformats.org/officeDocument/2006/relationships/slide" Target="slides/slide115.xml" /><Relationship Id="rId137" Type="http://schemas.openxmlformats.org/officeDocument/2006/relationships/slide" Target="slides/slide136.xml" /><Relationship Id="rId158" Type="http://schemas.openxmlformats.org/officeDocument/2006/relationships/slide" Target="slides/slide157.xml" /><Relationship Id="rId20" Type="http://schemas.openxmlformats.org/officeDocument/2006/relationships/slide" Target="slides/slide19.xml" /><Relationship Id="rId41" Type="http://schemas.openxmlformats.org/officeDocument/2006/relationships/slide" Target="slides/slide40.xml" /><Relationship Id="rId62" Type="http://schemas.openxmlformats.org/officeDocument/2006/relationships/slide" Target="slides/slide61.xml" /><Relationship Id="rId83" Type="http://schemas.openxmlformats.org/officeDocument/2006/relationships/slide" Target="slides/slide82.xml" /><Relationship Id="rId88" Type="http://schemas.openxmlformats.org/officeDocument/2006/relationships/slide" Target="slides/slide87.xml" /><Relationship Id="rId111" Type="http://schemas.openxmlformats.org/officeDocument/2006/relationships/slide" Target="slides/slide110.xml" /><Relationship Id="rId132" Type="http://schemas.openxmlformats.org/officeDocument/2006/relationships/slide" Target="slides/slide131.xml" /><Relationship Id="rId153" Type="http://schemas.openxmlformats.org/officeDocument/2006/relationships/slide" Target="slides/slide152.xml" /><Relationship Id="rId174" Type="http://schemas.openxmlformats.org/officeDocument/2006/relationships/slide" Target="slides/slide173.xml" /><Relationship Id="rId179" Type="http://schemas.openxmlformats.org/officeDocument/2006/relationships/slide" Target="slides/slide178.xml" /><Relationship Id="rId195" Type="http://schemas.openxmlformats.org/officeDocument/2006/relationships/slide" Target="slides/slide194.xml" /><Relationship Id="rId190" Type="http://schemas.openxmlformats.org/officeDocument/2006/relationships/slide" Target="slides/slide189.xml" /><Relationship Id="rId204" Type="http://schemas.openxmlformats.org/officeDocument/2006/relationships/presProps" Target="presProps.xml" /><Relationship Id="rId15" Type="http://schemas.openxmlformats.org/officeDocument/2006/relationships/slide" Target="slides/slide14.xml" /><Relationship Id="rId36" Type="http://schemas.openxmlformats.org/officeDocument/2006/relationships/slide" Target="slides/slide35.xml" /><Relationship Id="rId57" Type="http://schemas.openxmlformats.org/officeDocument/2006/relationships/slide" Target="slides/slide56.xml" /><Relationship Id="rId106" Type="http://schemas.openxmlformats.org/officeDocument/2006/relationships/slide" Target="slides/slide105.xml" /><Relationship Id="rId127" Type="http://schemas.openxmlformats.org/officeDocument/2006/relationships/slide" Target="slides/slide126.xml" /><Relationship Id="rId10" Type="http://schemas.openxmlformats.org/officeDocument/2006/relationships/slide" Target="slides/slide9.xml" /><Relationship Id="rId31" Type="http://schemas.openxmlformats.org/officeDocument/2006/relationships/slide" Target="slides/slide30.xml" /><Relationship Id="rId52" Type="http://schemas.openxmlformats.org/officeDocument/2006/relationships/slide" Target="slides/slide51.xml" /><Relationship Id="rId73" Type="http://schemas.openxmlformats.org/officeDocument/2006/relationships/slide" Target="slides/slide72.xml" /><Relationship Id="rId78" Type="http://schemas.openxmlformats.org/officeDocument/2006/relationships/slide" Target="slides/slide77.xml" /><Relationship Id="rId94" Type="http://schemas.openxmlformats.org/officeDocument/2006/relationships/slide" Target="slides/slide93.xml" /><Relationship Id="rId99" Type="http://schemas.openxmlformats.org/officeDocument/2006/relationships/slide" Target="slides/slide98.xml" /><Relationship Id="rId101" Type="http://schemas.openxmlformats.org/officeDocument/2006/relationships/slide" Target="slides/slide100.xml" /><Relationship Id="rId122" Type="http://schemas.openxmlformats.org/officeDocument/2006/relationships/slide" Target="slides/slide121.xml" /><Relationship Id="rId143" Type="http://schemas.openxmlformats.org/officeDocument/2006/relationships/slide" Target="slides/slide142.xml" /><Relationship Id="rId148" Type="http://schemas.openxmlformats.org/officeDocument/2006/relationships/slide" Target="slides/slide147.xml" /><Relationship Id="rId164" Type="http://schemas.openxmlformats.org/officeDocument/2006/relationships/slide" Target="slides/slide163.xml" /><Relationship Id="rId169" Type="http://schemas.openxmlformats.org/officeDocument/2006/relationships/slide" Target="slides/slide168.xml" /><Relationship Id="rId185" Type="http://schemas.openxmlformats.org/officeDocument/2006/relationships/slide" Target="slides/slide184.xml" /><Relationship Id="rId4" Type="http://schemas.openxmlformats.org/officeDocument/2006/relationships/slide" Target="slides/slide3.xml" /><Relationship Id="rId9" Type="http://schemas.openxmlformats.org/officeDocument/2006/relationships/slide" Target="slides/slide8.xml" /><Relationship Id="rId180" Type="http://schemas.openxmlformats.org/officeDocument/2006/relationships/slide" Target="slides/slide179.xml" /><Relationship Id="rId26" Type="http://schemas.openxmlformats.org/officeDocument/2006/relationships/slide" Target="slides/slide25.xml" /><Relationship Id="rId47" Type="http://schemas.openxmlformats.org/officeDocument/2006/relationships/slide" Target="slides/slide46.xml" /><Relationship Id="rId68" Type="http://schemas.openxmlformats.org/officeDocument/2006/relationships/slide" Target="slides/slide67.xml" /><Relationship Id="rId89" Type="http://schemas.openxmlformats.org/officeDocument/2006/relationships/slide" Target="slides/slide88.xml" /><Relationship Id="rId112" Type="http://schemas.openxmlformats.org/officeDocument/2006/relationships/slide" Target="slides/slide111.xml" /><Relationship Id="rId133" Type="http://schemas.openxmlformats.org/officeDocument/2006/relationships/slide" Target="slides/slide132.xml" /><Relationship Id="rId154" Type="http://schemas.openxmlformats.org/officeDocument/2006/relationships/slide" Target="slides/slide153.xml" /><Relationship Id="rId175" Type="http://schemas.openxmlformats.org/officeDocument/2006/relationships/slide" Target="slides/slide174.xml" /><Relationship Id="rId196" Type="http://schemas.openxmlformats.org/officeDocument/2006/relationships/slide" Target="slides/slide195.xml" /><Relationship Id="rId200" Type="http://schemas.openxmlformats.org/officeDocument/2006/relationships/slide" Target="slides/slide199.xml" /></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B13470F-E1E9-4FF0-83D1-8AE949CAEEE6}"/>
              </a:ext>
            </a:extLst>
          </p:cNvPr>
          <p:cNvSpPr>
            <a:spLocks noGrp="1"/>
          </p:cNvSpPr>
          <p:nvPr>
            <p:ph type="hdr" sz="quarter"/>
          </p:nvPr>
        </p:nvSpPr>
        <p:spPr>
          <a:xfrm>
            <a:off x="0" y="0"/>
            <a:ext cx="2889250" cy="4968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a:extLst>
              <a:ext uri="{FF2B5EF4-FFF2-40B4-BE49-F238E27FC236}">
                <a16:creationId xmlns:a16="http://schemas.microsoft.com/office/drawing/2014/main" id="{F577826E-7097-4F90-ABB9-5724C114E219}"/>
              </a:ext>
            </a:extLst>
          </p:cNvPr>
          <p:cNvSpPr>
            <a:spLocks noGrp="1"/>
          </p:cNvSpPr>
          <p:nvPr>
            <p:ph type="dt" sz="quarter" idx="1"/>
          </p:nvPr>
        </p:nvSpPr>
        <p:spPr>
          <a:xfrm>
            <a:off x="3778250" y="0"/>
            <a:ext cx="2889250" cy="496888"/>
          </a:xfrm>
          <a:prstGeom prst="rect">
            <a:avLst/>
          </a:prstGeom>
        </p:spPr>
        <p:txBody>
          <a:bodyPr vert="horz" lIns="91440" tIns="45720" rIns="91440" bIns="45720" rtlCol="0"/>
          <a:lstStyle>
            <a:lvl1pPr algn="r">
              <a:defRPr sz="1200"/>
            </a:lvl1pPr>
          </a:lstStyle>
          <a:p>
            <a:pPr>
              <a:defRPr/>
            </a:pPr>
            <a:fld id="{221105C8-F672-4271-B4C4-9FEB6E4DD1FC}" type="datetimeFigureOut">
              <a:rPr lang="en-US"/>
              <a:pPr>
                <a:defRPr/>
              </a:pPr>
              <a:t>10/5/2020</a:t>
            </a:fld>
            <a:endParaRPr lang="en-US"/>
          </a:p>
        </p:txBody>
      </p:sp>
      <p:sp>
        <p:nvSpPr>
          <p:cNvPr id="4" name="Footer Placeholder 3">
            <a:extLst>
              <a:ext uri="{FF2B5EF4-FFF2-40B4-BE49-F238E27FC236}">
                <a16:creationId xmlns:a16="http://schemas.microsoft.com/office/drawing/2014/main" id="{D0ED0978-6FE1-4737-AE5C-703ADFD375B4}"/>
              </a:ext>
            </a:extLst>
          </p:cNvPr>
          <p:cNvSpPr>
            <a:spLocks noGrp="1"/>
          </p:cNvSpPr>
          <p:nvPr>
            <p:ph type="ftr" sz="quarter" idx="2"/>
          </p:nvPr>
        </p:nvSpPr>
        <p:spPr>
          <a:xfrm>
            <a:off x="0" y="9429750"/>
            <a:ext cx="2889250" cy="496888"/>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a:extLst>
              <a:ext uri="{FF2B5EF4-FFF2-40B4-BE49-F238E27FC236}">
                <a16:creationId xmlns:a16="http://schemas.microsoft.com/office/drawing/2014/main" id="{FDF92712-3A0F-4A2E-9F47-437F9C2E4A57}"/>
              </a:ext>
            </a:extLst>
          </p:cNvPr>
          <p:cNvSpPr>
            <a:spLocks noGrp="1"/>
          </p:cNvSpPr>
          <p:nvPr>
            <p:ph type="sldNum" sz="quarter" idx="3"/>
          </p:nvPr>
        </p:nvSpPr>
        <p:spPr>
          <a:xfrm>
            <a:off x="3778250" y="9429750"/>
            <a:ext cx="2889250" cy="496888"/>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E290CA65-3942-4237-A9B3-71F034EF6717}"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1B1CCB-AB33-477B-AE7E-4D70750DA250}"/>
              </a:ext>
            </a:extLst>
          </p:cNvPr>
          <p:cNvSpPr>
            <a:spLocks noGrp="1"/>
          </p:cNvSpPr>
          <p:nvPr>
            <p:ph type="hdr" sz="quarter"/>
          </p:nvPr>
        </p:nvSpPr>
        <p:spPr>
          <a:xfrm>
            <a:off x="0" y="0"/>
            <a:ext cx="2889250" cy="4968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D78D497B-341A-40EE-840B-B451FA9E03F3}"/>
              </a:ext>
            </a:extLst>
          </p:cNvPr>
          <p:cNvSpPr>
            <a:spLocks noGrp="1"/>
          </p:cNvSpPr>
          <p:nvPr>
            <p:ph type="dt" idx="1"/>
          </p:nvPr>
        </p:nvSpPr>
        <p:spPr>
          <a:xfrm>
            <a:off x="3778250" y="0"/>
            <a:ext cx="2889250" cy="4968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02EEFD66-FE67-4E9F-9999-7BA96FC1F45B}" type="datetimeFigureOut">
              <a:rPr lang="en-US"/>
              <a:pPr>
                <a:defRPr/>
              </a:pPr>
              <a:t>10/5/2020</a:t>
            </a:fld>
            <a:endParaRPr lang="en-US" dirty="0"/>
          </a:p>
        </p:txBody>
      </p:sp>
      <p:sp>
        <p:nvSpPr>
          <p:cNvPr id="4" name="Slide Image Placeholder 3">
            <a:extLst>
              <a:ext uri="{FF2B5EF4-FFF2-40B4-BE49-F238E27FC236}">
                <a16:creationId xmlns:a16="http://schemas.microsoft.com/office/drawing/2014/main" id="{ACC8F286-3771-4D3D-8917-A076A42B2F17}"/>
              </a:ext>
            </a:extLst>
          </p:cNvPr>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62721E9C-CFC4-4DB6-944A-0888575C3390}"/>
              </a:ext>
            </a:extLst>
          </p:cNvPr>
          <p:cNvSpPr>
            <a:spLocks noGrp="1"/>
          </p:cNvSpPr>
          <p:nvPr>
            <p:ph type="body" sz="quarter" idx="3"/>
          </p:nvPr>
        </p:nvSpPr>
        <p:spPr>
          <a:xfrm>
            <a:off x="666750" y="4714875"/>
            <a:ext cx="5335588" cy="4467225"/>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0D920ED8-A0AE-4576-9FA1-B8EB4A04A2D5}"/>
              </a:ext>
            </a:extLst>
          </p:cNvPr>
          <p:cNvSpPr>
            <a:spLocks noGrp="1"/>
          </p:cNvSpPr>
          <p:nvPr>
            <p:ph type="ftr" sz="quarter" idx="4"/>
          </p:nvPr>
        </p:nvSpPr>
        <p:spPr>
          <a:xfrm>
            <a:off x="0" y="9428163"/>
            <a:ext cx="2889250" cy="4968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D35B0419-B99D-45EA-B670-AC9A3C284A23}"/>
              </a:ext>
            </a:extLst>
          </p:cNvPr>
          <p:cNvSpPr>
            <a:spLocks noGrp="1"/>
          </p:cNvSpPr>
          <p:nvPr>
            <p:ph type="sldNum" sz="quarter" idx="5"/>
          </p:nvPr>
        </p:nvSpPr>
        <p:spPr>
          <a:xfrm>
            <a:off x="3778250" y="9428163"/>
            <a:ext cx="288925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FDAD56A8-3C2A-4931-8094-B350603581C5}"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2.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2.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9.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a:extLst>
              <a:ext uri="{FF2B5EF4-FFF2-40B4-BE49-F238E27FC236}">
                <a16:creationId xmlns:a16="http://schemas.microsoft.com/office/drawing/2014/main" id="{C53D5628-97E6-4D75-9FE4-5314670AD5A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a:extLst>
              <a:ext uri="{FF2B5EF4-FFF2-40B4-BE49-F238E27FC236}">
                <a16:creationId xmlns:a16="http://schemas.microsoft.com/office/drawing/2014/main" id="{19513FC7-699D-45D7-8B6B-CEB89AA8D8E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E31461D7-FBC1-4562-9388-2917E1CE14E1}"/>
              </a:ext>
            </a:extLst>
          </p:cNvPr>
          <p:cNvSpPr>
            <a:spLocks noGrp="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3621AD7-5AFE-4CD6-8F03-4B7B7C7F9C08}" type="slidenum">
              <a:rPr lang="en-US" altLang="en-US"/>
              <a:pPr/>
              <a:t>92</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a:extLst>
              <a:ext uri="{FF2B5EF4-FFF2-40B4-BE49-F238E27FC236}">
                <a16:creationId xmlns:a16="http://schemas.microsoft.com/office/drawing/2014/main" id="{F7D53C0C-DD62-4C4B-9251-DC674DAABA8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1011" name="Notes Placeholder 2">
            <a:extLst>
              <a:ext uri="{FF2B5EF4-FFF2-40B4-BE49-F238E27FC236}">
                <a16:creationId xmlns:a16="http://schemas.microsoft.com/office/drawing/2014/main" id="{1444E17C-4A63-4ECB-BAF9-8CF46839631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5BED5F97-89FD-4128-89FA-9F132B634300}"/>
              </a:ext>
            </a:extLst>
          </p:cNvPr>
          <p:cNvSpPr>
            <a:spLocks noGrp="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4CEF9F44-7917-40DA-AECE-623411D3E0CA}" type="slidenum">
              <a:rPr lang="en-US" altLang="en-US"/>
              <a:pPr/>
              <a:t>162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Image Placeholder 1">
            <a:extLst>
              <a:ext uri="{FF2B5EF4-FFF2-40B4-BE49-F238E27FC236}">
                <a16:creationId xmlns:a16="http://schemas.microsoft.com/office/drawing/2014/main" id="{586379B4-1728-4CE9-A6CD-C41A0C2D358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9443" name="Notes Placeholder 2">
            <a:extLst>
              <a:ext uri="{FF2B5EF4-FFF2-40B4-BE49-F238E27FC236}">
                <a16:creationId xmlns:a16="http://schemas.microsoft.com/office/drawing/2014/main" id="{BB2A434C-78AC-4CA5-98C8-574D8AC5BB7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1F8156A7-96CF-4194-BE2E-0C4797471867}"/>
              </a:ext>
            </a:extLst>
          </p:cNvPr>
          <p:cNvSpPr>
            <a:spLocks noGrp="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C8859A27-B64D-4147-95F7-ECEAA7ADAAB2}" type="slidenum">
              <a:rPr lang="en-US" altLang="en-US"/>
              <a:pPr/>
              <a:t>179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6F99DECA-7FFA-4D9C-8AA4-F3AC5C373E15}"/>
              </a:ext>
            </a:extLst>
          </p:cNvPr>
          <p:cNvSpPr>
            <a:spLocks noGrp="1"/>
          </p:cNvSpPr>
          <p:nvPr>
            <p:ph type="dt" sz="half" idx="10"/>
          </p:nvPr>
        </p:nvSpPr>
        <p:spPr/>
        <p:txBody>
          <a:bodyPr/>
          <a:lstStyle>
            <a:lvl1pPr>
              <a:defRPr/>
            </a:lvl1pPr>
          </a:lstStyle>
          <a:p>
            <a:pPr>
              <a:defRPr/>
            </a:pPr>
            <a:fld id="{54AE7A4D-DFF2-40C0-8F60-94C59E0BACEE}" type="datetime1">
              <a:rPr lang="en-US"/>
              <a:pPr>
                <a:defRPr/>
              </a:pPr>
              <a:t>10/5/2020</a:t>
            </a:fld>
            <a:endParaRPr lang="en-US" dirty="0"/>
          </a:p>
        </p:txBody>
      </p:sp>
      <p:sp>
        <p:nvSpPr>
          <p:cNvPr id="5" name="Footer Placeholder 4">
            <a:extLst>
              <a:ext uri="{FF2B5EF4-FFF2-40B4-BE49-F238E27FC236}">
                <a16:creationId xmlns:a16="http://schemas.microsoft.com/office/drawing/2014/main" id="{1D43C2D1-C0D2-485A-8146-612AE1A28532}"/>
              </a:ext>
            </a:extLst>
          </p:cNvPr>
          <p:cNvSpPr>
            <a:spLocks noGrp="1"/>
          </p:cNvSpPr>
          <p:nvPr>
            <p:ph type="ftr" sz="quarter" idx="11"/>
          </p:nvPr>
        </p:nvSpPr>
        <p:spPr/>
        <p:txBody>
          <a:bodyPr/>
          <a:lstStyle>
            <a:lvl1pPr>
              <a:defRPr/>
            </a:lvl1pPr>
          </a:lstStyle>
          <a:p>
            <a:pPr>
              <a:defRPr/>
            </a:pPr>
            <a:r>
              <a:rPr lang="en-US"/>
              <a:t>communication skills 2015</a:t>
            </a:r>
          </a:p>
        </p:txBody>
      </p:sp>
      <p:sp>
        <p:nvSpPr>
          <p:cNvPr id="6" name="Slide Number Placeholder 5">
            <a:extLst>
              <a:ext uri="{FF2B5EF4-FFF2-40B4-BE49-F238E27FC236}">
                <a16:creationId xmlns:a16="http://schemas.microsoft.com/office/drawing/2014/main" id="{7DA52687-4CBC-40D2-9F44-0C58B86B2C43}"/>
              </a:ext>
            </a:extLst>
          </p:cNvPr>
          <p:cNvSpPr>
            <a:spLocks noGrp="1"/>
          </p:cNvSpPr>
          <p:nvPr>
            <p:ph type="sldNum" sz="quarter" idx="12"/>
          </p:nvPr>
        </p:nvSpPr>
        <p:spPr/>
        <p:txBody>
          <a:bodyPr/>
          <a:lstStyle>
            <a:lvl1pPr>
              <a:defRPr/>
            </a:lvl1pPr>
          </a:lstStyle>
          <a:p>
            <a:fld id="{E405A033-7550-4D4F-97FB-A5414EDA7995}" type="slidenum">
              <a:rPr lang="en-US" altLang="en-US"/>
              <a:pPr/>
              <a:t>‹#›</a:t>
            </a:fld>
            <a:endParaRPr lang="en-US" altLang="en-US"/>
          </a:p>
        </p:txBody>
      </p:sp>
    </p:spTree>
    <p:extLst>
      <p:ext uri="{BB962C8B-B14F-4D97-AF65-F5344CB8AC3E}">
        <p14:creationId xmlns:p14="http://schemas.microsoft.com/office/powerpoint/2010/main" val="365051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932DC3-F54F-4040-8C4E-D9516B4F13D2}"/>
              </a:ext>
            </a:extLst>
          </p:cNvPr>
          <p:cNvSpPr>
            <a:spLocks noGrp="1"/>
          </p:cNvSpPr>
          <p:nvPr>
            <p:ph type="dt" sz="half" idx="10"/>
          </p:nvPr>
        </p:nvSpPr>
        <p:spPr/>
        <p:txBody>
          <a:bodyPr/>
          <a:lstStyle>
            <a:lvl1pPr>
              <a:defRPr/>
            </a:lvl1pPr>
          </a:lstStyle>
          <a:p>
            <a:pPr>
              <a:defRPr/>
            </a:pPr>
            <a:fld id="{80EDD824-6222-4627-8F58-BF2460FCD840}" type="datetime1">
              <a:rPr lang="en-US"/>
              <a:pPr>
                <a:defRPr/>
              </a:pPr>
              <a:t>10/5/2020</a:t>
            </a:fld>
            <a:endParaRPr lang="en-US" dirty="0"/>
          </a:p>
        </p:txBody>
      </p:sp>
      <p:sp>
        <p:nvSpPr>
          <p:cNvPr id="5" name="Footer Placeholder 4">
            <a:extLst>
              <a:ext uri="{FF2B5EF4-FFF2-40B4-BE49-F238E27FC236}">
                <a16:creationId xmlns:a16="http://schemas.microsoft.com/office/drawing/2014/main" id="{AB614ECC-A806-4C71-B20F-54D09D54B61F}"/>
              </a:ext>
            </a:extLst>
          </p:cNvPr>
          <p:cNvSpPr>
            <a:spLocks noGrp="1"/>
          </p:cNvSpPr>
          <p:nvPr>
            <p:ph type="ftr" sz="quarter" idx="11"/>
          </p:nvPr>
        </p:nvSpPr>
        <p:spPr/>
        <p:txBody>
          <a:bodyPr/>
          <a:lstStyle>
            <a:lvl1pPr>
              <a:defRPr/>
            </a:lvl1pPr>
          </a:lstStyle>
          <a:p>
            <a:pPr>
              <a:defRPr/>
            </a:pPr>
            <a:r>
              <a:rPr lang="en-US"/>
              <a:t>communication skills 2015</a:t>
            </a:r>
          </a:p>
        </p:txBody>
      </p:sp>
      <p:sp>
        <p:nvSpPr>
          <p:cNvPr id="6" name="Slide Number Placeholder 5">
            <a:extLst>
              <a:ext uri="{FF2B5EF4-FFF2-40B4-BE49-F238E27FC236}">
                <a16:creationId xmlns:a16="http://schemas.microsoft.com/office/drawing/2014/main" id="{ADF8244F-5BDB-4EA0-9DAA-AEA39D44655D}"/>
              </a:ext>
            </a:extLst>
          </p:cNvPr>
          <p:cNvSpPr>
            <a:spLocks noGrp="1"/>
          </p:cNvSpPr>
          <p:nvPr>
            <p:ph type="sldNum" sz="quarter" idx="12"/>
          </p:nvPr>
        </p:nvSpPr>
        <p:spPr/>
        <p:txBody>
          <a:bodyPr/>
          <a:lstStyle>
            <a:lvl1pPr>
              <a:defRPr/>
            </a:lvl1pPr>
          </a:lstStyle>
          <a:p>
            <a:fld id="{2BED21D1-75E7-4CF8-80CA-965DEAEB5231}" type="slidenum">
              <a:rPr lang="en-US" altLang="en-US"/>
              <a:pPr/>
              <a:t>‹#›</a:t>
            </a:fld>
            <a:endParaRPr lang="en-US" altLang="en-US"/>
          </a:p>
        </p:txBody>
      </p:sp>
    </p:spTree>
    <p:extLst>
      <p:ext uri="{BB962C8B-B14F-4D97-AF65-F5344CB8AC3E}">
        <p14:creationId xmlns:p14="http://schemas.microsoft.com/office/powerpoint/2010/main" val="3487325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5B2F5A-BD70-436C-A89E-96A1A994D852}"/>
              </a:ext>
            </a:extLst>
          </p:cNvPr>
          <p:cNvSpPr>
            <a:spLocks noGrp="1"/>
          </p:cNvSpPr>
          <p:nvPr>
            <p:ph type="dt" sz="half" idx="10"/>
          </p:nvPr>
        </p:nvSpPr>
        <p:spPr/>
        <p:txBody>
          <a:bodyPr/>
          <a:lstStyle>
            <a:lvl1pPr>
              <a:defRPr/>
            </a:lvl1pPr>
          </a:lstStyle>
          <a:p>
            <a:pPr>
              <a:defRPr/>
            </a:pPr>
            <a:fld id="{E4841099-9136-4630-869F-7E114D1EC1B4}" type="datetime1">
              <a:rPr lang="en-US"/>
              <a:pPr>
                <a:defRPr/>
              </a:pPr>
              <a:t>10/5/2020</a:t>
            </a:fld>
            <a:endParaRPr lang="en-US" dirty="0"/>
          </a:p>
        </p:txBody>
      </p:sp>
      <p:sp>
        <p:nvSpPr>
          <p:cNvPr id="5" name="Footer Placeholder 4">
            <a:extLst>
              <a:ext uri="{FF2B5EF4-FFF2-40B4-BE49-F238E27FC236}">
                <a16:creationId xmlns:a16="http://schemas.microsoft.com/office/drawing/2014/main" id="{B9C02EE7-0436-461F-8D87-2060D69F5ADE}"/>
              </a:ext>
            </a:extLst>
          </p:cNvPr>
          <p:cNvSpPr>
            <a:spLocks noGrp="1"/>
          </p:cNvSpPr>
          <p:nvPr>
            <p:ph type="ftr" sz="quarter" idx="11"/>
          </p:nvPr>
        </p:nvSpPr>
        <p:spPr/>
        <p:txBody>
          <a:bodyPr/>
          <a:lstStyle>
            <a:lvl1pPr>
              <a:defRPr/>
            </a:lvl1pPr>
          </a:lstStyle>
          <a:p>
            <a:pPr>
              <a:defRPr/>
            </a:pPr>
            <a:r>
              <a:rPr lang="en-US"/>
              <a:t>communication skills 2015</a:t>
            </a:r>
          </a:p>
        </p:txBody>
      </p:sp>
      <p:sp>
        <p:nvSpPr>
          <p:cNvPr id="6" name="Slide Number Placeholder 5">
            <a:extLst>
              <a:ext uri="{FF2B5EF4-FFF2-40B4-BE49-F238E27FC236}">
                <a16:creationId xmlns:a16="http://schemas.microsoft.com/office/drawing/2014/main" id="{5942F924-F730-4C8A-97A1-7C8BBD8A9960}"/>
              </a:ext>
            </a:extLst>
          </p:cNvPr>
          <p:cNvSpPr>
            <a:spLocks noGrp="1"/>
          </p:cNvSpPr>
          <p:nvPr>
            <p:ph type="sldNum" sz="quarter" idx="12"/>
          </p:nvPr>
        </p:nvSpPr>
        <p:spPr/>
        <p:txBody>
          <a:bodyPr/>
          <a:lstStyle>
            <a:lvl1pPr>
              <a:defRPr/>
            </a:lvl1pPr>
          </a:lstStyle>
          <a:p>
            <a:fld id="{13B123A6-DD3F-47DB-A8F5-08EF0BB6540D}" type="slidenum">
              <a:rPr lang="en-US" altLang="en-US"/>
              <a:pPr/>
              <a:t>‹#›</a:t>
            </a:fld>
            <a:endParaRPr lang="en-US" altLang="en-US"/>
          </a:p>
        </p:txBody>
      </p:sp>
    </p:spTree>
    <p:extLst>
      <p:ext uri="{BB962C8B-B14F-4D97-AF65-F5344CB8AC3E}">
        <p14:creationId xmlns:p14="http://schemas.microsoft.com/office/powerpoint/2010/main" val="34669513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E6559E-39D4-4E1F-A6BA-815E72F264FC}"/>
              </a:ext>
            </a:extLst>
          </p:cNvPr>
          <p:cNvSpPr>
            <a:spLocks noGrp="1"/>
          </p:cNvSpPr>
          <p:nvPr>
            <p:ph type="dt" sz="half" idx="10"/>
          </p:nvPr>
        </p:nvSpPr>
        <p:spPr/>
        <p:txBody>
          <a:bodyPr/>
          <a:lstStyle>
            <a:lvl1pPr>
              <a:defRPr/>
            </a:lvl1pPr>
          </a:lstStyle>
          <a:p>
            <a:pPr>
              <a:defRPr/>
            </a:pPr>
            <a:fld id="{72448A23-A51A-4DE0-A598-C8E232273543}" type="datetime1">
              <a:rPr lang="en-US"/>
              <a:pPr>
                <a:defRPr/>
              </a:pPr>
              <a:t>10/5/2020</a:t>
            </a:fld>
            <a:endParaRPr lang="en-US" dirty="0"/>
          </a:p>
        </p:txBody>
      </p:sp>
      <p:sp>
        <p:nvSpPr>
          <p:cNvPr id="5" name="Footer Placeholder 4">
            <a:extLst>
              <a:ext uri="{FF2B5EF4-FFF2-40B4-BE49-F238E27FC236}">
                <a16:creationId xmlns:a16="http://schemas.microsoft.com/office/drawing/2014/main" id="{7223A712-85CD-418C-861A-9A3834AB0DFD}"/>
              </a:ext>
            </a:extLst>
          </p:cNvPr>
          <p:cNvSpPr>
            <a:spLocks noGrp="1"/>
          </p:cNvSpPr>
          <p:nvPr>
            <p:ph type="ftr" sz="quarter" idx="11"/>
          </p:nvPr>
        </p:nvSpPr>
        <p:spPr/>
        <p:txBody>
          <a:bodyPr/>
          <a:lstStyle>
            <a:lvl1pPr>
              <a:defRPr/>
            </a:lvl1pPr>
          </a:lstStyle>
          <a:p>
            <a:pPr>
              <a:defRPr/>
            </a:pPr>
            <a:r>
              <a:rPr lang="en-US"/>
              <a:t>communication skills 2015</a:t>
            </a:r>
          </a:p>
        </p:txBody>
      </p:sp>
      <p:sp>
        <p:nvSpPr>
          <p:cNvPr id="6" name="Slide Number Placeholder 5">
            <a:extLst>
              <a:ext uri="{FF2B5EF4-FFF2-40B4-BE49-F238E27FC236}">
                <a16:creationId xmlns:a16="http://schemas.microsoft.com/office/drawing/2014/main" id="{1FBFA855-12AB-4AF6-8CC5-272031DF95CB}"/>
              </a:ext>
            </a:extLst>
          </p:cNvPr>
          <p:cNvSpPr>
            <a:spLocks noGrp="1"/>
          </p:cNvSpPr>
          <p:nvPr>
            <p:ph type="sldNum" sz="quarter" idx="12"/>
          </p:nvPr>
        </p:nvSpPr>
        <p:spPr/>
        <p:txBody>
          <a:bodyPr/>
          <a:lstStyle>
            <a:lvl1pPr>
              <a:defRPr/>
            </a:lvl1pPr>
          </a:lstStyle>
          <a:p>
            <a:fld id="{80D31CE4-AE08-46C5-A7CC-B7516A93F2FD}" type="slidenum">
              <a:rPr lang="en-US" altLang="en-US"/>
              <a:pPr/>
              <a:t>‹#›</a:t>
            </a:fld>
            <a:endParaRPr lang="en-US" altLang="en-US"/>
          </a:p>
        </p:txBody>
      </p:sp>
    </p:spTree>
    <p:extLst>
      <p:ext uri="{BB962C8B-B14F-4D97-AF65-F5344CB8AC3E}">
        <p14:creationId xmlns:p14="http://schemas.microsoft.com/office/powerpoint/2010/main" val="674344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6E84F04-77C9-4092-9D11-FA3694F98BFB}"/>
              </a:ext>
            </a:extLst>
          </p:cNvPr>
          <p:cNvSpPr>
            <a:spLocks noGrp="1"/>
          </p:cNvSpPr>
          <p:nvPr>
            <p:ph type="dt" sz="half" idx="10"/>
          </p:nvPr>
        </p:nvSpPr>
        <p:spPr/>
        <p:txBody>
          <a:bodyPr/>
          <a:lstStyle>
            <a:lvl1pPr>
              <a:defRPr/>
            </a:lvl1pPr>
          </a:lstStyle>
          <a:p>
            <a:pPr>
              <a:defRPr/>
            </a:pPr>
            <a:fld id="{516C3015-0A13-4814-9B9E-848EED3FA59B}" type="datetime1">
              <a:rPr lang="en-US"/>
              <a:pPr>
                <a:defRPr/>
              </a:pPr>
              <a:t>10/5/2020</a:t>
            </a:fld>
            <a:endParaRPr lang="en-US" dirty="0"/>
          </a:p>
        </p:txBody>
      </p:sp>
      <p:sp>
        <p:nvSpPr>
          <p:cNvPr id="5" name="Footer Placeholder 4">
            <a:extLst>
              <a:ext uri="{FF2B5EF4-FFF2-40B4-BE49-F238E27FC236}">
                <a16:creationId xmlns:a16="http://schemas.microsoft.com/office/drawing/2014/main" id="{EABF631B-A045-4E0F-9AF2-AD1FC12BD630}"/>
              </a:ext>
            </a:extLst>
          </p:cNvPr>
          <p:cNvSpPr>
            <a:spLocks noGrp="1"/>
          </p:cNvSpPr>
          <p:nvPr>
            <p:ph type="ftr" sz="quarter" idx="11"/>
          </p:nvPr>
        </p:nvSpPr>
        <p:spPr/>
        <p:txBody>
          <a:bodyPr/>
          <a:lstStyle>
            <a:lvl1pPr>
              <a:defRPr/>
            </a:lvl1pPr>
          </a:lstStyle>
          <a:p>
            <a:pPr>
              <a:defRPr/>
            </a:pPr>
            <a:r>
              <a:rPr lang="en-US"/>
              <a:t>communication skills 2015</a:t>
            </a:r>
          </a:p>
        </p:txBody>
      </p:sp>
      <p:sp>
        <p:nvSpPr>
          <p:cNvPr id="6" name="Slide Number Placeholder 5">
            <a:extLst>
              <a:ext uri="{FF2B5EF4-FFF2-40B4-BE49-F238E27FC236}">
                <a16:creationId xmlns:a16="http://schemas.microsoft.com/office/drawing/2014/main" id="{F870D9CC-5509-4938-B4DF-B42E9F74A5C1}"/>
              </a:ext>
            </a:extLst>
          </p:cNvPr>
          <p:cNvSpPr>
            <a:spLocks noGrp="1"/>
          </p:cNvSpPr>
          <p:nvPr>
            <p:ph type="sldNum" sz="quarter" idx="12"/>
          </p:nvPr>
        </p:nvSpPr>
        <p:spPr/>
        <p:txBody>
          <a:bodyPr/>
          <a:lstStyle>
            <a:lvl1pPr>
              <a:defRPr/>
            </a:lvl1pPr>
          </a:lstStyle>
          <a:p>
            <a:fld id="{6C41C824-789D-4F67-BB70-17FE19E2FAC8}" type="slidenum">
              <a:rPr lang="en-US" altLang="en-US"/>
              <a:pPr/>
              <a:t>‹#›</a:t>
            </a:fld>
            <a:endParaRPr lang="en-US" altLang="en-US"/>
          </a:p>
        </p:txBody>
      </p:sp>
    </p:spTree>
    <p:extLst>
      <p:ext uri="{BB962C8B-B14F-4D97-AF65-F5344CB8AC3E}">
        <p14:creationId xmlns:p14="http://schemas.microsoft.com/office/powerpoint/2010/main" val="36084262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39585962-6E9C-4A4E-9661-F2F938DC8133}"/>
              </a:ext>
            </a:extLst>
          </p:cNvPr>
          <p:cNvSpPr>
            <a:spLocks noGrp="1"/>
          </p:cNvSpPr>
          <p:nvPr>
            <p:ph type="dt" sz="half" idx="10"/>
          </p:nvPr>
        </p:nvSpPr>
        <p:spPr/>
        <p:txBody>
          <a:bodyPr/>
          <a:lstStyle>
            <a:lvl1pPr>
              <a:defRPr/>
            </a:lvl1pPr>
          </a:lstStyle>
          <a:p>
            <a:pPr>
              <a:defRPr/>
            </a:pPr>
            <a:fld id="{50C8B647-6912-4405-AF23-3AE070A25E37}" type="datetime1">
              <a:rPr lang="en-US"/>
              <a:pPr>
                <a:defRPr/>
              </a:pPr>
              <a:t>10/5/2020</a:t>
            </a:fld>
            <a:endParaRPr lang="en-US" dirty="0"/>
          </a:p>
        </p:txBody>
      </p:sp>
      <p:sp>
        <p:nvSpPr>
          <p:cNvPr id="6" name="Footer Placeholder 4">
            <a:extLst>
              <a:ext uri="{FF2B5EF4-FFF2-40B4-BE49-F238E27FC236}">
                <a16:creationId xmlns:a16="http://schemas.microsoft.com/office/drawing/2014/main" id="{F8236247-9118-4293-A69D-09A97DDFDBB0}"/>
              </a:ext>
            </a:extLst>
          </p:cNvPr>
          <p:cNvSpPr>
            <a:spLocks noGrp="1"/>
          </p:cNvSpPr>
          <p:nvPr>
            <p:ph type="ftr" sz="quarter" idx="11"/>
          </p:nvPr>
        </p:nvSpPr>
        <p:spPr/>
        <p:txBody>
          <a:bodyPr/>
          <a:lstStyle>
            <a:lvl1pPr>
              <a:defRPr/>
            </a:lvl1pPr>
          </a:lstStyle>
          <a:p>
            <a:pPr>
              <a:defRPr/>
            </a:pPr>
            <a:r>
              <a:rPr lang="en-US"/>
              <a:t>communication skills 2015</a:t>
            </a:r>
          </a:p>
        </p:txBody>
      </p:sp>
      <p:sp>
        <p:nvSpPr>
          <p:cNvPr id="7" name="Slide Number Placeholder 5">
            <a:extLst>
              <a:ext uri="{FF2B5EF4-FFF2-40B4-BE49-F238E27FC236}">
                <a16:creationId xmlns:a16="http://schemas.microsoft.com/office/drawing/2014/main" id="{902D3AEF-99D3-45E2-8E7F-0280FF7B01E0}"/>
              </a:ext>
            </a:extLst>
          </p:cNvPr>
          <p:cNvSpPr>
            <a:spLocks noGrp="1"/>
          </p:cNvSpPr>
          <p:nvPr>
            <p:ph type="sldNum" sz="quarter" idx="12"/>
          </p:nvPr>
        </p:nvSpPr>
        <p:spPr/>
        <p:txBody>
          <a:bodyPr/>
          <a:lstStyle>
            <a:lvl1pPr>
              <a:defRPr/>
            </a:lvl1pPr>
          </a:lstStyle>
          <a:p>
            <a:fld id="{787CDE14-CDB6-43C0-AAC1-9C74CBE647E6}" type="slidenum">
              <a:rPr lang="en-US" altLang="en-US"/>
              <a:pPr/>
              <a:t>‹#›</a:t>
            </a:fld>
            <a:endParaRPr lang="en-US" altLang="en-US"/>
          </a:p>
        </p:txBody>
      </p:sp>
    </p:spTree>
    <p:extLst>
      <p:ext uri="{BB962C8B-B14F-4D97-AF65-F5344CB8AC3E}">
        <p14:creationId xmlns:p14="http://schemas.microsoft.com/office/powerpoint/2010/main" val="9162078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00550AD5-CE42-4DF4-B480-963454C189C8}"/>
              </a:ext>
            </a:extLst>
          </p:cNvPr>
          <p:cNvSpPr>
            <a:spLocks noGrp="1"/>
          </p:cNvSpPr>
          <p:nvPr>
            <p:ph type="dt" sz="half" idx="10"/>
          </p:nvPr>
        </p:nvSpPr>
        <p:spPr/>
        <p:txBody>
          <a:bodyPr/>
          <a:lstStyle>
            <a:lvl1pPr>
              <a:defRPr/>
            </a:lvl1pPr>
          </a:lstStyle>
          <a:p>
            <a:pPr>
              <a:defRPr/>
            </a:pPr>
            <a:fld id="{4C8FCBBF-7180-43C2-ADA0-359CD4C41C0C}" type="datetime1">
              <a:rPr lang="en-US"/>
              <a:pPr>
                <a:defRPr/>
              </a:pPr>
              <a:t>10/5/2020</a:t>
            </a:fld>
            <a:endParaRPr lang="en-US" dirty="0"/>
          </a:p>
        </p:txBody>
      </p:sp>
      <p:sp>
        <p:nvSpPr>
          <p:cNvPr id="8" name="Footer Placeholder 4">
            <a:extLst>
              <a:ext uri="{FF2B5EF4-FFF2-40B4-BE49-F238E27FC236}">
                <a16:creationId xmlns:a16="http://schemas.microsoft.com/office/drawing/2014/main" id="{C3018667-81F8-4172-BCF4-51E3F0346356}"/>
              </a:ext>
            </a:extLst>
          </p:cNvPr>
          <p:cNvSpPr>
            <a:spLocks noGrp="1"/>
          </p:cNvSpPr>
          <p:nvPr>
            <p:ph type="ftr" sz="quarter" idx="11"/>
          </p:nvPr>
        </p:nvSpPr>
        <p:spPr/>
        <p:txBody>
          <a:bodyPr/>
          <a:lstStyle>
            <a:lvl1pPr>
              <a:defRPr/>
            </a:lvl1pPr>
          </a:lstStyle>
          <a:p>
            <a:pPr>
              <a:defRPr/>
            </a:pPr>
            <a:r>
              <a:rPr lang="en-US"/>
              <a:t>communication skills 2015</a:t>
            </a:r>
          </a:p>
        </p:txBody>
      </p:sp>
      <p:sp>
        <p:nvSpPr>
          <p:cNvPr id="9" name="Slide Number Placeholder 5">
            <a:extLst>
              <a:ext uri="{FF2B5EF4-FFF2-40B4-BE49-F238E27FC236}">
                <a16:creationId xmlns:a16="http://schemas.microsoft.com/office/drawing/2014/main" id="{67CABDB6-03CD-44DB-B1F0-02688CB2C564}"/>
              </a:ext>
            </a:extLst>
          </p:cNvPr>
          <p:cNvSpPr>
            <a:spLocks noGrp="1"/>
          </p:cNvSpPr>
          <p:nvPr>
            <p:ph type="sldNum" sz="quarter" idx="12"/>
          </p:nvPr>
        </p:nvSpPr>
        <p:spPr/>
        <p:txBody>
          <a:bodyPr/>
          <a:lstStyle>
            <a:lvl1pPr>
              <a:defRPr/>
            </a:lvl1pPr>
          </a:lstStyle>
          <a:p>
            <a:fld id="{11750B31-32AE-40F8-A0C7-5C2F83D8B9A9}" type="slidenum">
              <a:rPr lang="en-US" altLang="en-US"/>
              <a:pPr/>
              <a:t>‹#›</a:t>
            </a:fld>
            <a:endParaRPr lang="en-US" altLang="en-US"/>
          </a:p>
        </p:txBody>
      </p:sp>
    </p:spTree>
    <p:extLst>
      <p:ext uri="{BB962C8B-B14F-4D97-AF65-F5344CB8AC3E}">
        <p14:creationId xmlns:p14="http://schemas.microsoft.com/office/powerpoint/2010/main" val="3238740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07E4FF30-9A7B-4DCD-9F4E-6BB9A3C2EC3A}"/>
              </a:ext>
            </a:extLst>
          </p:cNvPr>
          <p:cNvSpPr>
            <a:spLocks noGrp="1"/>
          </p:cNvSpPr>
          <p:nvPr>
            <p:ph type="dt" sz="half" idx="10"/>
          </p:nvPr>
        </p:nvSpPr>
        <p:spPr/>
        <p:txBody>
          <a:bodyPr/>
          <a:lstStyle>
            <a:lvl1pPr>
              <a:defRPr/>
            </a:lvl1pPr>
          </a:lstStyle>
          <a:p>
            <a:pPr>
              <a:defRPr/>
            </a:pPr>
            <a:fld id="{666250BC-E71D-4299-8D3F-13166747A513}" type="datetime1">
              <a:rPr lang="en-US"/>
              <a:pPr>
                <a:defRPr/>
              </a:pPr>
              <a:t>10/5/2020</a:t>
            </a:fld>
            <a:endParaRPr lang="en-US" dirty="0"/>
          </a:p>
        </p:txBody>
      </p:sp>
      <p:sp>
        <p:nvSpPr>
          <p:cNvPr id="4" name="Footer Placeholder 4">
            <a:extLst>
              <a:ext uri="{FF2B5EF4-FFF2-40B4-BE49-F238E27FC236}">
                <a16:creationId xmlns:a16="http://schemas.microsoft.com/office/drawing/2014/main" id="{94161E19-895A-4C07-9590-DE265E7804E1}"/>
              </a:ext>
            </a:extLst>
          </p:cNvPr>
          <p:cNvSpPr>
            <a:spLocks noGrp="1"/>
          </p:cNvSpPr>
          <p:nvPr>
            <p:ph type="ftr" sz="quarter" idx="11"/>
          </p:nvPr>
        </p:nvSpPr>
        <p:spPr/>
        <p:txBody>
          <a:bodyPr/>
          <a:lstStyle>
            <a:lvl1pPr>
              <a:defRPr/>
            </a:lvl1pPr>
          </a:lstStyle>
          <a:p>
            <a:pPr>
              <a:defRPr/>
            </a:pPr>
            <a:r>
              <a:rPr lang="en-US"/>
              <a:t>communication skills 2015</a:t>
            </a:r>
          </a:p>
        </p:txBody>
      </p:sp>
      <p:sp>
        <p:nvSpPr>
          <p:cNvPr id="5" name="Slide Number Placeholder 5">
            <a:extLst>
              <a:ext uri="{FF2B5EF4-FFF2-40B4-BE49-F238E27FC236}">
                <a16:creationId xmlns:a16="http://schemas.microsoft.com/office/drawing/2014/main" id="{8F849CF8-B653-45CF-909C-6E67B8C18346}"/>
              </a:ext>
            </a:extLst>
          </p:cNvPr>
          <p:cNvSpPr>
            <a:spLocks noGrp="1"/>
          </p:cNvSpPr>
          <p:nvPr>
            <p:ph type="sldNum" sz="quarter" idx="12"/>
          </p:nvPr>
        </p:nvSpPr>
        <p:spPr/>
        <p:txBody>
          <a:bodyPr/>
          <a:lstStyle>
            <a:lvl1pPr>
              <a:defRPr/>
            </a:lvl1pPr>
          </a:lstStyle>
          <a:p>
            <a:fld id="{88179D69-7FE9-49C3-AD3F-DD92C8D5EF8B}" type="slidenum">
              <a:rPr lang="en-US" altLang="en-US"/>
              <a:pPr/>
              <a:t>‹#›</a:t>
            </a:fld>
            <a:endParaRPr lang="en-US" altLang="en-US"/>
          </a:p>
        </p:txBody>
      </p:sp>
    </p:spTree>
    <p:extLst>
      <p:ext uri="{BB962C8B-B14F-4D97-AF65-F5344CB8AC3E}">
        <p14:creationId xmlns:p14="http://schemas.microsoft.com/office/powerpoint/2010/main" val="16388349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AF629151-16D3-4F2C-8636-1FE528F89E1A}"/>
              </a:ext>
            </a:extLst>
          </p:cNvPr>
          <p:cNvSpPr>
            <a:spLocks noGrp="1"/>
          </p:cNvSpPr>
          <p:nvPr>
            <p:ph type="dt" sz="half" idx="10"/>
          </p:nvPr>
        </p:nvSpPr>
        <p:spPr/>
        <p:txBody>
          <a:bodyPr/>
          <a:lstStyle>
            <a:lvl1pPr>
              <a:defRPr/>
            </a:lvl1pPr>
          </a:lstStyle>
          <a:p>
            <a:pPr>
              <a:defRPr/>
            </a:pPr>
            <a:fld id="{9D8E3E77-1C75-4563-92A1-ECD9E2D11ECA}" type="datetime1">
              <a:rPr lang="en-US"/>
              <a:pPr>
                <a:defRPr/>
              </a:pPr>
              <a:t>10/5/2020</a:t>
            </a:fld>
            <a:endParaRPr lang="en-US" dirty="0"/>
          </a:p>
        </p:txBody>
      </p:sp>
      <p:sp>
        <p:nvSpPr>
          <p:cNvPr id="3" name="Footer Placeholder 4">
            <a:extLst>
              <a:ext uri="{FF2B5EF4-FFF2-40B4-BE49-F238E27FC236}">
                <a16:creationId xmlns:a16="http://schemas.microsoft.com/office/drawing/2014/main" id="{EE8791F9-C9EF-4BB0-9DC8-9A31042EF72A}"/>
              </a:ext>
            </a:extLst>
          </p:cNvPr>
          <p:cNvSpPr>
            <a:spLocks noGrp="1"/>
          </p:cNvSpPr>
          <p:nvPr>
            <p:ph type="ftr" sz="quarter" idx="11"/>
          </p:nvPr>
        </p:nvSpPr>
        <p:spPr/>
        <p:txBody>
          <a:bodyPr/>
          <a:lstStyle>
            <a:lvl1pPr>
              <a:defRPr/>
            </a:lvl1pPr>
          </a:lstStyle>
          <a:p>
            <a:pPr>
              <a:defRPr/>
            </a:pPr>
            <a:r>
              <a:rPr lang="en-US"/>
              <a:t>communication skills 2015</a:t>
            </a:r>
          </a:p>
        </p:txBody>
      </p:sp>
      <p:sp>
        <p:nvSpPr>
          <p:cNvPr id="4" name="Slide Number Placeholder 5">
            <a:extLst>
              <a:ext uri="{FF2B5EF4-FFF2-40B4-BE49-F238E27FC236}">
                <a16:creationId xmlns:a16="http://schemas.microsoft.com/office/drawing/2014/main" id="{3CEB0D48-6527-4463-A483-B55F709A43D5}"/>
              </a:ext>
            </a:extLst>
          </p:cNvPr>
          <p:cNvSpPr>
            <a:spLocks noGrp="1"/>
          </p:cNvSpPr>
          <p:nvPr>
            <p:ph type="sldNum" sz="quarter" idx="12"/>
          </p:nvPr>
        </p:nvSpPr>
        <p:spPr/>
        <p:txBody>
          <a:bodyPr/>
          <a:lstStyle>
            <a:lvl1pPr>
              <a:defRPr/>
            </a:lvl1pPr>
          </a:lstStyle>
          <a:p>
            <a:fld id="{79EB4D5F-4607-4F6A-8A02-3AE977FE7484}" type="slidenum">
              <a:rPr lang="en-US" altLang="en-US"/>
              <a:pPr/>
              <a:t>‹#›</a:t>
            </a:fld>
            <a:endParaRPr lang="en-US" altLang="en-US"/>
          </a:p>
        </p:txBody>
      </p:sp>
    </p:spTree>
    <p:extLst>
      <p:ext uri="{BB962C8B-B14F-4D97-AF65-F5344CB8AC3E}">
        <p14:creationId xmlns:p14="http://schemas.microsoft.com/office/powerpoint/2010/main" val="6636584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C20DB24A-9E02-49A8-889F-25A523B4AC3F}"/>
              </a:ext>
            </a:extLst>
          </p:cNvPr>
          <p:cNvSpPr>
            <a:spLocks noGrp="1"/>
          </p:cNvSpPr>
          <p:nvPr>
            <p:ph type="dt" sz="half" idx="10"/>
          </p:nvPr>
        </p:nvSpPr>
        <p:spPr/>
        <p:txBody>
          <a:bodyPr/>
          <a:lstStyle>
            <a:lvl1pPr>
              <a:defRPr/>
            </a:lvl1pPr>
          </a:lstStyle>
          <a:p>
            <a:pPr>
              <a:defRPr/>
            </a:pPr>
            <a:fld id="{466F9014-A35F-4513-97B2-B991EFEF1E8F}" type="datetime1">
              <a:rPr lang="en-US"/>
              <a:pPr>
                <a:defRPr/>
              </a:pPr>
              <a:t>10/5/2020</a:t>
            </a:fld>
            <a:endParaRPr lang="en-US" dirty="0"/>
          </a:p>
        </p:txBody>
      </p:sp>
      <p:sp>
        <p:nvSpPr>
          <p:cNvPr id="6" name="Footer Placeholder 4">
            <a:extLst>
              <a:ext uri="{FF2B5EF4-FFF2-40B4-BE49-F238E27FC236}">
                <a16:creationId xmlns:a16="http://schemas.microsoft.com/office/drawing/2014/main" id="{D2640DC9-A166-46AF-8348-688C0EF7D363}"/>
              </a:ext>
            </a:extLst>
          </p:cNvPr>
          <p:cNvSpPr>
            <a:spLocks noGrp="1"/>
          </p:cNvSpPr>
          <p:nvPr>
            <p:ph type="ftr" sz="quarter" idx="11"/>
          </p:nvPr>
        </p:nvSpPr>
        <p:spPr/>
        <p:txBody>
          <a:bodyPr/>
          <a:lstStyle>
            <a:lvl1pPr>
              <a:defRPr/>
            </a:lvl1pPr>
          </a:lstStyle>
          <a:p>
            <a:pPr>
              <a:defRPr/>
            </a:pPr>
            <a:r>
              <a:rPr lang="en-US"/>
              <a:t>communication skills 2015</a:t>
            </a:r>
          </a:p>
        </p:txBody>
      </p:sp>
      <p:sp>
        <p:nvSpPr>
          <p:cNvPr id="7" name="Slide Number Placeholder 5">
            <a:extLst>
              <a:ext uri="{FF2B5EF4-FFF2-40B4-BE49-F238E27FC236}">
                <a16:creationId xmlns:a16="http://schemas.microsoft.com/office/drawing/2014/main" id="{99A4A700-87F2-41E7-B08C-DE7E0A0FE001}"/>
              </a:ext>
            </a:extLst>
          </p:cNvPr>
          <p:cNvSpPr>
            <a:spLocks noGrp="1"/>
          </p:cNvSpPr>
          <p:nvPr>
            <p:ph type="sldNum" sz="quarter" idx="12"/>
          </p:nvPr>
        </p:nvSpPr>
        <p:spPr/>
        <p:txBody>
          <a:bodyPr/>
          <a:lstStyle>
            <a:lvl1pPr>
              <a:defRPr/>
            </a:lvl1pPr>
          </a:lstStyle>
          <a:p>
            <a:fld id="{5CFE57F4-D65E-4E46-A439-DB34F6D1F8FE}" type="slidenum">
              <a:rPr lang="en-US" altLang="en-US"/>
              <a:pPr/>
              <a:t>‹#›</a:t>
            </a:fld>
            <a:endParaRPr lang="en-US" altLang="en-US"/>
          </a:p>
        </p:txBody>
      </p:sp>
    </p:spTree>
    <p:extLst>
      <p:ext uri="{BB962C8B-B14F-4D97-AF65-F5344CB8AC3E}">
        <p14:creationId xmlns:p14="http://schemas.microsoft.com/office/powerpoint/2010/main" val="1970265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5290360F-972E-4E79-95FC-347C9C6130F9}"/>
              </a:ext>
            </a:extLst>
          </p:cNvPr>
          <p:cNvSpPr>
            <a:spLocks noGrp="1"/>
          </p:cNvSpPr>
          <p:nvPr>
            <p:ph type="dt" sz="half" idx="10"/>
          </p:nvPr>
        </p:nvSpPr>
        <p:spPr/>
        <p:txBody>
          <a:bodyPr/>
          <a:lstStyle>
            <a:lvl1pPr>
              <a:defRPr/>
            </a:lvl1pPr>
          </a:lstStyle>
          <a:p>
            <a:pPr>
              <a:defRPr/>
            </a:pPr>
            <a:fld id="{FA1978E0-7E03-4724-9296-91EA4CFEFCA5}" type="datetime1">
              <a:rPr lang="en-US"/>
              <a:pPr>
                <a:defRPr/>
              </a:pPr>
              <a:t>10/5/2020</a:t>
            </a:fld>
            <a:endParaRPr lang="en-US" dirty="0"/>
          </a:p>
        </p:txBody>
      </p:sp>
      <p:sp>
        <p:nvSpPr>
          <p:cNvPr id="6" name="Footer Placeholder 4">
            <a:extLst>
              <a:ext uri="{FF2B5EF4-FFF2-40B4-BE49-F238E27FC236}">
                <a16:creationId xmlns:a16="http://schemas.microsoft.com/office/drawing/2014/main" id="{EB556E2F-0C96-400B-9DDC-79AAF122DF9E}"/>
              </a:ext>
            </a:extLst>
          </p:cNvPr>
          <p:cNvSpPr>
            <a:spLocks noGrp="1"/>
          </p:cNvSpPr>
          <p:nvPr>
            <p:ph type="ftr" sz="quarter" idx="11"/>
          </p:nvPr>
        </p:nvSpPr>
        <p:spPr/>
        <p:txBody>
          <a:bodyPr/>
          <a:lstStyle>
            <a:lvl1pPr>
              <a:defRPr/>
            </a:lvl1pPr>
          </a:lstStyle>
          <a:p>
            <a:pPr>
              <a:defRPr/>
            </a:pPr>
            <a:r>
              <a:rPr lang="en-US"/>
              <a:t>communication skills 2015</a:t>
            </a:r>
          </a:p>
        </p:txBody>
      </p:sp>
      <p:sp>
        <p:nvSpPr>
          <p:cNvPr id="7" name="Slide Number Placeholder 5">
            <a:extLst>
              <a:ext uri="{FF2B5EF4-FFF2-40B4-BE49-F238E27FC236}">
                <a16:creationId xmlns:a16="http://schemas.microsoft.com/office/drawing/2014/main" id="{83B4C0CE-9A84-4EF2-86C9-BFEC7574D6AE}"/>
              </a:ext>
            </a:extLst>
          </p:cNvPr>
          <p:cNvSpPr>
            <a:spLocks noGrp="1"/>
          </p:cNvSpPr>
          <p:nvPr>
            <p:ph type="sldNum" sz="quarter" idx="12"/>
          </p:nvPr>
        </p:nvSpPr>
        <p:spPr/>
        <p:txBody>
          <a:bodyPr/>
          <a:lstStyle>
            <a:lvl1pPr>
              <a:defRPr/>
            </a:lvl1pPr>
          </a:lstStyle>
          <a:p>
            <a:fld id="{134EFDF5-13EB-45A2-8432-758956899776}" type="slidenum">
              <a:rPr lang="en-US" altLang="en-US"/>
              <a:pPr/>
              <a:t>‹#›</a:t>
            </a:fld>
            <a:endParaRPr lang="en-US" altLang="en-US"/>
          </a:p>
        </p:txBody>
      </p:sp>
    </p:spTree>
    <p:extLst>
      <p:ext uri="{BB962C8B-B14F-4D97-AF65-F5344CB8AC3E}">
        <p14:creationId xmlns:p14="http://schemas.microsoft.com/office/powerpoint/2010/main" val="7521110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F114A2DA-3AF9-4E9C-876D-35F0DBC2DA70}"/>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F2A079CA-B35D-4381-B7C6-E88A04B1C74E}"/>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3FCC81DE-04CC-4044-BC9A-BACB70E67176}"/>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C3975B91-67F5-40E5-A85C-AA14F1F548A5}" type="datetime1">
              <a:rPr lang="en-US"/>
              <a:pPr>
                <a:defRPr/>
              </a:pPr>
              <a:t>10/5/2020</a:t>
            </a:fld>
            <a:endParaRPr lang="en-US" dirty="0"/>
          </a:p>
        </p:txBody>
      </p:sp>
      <p:sp>
        <p:nvSpPr>
          <p:cNvPr id="5" name="Footer Placeholder 4">
            <a:extLst>
              <a:ext uri="{FF2B5EF4-FFF2-40B4-BE49-F238E27FC236}">
                <a16:creationId xmlns:a16="http://schemas.microsoft.com/office/drawing/2014/main" id="{20CC4197-55AB-4331-80A1-CB3139391EEB}"/>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r>
              <a:rPr lang="en-US"/>
              <a:t>communication skills 2015</a:t>
            </a:r>
          </a:p>
        </p:txBody>
      </p:sp>
      <p:sp>
        <p:nvSpPr>
          <p:cNvPr id="6" name="Slide Number Placeholder 5">
            <a:extLst>
              <a:ext uri="{FF2B5EF4-FFF2-40B4-BE49-F238E27FC236}">
                <a16:creationId xmlns:a16="http://schemas.microsoft.com/office/drawing/2014/main" id="{4B47ADFD-8F26-4ABF-8C8F-13B12454B4DF}"/>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12A40816-C7D4-4DCC-B0DB-922EA1BA4097}"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1.xml.rels><?xml version="1.0" encoding="UTF-8" standalone="yes"?>
<Relationships xmlns="http://schemas.openxmlformats.org/package/2006/relationships"><Relationship Id="rId2" Type="http://schemas.openxmlformats.org/officeDocument/2006/relationships/image" Target="../media/image12.jpeg" /><Relationship Id="rId1" Type="http://schemas.openxmlformats.org/officeDocument/2006/relationships/slideLayout" Target="../slideLayouts/slideLayout2.xml" /></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7.xml.rels><?xml version="1.0" encoding="UTF-8" standalone="yes"?>
<Relationships xmlns="http://schemas.openxmlformats.org/package/2006/relationships"><Relationship Id="rId2" Type="http://schemas.openxmlformats.org/officeDocument/2006/relationships/hyperlink" Target="https://www.marketing91.com/marketing-mix-skype/" TargetMode="External" /><Relationship Id="rId1" Type="http://schemas.openxmlformats.org/officeDocument/2006/relationships/slideLayout" Target="../slideLayouts/slideLayout2.xml" /></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9.xml.rels><?xml version="1.0" encoding="UTF-8" standalone="yes"?>
<Relationships xmlns="http://schemas.openxmlformats.org/package/2006/relationships"><Relationship Id="rId2" Type="http://schemas.openxmlformats.org/officeDocument/2006/relationships/image" Target="../media/image13.jpeg"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8.xml.rels><?xml version="1.0" encoding="UTF-8" standalone="yes"?>
<Relationships xmlns="http://schemas.openxmlformats.org/package/2006/relationships"><Relationship Id="rId2" Type="http://schemas.openxmlformats.org/officeDocument/2006/relationships/hyperlink" Target="http://blog.onrota.com/7-elements-of-non-verbal-communication/" TargetMode="External" /><Relationship Id="rId1" Type="http://schemas.openxmlformats.org/officeDocument/2006/relationships/slideLayout" Target="../slideLayouts/slideLayout2.xml" /></Relationships>
</file>

<file path=ppt/slides/_rels/slide129.xml.rels><?xml version="1.0" encoding="UTF-8" standalone="yes"?>
<Relationships xmlns="http://schemas.openxmlformats.org/package/2006/relationships"><Relationship Id="rId2" Type="http://schemas.openxmlformats.org/officeDocument/2006/relationships/hyperlink" Target="http://blog.onrota.com/7-elements-of-non-verbal-communication/" TargetMode="External"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8.xml.rels><?xml version="1.0" encoding="UTF-8" standalone="yes"?>
<Relationships xmlns="http://schemas.openxmlformats.org/package/2006/relationships"><Relationship Id="rId2" Type="http://schemas.openxmlformats.org/officeDocument/2006/relationships/image" Target="../media/image14.jpeg" /><Relationship Id="rId1" Type="http://schemas.openxmlformats.org/officeDocument/2006/relationships/slideLayout" Target="../slideLayouts/slideLayout2.xml" /></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0.xml.rels><?xml version="1.0" encoding="UTF-8" standalone="yes"?>
<Relationships xmlns="http://schemas.openxmlformats.org/package/2006/relationships"><Relationship Id="rId2" Type="http://schemas.openxmlformats.org/officeDocument/2006/relationships/image" Target="../media/image15.png" /><Relationship Id="rId1" Type="http://schemas.openxmlformats.org/officeDocument/2006/relationships/slideLayout" Target="../slideLayouts/slideLayout2.xml" /></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2.xml.rels><?xml version="1.0" encoding="UTF-8" standalone="yes"?>
<Relationships xmlns="http://schemas.openxmlformats.org/package/2006/relationships"><Relationship Id="rId3" Type="http://schemas.openxmlformats.org/officeDocument/2006/relationships/hyperlink" Target="https://www.skillsyouneed.com/ips/nonverbal-communication.html" TargetMode="External" /><Relationship Id="rId2" Type="http://schemas.openxmlformats.org/officeDocument/2006/relationships/notesSlide" Target="../notesSlides/notesSlide2.xml" /><Relationship Id="rId1" Type="http://schemas.openxmlformats.org/officeDocument/2006/relationships/slideLayout" Target="../slideLayouts/slideLayout2.xml" /></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7.xml.rels><?xml version="1.0" encoding="UTF-8" standalone="yes"?>
<Relationships xmlns="http://schemas.openxmlformats.org/package/2006/relationships"><Relationship Id="rId2" Type="http://schemas.openxmlformats.org/officeDocument/2006/relationships/image" Target="../media/image16.jpeg" /><Relationship Id="rId1" Type="http://schemas.openxmlformats.org/officeDocument/2006/relationships/slideLayout" Target="../slideLayouts/slideLayout2.xml" /></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3.xml"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82.xml.rels><?xml version="1.0" encoding="UTF-8" standalone="yes"?>
<Relationships xmlns="http://schemas.openxmlformats.org/package/2006/relationships"><Relationship Id="rId2" Type="http://schemas.openxmlformats.org/officeDocument/2006/relationships/image" Target="../media/image17.png" /><Relationship Id="rId1" Type="http://schemas.openxmlformats.org/officeDocument/2006/relationships/slideLayout" Target="../slideLayouts/slideLayout2.xml" /></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88.xml.rels><?xml version="1.0" encoding="UTF-8" standalone="yes"?>
<Relationships xmlns="http://schemas.openxmlformats.org/package/2006/relationships"><Relationship Id="rId2" Type="http://schemas.openxmlformats.org/officeDocument/2006/relationships/image" Target="../media/image18.png" /><Relationship Id="rId1" Type="http://schemas.openxmlformats.org/officeDocument/2006/relationships/slideLayout" Target="../slideLayouts/slideLayout2.xml" /></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91.xml.rels><?xml version="1.0" encoding="UTF-8" standalone="yes"?>
<Relationships xmlns="http://schemas.openxmlformats.org/package/2006/relationships"><Relationship Id="rId2" Type="http://schemas.openxmlformats.org/officeDocument/2006/relationships/image" Target="../media/image19.jpeg" /><Relationship Id="rId1" Type="http://schemas.openxmlformats.org/officeDocument/2006/relationships/slideLayout" Target="../slideLayouts/slideLayout2.xml" /></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93.xml.rels><?xml version="1.0" encoding="UTF-8" standalone="yes"?>
<Relationships xmlns="http://schemas.openxmlformats.org/package/2006/relationships"><Relationship Id="rId2" Type="http://schemas.openxmlformats.org/officeDocument/2006/relationships/image" Target="../media/image20.png" /><Relationship Id="rId1" Type="http://schemas.openxmlformats.org/officeDocument/2006/relationships/slideLayout" Target="../slideLayouts/slideLayout2.xml" /></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96.xml.rels><?xml version="1.0" encoding="UTF-8" standalone="yes"?>
<Relationships xmlns="http://schemas.openxmlformats.org/package/2006/relationships"><Relationship Id="rId2" Type="http://schemas.openxmlformats.org/officeDocument/2006/relationships/image" Target="../media/image21.jpeg" /><Relationship Id="rId1" Type="http://schemas.openxmlformats.org/officeDocument/2006/relationships/slideLayout" Target="../slideLayouts/slideLayout2.xml" /></Relationships>
</file>

<file path=ppt/slides/_rels/slide197.xml.rels><?xml version="1.0" encoding="UTF-8" standalone="yes"?>
<Relationships xmlns="http://schemas.openxmlformats.org/package/2006/relationships"><Relationship Id="rId2" Type="http://schemas.openxmlformats.org/officeDocument/2006/relationships/image" Target="../media/image22.jpeg" /><Relationship Id="rId1" Type="http://schemas.openxmlformats.org/officeDocument/2006/relationships/slideLayout" Target="../slideLayouts/slideLayout2.xml" /></Relationships>
</file>

<file path=ppt/slides/_rels/slide198.xml.rels><?xml version="1.0" encoding="UTF-8" standalone="yes"?>
<Relationships xmlns="http://schemas.openxmlformats.org/package/2006/relationships"><Relationship Id="rId3" Type="http://schemas.openxmlformats.org/officeDocument/2006/relationships/image" Target="../media/image24.wmf" /><Relationship Id="rId2" Type="http://schemas.openxmlformats.org/officeDocument/2006/relationships/image" Target="../media/image23.jpeg" /><Relationship Id="rId1" Type="http://schemas.openxmlformats.org/officeDocument/2006/relationships/slideLayout" Target="../slideLayouts/slideLayout2.xml" /></Relationships>
</file>

<file path=ppt/slides/_rels/slide199.xml.rels><?xml version="1.0" encoding="UTF-8" standalone="yes"?>
<Relationships xmlns="http://schemas.openxmlformats.org/package/2006/relationships"><Relationship Id="rId2" Type="http://schemas.openxmlformats.org/officeDocument/2006/relationships/hyperlink" Target="https://www.skillsyouneed.com/ips/listening-skills.html" TargetMode="External"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1.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2.xml" /></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4.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2.xml" /></Relationships>
</file>

<file path=ppt/slides/_rels/slide65.xml.rels><?xml version="1.0" encoding="UTF-8" standalone="yes"?>
<Relationships xmlns="http://schemas.openxmlformats.org/package/2006/relationships"><Relationship Id="rId2" Type="http://schemas.openxmlformats.org/officeDocument/2006/relationships/image" Target="../media/image4.jpeg" /><Relationship Id="rId1" Type="http://schemas.openxmlformats.org/officeDocument/2006/relationships/slideLayout" Target="../slideLayouts/slideLayout2.xml" /></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0.xml.rels><?xml version="1.0" encoding="UTF-8" standalone="yes"?>
<Relationships xmlns="http://schemas.openxmlformats.org/package/2006/relationships"><Relationship Id="rId2" Type="http://schemas.openxmlformats.org/officeDocument/2006/relationships/image" Target="../media/image5.png" /><Relationship Id="rId1" Type="http://schemas.openxmlformats.org/officeDocument/2006/relationships/slideLayout" Target="../slideLayouts/slideLayout2.xml" /></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3.xml.rels><?xml version="1.0" encoding="UTF-8" standalone="yes"?>
<Relationships xmlns="http://schemas.openxmlformats.org/package/2006/relationships"><Relationship Id="rId2" Type="http://schemas.openxmlformats.org/officeDocument/2006/relationships/image" Target="../media/image6.jpeg" /><Relationship Id="rId1" Type="http://schemas.openxmlformats.org/officeDocument/2006/relationships/slideLayout" Target="../slideLayouts/slideLayout2.xml" /></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5.xml.rels><?xml version="1.0" encoding="UTF-8" standalone="yes"?>
<Relationships xmlns="http://schemas.openxmlformats.org/package/2006/relationships"><Relationship Id="rId2" Type="http://schemas.openxmlformats.org/officeDocument/2006/relationships/image" Target="../media/image7.jpeg" /><Relationship Id="rId1" Type="http://schemas.openxmlformats.org/officeDocument/2006/relationships/slideLayout" Target="../slideLayouts/slideLayout2.xml" /></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8.xml.rels><?xml version="1.0" encoding="UTF-8" standalone="yes"?>
<Relationships xmlns="http://schemas.openxmlformats.org/package/2006/relationships"><Relationship Id="rId2" Type="http://schemas.openxmlformats.org/officeDocument/2006/relationships/image" Target="../media/image8.jpeg" /><Relationship Id="rId1" Type="http://schemas.openxmlformats.org/officeDocument/2006/relationships/slideLayout" Target="../slideLayouts/slideLayout2.xml" /></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1.xml.rels><?xml version="1.0" encoding="UTF-8" standalone="yes"?>
<Relationships xmlns="http://schemas.openxmlformats.org/package/2006/relationships"><Relationship Id="rId2" Type="http://schemas.openxmlformats.org/officeDocument/2006/relationships/image" Target="../media/image9.jpeg" /><Relationship Id="rId1" Type="http://schemas.openxmlformats.org/officeDocument/2006/relationships/slideLayout" Target="../slideLayouts/slideLayout2.xml" /></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1.xml" /><Relationship Id="rId1" Type="http://schemas.openxmlformats.org/officeDocument/2006/relationships/slideLayout" Target="../slideLayouts/slideLayout2.xml" /></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6.xml.rels><?xml version="1.0" encoding="UTF-8" standalone="yes"?>
<Relationships xmlns="http://schemas.openxmlformats.org/package/2006/relationships"><Relationship Id="rId2" Type="http://schemas.openxmlformats.org/officeDocument/2006/relationships/image" Target="../media/image10.jpeg" /><Relationship Id="rId1" Type="http://schemas.openxmlformats.org/officeDocument/2006/relationships/slideLayout" Target="../slideLayouts/slideLayout2.xml" /></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9.xml.rels><?xml version="1.0" encoding="UTF-8" standalone="yes"?>
<Relationships xmlns="http://schemas.openxmlformats.org/package/2006/relationships"><Relationship Id="rId2" Type="http://schemas.openxmlformats.org/officeDocument/2006/relationships/image" Target="../media/image11.jpeg"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EBBB4-43FB-48A7-90DD-6EBB8E4F4B60}"/>
              </a:ext>
            </a:extLst>
          </p:cNvPr>
          <p:cNvSpPr>
            <a:spLocks noGrp="1"/>
          </p:cNvSpPr>
          <p:nvPr>
            <p:ph type="ctrTitle"/>
          </p:nvPr>
        </p:nvSpPr>
        <p:spPr>
          <a:xfrm>
            <a:off x="685800" y="381001"/>
            <a:ext cx="7772400" cy="1066799"/>
          </a:xfrm>
        </p:spPr>
        <p:txBody>
          <a:bodyPr rtlCol="0">
            <a:prstTxWarp prst="textWave1">
              <a:avLst/>
            </a:prstTxWarp>
            <a:normAutofit fontScale="90000"/>
          </a:bodyPr>
          <a:lstStyle/>
          <a:p>
            <a:pPr eaLnBrk="1" fontAlgn="auto" hangingPunct="1">
              <a:spcAft>
                <a:spcPts val="0"/>
              </a:spcAft>
              <a:defRPr/>
            </a:pPr>
            <a:r>
              <a:rPr lang="en-US" dirty="0">
                <a:latin typeface="Aharoni" pitchFamily="2" charset="-79"/>
                <a:cs typeface="Aharoni" pitchFamily="2" charset="-79"/>
              </a:rPr>
              <a:t>THE KENYA MEDICAL TRAINING COLLEGE </a:t>
            </a:r>
          </a:p>
        </p:txBody>
      </p:sp>
      <p:sp>
        <p:nvSpPr>
          <p:cNvPr id="4099" name="Subtitle 2">
            <a:extLst>
              <a:ext uri="{FF2B5EF4-FFF2-40B4-BE49-F238E27FC236}">
                <a16:creationId xmlns:a16="http://schemas.microsoft.com/office/drawing/2014/main" id="{7CC2A7BD-D2B8-4BAD-81C9-1FA4DB63E80B}"/>
              </a:ext>
            </a:extLst>
          </p:cNvPr>
          <p:cNvSpPr>
            <a:spLocks noGrp="1"/>
          </p:cNvSpPr>
          <p:nvPr>
            <p:ph type="subTitle" idx="1"/>
          </p:nvPr>
        </p:nvSpPr>
        <p:spPr>
          <a:xfrm>
            <a:off x="381000" y="1752600"/>
            <a:ext cx="8305800" cy="4968875"/>
          </a:xfrm>
        </p:spPr>
        <p:txBody>
          <a:bodyPr/>
          <a:lstStyle/>
          <a:p>
            <a:pPr eaLnBrk="1" hangingPunct="1"/>
            <a:r>
              <a:rPr lang="en-US" altLang="en-US" b="1">
                <a:solidFill>
                  <a:srgbClr val="FF0000"/>
                </a:solidFill>
                <a:latin typeface="David" panose="020E0502060401010101" pitchFamily="34" charset="-79"/>
                <a:cs typeface="David" panose="020E0502060401010101" pitchFamily="34" charset="-79"/>
              </a:rPr>
              <a:t>COMMUNICATION SKILLS COURSE </a:t>
            </a:r>
          </a:p>
          <a:p>
            <a:pPr eaLnBrk="1" hangingPunct="1"/>
            <a:endParaRPr lang="en-US" altLang="en-US" b="1">
              <a:solidFill>
                <a:srgbClr val="FF0000"/>
              </a:solidFill>
              <a:latin typeface="David" panose="020E0502060401010101" pitchFamily="34" charset="-79"/>
              <a:cs typeface="David" panose="020E0502060401010101" pitchFamily="34" charset="-79"/>
            </a:endParaRPr>
          </a:p>
          <a:p>
            <a:pPr eaLnBrk="1" hangingPunct="1"/>
            <a:r>
              <a:rPr lang="en-US" altLang="en-US" b="1">
                <a:solidFill>
                  <a:srgbClr val="FF0000"/>
                </a:solidFill>
                <a:latin typeface="David" panose="020E0502060401010101" pitchFamily="34" charset="-79"/>
                <a:cs typeface="David" panose="020E0502060401010101" pitchFamily="34" charset="-79"/>
              </a:rPr>
              <a:t>YEAR 1 SEMESTER 1</a:t>
            </a:r>
          </a:p>
          <a:p>
            <a:pPr eaLnBrk="1" hangingPunct="1"/>
            <a:endParaRPr lang="en-US" altLang="en-US" b="1">
              <a:solidFill>
                <a:srgbClr val="FF0000"/>
              </a:solidFill>
              <a:latin typeface="David" panose="020E0502060401010101" pitchFamily="34" charset="-79"/>
              <a:cs typeface="David" panose="020E0502060401010101" pitchFamily="34" charset="-79"/>
            </a:endParaRPr>
          </a:p>
          <a:p>
            <a:pPr eaLnBrk="1" hangingPunct="1"/>
            <a:r>
              <a:rPr lang="en-US" altLang="en-US">
                <a:solidFill>
                  <a:srgbClr val="FF0000"/>
                </a:solidFill>
                <a:latin typeface="David" panose="020E0502060401010101" pitchFamily="34" charset="-79"/>
                <a:cs typeface="David" panose="020E0502060401010101" pitchFamily="34" charset="-79"/>
              </a:rPr>
              <a:t>LECTURER: JONAH .R. NYACHAE </a:t>
            </a:r>
          </a:p>
        </p:txBody>
      </p:sp>
      <p:sp>
        <p:nvSpPr>
          <p:cNvPr id="4" name="Slide Number Placeholder 3">
            <a:extLst>
              <a:ext uri="{FF2B5EF4-FFF2-40B4-BE49-F238E27FC236}">
                <a16:creationId xmlns:a16="http://schemas.microsoft.com/office/drawing/2014/main" id="{81FADDED-4DE3-4C01-A2C9-53661931067E}"/>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853AA73B-E1BB-4005-B3A4-CCA25233B2A6}" type="slidenum">
              <a:rPr lang="en-US" altLang="en-US">
                <a:solidFill>
                  <a:srgbClr val="898989"/>
                </a:solidFill>
              </a:rPr>
              <a:pPr/>
              <a:t>1</a:t>
            </a:fld>
            <a:endParaRPr lang="en-US" altLang="en-US">
              <a:solidFill>
                <a:srgbClr val="898989"/>
              </a:solidFill>
            </a:endParaRPr>
          </a:p>
        </p:txBody>
      </p:sp>
      <p:sp>
        <p:nvSpPr>
          <p:cNvPr id="5" name="Footer Placeholder 4">
            <a:extLst>
              <a:ext uri="{FF2B5EF4-FFF2-40B4-BE49-F238E27FC236}">
                <a16:creationId xmlns:a16="http://schemas.microsoft.com/office/drawing/2014/main" id="{E878A3BE-33EB-415C-BE2C-9AAB99080CF7}"/>
              </a:ext>
            </a:extLst>
          </p:cNvPr>
          <p:cNvSpPr>
            <a:spLocks noGrp="1"/>
          </p:cNvSpPr>
          <p:nvPr>
            <p:ph type="ftr" sz="quarter" idx="11"/>
          </p:nvPr>
        </p:nvSpPr>
        <p:spPr/>
        <p:txBody>
          <a:bodyPr/>
          <a:lstStyle/>
          <a:p>
            <a:pPr>
              <a:defRPr/>
            </a:pPr>
            <a:r>
              <a:rPr lang="en-US"/>
              <a:t>communication skills 2018</a:t>
            </a: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A031399E-DE77-469D-AD86-9E6A6611EB87}"/>
              </a:ext>
            </a:extLst>
          </p:cNvPr>
          <p:cNvSpPr>
            <a:spLocks noGrp="1"/>
          </p:cNvSpPr>
          <p:nvPr>
            <p:ph type="title"/>
          </p:nvPr>
        </p:nvSpPr>
        <p:spPr>
          <a:xfrm>
            <a:off x="457200" y="274638"/>
            <a:ext cx="8229600" cy="792162"/>
          </a:xfrm>
        </p:spPr>
        <p:txBody>
          <a:bodyPr/>
          <a:lstStyle/>
          <a:p>
            <a:pPr eaLnBrk="1" hangingPunct="1"/>
            <a:r>
              <a:rPr lang="en-US" altLang="en-US" sz="3200">
                <a:solidFill>
                  <a:srgbClr val="00B050"/>
                </a:solidFill>
                <a:latin typeface="Times New Roman" panose="02020603050405020304" pitchFamily="18" charset="0"/>
                <a:cs typeface="Times New Roman" panose="02020603050405020304" pitchFamily="18" charset="0"/>
              </a:rPr>
              <a:t>Communication Theories And Models</a:t>
            </a:r>
            <a:br>
              <a:rPr lang="en-US" altLang="en-US" sz="3200">
                <a:solidFill>
                  <a:srgbClr val="00B050"/>
                </a:solidFill>
                <a:latin typeface="Times New Roman" panose="02020603050405020304" pitchFamily="18" charset="0"/>
                <a:cs typeface="Times New Roman" panose="02020603050405020304" pitchFamily="18" charset="0"/>
              </a:rPr>
            </a:br>
            <a:endParaRPr lang="en-US" altLang="en-US" sz="3200">
              <a:solidFill>
                <a:srgbClr val="00B050"/>
              </a:solidFill>
            </a:endParaRPr>
          </a:p>
        </p:txBody>
      </p:sp>
      <p:sp>
        <p:nvSpPr>
          <p:cNvPr id="13315" name="Content Placeholder 2">
            <a:extLst>
              <a:ext uri="{FF2B5EF4-FFF2-40B4-BE49-F238E27FC236}">
                <a16:creationId xmlns:a16="http://schemas.microsoft.com/office/drawing/2014/main" id="{ED75AAD8-8E39-404E-AFDD-A8E4AD9C2B21}"/>
              </a:ext>
            </a:extLst>
          </p:cNvPr>
          <p:cNvSpPr>
            <a:spLocks noGrp="1"/>
          </p:cNvSpPr>
          <p:nvPr>
            <p:ph idx="1"/>
          </p:nvPr>
        </p:nvSpPr>
        <p:spPr>
          <a:xfrm>
            <a:off x="457200" y="1066800"/>
            <a:ext cx="8229600" cy="5059363"/>
          </a:xfrm>
        </p:spPr>
        <p:txBody>
          <a:bodyPr/>
          <a:lstStyle/>
          <a:p>
            <a:pPr eaLnBrk="1" hangingPunct="1">
              <a:lnSpc>
                <a:spcPct val="150000"/>
              </a:lnSpc>
            </a:pPr>
            <a:r>
              <a:rPr lang="en-GB" altLang="en-US">
                <a:latin typeface="Times New Roman" panose="02020603050405020304" pitchFamily="18" charset="0"/>
                <a:cs typeface="Times New Roman" panose="02020603050405020304" pitchFamily="18" charset="0"/>
              </a:rPr>
              <a:t>Models of communication are conceptual framework used to explain the human communication process. </a:t>
            </a:r>
          </a:p>
          <a:p>
            <a:pPr eaLnBrk="1" hangingPunct="1">
              <a:lnSpc>
                <a:spcPct val="150000"/>
              </a:lnSpc>
            </a:pPr>
            <a:r>
              <a:rPr lang="en-GB" altLang="en-US">
                <a:latin typeface="Times New Roman" panose="02020603050405020304" pitchFamily="18" charset="0"/>
                <a:cs typeface="Times New Roman" panose="02020603050405020304" pitchFamily="18" charset="0"/>
              </a:rPr>
              <a:t>The first major model for communication came in 1948 by Claude Elwood Shannon and published with an introduction by Warren Weaver for Bell telephone Laboratories. </a:t>
            </a:r>
          </a:p>
          <a:p>
            <a:pPr eaLnBrk="1" hangingPunct="1"/>
            <a:endParaRPr lang="en-US" altLang="en-US"/>
          </a:p>
        </p:txBody>
      </p:sp>
      <p:sp>
        <p:nvSpPr>
          <p:cNvPr id="4" name="Footer Placeholder 3">
            <a:extLst>
              <a:ext uri="{FF2B5EF4-FFF2-40B4-BE49-F238E27FC236}">
                <a16:creationId xmlns:a16="http://schemas.microsoft.com/office/drawing/2014/main" id="{E2E25A43-0406-4A4C-BE99-30C52667D0BD}"/>
              </a:ext>
            </a:extLst>
          </p:cNvPr>
          <p:cNvSpPr>
            <a:spLocks noGrp="1"/>
          </p:cNvSpPr>
          <p:nvPr>
            <p:ph type="ftr" sz="quarter" idx="11"/>
          </p:nvPr>
        </p:nvSpPr>
        <p:spPr/>
        <p:txBody>
          <a:bodyPr/>
          <a:lstStyle/>
          <a:p>
            <a:pPr>
              <a:defRPr/>
            </a:pPr>
            <a:r>
              <a:rPr lang="en-US"/>
              <a:t>communication skills 2018</a:t>
            </a:r>
          </a:p>
        </p:txBody>
      </p:sp>
      <p:sp>
        <p:nvSpPr>
          <p:cNvPr id="5" name="Slide Number Placeholder 4">
            <a:extLst>
              <a:ext uri="{FF2B5EF4-FFF2-40B4-BE49-F238E27FC236}">
                <a16:creationId xmlns:a16="http://schemas.microsoft.com/office/drawing/2014/main" id="{5BD9C9B7-8D3E-4432-9D0E-87ACD0827F7F}"/>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B15F8BD1-7500-4E82-914A-17DACE194C9E}" type="slidenum">
              <a:rPr lang="en-US" altLang="en-US">
                <a:solidFill>
                  <a:srgbClr val="898989"/>
                </a:solidFill>
              </a:rPr>
              <a:pPr/>
              <a:t>10</a:t>
            </a:fld>
            <a:endParaRPr lang="en-US" altLang="en-US">
              <a:solidFill>
                <a:srgbClr val="898989"/>
              </a:solidFill>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a:extLst>
              <a:ext uri="{FF2B5EF4-FFF2-40B4-BE49-F238E27FC236}">
                <a16:creationId xmlns:a16="http://schemas.microsoft.com/office/drawing/2014/main" id="{7FB438A9-8021-498B-87C4-5F8ACD2EB085}"/>
              </a:ext>
            </a:extLst>
          </p:cNvPr>
          <p:cNvSpPr>
            <a:spLocks noGrp="1"/>
          </p:cNvSpPr>
          <p:nvPr>
            <p:ph type="title"/>
          </p:nvPr>
        </p:nvSpPr>
        <p:spPr>
          <a:xfrm>
            <a:off x="457200" y="76200"/>
            <a:ext cx="8229600" cy="1143000"/>
          </a:xfrm>
        </p:spPr>
        <p:txBody>
          <a:bodyPr/>
          <a:lstStyle/>
          <a:p>
            <a:pPr algn="l"/>
            <a:r>
              <a:rPr lang="en-US" altLang="en-US" sz="3200">
                <a:solidFill>
                  <a:srgbClr val="FF0000"/>
                </a:solidFill>
                <a:latin typeface="Times New Roman" panose="02020603050405020304" pitchFamily="18" charset="0"/>
                <a:cs typeface="Times New Roman" panose="02020603050405020304" pitchFamily="18" charset="0"/>
              </a:rPr>
              <a:t>Example 1</a:t>
            </a:r>
          </a:p>
        </p:txBody>
      </p:sp>
      <p:sp>
        <p:nvSpPr>
          <p:cNvPr id="106499" name="Content Placeholder 2">
            <a:extLst>
              <a:ext uri="{FF2B5EF4-FFF2-40B4-BE49-F238E27FC236}">
                <a16:creationId xmlns:a16="http://schemas.microsoft.com/office/drawing/2014/main" id="{F0B5DEC6-48B1-4CC7-BA96-90264D78544C}"/>
              </a:ext>
            </a:extLst>
          </p:cNvPr>
          <p:cNvSpPr>
            <a:spLocks noGrp="1"/>
          </p:cNvSpPr>
          <p:nvPr>
            <p:ph idx="1"/>
          </p:nvPr>
        </p:nvSpPr>
        <p:spPr>
          <a:xfrm>
            <a:off x="152400" y="838200"/>
            <a:ext cx="8839200" cy="5883275"/>
          </a:xfrm>
        </p:spPr>
        <p:txBody>
          <a:bodyPr/>
          <a:lstStyle/>
          <a:p>
            <a:pPr>
              <a:lnSpc>
                <a:spcPct val="150000"/>
              </a:lnSpc>
            </a:pPr>
            <a:r>
              <a:rPr lang="en-GB" altLang="en-US">
                <a:latin typeface="Times New Roman" panose="02020603050405020304" pitchFamily="18" charset="0"/>
                <a:cs typeface="Times New Roman" panose="02020603050405020304" pitchFamily="18" charset="0"/>
              </a:rPr>
              <a:t>You read on your cell phone screen that your friends are going to have dinner at your favourite restaurant. What comes to mind? Sights, sounds, and scents? Something special that happened the last time you were there? Do you contemplate joining them? Until the moment when you hit the “send” button, you are communicating with yourself.</a:t>
            </a:r>
            <a:endParaRPr lang="en-US" altLang="en-US">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CF6EAA16-251E-4020-BE13-E7D987A9978E}"/>
              </a:ext>
            </a:extLst>
          </p:cNvPr>
          <p:cNvSpPr>
            <a:spLocks noGrp="1"/>
          </p:cNvSpPr>
          <p:nvPr>
            <p:ph type="ftr" sz="quarter" idx="11"/>
          </p:nvPr>
        </p:nvSpPr>
        <p:spPr/>
        <p:txBody>
          <a:bodyPr/>
          <a:lstStyle/>
          <a:p>
            <a:pPr>
              <a:defRPr/>
            </a:pPr>
            <a:r>
              <a:rPr lang="en-US" dirty="0"/>
              <a:t>communication skills 2018</a:t>
            </a:r>
          </a:p>
        </p:txBody>
      </p:sp>
      <p:sp>
        <p:nvSpPr>
          <p:cNvPr id="5" name="Slide Number Placeholder 4">
            <a:extLst>
              <a:ext uri="{FF2B5EF4-FFF2-40B4-BE49-F238E27FC236}">
                <a16:creationId xmlns:a16="http://schemas.microsoft.com/office/drawing/2014/main" id="{8F26D945-3644-4D42-AC56-800830A7EFE8}"/>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99FECC8-BDEC-4ACC-B024-17082594A511}" type="slidenum">
              <a:rPr lang="en-US" altLang="en-US">
                <a:solidFill>
                  <a:srgbClr val="898989"/>
                </a:solidFill>
              </a:rPr>
              <a:pPr/>
              <a:t>100</a:t>
            </a:fld>
            <a:endParaRPr lang="en-US" altLang="en-US">
              <a:solidFill>
                <a:srgbClr val="898989"/>
              </a:solidFill>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a:extLst>
              <a:ext uri="{FF2B5EF4-FFF2-40B4-BE49-F238E27FC236}">
                <a16:creationId xmlns:a16="http://schemas.microsoft.com/office/drawing/2014/main" id="{A9AD21CA-800B-4122-BC28-C69CBF8A8E0B}"/>
              </a:ext>
            </a:extLst>
          </p:cNvPr>
          <p:cNvSpPr>
            <a:spLocks noGrp="1"/>
          </p:cNvSpPr>
          <p:nvPr>
            <p:ph type="title"/>
          </p:nvPr>
        </p:nvSpPr>
        <p:spPr>
          <a:xfrm>
            <a:off x="457200" y="-762000"/>
            <a:ext cx="8229600" cy="304800"/>
          </a:xfrm>
        </p:spPr>
        <p:txBody>
          <a:bodyPr/>
          <a:lstStyle/>
          <a:p>
            <a:endParaRPr lang="en-US" altLang="en-US"/>
          </a:p>
        </p:txBody>
      </p:sp>
      <p:sp>
        <p:nvSpPr>
          <p:cNvPr id="107523" name="Content Placeholder 2">
            <a:extLst>
              <a:ext uri="{FF2B5EF4-FFF2-40B4-BE49-F238E27FC236}">
                <a16:creationId xmlns:a16="http://schemas.microsoft.com/office/drawing/2014/main" id="{2DD55C06-A497-40A6-A161-C7D35209F83B}"/>
              </a:ext>
            </a:extLst>
          </p:cNvPr>
          <p:cNvSpPr>
            <a:spLocks noGrp="1"/>
          </p:cNvSpPr>
          <p:nvPr>
            <p:ph idx="1"/>
          </p:nvPr>
        </p:nvSpPr>
        <p:spPr>
          <a:xfrm>
            <a:off x="304800" y="457200"/>
            <a:ext cx="8686800" cy="5668963"/>
          </a:xfrm>
        </p:spPr>
        <p:txBody>
          <a:bodyPr/>
          <a:lstStyle/>
          <a:p>
            <a:pPr>
              <a:lnSpc>
                <a:spcPct val="150000"/>
              </a:lnSpc>
            </a:pPr>
            <a:r>
              <a:rPr lang="en-US" altLang="en-US">
                <a:latin typeface="Times New Roman" panose="02020603050405020304" pitchFamily="18" charset="0"/>
                <a:cs typeface="Times New Roman" panose="02020603050405020304" pitchFamily="18" charset="0"/>
              </a:rPr>
              <a:t>During intrapersonal communication all the interaction of the basic component of communication process </a:t>
            </a:r>
            <a:r>
              <a:rPr lang="en-GB" altLang="en-US">
                <a:latin typeface="Times New Roman" panose="02020603050405020304" pitchFamily="18" charset="0"/>
                <a:cs typeface="Times New Roman" panose="02020603050405020304" pitchFamily="18" charset="0"/>
              </a:rPr>
              <a:t>occurs within the individual</a:t>
            </a:r>
          </a:p>
          <a:p>
            <a:pPr>
              <a:lnSpc>
                <a:spcPct val="150000"/>
              </a:lnSpc>
            </a:pPr>
            <a:r>
              <a:rPr lang="en-US" altLang="en-US">
                <a:latin typeface="Times New Roman" panose="02020603050405020304" pitchFamily="18" charset="0"/>
                <a:cs typeface="Times New Roman" panose="02020603050405020304" pitchFamily="18" charset="0"/>
              </a:rPr>
              <a:t> </a:t>
            </a:r>
            <a:r>
              <a:rPr lang="en-GB" altLang="en-US">
                <a:latin typeface="Times New Roman" panose="02020603050405020304" pitchFamily="18" charset="0"/>
                <a:cs typeface="Times New Roman" panose="02020603050405020304" pitchFamily="18" charset="0"/>
              </a:rPr>
              <a:t>i.e., source, receiver, message, channel, feedback, environment, context, and noise </a:t>
            </a:r>
            <a:endParaRPr lang="en-US" altLang="en-US">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EB6713F9-23F2-45C5-916D-BF415081836D}"/>
              </a:ext>
            </a:extLst>
          </p:cNvPr>
          <p:cNvSpPr>
            <a:spLocks noGrp="1"/>
          </p:cNvSpPr>
          <p:nvPr>
            <p:ph type="ftr" sz="quarter" idx="11"/>
          </p:nvPr>
        </p:nvSpPr>
        <p:spPr/>
        <p:txBody>
          <a:bodyPr/>
          <a:lstStyle/>
          <a:p>
            <a:pPr>
              <a:defRPr/>
            </a:pPr>
            <a:r>
              <a:rPr lang="en-US"/>
              <a:t>communication skills 2015</a:t>
            </a:r>
          </a:p>
        </p:txBody>
      </p:sp>
      <p:sp>
        <p:nvSpPr>
          <p:cNvPr id="5" name="Slide Number Placeholder 4">
            <a:extLst>
              <a:ext uri="{FF2B5EF4-FFF2-40B4-BE49-F238E27FC236}">
                <a16:creationId xmlns:a16="http://schemas.microsoft.com/office/drawing/2014/main" id="{3A37177E-9741-41C7-BF6B-FD46DA5C7F53}"/>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244234D2-93D3-48AD-B0D0-1E87A6ECFE22}" type="slidenum">
              <a:rPr lang="en-US" altLang="en-US">
                <a:solidFill>
                  <a:srgbClr val="898989"/>
                </a:solidFill>
              </a:rPr>
              <a:pPr/>
              <a:t>101</a:t>
            </a:fld>
            <a:endParaRPr lang="en-US" altLang="en-US">
              <a:solidFill>
                <a:srgbClr val="898989"/>
              </a:solidFill>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a:extLst>
              <a:ext uri="{FF2B5EF4-FFF2-40B4-BE49-F238E27FC236}">
                <a16:creationId xmlns:a16="http://schemas.microsoft.com/office/drawing/2014/main" id="{383BBF77-1A86-4C7F-A086-D3E2176E5879}"/>
              </a:ext>
            </a:extLst>
          </p:cNvPr>
          <p:cNvSpPr>
            <a:spLocks noGrp="1"/>
          </p:cNvSpPr>
          <p:nvPr>
            <p:ph type="title"/>
          </p:nvPr>
        </p:nvSpPr>
        <p:spPr>
          <a:xfrm>
            <a:off x="457200" y="152400"/>
            <a:ext cx="8229600" cy="639763"/>
          </a:xfrm>
        </p:spPr>
        <p:txBody>
          <a:bodyPr/>
          <a:lstStyle/>
          <a:p>
            <a:pPr algn="l"/>
            <a:r>
              <a:rPr lang="en-US" altLang="en-US" sz="3200" b="1">
                <a:solidFill>
                  <a:srgbClr val="FF0000"/>
                </a:solidFill>
                <a:latin typeface="Times New Roman" panose="02020603050405020304" pitchFamily="18" charset="0"/>
                <a:cs typeface="Times New Roman" panose="02020603050405020304" pitchFamily="18" charset="0"/>
              </a:rPr>
              <a:t>Explanation</a:t>
            </a:r>
            <a:r>
              <a:rPr lang="en-US" altLang="en-US" sz="3200">
                <a:solidFill>
                  <a:srgbClr val="FF0000"/>
                </a:solidFill>
                <a:latin typeface="Times New Roman" panose="02020603050405020304" pitchFamily="18" charset="0"/>
                <a:cs typeface="Times New Roman" panose="02020603050405020304" pitchFamily="18" charset="0"/>
              </a:rPr>
              <a:t> </a:t>
            </a:r>
          </a:p>
        </p:txBody>
      </p:sp>
      <p:sp>
        <p:nvSpPr>
          <p:cNvPr id="108547" name="Content Placeholder 2">
            <a:extLst>
              <a:ext uri="{FF2B5EF4-FFF2-40B4-BE49-F238E27FC236}">
                <a16:creationId xmlns:a16="http://schemas.microsoft.com/office/drawing/2014/main" id="{9E3DC573-FA1C-46F6-8B7F-9FE1670E5236}"/>
              </a:ext>
            </a:extLst>
          </p:cNvPr>
          <p:cNvSpPr>
            <a:spLocks noGrp="1"/>
          </p:cNvSpPr>
          <p:nvPr>
            <p:ph idx="1"/>
          </p:nvPr>
        </p:nvSpPr>
        <p:spPr>
          <a:xfrm>
            <a:off x="228600" y="792163"/>
            <a:ext cx="8763000" cy="5929312"/>
          </a:xfrm>
        </p:spPr>
        <p:txBody>
          <a:bodyPr/>
          <a:lstStyle/>
          <a:p>
            <a:pPr>
              <a:lnSpc>
                <a:spcPct val="150000"/>
              </a:lnSpc>
            </a:pPr>
            <a:r>
              <a:rPr lang="en-GB" altLang="en-US">
                <a:latin typeface="Times New Roman" panose="02020603050405020304" pitchFamily="18" charset="0"/>
                <a:cs typeface="Times New Roman" panose="02020603050405020304" pitchFamily="18" charset="0"/>
              </a:rPr>
              <a:t>Perhaps, as you consider whether to leave your location &amp; join your friends (restaurant), you are aware of all the work that sits in front of you.</a:t>
            </a:r>
          </a:p>
          <a:p>
            <a:pPr>
              <a:lnSpc>
                <a:spcPct val="150000"/>
              </a:lnSpc>
            </a:pPr>
            <a:r>
              <a:rPr lang="en-GB" altLang="en-US">
                <a:latin typeface="Times New Roman" panose="02020603050405020304" pitchFamily="18" charset="0"/>
                <a:cs typeface="Times New Roman" panose="02020603050405020304" pitchFamily="18" charset="0"/>
              </a:rPr>
              <a:t>You may hear the voice of your boss, admonishing you about responsibility and duty</a:t>
            </a:r>
          </a:p>
          <a:p>
            <a:pPr>
              <a:lnSpc>
                <a:spcPct val="150000"/>
              </a:lnSpc>
            </a:pPr>
            <a:r>
              <a:rPr lang="en-GB" altLang="en-US">
                <a:latin typeface="Times New Roman" panose="02020603050405020304" pitchFamily="18" charset="0"/>
                <a:cs typeface="Times New Roman" panose="02020603050405020304" pitchFamily="18" charset="0"/>
              </a:rPr>
              <a:t>On the other hand, you may imagine the friends at the restaurant saying something to the effect of “you deserve some time off!”</a:t>
            </a:r>
            <a:endParaRPr lang="en-US" altLang="en-US">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19A9C9D3-24E5-494D-BA30-280191C47088}"/>
              </a:ext>
            </a:extLst>
          </p:cNvPr>
          <p:cNvSpPr>
            <a:spLocks noGrp="1"/>
          </p:cNvSpPr>
          <p:nvPr>
            <p:ph type="ftr" sz="quarter" idx="11"/>
          </p:nvPr>
        </p:nvSpPr>
        <p:spPr>
          <a:xfrm>
            <a:off x="5105400" y="6400800"/>
            <a:ext cx="2895600" cy="365125"/>
          </a:xfrm>
        </p:spPr>
        <p:txBody>
          <a:bodyPr/>
          <a:lstStyle/>
          <a:p>
            <a:pPr>
              <a:defRPr/>
            </a:pPr>
            <a:r>
              <a:rPr lang="en-US" dirty="0"/>
              <a:t>communication skills 2018</a:t>
            </a:r>
          </a:p>
        </p:txBody>
      </p:sp>
      <p:sp>
        <p:nvSpPr>
          <p:cNvPr id="5" name="Slide Number Placeholder 4">
            <a:extLst>
              <a:ext uri="{FF2B5EF4-FFF2-40B4-BE49-F238E27FC236}">
                <a16:creationId xmlns:a16="http://schemas.microsoft.com/office/drawing/2014/main" id="{8B0D516E-52C3-42A0-9858-CFDA41E383C4}"/>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CAF3659-814E-48AF-9E1F-E0FAF6657C28}" type="slidenum">
              <a:rPr lang="en-US" altLang="en-US">
                <a:solidFill>
                  <a:srgbClr val="898989"/>
                </a:solidFill>
              </a:rPr>
              <a:pPr/>
              <a:t>102</a:t>
            </a:fld>
            <a:endParaRPr lang="en-US" altLang="en-US">
              <a:solidFill>
                <a:srgbClr val="898989"/>
              </a:solidFill>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a:extLst>
              <a:ext uri="{FF2B5EF4-FFF2-40B4-BE49-F238E27FC236}">
                <a16:creationId xmlns:a16="http://schemas.microsoft.com/office/drawing/2014/main" id="{F3D907C4-A2F8-46CD-B28F-B9C829C39028}"/>
              </a:ext>
            </a:extLst>
          </p:cNvPr>
          <p:cNvSpPr>
            <a:spLocks noGrp="1"/>
          </p:cNvSpPr>
          <p:nvPr>
            <p:ph type="title"/>
          </p:nvPr>
        </p:nvSpPr>
        <p:spPr>
          <a:xfrm>
            <a:off x="457200" y="-533400"/>
            <a:ext cx="8229600" cy="228600"/>
          </a:xfrm>
        </p:spPr>
        <p:txBody>
          <a:bodyPr/>
          <a:lstStyle/>
          <a:p>
            <a:endParaRPr lang="en-US" altLang="en-US"/>
          </a:p>
        </p:txBody>
      </p:sp>
      <p:sp>
        <p:nvSpPr>
          <p:cNvPr id="109571" name="Content Placeholder 2">
            <a:extLst>
              <a:ext uri="{FF2B5EF4-FFF2-40B4-BE49-F238E27FC236}">
                <a16:creationId xmlns:a16="http://schemas.microsoft.com/office/drawing/2014/main" id="{062EA212-0CF0-47B6-A662-172EB58CF3B1}"/>
              </a:ext>
            </a:extLst>
          </p:cNvPr>
          <p:cNvSpPr>
            <a:spLocks noGrp="1"/>
          </p:cNvSpPr>
          <p:nvPr>
            <p:ph idx="1"/>
          </p:nvPr>
        </p:nvSpPr>
        <p:spPr>
          <a:xfrm>
            <a:off x="0" y="381000"/>
            <a:ext cx="9144000" cy="5975350"/>
          </a:xfrm>
        </p:spPr>
        <p:txBody>
          <a:bodyPr/>
          <a:lstStyle/>
          <a:p>
            <a:pPr>
              <a:lnSpc>
                <a:spcPct val="150000"/>
              </a:lnSpc>
            </a:pPr>
            <a:r>
              <a:rPr lang="en-US" altLang="en-US">
                <a:latin typeface="Times New Roman" panose="02020603050405020304" pitchFamily="18" charset="0"/>
                <a:cs typeface="Times New Roman" panose="02020603050405020304" pitchFamily="18" charset="0"/>
              </a:rPr>
              <a:t>From the illustration,  </a:t>
            </a:r>
            <a:r>
              <a:rPr lang="en-GB" altLang="en-US">
                <a:latin typeface="Times New Roman" panose="02020603050405020304" pitchFamily="18" charset="0"/>
                <a:cs typeface="Times New Roman" panose="02020603050405020304" pitchFamily="18" charset="0"/>
              </a:rPr>
              <a:t>from planning to problem solving, internal conflict resolution, evaluations &amp; judgments of self and others, we communicate with ourselves through intrapersonal communication.</a:t>
            </a:r>
          </a:p>
          <a:p>
            <a:pPr>
              <a:lnSpc>
                <a:spcPct val="150000"/>
              </a:lnSpc>
            </a:pPr>
            <a:r>
              <a:rPr lang="en-GB" altLang="en-US">
                <a:latin typeface="Times New Roman" panose="02020603050405020304" pitchFamily="18" charset="0"/>
                <a:cs typeface="Times New Roman" panose="02020603050405020304" pitchFamily="18" charset="0"/>
              </a:rPr>
              <a:t>All this interaction takes place in the mind without externalization, and all of it relies on previous interaction with the external world.</a:t>
            </a:r>
            <a:endParaRPr lang="en-US" altLang="en-US">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6583515D-1751-44BF-84A1-FED561B5F311}"/>
              </a:ext>
            </a:extLst>
          </p:cNvPr>
          <p:cNvSpPr>
            <a:spLocks noGrp="1"/>
          </p:cNvSpPr>
          <p:nvPr>
            <p:ph type="ftr" sz="quarter" idx="11"/>
          </p:nvPr>
        </p:nvSpPr>
        <p:spPr/>
        <p:txBody>
          <a:bodyPr/>
          <a:lstStyle/>
          <a:p>
            <a:pPr>
              <a:defRPr/>
            </a:pPr>
            <a:r>
              <a:rPr lang="en-US" dirty="0"/>
              <a:t>communication skills 2018</a:t>
            </a:r>
          </a:p>
        </p:txBody>
      </p:sp>
      <p:sp>
        <p:nvSpPr>
          <p:cNvPr id="5" name="Slide Number Placeholder 4">
            <a:extLst>
              <a:ext uri="{FF2B5EF4-FFF2-40B4-BE49-F238E27FC236}">
                <a16:creationId xmlns:a16="http://schemas.microsoft.com/office/drawing/2014/main" id="{6FFEA1E0-9ADE-4F8E-8875-DE05E4725437}"/>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C7D8B48B-2176-477E-BA82-6A8996E23015}" type="slidenum">
              <a:rPr lang="en-US" altLang="en-US">
                <a:solidFill>
                  <a:srgbClr val="898989"/>
                </a:solidFill>
              </a:rPr>
              <a:pPr/>
              <a:t>103</a:t>
            </a:fld>
            <a:endParaRPr lang="en-US" altLang="en-US">
              <a:solidFill>
                <a:srgbClr val="898989"/>
              </a:solidFill>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a:extLst>
              <a:ext uri="{FF2B5EF4-FFF2-40B4-BE49-F238E27FC236}">
                <a16:creationId xmlns:a16="http://schemas.microsoft.com/office/drawing/2014/main" id="{641999F1-92BA-431F-9479-FD3816069841}"/>
              </a:ext>
            </a:extLst>
          </p:cNvPr>
          <p:cNvSpPr>
            <a:spLocks noGrp="1"/>
          </p:cNvSpPr>
          <p:nvPr>
            <p:ph type="title"/>
          </p:nvPr>
        </p:nvSpPr>
        <p:spPr/>
        <p:txBody>
          <a:bodyPr/>
          <a:lstStyle/>
          <a:p>
            <a:r>
              <a:rPr lang="en-US" altLang="en-US" sz="3200" b="1">
                <a:solidFill>
                  <a:srgbClr val="00B050"/>
                </a:solidFill>
                <a:latin typeface="Times New Roman" panose="02020603050405020304" pitchFamily="18" charset="0"/>
                <a:cs typeface="Times New Roman" panose="02020603050405020304" pitchFamily="18" charset="0"/>
              </a:rPr>
              <a:t>Key Takeaway </a:t>
            </a:r>
          </a:p>
        </p:txBody>
      </p:sp>
      <p:sp>
        <p:nvSpPr>
          <p:cNvPr id="110595" name="Content Placeholder 2">
            <a:extLst>
              <a:ext uri="{FF2B5EF4-FFF2-40B4-BE49-F238E27FC236}">
                <a16:creationId xmlns:a16="http://schemas.microsoft.com/office/drawing/2014/main" id="{394F0251-AE34-46DB-A05C-8041E7252076}"/>
              </a:ext>
            </a:extLst>
          </p:cNvPr>
          <p:cNvSpPr>
            <a:spLocks noGrp="1"/>
          </p:cNvSpPr>
          <p:nvPr>
            <p:ph idx="1"/>
          </p:nvPr>
        </p:nvSpPr>
        <p:spPr/>
        <p:txBody>
          <a:bodyPr/>
          <a:lstStyle/>
          <a:p>
            <a:pPr algn="ctr"/>
            <a:endParaRPr lang="en-GB" altLang="en-US" b="1">
              <a:latin typeface="Times New Roman" panose="02020603050405020304" pitchFamily="18" charset="0"/>
              <a:cs typeface="Times New Roman" panose="02020603050405020304" pitchFamily="18" charset="0"/>
            </a:endParaRPr>
          </a:p>
          <a:p>
            <a:pPr algn="ctr"/>
            <a:endParaRPr lang="en-GB" altLang="en-US" b="1">
              <a:latin typeface="Times New Roman" panose="02020603050405020304" pitchFamily="18" charset="0"/>
              <a:cs typeface="Times New Roman" panose="02020603050405020304" pitchFamily="18" charset="0"/>
            </a:endParaRPr>
          </a:p>
          <a:p>
            <a:pPr algn="ctr"/>
            <a:r>
              <a:rPr lang="en-GB" altLang="en-US" b="1">
                <a:latin typeface="Times New Roman" panose="02020603050405020304" pitchFamily="18" charset="0"/>
                <a:cs typeface="Times New Roman" panose="02020603050405020304" pitchFamily="18" charset="0"/>
              </a:rPr>
              <a:t>In intrapersonal communication, we communicate with ourselves.</a:t>
            </a:r>
            <a:endParaRPr lang="en-US" altLang="en-US" b="1">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E1F4CB07-511B-46AE-B1F3-E905187885CA}"/>
              </a:ext>
            </a:extLst>
          </p:cNvPr>
          <p:cNvSpPr>
            <a:spLocks noGrp="1"/>
          </p:cNvSpPr>
          <p:nvPr>
            <p:ph type="ftr" sz="quarter" idx="11"/>
          </p:nvPr>
        </p:nvSpPr>
        <p:spPr/>
        <p:txBody>
          <a:bodyPr/>
          <a:lstStyle/>
          <a:p>
            <a:pPr>
              <a:defRPr/>
            </a:pPr>
            <a:r>
              <a:rPr lang="en-US"/>
              <a:t>communication skills 2015</a:t>
            </a:r>
          </a:p>
        </p:txBody>
      </p:sp>
      <p:sp>
        <p:nvSpPr>
          <p:cNvPr id="5" name="Slide Number Placeholder 4">
            <a:extLst>
              <a:ext uri="{FF2B5EF4-FFF2-40B4-BE49-F238E27FC236}">
                <a16:creationId xmlns:a16="http://schemas.microsoft.com/office/drawing/2014/main" id="{49EFB185-FBED-4358-8E52-AB489CEDB251}"/>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6E71D66F-E256-46E8-8557-9467F133B507}" type="slidenum">
              <a:rPr lang="en-US" altLang="en-US">
                <a:solidFill>
                  <a:srgbClr val="898989"/>
                </a:solidFill>
              </a:rPr>
              <a:pPr/>
              <a:t>104</a:t>
            </a:fld>
            <a:endParaRPr lang="en-US" altLang="en-US">
              <a:solidFill>
                <a:srgbClr val="898989"/>
              </a:solidFill>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a:extLst>
              <a:ext uri="{FF2B5EF4-FFF2-40B4-BE49-F238E27FC236}">
                <a16:creationId xmlns:a16="http://schemas.microsoft.com/office/drawing/2014/main" id="{4418071C-0F25-49F3-A9D1-66A000DAE3A9}"/>
              </a:ext>
            </a:extLst>
          </p:cNvPr>
          <p:cNvSpPr>
            <a:spLocks noGrp="1"/>
          </p:cNvSpPr>
          <p:nvPr>
            <p:ph type="title"/>
          </p:nvPr>
        </p:nvSpPr>
        <p:spPr>
          <a:xfrm>
            <a:off x="457200" y="274638"/>
            <a:ext cx="8229600" cy="639762"/>
          </a:xfrm>
        </p:spPr>
        <p:txBody>
          <a:bodyPr/>
          <a:lstStyle/>
          <a:p>
            <a:br>
              <a:rPr lang="en-US" altLang="en-US" sz="3200" b="1">
                <a:solidFill>
                  <a:srgbClr val="00B050"/>
                </a:solidFill>
                <a:latin typeface="Times New Roman" panose="02020603050405020304" pitchFamily="18" charset="0"/>
                <a:cs typeface="Times New Roman" panose="02020603050405020304" pitchFamily="18" charset="0"/>
              </a:rPr>
            </a:br>
            <a:r>
              <a:rPr lang="en-US" altLang="en-US" sz="3200" b="1">
                <a:solidFill>
                  <a:srgbClr val="00B050"/>
                </a:solidFill>
                <a:latin typeface="Times New Roman" panose="02020603050405020304" pitchFamily="18" charset="0"/>
                <a:cs typeface="Times New Roman" panose="02020603050405020304" pitchFamily="18" charset="0"/>
              </a:rPr>
              <a:t>Exercises</a:t>
            </a:r>
            <a:br>
              <a:rPr lang="en-US" altLang="en-US" sz="3200" b="1">
                <a:solidFill>
                  <a:srgbClr val="00B050"/>
                </a:solidFill>
                <a:latin typeface="Times New Roman" panose="02020603050405020304" pitchFamily="18" charset="0"/>
                <a:cs typeface="Times New Roman" panose="02020603050405020304" pitchFamily="18" charset="0"/>
              </a:rPr>
            </a:br>
            <a:endParaRPr lang="en-US" altLang="en-US" sz="3200">
              <a:solidFill>
                <a:srgbClr val="00B05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7016DBEE-8C3E-4852-8EBE-5322FDFEA6E5}"/>
              </a:ext>
            </a:extLst>
          </p:cNvPr>
          <p:cNvSpPr>
            <a:spLocks noGrp="1"/>
          </p:cNvSpPr>
          <p:nvPr>
            <p:ph idx="1"/>
          </p:nvPr>
        </p:nvSpPr>
        <p:spPr>
          <a:xfrm>
            <a:off x="228600" y="914400"/>
            <a:ext cx="8763000" cy="5211763"/>
          </a:xfrm>
        </p:spPr>
        <p:txBody>
          <a:bodyPr/>
          <a:lstStyle/>
          <a:p>
            <a:pPr marL="0" indent="0">
              <a:lnSpc>
                <a:spcPct val="150000"/>
              </a:lnSpc>
              <a:buFont typeface="Arial" panose="020B0604020202020204" pitchFamily="34" charset="0"/>
              <a:buNone/>
              <a:defRPr/>
            </a:pPr>
            <a:r>
              <a:rPr lang="en-GB" b="1" dirty="0">
                <a:solidFill>
                  <a:srgbClr val="7030A0"/>
                </a:solidFill>
                <a:latin typeface="Times New Roman" panose="02020603050405020304" pitchFamily="18" charset="0"/>
                <a:cs typeface="Times New Roman" panose="02020603050405020304" pitchFamily="18" charset="0"/>
              </a:rPr>
              <a:t>1</a:t>
            </a:r>
            <a:r>
              <a:rPr lang="en-GB" b="1" baseline="30000" dirty="0">
                <a:solidFill>
                  <a:srgbClr val="7030A0"/>
                </a:solidFill>
                <a:latin typeface="Times New Roman" panose="02020603050405020304" pitchFamily="18" charset="0"/>
                <a:cs typeface="Times New Roman" panose="02020603050405020304" pitchFamily="18" charset="0"/>
              </a:rPr>
              <a:t>st</a:t>
            </a:r>
            <a:r>
              <a:rPr lang="en-GB" b="1" dirty="0">
                <a:solidFill>
                  <a:srgbClr val="7030A0"/>
                </a:solidFill>
                <a:latin typeface="Times New Roman" panose="02020603050405020304" pitchFamily="18" charset="0"/>
                <a:cs typeface="Times New Roman" panose="02020603050405020304" pitchFamily="18" charset="0"/>
              </a:rPr>
              <a:t> column </a:t>
            </a:r>
          </a:p>
          <a:p>
            <a:pPr marL="514350" indent="-514350">
              <a:lnSpc>
                <a:spcPct val="150000"/>
              </a:lnSpc>
              <a:buFont typeface="Arial" panose="020B0604020202020204" pitchFamily="34" charset="0"/>
              <a:buAutoNum type="arabicParenR"/>
              <a:defRPr/>
            </a:pPr>
            <a:r>
              <a:rPr lang="en-GB" dirty="0">
                <a:latin typeface="Times New Roman" panose="02020603050405020304" pitchFamily="18" charset="0"/>
                <a:cs typeface="Times New Roman" panose="02020603050405020304" pitchFamily="18" charset="0"/>
              </a:rPr>
              <a:t>Describe what you are doing, pretending you are another person observing yourself. Write your observations down. Discuss the exercise with your classmates.</a:t>
            </a:r>
          </a:p>
        </p:txBody>
      </p:sp>
      <p:sp>
        <p:nvSpPr>
          <p:cNvPr id="4" name="Footer Placeholder 3">
            <a:extLst>
              <a:ext uri="{FF2B5EF4-FFF2-40B4-BE49-F238E27FC236}">
                <a16:creationId xmlns:a16="http://schemas.microsoft.com/office/drawing/2014/main" id="{16DD8CB7-48E2-43DF-AA12-5018FBFC7303}"/>
              </a:ext>
            </a:extLst>
          </p:cNvPr>
          <p:cNvSpPr>
            <a:spLocks noGrp="1"/>
          </p:cNvSpPr>
          <p:nvPr>
            <p:ph type="ftr" sz="quarter" idx="11"/>
          </p:nvPr>
        </p:nvSpPr>
        <p:spPr/>
        <p:txBody>
          <a:bodyPr/>
          <a:lstStyle/>
          <a:p>
            <a:pPr>
              <a:defRPr/>
            </a:pPr>
            <a:r>
              <a:rPr lang="en-US" dirty="0"/>
              <a:t>communication skills 2018</a:t>
            </a:r>
          </a:p>
        </p:txBody>
      </p:sp>
      <p:sp>
        <p:nvSpPr>
          <p:cNvPr id="5" name="Slide Number Placeholder 4">
            <a:extLst>
              <a:ext uri="{FF2B5EF4-FFF2-40B4-BE49-F238E27FC236}">
                <a16:creationId xmlns:a16="http://schemas.microsoft.com/office/drawing/2014/main" id="{E708C397-5E3E-416F-ADF5-F4055E476E09}"/>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02C586E-40DE-4BAC-85CC-F6FD163C2AF0}" type="slidenum">
              <a:rPr lang="en-US" altLang="en-US">
                <a:solidFill>
                  <a:srgbClr val="898989"/>
                </a:solidFill>
              </a:rPr>
              <a:pPr/>
              <a:t>105</a:t>
            </a:fld>
            <a:endParaRPr lang="en-US" altLang="en-US">
              <a:solidFill>
                <a:srgbClr val="898989"/>
              </a:solidFill>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a:extLst>
              <a:ext uri="{FF2B5EF4-FFF2-40B4-BE49-F238E27FC236}">
                <a16:creationId xmlns:a16="http://schemas.microsoft.com/office/drawing/2014/main" id="{FB45ECE5-2821-4052-A94C-9AC1CB0BF434}"/>
              </a:ext>
            </a:extLst>
          </p:cNvPr>
          <p:cNvSpPr>
            <a:spLocks noGrp="1"/>
          </p:cNvSpPr>
          <p:nvPr>
            <p:ph type="title"/>
          </p:nvPr>
        </p:nvSpPr>
        <p:spPr>
          <a:xfrm>
            <a:off x="457200" y="-503238"/>
            <a:ext cx="8229600" cy="46038"/>
          </a:xfrm>
        </p:spPr>
        <p:txBody>
          <a:bodyPr/>
          <a:lstStyle/>
          <a:p>
            <a:endParaRPr lang="en-US" altLang="en-US"/>
          </a:p>
        </p:txBody>
      </p:sp>
      <p:sp>
        <p:nvSpPr>
          <p:cNvPr id="3" name="Content Placeholder 2">
            <a:extLst>
              <a:ext uri="{FF2B5EF4-FFF2-40B4-BE49-F238E27FC236}">
                <a16:creationId xmlns:a16="http://schemas.microsoft.com/office/drawing/2014/main" id="{328B85C2-0085-4546-A16C-5927582028F5}"/>
              </a:ext>
            </a:extLst>
          </p:cNvPr>
          <p:cNvSpPr>
            <a:spLocks noGrp="1"/>
          </p:cNvSpPr>
          <p:nvPr>
            <p:ph idx="1"/>
          </p:nvPr>
        </p:nvSpPr>
        <p:spPr>
          <a:xfrm>
            <a:off x="457200" y="381000"/>
            <a:ext cx="8229600" cy="5745163"/>
          </a:xfrm>
        </p:spPr>
        <p:txBody>
          <a:bodyPr/>
          <a:lstStyle/>
          <a:p>
            <a:pPr marL="0" indent="0">
              <a:buFont typeface="Arial" panose="020B0604020202020204" pitchFamily="34" charset="0"/>
              <a:buNone/>
              <a:defRPr/>
            </a:pPr>
            <a:r>
              <a:rPr lang="en-GB" b="1" dirty="0">
                <a:solidFill>
                  <a:srgbClr val="7030A0"/>
                </a:solidFill>
                <a:latin typeface="Times New Roman" panose="02020603050405020304" pitchFamily="18" charset="0"/>
                <a:cs typeface="Times New Roman" panose="02020603050405020304" pitchFamily="18" charset="0"/>
              </a:rPr>
              <a:t>2</a:t>
            </a:r>
            <a:r>
              <a:rPr lang="en-GB" b="1" baseline="30000" dirty="0">
                <a:solidFill>
                  <a:srgbClr val="7030A0"/>
                </a:solidFill>
                <a:latin typeface="Times New Roman" panose="02020603050405020304" pitchFamily="18" charset="0"/>
                <a:cs typeface="Times New Roman" panose="02020603050405020304" pitchFamily="18" charset="0"/>
              </a:rPr>
              <a:t>nd</a:t>
            </a:r>
            <a:r>
              <a:rPr lang="en-GB" b="1" dirty="0">
                <a:solidFill>
                  <a:srgbClr val="7030A0"/>
                </a:solidFill>
                <a:latin typeface="Times New Roman" panose="02020603050405020304" pitchFamily="18" charset="0"/>
                <a:cs typeface="Times New Roman" panose="02020603050405020304" pitchFamily="18" charset="0"/>
              </a:rPr>
              <a:t> column</a:t>
            </a:r>
          </a:p>
          <a:p>
            <a:pPr marL="0" indent="0">
              <a:lnSpc>
                <a:spcPct val="150000"/>
              </a:lnSpc>
              <a:buFont typeface="Arial" panose="020B0604020202020204" pitchFamily="34" charset="0"/>
              <a:buNone/>
              <a:defRPr/>
            </a:pPr>
            <a:r>
              <a:rPr lang="en-GB" dirty="0">
                <a:latin typeface="Times New Roman" panose="02020603050405020304" pitchFamily="18" charset="0"/>
                <a:cs typeface="Times New Roman" panose="02020603050405020304" pitchFamily="18" charset="0"/>
              </a:rPr>
              <a:t>2) Think of a time when you have used self-talk—for example, giving yourself “I can do this!” messages when you are striving to meet a challenge, or “what’s the use?” messages when you are discouraged. Did you purposely choose to use self-talk, or did it just happen? Discuss your thoughts with classmates.</a:t>
            </a:r>
            <a:r>
              <a:rPr lang="en-GB" b="1" dirty="0">
                <a:solidFill>
                  <a:srgbClr val="7030A0"/>
                </a:solidFill>
                <a:latin typeface="Times New Roman" panose="02020603050405020304" pitchFamily="18" charset="0"/>
                <a:cs typeface="Times New Roman" panose="02020603050405020304" pitchFamily="18" charset="0"/>
              </a:rPr>
              <a:t> </a:t>
            </a:r>
          </a:p>
          <a:p>
            <a:pPr>
              <a:defRPr/>
            </a:pPr>
            <a:endParaRPr lang="en-US" dirty="0"/>
          </a:p>
        </p:txBody>
      </p:sp>
      <p:sp>
        <p:nvSpPr>
          <p:cNvPr id="4" name="Footer Placeholder 3">
            <a:extLst>
              <a:ext uri="{FF2B5EF4-FFF2-40B4-BE49-F238E27FC236}">
                <a16:creationId xmlns:a16="http://schemas.microsoft.com/office/drawing/2014/main" id="{1D8777DC-5381-4E40-96C1-4A376B29AAB4}"/>
              </a:ext>
            </a:extLst>
          </p:cNvPr>
          <p:cNvSpPr>
            <a:spLocks noGrp="1"/>
          </p:cNvSpPr>
          <p:nvPr>
            <p:ph type="ftr" sz="quarter" idx="11"/>
          </p:nvPr>
        </p:nvSpPr>
        <p:spPr/>
        <p:txBody>
          <a:bodyPr/>
          <a:lstStyle/>
          <a:p>
            <a:pPr>
              <a:defRPr/>
            </a:pPr>
            <a:r>
              <a:rPr lang="en-US" dirty="0"/>
              <a:t>communication skills 2018</a:t>
            </a:r>
          </a:p>
        </p:txBody>
      </p:sp>
      <p:sp>
        <p:nvSpPr>
          <p:cNvPr id="5" name="Slide Number Placeholder 4">
            <a:extLst>
              <a:ext uri="{FF2B5EF4-FFF2-40B4-BE49-F238E27FC236}">
                <a16:creationId xmlns:a16="http://schemas.microsoft.com/office/drawing/2014/main" id="{FDFCDB5B-0513-4D98-B63D-CFCF0C8BDAE1}"/>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C47A8E18-4CFF-4A18-8193-F315F43D92AE}" type="slidenum">
              <a:rPr lang="en-US" altLang="en-US">
                <a:solidFill>
                  <a:srgbClr val="898989"/>
                </a:solidFill>
              </a:rPr>
              <a:pPr/>
              <a:t>106</a:t>
            </a:fld>
            <a:endParaRPr lang="en-US" altLang="en-US">
              <a:solidFill>
                <a:srgbClr val="898989"/>
              </a:solidFill>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a:extLst>
              <a:ext uri="{FF2B5EF4-FFF2-40B4-BE49-F238E27FC236}">
                <a16:creationId xmlns:a16="http://schemas.microsoft.com/office/drawing/2014/main" id="{3D020BD6-4342-47F9-8AF9-31313AB8185C}"/>
              </a:ext>
            </a:extLst>
          </p:cNvPr>
          <p:cNvSpPr>
            <a:spLocks noGrp="1"/>
          </p:cNvSpPr>
          <p:nvPr>
            <p:ph type="title"/>
          </p:nvPr>
        </p:nvSpPr>
        <p:spPr>
          <a:xfrm>
            <a:off x="457200" y="-838200"/>
            <a:ext cx="8229600" cy="533400"/>
          </a:xfrm>
        </p:spPr>
        <p:txBody>
          <a:bodyPr/>
          <a:lstStyle/>
          <a:p>
            <a:endParaRPr lang="en-US" altLang="en-US"/>
          </a:p>
        </p:txBody>
      </p:sp>
      <p:sp>
        <p:nvSpPr>
          <p:cNvPr id="113667" name="Content Placeholder 2">
            <a:extLst>
              <a:ext uri="{FF2B5EF4-FFF2-40B4-BE49-F238E27FC236}">
                <a16:creationId xmlns:a16="http://schemas.microsoft.com/office/drawing/2014/main" id="{BD991C92-AB0D-4C36-9BB2-A08FA263A8B9}"/>
              </a:ext>
            </a:extLst>
          </p:cNvPr>
          <p:cNvSpPr>
            <a:spLocks noGrp="1"/>
          </p:cNvSpPr>
          <p:nvPr>
            <p:ph idx="1"/>
          </p:nvPr>
        </p:nvSpPr>
        <p:spPr>
          <a:xfrm>
            <a:off x="457200" y="381000"/>
            <a:ext cx="8229600" cy="5745163"/>
          </a:xfrm>
        </p:spPr>
        <p:txBody>
          <a:bodyPr/>
          <a:lstStyle/>
          <a:p>
            <a:pPr marL="0" indent="0">
              <a:lnSpc>
                <a:spcPct val="150000"/>
              </a:lnSpc>
              <a:buFont typeface="Arial" panose="020B0604020202020204" pitchFamily="34" charset="0"/>
              <a:buNone/>
            </a:pPr>
            <a:r>
              <a:rPr lang="en-GB" altLang="en-US" b="1">
                <a:solidFill>
                  <a:srgbClr val="7030A0"/>
                </a:solidFill>
                <a:latin typeface="Times New Roman" panose="02020603050405020304" pitchFamily="18" charset="0"/>
                <a:cs typeface="Times New Roman" panose="02020603050405020304" pitchFamily="18" charset="0"/>
              </a:rPr>
              <a:t>2</a:t>
            </a:r>
            <a:r>
              <a:rPr lang="en-GB" altLang="en-US" b="1" baseline="30000">
                <a:solidFill>
                  <a:srgbClr val="7030A0"/>
                </a:solidFill>
                <a:latin typeface="Times New Roman" panose="02020603050405020304" pitchFamily="18" charset="0"/>
                <a:cs typeface="Times New Roman" panose="02020603050405020304" pitchFamily="18" charset="0"/>
              </a:rPr>
              <a:t>nd</a:t>
            </a:r>
            <a:r>
              <a:rPr lang="en-GB" altLang="en-US" b="1">
                <a:solidFill>
                  <a:srgbClr val="7030A0"/>
                </a:solidFill>
                <a:latin typeface="Times New Roman" panose="02020603050405020304" pitchFamily="18" charset="0"/>
                <a:cs typeface="Times New Roman" panose="02020603050405020304" pitchFamily="18" charset="0"/>
              </a:rPr>
              <a:t> column</a:t>
            </a:r>
            <a:endParaRPr lang="en-US" altLang="en-US">
              <a:latin typeface="Times New Roman" panose="02020603050405020304" pitchFamily="18" charset="0"/>
              <a:cs typeface="Times New Roman" panose="02020603050405020304" pitchFamily="18" charset="0"/>
            </a:endParaRPr>
          </a:p>
          <a:p>
            <a:pPr marL="0" indent="0">
              <a:lnSpc>
                <a:spcPct val="150000"/>
              </a:lnSpc>
              <a:buFont typeface="Arial" panose="020B0604020202020204" pitchFamily="34" charset="0"/>
              <a:buNone/>
            </a:pPr>
            <a:r>
              <a:rPr lang="en-US" altLang="en-US">
                <a:latin typeface="Times New Roman" panose="02020603050405020304" pitchFamily="18" charset="0"/>
                <a:cs typeface="Times New Roman" panose="02020603050405020304" pitchFamily="18" charset="0"/>
              </a:rPr>
              <a:t>3)</a:t>
            </a:r>
            <a:r>
              <a:rPr lang="en-GB" altLang="en-US">
                <a:latin typeface="Times New Roman" panose="02020603050405020304" pitchFamily="18" charset="0"/>
                <a:cs typeface="Times New Roman" panose="02020603050405020304" pitchFamily="18" charset="0"/>
              </a:rPr>
              <a:t> Take a few minutes and visualize what you would like your life to be like a year from now, or five years from now. Do you think this visualization exercise will influence your actions and decisions in the future? Compare your thoughts with those of your classmates.</a:t>
            </a:r>
            <a:r>
              <a:rPr lang="en-US" altLang="en-US">
                <a:latin typeface="Times New Roman" panose="02020603050405020304" pitchFamily="18" charset="0"/>
                <a:cs typeface="Times New Roman" panose="02020603050405020304" pitchFamily="18" charset="0"/>
              </a:rPr>
              <a:t> </a:t>
            </a:r>
          </a:p>
        </p:txBody>
      </p:sp>
      <p:sp>
        <p:nvSpPr>
          <p:cNvPr id="4" name="Footer Placeholder 3">
            <a:extLst>
              <a:ext uri="{FF2B5EF4-FFF2-40B4-BE49-F238E27FC236}">
                <a16:creationId xmlns:a16="http://schemas.microsoft.com/office/drawing/2014/main" id="{E44BC7DE-BC49-4EC1-93F2-A700E866071B}"/>
              </a:ext>
            </a:extLst>
          </p:cNvPr>
          <p:cNvSpPr>
            <a:spLocks noGrp="1"/>
          </p:cNvSpPr>
          <p:nvPr>
            <p:ph type="ftr" sz="quarter" idx="11"/>
          </p:nvPr>
        </p:nvSpPr>
        <p:spPr/>
        <p:txBody>
          <a:bodyPr/>
          <a:lstStyle/>
          <a:p>
            <a:pPr>
              <a:defRPr/>
            </a:pPr>
            <a:r>
              <a:rPr lang="en-US"/>
              <a:t>communication skills 2015</a:t>
            </a:r>
          </a:p>
        </p:txBody>
      </p:sp>
      <p:sp>
        <p:nvSpPr>
          <p:cNvPr id="5" name="Slide Number Placeholder 4">
            <a:extLst>
              <a:ext uri="{FF2B5EF4-FFF2-40B4-BE49-F238E27FC236}">
                <a16:creationId xmlns:a16="http://schemas.microsoft.com/office/drawing/2014/main" id="{CE931223-ED5D-49C3-AC67-A15FBB5B73C2}"/>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67149B1-288F-4599-AF7D-71D9DEDF61AE}" type="slidenum">
              <a:rPr lang="en-US" altLang="en-US">
                <a:solidFill>
                  <a:srgbClr val="898989"/>
                </a:solidFill>
              </a:rPr>
              <a:pPr/>
              <a:t>107</a:t>
            </a:fld>
            <a:endParaRPr lang="en-US" altLang="en-US">
              <a:solidFill>
                <a:srgbClr val="898989"/>
              </a:solidFill>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a:extLst>
              <a:ext uri="{FF2B5EF4-FFF2-40B4-BE49-F238E27FC236}">
                <a16:creationId xmlns:a16="http://schemas.microsoft.com/office/drawing/2014/main" id="{5D9E3538-8EE4-43B0-84D8-9D8323F3BAFF}"/>
              </a:ext>
            </a:extLst>
          </p:cNvPr>
          <p:cNvSpPr>
            <a:spLocks noGrp="1"/>
          </p:cNvSpPr>
          <p:nvPr>
            <p:ph type="title"/>
          </p:nvPr>
        </p:nvSpPr>
        <p:spPr>
          <a:xfrm>
            <a:off x="457200" y="274638"/>
            <a:ext cx="8229600" cy="487362"/>
          </a:xfrm>
        </p:spPr>
        <p:txBody>
          <a:bodyPr/>
          <a:lstStyle/>
          <a:p>
            <a:pPr algn="l"/>
            <a:r>
              <a:rPr lang="en-US" altLang="en-US" sz="3200" b="1">
                <a:latin typeface="Times New Roman" panose="02020603050405020304" pitchFamily="18" charset="0"/>
                <a:cs typeface="Times New Roman" panose="02020603050405020304" pitchFamily="18" charset="0"/>
              </a:rPr>
              <a:t> </a:t>
            </a:r>
            <a:br>
              <a:rPr lang="en-US" altLang="en-US" sz="3200" b="1">
                <a:latin typeface="Times New Roman" panose="02020603050405020304" pitchFamily="18" charset="0"/>
                <a:cs typeface="Times New Roman" panose="02020603050405020304" pitchFamily="18" charset="0"/>
              </a:rPr>
            </a:br>
            <a:r>
              <a:rPr lang="en-US" altLang="en-US" sz="3200" b="1">
                <a:solidFill>
                  <a:srgbClr val="00B050"/>
                </a:solidFill>
                <a:latin typeface="Times New Roman" panose="02020603050405020304" pitchFamily="18" charset="0"/>
                <a:cs typeface="Times New Roman" panose="02020603050405020304" pitchFamily="18" charset="0"/>
              </a:rPr>
              <a:t>b) Interpersonal Mode</a:t>
            </a:r>
            <a:br>
              <a:rPr lang="en-US" altLang="en-US"/>
            </a:br>
            <a:endParaRPr lang="en-US" altLang="en-US"/>
          </a:p>
        </p:txBody>
      </p:sp>
      <p:sp>
        <p:nvSpPr>
          <p:cNvPr id="114691" name="Content Placeholder 2">
            <a:extLst>
              <a:ext uri="{FF2B5EF4-FFF2-40B4-BE49-F238E27FC236}">
                <a16:creationId xmlns:a16="http://schemas.microsoft.com/office/drawing/2014/main" id="{D64B2BCE-68B0-4A73-80F1-FD04D4699973}"/>
              </a:ext>
            </a:extLst>
          </p:cNvPr>
          <p:cNvSpPr>
            <a:spLocks noGrp="1"/>
          </p:cNvSpPr>
          <p:nvPr>
            <p:ph idx="1"/>
          </p:nvPr>
        </p:nvSpPr>
        <p:spPr>
          <a:xfrm>
            <a:off x="228600" y="609600"/>
            <a:ext cx="8763000" cy="6111875"/>
          </a:xfrm>
        </p:spPr>
        <p:txBody>
          <a:bodyPr/>
          <a:lstStyle/>
          <a:p>
            <a:pPr>
              <a:lnSpc>
                <a:spcPct val="150000"/>
              </a:lnSpc>
              <a:buFont typeface="Wingdings" panose="05000000000000000000" pitchFamily="2" charset="2"/>
              <a:buChar char="ü"/>
            </a:pPr>
            <a:r>
              <a:rPr lang="en-GB" altLang="en-US">
                <a:latin typeface="Times New Roman" panose="02020603050405020304" pitchFamily="18" charset="0"/>
                <a:cs typeface="Times New Roman" panose="02020603050405020304" pitchFamily="18" charset="0"/>
              </a:rPr>
              <a:t>Two-way communication between individuals using receptive skills (listening and reading) and productive skills (speaking and writing). </a:t>
            </a:r>
            <a:endParaRPr lang="en-US" altLang="en-US">
              <a:latin typeface="Times New Roman" panose="02020603050405020304" pitchFamily="18" charset="0"/>
              <a:cs typeface="Times New Roman" panose="02020603050405020304" pitchFamily="18" charset="0"/>
            </a:endParaRPr>
          </a:p>
          <a:p>
            <a:pPr>
              <a:lnSpc>
                <a:spcPct val="150000"/>
              </a:lnSpc>
              <a:buFont typeface="Wingdings" panose="05000000000000000000" pitchFamily="2" charset="2"/>
              <a:buChar char="ü"/>
            </a:pPr>
            <a:r>
              <a:rPr lang="en-US" altLang="en-US">
                <a:latin typeface="Times New Roman" panose="02020603050405020304" pitchFamily="18" charset="0"/>
                <a:cs typeface="Times New Roman" panose="02020603050405020304" pitchFamily="18" charset="0"/>
              </a:rPr>
              <a:t>The Interpersonal Mode is characterized by active negotiation of meaning among individuals.</a:t>
            </a:r>
          </a:p>
          <a:p>
            <a:pPr>
              <a:lnSpc>
                <a:spcPct val="150000"/>
              </a:lnSpc>
              <a:buFont typeface="Wingdings" panose="05000000000000000000" pitchFamily="2" charset="2"/>
              <a:buChar char="ü"/>
            </a:pPr>
            <a:r>
              <a:rPr lang="en-US" altLang="en-US">
                <a:latin typeface="Times New Roman" panose="02020603050405020304" pitchFamily="18" charset="0"/>
                <a:cs typeface="Times New Roman" panose="02020603050405020304" pitchFamily="18" charset="0"/>
              </a:rPr>
              <a:t>Participants observe and monitor one another to see how their meaning and intentions are being communicated. </a:t>
            </a:r>
          </a:p>
        </p:txBody>
      </p:sp>
      <p:sp>
        <p:nvSpPr>
          <p:cNvPr id="4" name="Footer Placeholder 3">
            <a:extLst>
              <a:ext uri="{FF2B5EF4-FFF2-40B4-BE49-F238E27FC236}">
                <a16:creationId xmlns:a16="http://schemas.microsoft.com/office/drawing/2014/main" id="{3CD0FB87-DF5F-430A-894E-D88E019E0A0F}"/>
              </a:ext>
            </a:extLst>
          </p:cNvPr>
          <p:cNvSpPr>
            <a:spLocks noGrp="1"/>
          </p:cNvSpPr>
          <p:nvPr>
            <p:ph type="ftr" sz="quarter" idx="11"/>
          </p:nvPr>
        </p:nvSpPr>
        <p:spPr/>
        <p:txBody>
          <a:bodyPr/>
          <a:lstStyle/>
          <a:p>
            <a:pPr>
              <a:defRPr/>
            </a:pPr>
            <a:r>
              <a:rPr lang="en-US" dirty="0"/>
              <a:t>communication skills 2018</a:t>
            </a:r>
          </a:p>
        </p:txBody>
      </p:sp>
      <p:sp>
        <p:nvSpPr>
          <p:cNvPr id="5" name="Slide Number Placeholder 4">
            <a:extLst>
              <a:ext uri="{FF2B5EF4-FFF2-40B4-BE49-F238E27FC236}">
                <a16:creationId xmlns:a16="http://schemas.microsoft.com/office/drawing/2014/main" id="{F7132C45-BE46-4E16-BD9A-59123E104474}"/>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20D2558D-BC5C-4C62-8642-373311C8A425}" type="slidenum">
              <a:rPr lang="en-US" altLang="en-US">
                <a:solidFill>
                  <a:srgbClr val="898989"/>
                </a:solidFill>
              </a:rPr>
              <a:pPr/>
              <a:t>108</a:t>
            </a:fld>
            <a:endParaRPr lang="en-US" altLang="en-US">
              <a:solidFill>
                <a:srgbClr val="898989"/>
              </a:solidFill>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le 1">
            <a:extLst>
              <a:ext uri="{FF2B5EF4-FFF2-40B4-BE49-F238E27FC236}">
                <a16:creationId xmlns:a16="http://schemas.microsoft.com/office/drawing/2014/main" id="{F0012D9D-2509-4766-8D48-8F0F2780D1DE}"/>
              </a:ext>
            </a:extLst>
          </p:cNvPr>
          <p:cNvSpPr>
            <a:spLocks noGrp="1"/>
          </p:cNvSpPr>
          <p:nvPr>
            <p:ph type="title"/>
          </p:nvPr>
        </p:nvSpPr>
        <p:spPr>
          <a:xfrm>
            <a:off x="457200" y="111125"/>
            <a:ext cx="8229600" cy="563563"/>
          </a:xfrm>
        </p:spPr>
        <p:txBody>
          <a:bodyPr/>
          <a:lstStyle/>
          <a:p>
            <a:r>
              <a:rPr lang="en-US" altLang="en-US" sz="3200">
                <a:latin typeface="Times New Roman" panose="02020603050405020304" pitchFamily="18" charset="0"/>
                <a:cs typeface="Times New Roman" panose="02020603050405020304" pitchFamily="18" charset="0"/>
              </a:rPr>
              <a:t>Cont’</a:t>
            </a:r>
          </a:p>
        </p:txBody>
      </p:sp>
      <p:sp>
        <p:nvSpPr>
          <p:cNvPr id="3" name="Content Placeholder 2">
            <a:extLst>
              <a:ext uri="{FF2B5EF4-FFF2-40B4-BE49-F238E27FC236}">
                <a16:creationId xmlns:a16="http://schemas.microsoft.com/office/drawing/2014/main" id="{1196E071-5BED-4F41-89CD-57762D48A725}"/>
              </a:ext>
            </a:extLst>
          </p:cNvPr>
          <p:cNvSpPr>
            <a:spLocks noGrp="1"/>
          </p:cNvSpPr>
          <p:nvPr>
            <p:ph idx="1"/>
          </p:nvPr>
        </p:nvSpPr>
        <p:spPr>
          <a:xfrm>
            <a:off x="304800" y="609600"/>
            <a:ext cx="8534400" cy="5883275"/>
          </a:xfrm>
        </p:spPr>
        <p:txBody>
          <a:bodyPr/>
          <a:lstStyle/>
          <a:p>
            <a:pPr>
              <a:lnSpc>
                <a:spcPct val="150000"/>
              </a:lnSpc>
              <a:buFont typeface="Wingdings" panose="05000000000000000000" pitchFamily="2" charset="2"/>
              <a:buChar char="ü"/>
              <a:defRPr/>
            </a:pPr>
            <a:r>
              <a:rPr lang="en-US" dirty="0">
                <a:latin typeface="Times New Roman" panose="02020603050405020304" pitchFamily="18" charset="0"/>
                <a:cs typeface="Times New Roman" panose="02020603050405020304" pitchFamily="18" charset="0"/>
              </a:rPr>
              <a:t>Adjustments and clarifications can be made accordingly. </a:t>
            </a:r>
          </a:p>
          <a:p>
            <a:pPr>
              <a:lnSpc>
                <a:spcPct val="150000"/>
              </a:lnSpc>
              <a:buFont typeface="Wingdings" panose="05000000000000000000" pitchFamily="2" charset="2"/>
              <a:buChar char="ü"/>
              <a:defRPr/>
            </a:pPr>
            <a:r>
              <a:rPr lang="en-US" dirty="0">
                <a:latin typeface="Times New Roman" panose="02020603050405020304" pitchFamily="18" charset="0"/>
                <a:cs typeface="Times New Roman" panose="02020603050405020304" pitchFamily="18" charset="0"/>
              </a:rPr>
              <a:t>As a result, there is a higher probability of achieving the goal of successful communication in this mode than in the other two modes. </a:t>
            </a:r>
          </a:p>
          <a:p>
            <a:pPr>
              <a:lnSpc>
                <a:spcPct val="150000"/>
              </a:lnSpc>
              <a:buFont typeface="Wingdings" panose="05000000000000000000" pitchFamily="2" charset="2"/>
              <a:buChar char="ü"/>
              <a:defRPr/>
            </a:pPr>
            <a:r>
              <a:rPr lang="en-GB" dirty="0">
                <a:latin typeface="Times New Roman" panose="02020603050405020304" pitchFamily="18" charset="0"/>
                <a:cs typeface="Times New Roman" panose="02020603050405020304" pitchFamily="18" charset="0"/>
              </a:rPr>
              <a:t>The interpersonal mode is most obvious in conversation</a:t>
            </a:r>
          </a:p>
          <a:p>
            <a:pPr marL="0" indent="0">
              <a:buFont typeface="Arial" panose="020B0604020202020204" pitchFamily="34" charset="0"/>
              <a:buNone/>
              <a:defRPr/>
            </a:pPr>
            <a:endParaRPr lang="en-US" b="1"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406F2D9A-36BE-4C62-A8E7-2E762A1EE934}"/>
              </a:ext>
            </a:extLst>
          </p:cNvPr>
          <p:cNvSpPr>
            <a:spLocks noGrp="1"/>
          </p:cNvSpPr>
          <p:nvPr>
            <p:ph type="ftr" sz="quarter" idx="11"/>
          </p:nvPr>
        </p:nvSpPr>
        <p:spPr>
          <a:xfrm>
            <a:off x="5410200" y="6492875"/>
            <a:ext cx="2895600" cy="365125"/>
          </a:xfrm>
        </p:spPr>
        <p:txBody>
          <a:bodyPr/>
          <a:lstStyle/>
          <a:p>
            <a:pPr>
              <a:defRPr/>
            </a:pPr>
            <a:r>
              <a:rPr lang="en-US" dirty="0"/>
              <a:t>communication skills 2018</a:t>
            </a:r>
          </a:p>
        </p:txBody>
      </p:sp>
      <p:sp>
        <p:nvSpPr>
          <p:cNvPr id="5" name="Slide Number Placeholder 4">
            <a:extLst>
              <a:ext uri="{FF2B5EF4-FFF2-40B4-BE49-F238E27FC236}">
                <a16:creationId xmlns:a16="http://schemas.microsoft.com/office/drawing/2014/main" id="{8055BD84-D627-4070-8C8E-25D103DF2D4A}"/>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17AA3082-E278-466F-A4E3-568DD5F6E79E}" type="slidenum">
              <a:rPr lang="en-US" altLang="en-US">
                <a:solidFill>
                  <a:srgbClr val="898989"/>
                </a:solidFill>
              </a:rPr>
              <a:pPr/>
              <a:t>109</a:t>
            </a:fld>
            <a:endParaRPr lang="en-US" altLang="en-US">
              <a:solidFill>
                <a:srgbClr val="898989"/>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158697D6-BB01-443F-A9B2-F96009BED296}"/>
              </a:ext>
            </a:extLst>
          </p:cNvPr>
          <p:cNvSpPr>
            <a:spLocks noGrp="1"/>
          </p:cNvSpPr>
          <p:nvPr>
            <p:ph type="title"/>
          </p:nvPr>
        </p:nvSpPr>
        <p:spPr/>
        <p:txBody>
          <a:bodyPr/>
          <a:lstStyle/>
          <a:p>
            <a:pPr eaLnBrk="1" hangingPunct="1"/>
            <a:r>
              <a:rPr lang="en-US" altLang="en-US"/>
              <a:t>Cont </a:t>
            </a:r>
          </a:p>
        </p:txBody>
      </p:sp>
      <p:sp>
        <p:nvSpPr>
          <p:cNvPr id="14339" name="Content Placeholder 2">
            <a:extLst>
              <a:ext uri="{FF2B5EF4-FFF2-40B4-BE49-F238E27FC236}">
                <a16:creationId xmlns:a16="http://schemas.microsoft.com/office/drawing/2014/main" id="{2E7979C6-23B6-4F03-BCFD-88C18F9D892F}"/>
              </a:ext>
            </a:extLst>
          </p:cNvPr>
          <p:cNvSpPr>
            <a:spLocks noGrp="1"/>
          </p:cNvSpPr>
          <p:nvPr>
            <p:ph idx="1"/>
          </p:nvPr>
        </p:nvSpPr>
        <p:spPr>
          <a:xfrm>
            <a:off x="457200" y="1219200"/>
            <a:ext cx="8229600" cy="5137150"/>
          </a:xfrm>
        </p:spPr>
        <p:txBody>
          <a:bodyPr/>
          <a:lstStyle/>
          <a:p>
            <a:pPr eaLnBrk="1" hangingPunct="1">
              <a:lnSpc>
                <a:spcPct val="150000"/>
              </a:lnSpc>
            </a:pPr>
            <a:r>
              <a:rPr lang="en-GB" altLang="en-US">
                <a:latin typeface="Times New Roman" panose="02020603050405020304" pitchFamily="18" charset="0"/>
                <a:cs typeface="Times New Roman" panose="02020603050405020304" pitchFamily="18" charset="0"/>
              </a:rPr>
              <a:t>The model was referred to as “A Mathematical Theory of Communication” and also called as “Shannon-Weaver model of communication”.</a:t>
            </a:r>
          </a:p>
          <a:p>
            <a:pPr eaLnBrk="1" hangingPunct="1">
              <a:lnSpc>
                <a:spcPct val="150000"/>
              </a:lnSpc>
            </a:pPr>
            <a:r>
              <a:rPr lang="en-GB" altLang="en-US">
                <a:latin typeface="Times New Roman" panose="02020603050405020304" pitchFamily="18" charset="0"/>
                <a:cs typeface="Times New Roman" panose="02020603050405020304" pitchFamily="18" charset="0"/>
              </a:rPr>
              <a:t>Following the  concept, communication is the process of sending and receiving messages or transferring information from one part (sender) to another (receiver).</a:t>
            </a:r>
          </a:p>
          <a:p>
            <a:pPr eaLnBrk="1" hangingPunct="1"/>
            <a:endParaRPr lang="en-US" altLang="en-US">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B7819307-DDF7-46C5-8E37-425403852CAF}"/>
              </a:ext>
            </a:extLst>
          </p:cNvPr>
          <p:cNvSpPr>
            <a:spLocks noGrp="1"/>
          </p:cNvSpPr>
          <p:nvPr>
            <p:ph type="ftr" sz="quarter" idx="11"/>
          </p:nvPr>
        </p:nvSpPr>
        <p:spPr/>
        <p:txBody>
          <a:bodyPr/>
          <a:lstStyle/>
          <a:p>
            <a:pPr>
              <a:defRPr/>
            </a:pPr>
            <a:r>
              <a:rPr lang="en-US"/>
              <a:t>communication skills 2018</a:t>
            </a:r>
          </a:p>
        </p:txBody>
      </p:sp>
      <p:sp>
        <p:nvSpPr>
          <p:cNvPr id="5" name="Slide Number Placeholder 4">
            <a:extLst>
              <a:ext uri="{FF2B5EF4-FFF2-40B4-BE49-F238E27FC236}">
                <a16:creationId xmlns:a16="http://schemas.microsoft.com/office/drawing/2014/main" id="{8390D573-04D0-4957-A7EB-788D682A97BD}"/>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9BB764C3-0C87-446E-8A08-2C3CB6EE0260}" type="slidenum">
              <a:rPr lang="en-US" altLang="en-US">
                <a:solidFill>
                  <a:srgbClr val="898989"/>
                </a:solidFill>
              </a:rPr>
              <a:pPr/>
              <a:t>11</a:t>
            </a:fld>
            <a:endParaRPr lang="en-US" altLang="en-US">
              <a:solidFill>
                <a:srgbClr val="898989"/>
              </a:solidFill>
            </a:endParaRP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a:extLst>
              <a:ext uri="{FF2B5EF4-FFF2-40B4-BE49-F238E27FC236}">
                <a16:creationId xmlns:a16="http://schemas.microsoft.com/office/drawing/2014/main" id="{6F65CD1D-3257-497B-9CFB-D82E14A46692}"/>
              </a:ext>
            </a:extLst>
          </p:cNvPr>
          <p:cNvSpPr>
            <a:spLocks noGrp="1"/>
          </p:cNvSpPr>
          <p:nvPr>
            <p:ph type="title"/>
          </p:nvPr>
        </p:nvSpPr>
        <p:spPr>
          <a:xfrm flipV="1">
            <a:off x="457200" y="-457200"/>
            <a:ext cx="8229600" cy="76200"/>
          </a:xfrm>
        </p:spPr>
        <p:txBody>
          <a:bodyPr/>
          <a:lstStyle/>
          <a:p>
            <a:endParaRPr lang="en-US" altLang="en-US"/>
          </a:p>
        </p:txBody>
      </p:sp>
      <p:sp>
        <p:nvSpPr>
          <p:cNvPr id="3" name="Content Placeholder 2">
            <a:extLst>
              <a:ext uri="{FF2B5EF4-FFF2-40B4-BE49-F238E27FC236}">
                <a16:creationId xmlns:a16="http://schemas.microsoft.com/office/drawing/2014/main" id="{7283264D-AD87-419D-9527-E1009AD20EDA}"/>
              </a:ext>
            </a:extLst>
          </p:cNvPr>
          <p:cNvSpPr>
            <a:spLocks noGrp="1"/>
          </p:cNvSpPr>
          <p:nvPr>
            <p:ph idx="1"/>
          </p:nvPr>
        </p:nvSpPr>
        <p:spPr>
          <a:xfrm>
            <a:off x="457200" y="381000"/>
            <a:ext cx="8229600" cy="5745163"/>
          </a:xfrm>
        </p:spPr>
        <p:txBody>
          <a:bodyPr/>
          <a:lstStyle/>
          <a:p>
            <a:pPr>
              <a:lnSpc>
                <a:spcPct val="150000"/>
              </a:lnSpc>
              <a:buFont typeface="Wingdings" panose="05000000000000000000" pitchFamily="2" charset="2"/>
              <a:buChar char="ü"/>
              <a:defRPr/>
            </a:pPr>
            <a:r>
              <a:rPr lang="en-GB" dirty="0">
                <a:latin typeface="Times New Roman" panose="02020603050405020304" pitchFamily="18" charset="0"/>
                <a:cs typeface="Times New Roman" panose="02020603050405020304" pitchFamily="18" charset="0"/>
              </a:rPr>
              <a:t>However, both the interpersonal &amp; negotiated dimensions can be realized through reading &amp; writing, such as the exchange of personal letters or of electronic mail (e-mail) messages.</a:t>
            </a:r>
            <a:endParaRPr lang="en-US" dirty="0">
              <a:latin typeface="Times New Roman" panose="02020603050405020304" pitchFamily="18" charset="0"/>
              <a:cs typeface="Times New Roman" panose="02020603050405020304" pitchFamily="18" charset="0"/>
            </a:endParaRPr>
          </a:p>
          <a:p>
            <a:pPr marL="0" indent="0">
              <a:lnSpc>
                <a:spcPct val="150000"/>
              </a:lnSpc>
              <a:buFont typeface="Arial" panose="020B0604020202020204" pitchFamily="34" charset="0"/>
              <a:buNone/>
              <a:defRPr/>
            </a:pP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a:p>
            <a:pPr>
              <a:defRPr/>
            </a:pPr>
            <a:endParaRPr lang="en-US" dirty="0"/>
          </a:p>
        </p:txBody>
      </p:sp>
      <p:sp>
        <p:nvSpPr>
          <p:cNvPr id="4" name="Footer Placeholder 3">
            <a:extLst>
              <a:ext uri="{FF2B5EF4-FFF2-40B4-BE49-F238E27FC236}">
                <a16:creationId xmlns:a16="http://schemas.microsoft.com/office/drawing/2014/main" id="{34A281DF-4ECB-43A2-AC78-2FDA7BDA82B2}"/>
              </a:ext>
            </a:extLst>
          </p:cNvPr>
          <p:cNvSpPr>
            <a:spLocks noGrp="1"/>
          </p:cNvSpPr>
          <p:nvPr>
            <p:ph type="ftr" sz="quarter" idx="11"/>
          </p:nvPr>
        </p:nvSpPr>
        <p:spPr/>
        <p:txBody>
          <a:bodyPr/>
          <a:lstStyle/>
          <a:p>
            <a:pPr>
              <a:defRPr/>
            </a:pPr>
            <a:r>
              <a:rPr lang="en-US"/>
              <a:t>communication skills 2015</a:t>
            </a:r>
          </a:p>
        </p:txBody>
      </p:sp>
      <p:sp>
        <p:nvSpPr>
          <p:cNvPr id="5" name="Slide Number Placeholder 4">
            <a:extLst>
              <a:ext uri="{FF2B5EF4-FFF2-40B4-BE49-F238E27FC236}">
                <a16:creationId xmlns:a16="http://schemas.microsoft.com/office/drawing/2014/main" id="{CB252B54-A5A2-4204-BCD7-20D568079022}"/>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716901DF-99A4-4608-BD73-534D94EF2CA2}" type="slidenum">
              <a:rPr lang="en-US" altLang="en-US">
                <a:solidFill>
                  <a:srgbClr val="898989"/>
                </a:solidFill>
              </a:rPr>
              <a:pPr/>
              <a:t>110</a:t>
            </a:fld>
            <a:endParaRPr lang="en-US" altLang="en-US">
              <a:solidFill>
                <a:srgbClr val="898989"/>
              </a:solidFill>
            </a:endParaRP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itle 1">
            <a:extLst>
              <a:ext uri="{FF2B5EF4-FFF2-40B4-BE49-F238E27FC236}">
                <a16:creationId xmlns:a16="http://schemas.microsoft.com/office/drawing/2014/main" id="{D17431DB-3C02-482A-A97D-C802946E8849}"/>
              </a:ext>
            </a:extLst>
          </p:cNvPr>
          <p:cNvSpPr>
            <a:spLocks noGrp="1"/>
          </p:cNvSpPr>
          <p:nvPr>
            <p:ph type="title"/>
          </p:nvPr>
        </p:nvSpPr>
        <p:spPr>
          <a:xfrm>
            <a:off x="457200" y="152400"/>
            <a:ext cx="8229600" cy="487363"/>
          </a:xfrm>
        </p:spPr>
        <p:txBody>
          <a:bodyPr/>
          <a:lstStyle/>
          <a:p>
            <a:r>
              <a:rPr lang="en-US" altLang="en-US" sz="3200">
                <a:latin typeface="Times New Roman" panose="02020603050405020304" pitchFamily="18" charset="0"/>
                <a:cs typeface="Times New Roman" panose="02020603050405020304" pitchFamily="18" charset="0"/>
              </a:rPr>
              <a:t>Interpersonal communication </a:t>
            </a:r>
          </a:p>
        </p:txBody>
      </p:sp>
      <p:sp>
        <p:nvSpPr>
          <p:cNvPr id="4" name="Footer Placeholder 3">
            <a:extLst>
              <a:ext uri="{FF2B5EF4-FFF2-40B4-BE49-F238E27FC236}">
                <a16:creationId xmlns:a16="http://schemas.microsoft.com/office/drawing/2014/main" id="{50CBF7BB-5992-47EF-ADF4-3431DE10EC6D}"/>
              </a:ext>
            </a:extLst>
          </p:cNvPr>
          <p:cNvSpPr>
            <a:spLocks noGrp="1"/>
          </p:cNvSpPr>
          <p:nvPr>
            <p:ph type="ftr" sz="quarter" idx="11"/>
          </p:nvPr>
        </p:nvSpPr>
        <p:spPr/>
        <p:txBody>
          <a:bodyPr/>
          <a:lstStyle/>
          <a:p>
            <a:pPr>
              <a:defRPr/>
            </a:pPr>
            <a:r>
              <a:rPr lang="en-US" dirty="0"/>
              <a:t>communication skills 2018</a:t>
            </a:r>
          </a:p>
        </p:txBody>
      </p:sp>
      <p:sp>
        <p:nvSpPr>
          <p:cNvPr id="5" name="Slide Number Placeholder 4">
            <a:extLst>
              <a:ext uri="{FF2B5EF4-FFF2-40B4-BE49-F238E27FC236}">
                <a16:creationId xmlns:a16="http://schemas.microsoft.com/office/drawing/2014/main" id="{67305BD6-FBFF-4A00-BF0C-CBFE6B2BD4A0}"/>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B726A0C2-6DBE-40C9-9555-F66E36A0F2E8}" type="slidenum">
              <a:rPr lang="en-US" altLang="en-US">
                <a:solidFill>
                  <a:srgbClr val="898989"/>
                </a:solidFill>
              </a:rPr>
              <a:pPr/>
              <a:t>111</a:t>
            </a:fld>
            <a:endParaRPr lang="en-US" altLang="en-US">
              <a:solidFill>
                <a:srgbClr val="898989"/>
              </a:solidFill>
            </a:endParaRPr>
          </a:p>
        </p:txBody>
      </p:sp>
      <p:pic>
        <p:nvPicPr>
          <p:cNvPr id="117765" name="Content Placeholder 9">
            <a:extLst>
              <a:ext uri="{FF2B5EF4-FFF2-40B4-BE49-F238E27FC236}">
                <a16:creationId xmlns:a16="http://schemas.microsoft.com/office/drawing/2014/main" id="{FBBECC11-8488-461A-B717-AF8F9E9BCF99}"/>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219200" y="639763"/>
            <a:ext cx="6705600" cy="5716587"/>
          </a:xfrm>
        </p:spPr>
      </p:pic>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1">
            <a:extLst>
              <a:ext uri="{FF2B5EF4-FFF2-40B4-BE49-F238E27FC236}">
                <a16:creationId xmlns:a16="http://schemas.microsoft.com/office/drawing/2014/main" id="{CD7415D4-E889-4C5C-B305-0D412865B6BA}"/>
              </a:ext>
            </a:extLst>
          </p:cNvPr>
          <p:cNvSpPr>
            <a:spLocks noGrp="1"/>
          </p:cNvSpPr>
          <p:nvPr>
            <p:ph type="title"/>
          </p:nvPr>
        </p:nvSpPr>
        <p:spPr>
          <a:xfrm>
            <a:off x="457200" y="38100"/>
            <a:ext cx="8229600" cy="457200"/>
          </a:xfrm>
        </p:spPr>
        <p:txBody>
          <a:bodyPr/>
          <a:lstStyle/>
          <a:p>
            <a:pPr algn="l"/>
            <a:r>
              <a:rPr lang="en-US" altLang="en-US" sz="3200" b="1">
                <a:solidFill>
                  <a:srgbClr val="00B050"/>
                </a:solidFill>
                <a:latin typeface="Times New Roman" panose="02020603050405020304" pitchFamily="18" charset="0"/>
                <a:cs typeface="Times New Roman" panose="02020603050405020304" pitchFamily="18" charset="0"/>
              </a:rPr>
              <a:t>C) Mass Communication </a:t>
            </a:r>
          </a:p>
        </p:txBody>
      </p:sp>
      <p:sp>
        <p:nvSpPr>
          <p:cNvPr id="118787" name="Content Placeholder 2">
            <a:extLst>
              <a:ext uri="{FF2B5EF4-FFF2-40B4-BE49-F238E27FC236}">
                <a16:creationId xmlns:a16="http://schemas.microsoft.com/office/drawing/2014/main" id="{12C46957-9B20-42E1-80B3-7D80AF981B23}"/>
              </a:ext>
            </a:extLst>
          </p:cNvPr>
          <p:cNvSpPr>
            <a:spLocks noGrp="1"/>
          </p:cNvSpPr>
          <p:nvPr>
            <p:ph idx="1"/>
          </p:nvPr>
        </p:nvSpPr>
        <p:spPr>
          <a:xfrm>
            <a:off x="152400" y="495300"/>
            <a:ext cx="8763000" cy="6226175"/>
          </a:xfrm>
        </p:spPr>
        <p:txBody>
          <a:bodyPr/>
          <a:lstStyle/>
          <a:p>
            <a:pPr>
              <a:lnSpc>
                <a:spcPct val="150000"/>
              </a:lnSpc>
              <a:buFont typeface="Wingdings" panose="05000000000000000000" pitchFamily="2" charset="2"/>
              <a:buChar char="ü"/>
            </a:pPr>
            <a:r>
              <a:rPr lang="en-GB" altLang="en-US">
                <a:latin typeface="Times New Roman" panose="02020603050405020304" pitchFamily="18" charset="0"/>
                <a:cs typeface="Times New Roman" panose="02020603050405020304" pitchFamily="18" charset="0"/>
              </a:rPr>
              <a:t>It is a process of transmitting message to a large number of scattered audiences. </a:t>
            </a:r>
          </a:p>
          <a:p>
            <a:pPr>
              <a:lnSpc>
                <a:spcPct val="150000"/>
              </a:lnSpc>
              <a:buFont typeface="Wingdings" panose="05000000000000000000" pitchFamily="2" charset="2"/>
              <a:buChar char="ü"/>
            </a:pPr>
            <a:r>
              <a:rPr lang="en-GB" altLang="en-US">
                <a:latin typeface="Times New Roman" panose="02020603050405020304" pitchFamily="18" charset="0"/>
                <a:cs typeface="Times New Roman" panose="02020603050405020304" pitchFamily="18" charset="0"/>
              </a:rPr>
              <a:t>Through mass communication, information can be transmitted quickly to a large number of people who generally stay far away from the sources of information.</a:t>
            </a:r>
          </a:p>
          <a:p>
            <a:pPr>
              <a:lnSpc>
                <a:spcPct val="150000"/>
              </a:lnSpc>
              <a:buFont typeface="Wingdings" panose="05000000000000000000" pitchFamily="2" charset="2"/>
              <a:buChar char="ü"/>
            </a:pPr>
            <a:r>
              <a:rPr lang="en-GB" altLang="en-US">
                <a:latin typeface="Times New Roman" panose="02020603050405020304" pitchFamily="18" charset="0"/>
                <a:cs typeface="Times New Roman" panose="02020603050405020304" pitchFamily="18" charset="0"/>
              </a:rPr>
              <a:t> Mass communication is done through radio, television, newspaper, magazine, leaflets etc. </a:t>
            </a:r>
            <a:endParaRPr lang="en-US" altLang="en-US">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8D03AEDD-EEF2-4B02-A8CF-FBE71E1B0EB1}"/>
              </a:ext>
            </a:extLst>
          </p:cNvPr>
          <p:cNvSpPr>
            <a:spLocks noGrp="1"/>
          </p:cNvSpPr>
          <p:nvPr>
            <p:ph type="ftr" sz="quarter" idx="11"/>
          </p:nvPr>
        </p:nvSpPr>
        <p:spPr>
          <a:xfrm>
            <a:off x="5791200" y="6489700"/>
            <a:ext cx="2895600" cy="365125"/>
          </a:xfrm>
        </p:spPr>
        <p:txBody>
          <a:bodyPr/>
          <a:lstStyle/>
          <a:p>
            <a:pPr>
              <a:defRPr/>
            </a:pPr>
            <a:r>
              <a:rPr lang="en-US" dirty="0"/>
              <a:t>communication skills 2018</a:t>
            </a:r>
          </a:p>
        </p:txBody>
      </p:sp>
      <p:sp>
        <p:nvSpPr>
          <p:cNvPr id="5" name="Slide Number Placeholder 4">
            <a:extLst>
              <a:ext uri="{FF2B5EF4-FFF2-40B4-BE49-F238E27FC236}">
                <a16:creationId xmlns:a16="http://schemas.microsoft.com/office/drawing/2014/main" id="{3C450AC0-8385-48B4-B6CD-C7D4990D3A00}"/>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7176CBF9-398C-49BB-80C7-FCA84E12F215}" type="slidenum">
              <a:rPr lang="en-US" altLang="en-US">
                <a:solidFill>
                  <a:srgbClr val="898989"/>
                </a:solidFill>
              </a:rPr>
              <a:pPr/>
              <a:t>112</a:t>
            </a:fld>
            <a:endParaRPr lang="en-US" altLang="en-US">
              <a:solidFill>
                <a:srgbClr val="898989"/>
              </a:solidFill>
            </a:endParaRP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tle 1">
            <a:extLst>
              <a:ext uri="{FF2B5EF4-FFF2-40B4-BE49-F238E27FC236}">
                <a16:creationId xmlns:a16="http://schemas.microsoft.com/office/drawing/2014/main" id="{46880549-2665-4ED7-82ED-57AE831432C1}"/>
              </a:ext>
            </a:extLst>
          </p:cNvPr>
          <p:cNvSpPr>
            <a:spLocks noGrp="1"/>
          </p:cNvSpPr>
          <p:nvPr>
            <p:ph type="title"/>
          </p:nvPr>
        </p:nvSpPr>
        <p:spPr>
          <a:xfrm flipV="1">
            <a:off x="457200" y="-533400"/>
            <a:ext cx="8229600" cy="76200"/>
          </a:xfrm>
        </p:spPr>
        <p:txBody>
          <a:bodyPr/>
          <a:lstStyle/>
          <a:p>
            <a:endParaRPr lang="en-US" altLang="en-US"/>
          </a:p>
        </p:txBody>
      </p:sp>
      <p:sp>
        <p:nvSpPr>
          <p:cNvPr id="119811" name="Content Placeholder 2">
            <a:extLst>
              <a:ext uri="{FF2B5EF4-FFF2-40B4-BE49-F238E27FC236}">
                <a16:creationId xmlns:a16="http://schemas.microsoft.com/office/drawing/2014/main" id="{8D42C0F0-4F0A-4E02-80FB-38C56804ABEB}"/>
              </a:ext>
            </a:extLst>
          </p:cNvPr>
          <p:cNvSpPr>
            <a:spLocks noGrp="1"/>
          </p:cNvSpPr>
          <p:nvPr>
            <p:ph idx="1"/>
          </p:nvPr>
        </p:nvSpPr>
        <p:spPr>
          <a:xfrm>
            <a:off x="152400" y="304800"/>
            <a:ext cx="8839200" cy="5821363"/>
          </a:xfrm>
        </p:spPr>
        <p:txBody>
          <a:bodyPr/>
          <a:lstStyle/>
          <a:p>
            <a:pPr>
              <a:lnSpc>
                <a:spcPct val="150000"/>
              </a:lnSpc>
              <a:buFont typeface="Wingdings" panose="05000000000000000000" pitchFamily="2" charset="2"/>
              <a:buChar char="ü"/>
            </a:pPr>
            <a:r>
              <a:rPr lang="en-US" altLang="en-US">
                <a:latin typeface="Times New Roman" panose="02020603050405020304" pitchFamily="18" charset="0"/>
                <a:cs typeface="Times New Roman" panose="02020603050405020304" pitchFamily="18" charset="0"/>
              </a:rPr>
              <a:t>Therefore </a:t>
            </a:r>
            <a:r>
              <a:rPr lang="en-GB" altLang="en-US">
                <a:latin typeface="Times New Roman" panose="02020603050405020304" pitchFamily="18" charset="0"/>
                <a:cs typeface="Times New Roman" panose="02020603050405020304" pitchFamily="18" charset="0"/>
              </a:rPr>
              <a:t>Mass communication is a process of sending a message, thought and attitude through some media at a time to a large number of heterogeneous audiences</a:t>
            </a:r>
            <a:endParaRPr lang="en-US" altLang="en-US">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5A0DF5EF-A10B-4560-B272-84625DA6447A}"/>
              </a:ext>
            </a:extLst>
          </p:cNvPr>
          <p:cNvSpPr>
            <a:spLocks noGrp="1"/>
          </p:cNvSpPr>
          <p:nvPr>
            <p:ph type="ftr" sz="quarter" idx="11"/>
          </p:nvPr>
        </p:nvSpPr>
        <p:spPr/>
        <p:txBody>
          <a:bodyPr/>
          <a:lstStyle/>
          <a:p>
            <a:pPr>
              <a:defRPr/>
            </a:pPr>
            <a:r>
              <a:rPr lang="en-US" dirty="0"/>
              <a:t>communication skills 2018</a:t>
            </a:r>
          </a:p>
        </p:txBody>
      </p:sp>
      <p:sp>
        <p:nvSpPr>
          <p:cNvPr id="5" name="Slide Number Placeholder 4">
            <a:extLst>
              <a:ext uri="{FF2B5EF4-FFF2-40B4-BE49-F238E27FC236}">
                <a16:creationId xmlns:a16="http://schemas.microsoft.com/office/drawing/2014/main" id="{F0E0DBF7-18F0-44E0-8841-DEE7837A2B15}"/>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46BC8BBF-212D-4B75-9353-6CE389773D94}" type="slidenum">
              <a:rPr lang="en-US" altLang="en-US">
                <a:solidFill>
                  <a:srgbClr val="898989"/>
                </a:solidFill>
              </a:rPr>
              <a:pPr/>
              <a:t>113</a:t>
            </a:fld>
            <a:endParaRPr lang="en-US" altLang="en-US">
              <a:solidFill>
                <a:srgbClr val="898989"/>
              </a:solidFill>
            </a:endParaRP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a:extLst>
              <a:ext uri="{FF2B5EF4-FFF2-40B4-BE49-F238E27FC236}">
                <a16:creationId xmlns:a16="http://schemas.microsoft.com/office/drawing/2014/main" id="{EF7F8C39-6ACB-41B1-87CD-A1D026CB02FF}"/>
              </a:ext>
            </a:extLst>
          </p:cNvPr>
          <p:cNvSpPr>
            <a:spLocks noGrp="1"/>
          </p:cNvSpPr>
          <p:nvPr>
            <p:ph type="title"/>
          </p:nvPr>
        </p:nvSpPr>
        <p:spPr>
          <a:xfrm>
            <a:off x="457200" y="-457200"/>
            <a:ext cx="8229600" cy="228600"/>
          </a:xfrm>
        </p:spPr>
        <p:txBody>
          <a:bodyPr/>
          <a:lstStyle/>
          <a:p>
            <a:endParaRPr lang="en-US" altLang="en-US"/>
          </a:p>
        </p:txBody>
      </p:sp>
      <p:sp>
        <p:nvSpPr>
          <p:cNvPr id="120835" name="Content Placeholder 2">
            <a:extLst>
              <a:ext uri="{FF2B5EF4-FFF2-40B4-BE49-F238E27FC236}">
                <a16:creationId xmlns:a16="http://schemas.microsoft.com/office/drawing/2014/main" id="{78CA1ED4-1941-4F75-9AFF-4909A1BCF43C}"/>
              </a:ext>
            </a:extLst>
          </p:cNvPr>
          <p:cNvSpPr>
            <a:spLocks noGrp="1"/>
          </p:cNvSpPr>
          <p:nvPr>
            <p:ph idx="1"/>
          </p:nvPr>
        </p:nvSpPr>
        <p:spPr>
          <a:xfrm>
            <a:off x="228600" y="152400"/>
            <a:ext cx="8915400" cy="6477000"/>
          </a:xfrm>
        </p:spPr>
        <p:txBody>
          <a:bodyPr/>
          <a:lstStyle/>
          <a:p>
            <a:pPr>
              <a:lnSpc>
                <a:spcPct val="150000"/>
              </a:lnSpc>
            </a:pPr>
            <a:r>
              <a:rPr lang="en-GB" altLang="en-US">
                <a:latin typeface="Times New Roman" panose="02020603050405020304" pitchFamily="18" charset="0"/>
                <a:cs typeface="Times New Roman" panose="02020603050405020304" pitchFamily="18" charset="0"/>
              </a:rPr>
              <a:t>Mass communication must contains at least following five things:</a:t>
            </a:r>
          </a:p>
          <a:p>
            <a:pPr marL="914400" lvl="1" indent="-514350">
              <a:lnSpc>
                <a:spcPct val="150000"/>
              </a:lnSpc>
              <a:buFont typeface="Calibri" panose="020F0502020204030204" pitchFamily="34" charset="0"/>
              <a:buAutoNum type="alphaLcParenR"/>
            </a:pPr>
            <a:r>
              <a:rPr lang="en-GB" altLang="en-US" sz="3200">
                <a:latin typeface="Times New Roman" panose="02020603050405020304" pitchFamily="18" charset="0"/>
                <a:cs typeface="Times New Roman" panose="02020603050405020304" pitchFamily="18" charset="0"/>
              </a:rPr>
              <a:t>Large audience</a:t>
            </a:r>
          </a:p>
          <a:p>
            <a:pPr marL="914400" lvl="1" indent="-514350">
              <a:lnSpc>
                <a:spcPct val="150000"/>
              </a:lnSpc>
              <a:buFont typeface="Calibri" panose="020F0502020204030204" pitchFamily="34" charset="0"/>
              <a:buAutoNum type="alphaLcParenR"/>
            </a:pPr>
            <a:r>
              <a:rPr lang="en-GB" altLang="en-US" sz="3200">
                <a:latin typeface="Times New Roman" panose="02020603050405020304" pitchFamily="18" charset="0"/>
                <a:cs typeface="Times New Roman" panose="02020603050405020304" pitchFamily="18" charset="0"/>
              </a:rPr>
              <a:t>Similar audience exists</a:t>
            </a:r>
          </a:p>
          <a:p>
            <a:pPr marL="914400" lvl="1" indent="-514350">
              <a:lnSpc>
                <a:spcPct val="150000"/>
              </a:lnSpc>
              <a:buFont typeface="Calibri" panose="020F0502020204030204" pitchFamily="34" charset="0"/>
              <a:buAutoNum type="alphaLcParenR"/>
            </a:pPr>
            <a:r>
              <a:rPr lang="en-GB" altLang="en-US" sz="3200">
                <a:latin typeface="Times New Roman" panose="02020603050405020304" pitchFamily="18" charset="0"/>
                <a:cs typeface="Times New Roman" panose="02020603050405020304" pitchFamily="18" charset="0"/>
              </a:rPr>
              <a:t>Some form of message reproduction</a:t>
            </a:r>
          </a:p>
          <a:p>
            <a:pPr marL="914400" lvl="1" indent="-514350">
              <a:lnSpc>
                <a:spcPct val="150000"/>
              </a:lnSpc>
              <a:buFont typeface="Calibri" panose="020F0502020204030204" pitchFamily="34" charset="0"/>
              <a:buAutoNum type="alphaLcParenR"/>
            </a:pPr>
            <a:r>
              <a:rPr lang="en-GB" altLang="en-US" sz="3200">
                <a:latin typeface="Times New Roman" panose="02020603050405020304" pitchFamily="18" charset="0"/>
                <a:cs typeface="Times New Roman" panose="02020603050405020304" pitchFamily="18" charset="0"/>
              </a:rPr>
              <a:t>Quick distribution of message</a:t>
            </a:r>
          </a:p>
          <a:p>
            <a:pPr marL="914400" lvl="1" indent="-514350">
              <a:lnSpc>
                <a:spcPct val="150000"/>
              </a:lnSpc>
              <a:buFont typeface="Calibri" panose="020F0502020204030204" pitchFamily="34" charset="0"/>
              <a:buAutoNum type="alphaLcParenR"/>
            </a:pPr>
            <a:r>
              <a:rPr lang="en-GB" altLang="en-US" sz="3200">
                <a:latin typeface="Times New Roman" panose="02020603050405020304" pitchFamily="18" charset="0"/>
                <a:cs typeface="Times New Roman" panose="02020603050405020304" pitchFamily="18" charset="0"/>
              </a:rPr>
              <a:t>Low unit cost to the customers.</a:t>
            </a:r>
          </a:p>
          <a:p>
            <a:pPr marL="914400" lvl="1" indent="-514350">
              <a:lnSpc>
                <a:spcPct val="150000"/>
              </a:lnSpc>
              <a:buFont typeface="Calibri" panose="020F0502020204030204" pitchFamily="34" charset="0"/>
              <a:buAutoNum type="alphaLcParenR"/>
            </a:pPr>
            <a:r>
              <a:rPr lang="en-GB" altLang="en-US" sz="3200">
                <a:latin typeface="Times New Roman" panose="02020603050405020304" pitchFamily="18" charset="0"/>
                <a:cs typeface="Times New Roman" panose="02020603050405020304" pitchFamily="18" charset="0"/>
              </a:rPr>
              <a:t>The Flow Of Mass Communication</a:t>
            </a:r>
          </a:p>
          <a:p>
            <a:pPr>
              <a:lnSpc>
                <a:spcPct val="150000"/>
              </a:lnSpc>
            </a:pPr>
            <a:endParaRPr lang="en-US" altLang="en-US">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B03AB573-4D1C-4787-8BD9-3A72644DDE30}"/>
              </a:ext>
            </a:extLst>
          </p:cNvPr>
          <p:cNvSpPr>
            <a:spLocks noGrp="1"/>
          </p:cNvSpPr>
          <p:nvPr>
            <p:ph type="ftr" sz="quarter" idx="11"/>
          </p:nvPr>
        </p:nvSpPr>
        <p:spPr>
          <a:xfrm>
            <a:off x="5791200" y="6380163"/>
            <a:ext cx="2895600" cy="365125"/>
          </a:xfrm>
        </p:spPr>
        <p:txBody>
          <a:bodyPr/>
          <a:lstStyle/>
          <a:p>
            <a:pPr>
              <a:defRPr/>
            </a:pPr>
            <a:r>
              <a:rPr lang="en-US" dirty="0"/>
              <a:t>communication skills 2018</a:t>
            </a:r>
          </a:p>
        </p:txBody>
      </p:sp>
      <p:sp>
        <p:nvSpPr>
          <p:cNvPr id="5" name="Slide Number Placeholder 4">
            <a:extLst>
              <a:ext uri="{FF2B5EF4-FFF2-40B4-BE49-F238E27FC236}">
                <a16:creationId xmlns:a16="http://schemas.microsoft.com/office/drawing/2014/main" id="{0A4861F3-76DB-4C80-9260-583086058D61}"/>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82EEE987-8005-47F6-B0C7-188F9B6B240C}" type="slidenum">
              <a:rPr lang="en-US" altLang="en-US">
                <a:solidFill>
                  <a:srgbClr val="898989"/>
                </a:solidFill>
              </a:rPr>
              <a:pPr/>
              <a:t>114</a:t>
            </a:fld>
            <a:endParaRPr lang="en-US" altLang="en-US">
              <a:solidFill>
                <a:srgbClr val="898989"/>
              </a:solidFill>
            </a:endParaRP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le 1">
            <a:extLst>
              <a:ext uri="{FF2B5EF4-FFF2-40B4-BE49-F238E27FC236}">
                <a16:creationId xmlns:a16="http://schemas.microsoft.com/office/drawing/2014/main" id="{9C1B54EB-46D7-4D07-8F9E-AAF1402492F9}"/>
              </a:ext>
            </a:extLst>
          </p:cNvPr>
          <p:cNvSpPr>
            <a:spLocks noGrp="1"/>
          </p:cNvSpPr>
          <p:nvPr>
            <p:ph type="title"/>
          </p:nvPr>
        </p:nvSpPr>
        <p:spPr>
          <a:xfrm>
            <a:off x="457200" y="160338"/>
            <a:ext cx="8229600" cy="563562"/>
          </a:xfrm>
        </p:spPr>
        <p:txBody>
          <a:bodyPr/>
          <a:lstStyle/>
          <a:p>
            <a:pPr algn="l"/>
            <a:r>
              <a:rPr lang="en-US" altLang="en-US" sz="3200" b="1">
                <a:solidFill>
                  <a:srgbClr val="00B050"/>
                </a:solidFill>
                <a:latin typeface="Times New Roman" panose="02020603050405020304" pitchFamily="18" charset="0"/>
                <a:cs typeface="Times New Roman" panose="02020603050405020304" pitchFamily="18" charset="0"/>
              </a:rPr>
              <a:t>Kinds/ Types Of Communication </a:t>
            </a:r>
          </a:p>
        </p:txBody>
      </p:sp>
      <p:sp>
        <p:nvSpPr>
          <p:cNvPr id="3" name="Content Placeholder 2">
            <a:extLst>
              <a:ext uri="{FF2B5EF4-FFF2-40B4-BE49-F238E27FC236}">
                <a16:creationId xmlns:a16="http://schemas.microsoft.com/office/drawing/2014/main" id="{205E2564-C3B0-470A-A078-99CAF2D19E77}"/>
              </a:ext>
            </a:extLst>
          </p:cNvPr>
          <p:cNvSpPr>
            <a:spLocks noGrp="1"/>
          </p:cNvSpPr>
          <p:nvPr>
            <p:ph idx="1"/>
          </p:nvPr>
        </p:nvSpPr>
        <p:spPr>
          <a:xfrm>
            <a:off x="457200" y="723900"/>
            <a:ext cx="8229600" cy="5997575"/>
          </a:xfrm>
        </p:spPr>
        <p:txBody>
          <a:bodyPr/>
          <a:lstStyle/>
          <a:p>
            <a:pPr marL="0" indent="0">
              <a:lnSpc>
                <a:spcPct val="150000"/>
              </a:lnSpc>
              <a:buFont typeface="Arial" panose="020B0604020202020204" pitchFamily="34" charset="0"/>
              <a:buNone/>
              <a:defRPr/>
            </a:pPr>
            <a:r>
              <a:rPr lang="en-US" dirty="0"/>
              <a:t>a</a:t>
            </a:r>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Verbal Communication</a:t>
            </a:r>
          </a:p>
          <a:p>
            <a:pPr>
              <a:lnSpc>
                <a:spcPct val="150000"/>
              </a:lnSpc>
              <a:buFont typeface="Wingdings" panose="05000000000000000000" pitchFamily="2" charset="2"/>
              <a:buChar char="ü"/>
              <a:defRPr/>
            </a:pPr>
            <a:r>
              <a:rPr lang="en-GB" dirty="0">
                <a:latin typeface="Times New Roman" panose="02020603050405020304" pitchFamily="18" charset="0"/>
                <a:cs typeface="Times New Roman" panose="02020603050405020304" pitchFamily="18" charset="0"/>
              </a:rPr>
              <a:t>Verbal communication can also be called as Oral communication. </a:t>
            </a:r>
          </a:p>
          <a:p>
            <a:pPr>
              <a:lnSpc>
                <a:spcPct val="150000"/>
              </a:lnSpc>
              <a:buFont typeface="Wingdings" panose="05000000000000000000" pitchFamily="2" charset="2"/>
              <a:buChar char="ü"/>
              <a:defRPr/>
            </a:pPr>
            <a:r>
              <a:rPr lang="en-GB" dirty="0">
                <a:latin typeface="Times New Roman" panose="02020603050405020304" pitchFamily="18" charset="0"/>
                <a:cs typeface="Times New Roman" panose="02020603050405020304" pitchFamily="18" charset="0"/>
              </a:rPr>
              <a:t>In very simple terms, any communication that happens orally between people is known as verbal communication. </a:t>
            </a:r>
          </a:p>
        </p:txBody>
      </p:sp>
      <p:sp>
        <p:nvSpPr>
          <p:cNvPr id="4" name="Footer Placeholder 3">
            <a:extLst>
              <a:ext uri="{FF2B5EF4-FFF2-40B4-BE49-F238E27FC236}">
                <a16:creationId xmlns:a16="http://schemas.microsoft.com/office/drawing/2014/main" id="{A269530D-51AB-4799-BFE3-A51437BA8A8B}"/>
              </a:ext>
            </a:extLst>
          </p:cNvPr>
          <p:cNvSpPr>
            <a:spLocks noGrp="1"/>
          </p:cNvSpPr>
          <p:nvPr>
            <p:ph type="ftr" sz="quarter" idx="11"/>
          </p:nvPr>
        </p:nvSpPr>
        <p:spPr/>
        <p:txBody>
          <a:bodyPr/>
          <a:lstStyle/>
          <a:p>
            <a:pPr>
              <a:defRPr/>
            </a:pPr>
            <a:r>
              <a:rPr lang="en-US" dirty="0"/>
              <a:t>communication skills 2018</a:t>
            </a:r>
          </a:p>
        </p:txBody>
      </p:sp>
      <p:sp>
        <p:nvSpPr>
          <p:cNvPr id="5" name="Slide Number Placeholder 4">
            <a:extLst>
              <a:ext uri="{FF2B5EF4-FFF2-40B4-BE49-F238E27FC236}">
                <a16:creationId xmlns:a16="http://schemas.microsoft.com/office/drawing/2014/main" id="{A9F9E703-6C2D-441E-905A-FF6B09707181}"/>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269E0512-856D-4AD3-8CBB-438C84747806}" type="slidenum">
              <a:rPr lang="en-US" altLang="en-US">
                <a:solidFill>
                  <a:srgbClr val="898989"/>
                </a:solidFill>
              </a:rPr>
              <a:pPr/>
              <a:t>115</a:t>
            </a:fld>
            <a:endParaRPr lang="en-US" altLang="en-US">
              <a:solidFill>
                <a:srgbClr val="898989"/>
              </a:solidFill>
            </a:endParaRP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itle 1">
            <a:extLst>
              <a:ext uri="{FF2B5EF4-FFF2-40B4-BE49-F238E27FC236}">
                <a16:creationId xmlns:a16="http://schemas.microsoft.com/office/drawing/2014/main" id="{AE299EE1-840B-48F0-BDE5-968AF4CDCA44}"/>
              </a:ext>
            </a:extLst>
          </p:cNvPr>
          <p:cNvSpPr>
            <a:spLocks noGrp="1"/>
          </p:cNvSpPr>
          <p:nvPr>
            <p:ph type="title"/>
          </p:nvPr>
        </p:nvSpPr>
        <p:spPr>
          <a:xfrm>
            <a:off x="457200" y="274638"/>
            <a:ext cx="8229600" cy="411162"/>
          </a:xfrm>
        </p:spPr>
        <p:txBody>
          <a:bodyPr/>
          <a:lstStyle/>
          <a:p>
            <a:r>
              <a:rPr lang="en-US" altLang="en-US"/>
              <a:t>Ct’</a:t>
            </a:r>
          </a:p>
        </p:txBody>
      </p:sp>
      <p:sp>
        <p:nvSpPr>
          <p:cNvPr id="122883" name="Content Placeholder 2">
            <a:extLst>
              <a:ext uri="{FF2B5EF4-FFF2-40B4-BE49-F238E27FC236}">
                <a16:creationId xmlns:a16="http://schemas.microsoft.com/office/drawing/2014/main" id="{FF7EA115-D6ED-4976-9C95-59AE57B86276}"/>
              </a:ext>
            </a:extLst>
          </p:cNvPr>
          <p:cNvSpPr>
            <a:spLocks noGrp="1"/>
          </p:cNvSpPr>
          <p:nvPr>
            <p:ph idx="1"/>
          </p:nvPr>
        </p:nvSpPr>
        <p:spPr>
          <a:xfrm>
            <a:off x="228600" y="685800"/>
            <a:ext cx="8763000" cy="5867400"/>
          </a:xfrm>
        </p:spPr>
        <p:txBody>
          <a:bodyPr/>
          <a:lstStyle/>
          <a:p>
            <a:pPr>
              <a:lnSpc>
                <a:spcPct val="150000"/>
              </a:lnSpc>
              <a:buFont typeface="Wingdings" panose="05000000000000000000" pitchFamily="2" charset="2"/>
              <a:buChar char="ü"/>
            </a:pPr>
            <a:r>
              <a:rPr lang="en-GB" altLang="en-US">
                <a:latin typeface="Times New Roman" panose="02020603050405020304" pitchFamily="18" charset="0"/>
                <a:cs typeface="Times New Roman" panose="02020603050405020304" pitchFamily="18" charset="0"/>
              </a:rPr>
              <a:t>The objective of such communications is to ensure that people understand whatever you want to convey. </a:t>
            </a:r>
          </a:p>
          <a:p>
            <a:pPr>
              <a:lnSpc>
                <a:spcPct val="150000"/>
              </a:lnSpc>
              <a:buFont typeface="Wingdings" panose="05000000000000000000" pitchFamily="2" charset="2"/>
              <a:buChar char="ü"/>
            </a:pPr>
            <a:r>
              <a:rPr lang="en-GB" altLang="en-US">
                <a:latin typeface="Times New Roman" panose="02020603050405020304" pitchFamily="18" charset="0"/>
                <a:cs typeface="Times New Roman" panose="02020603050405020304" pitchFamily="18" charset="0"/>
              </a:rPr>
              <a:t>Because of its very nature, verbal communications is more quick and precise then email communication</a:t>
            </a:r>
            <a:endParaRPr lang="en-US" altLang="en-US">
              <a:latin typeface="Times New Roman" panose="02020603050405020304" pitchFamily="18" charset="0"/>
              <a:cs typeface="Times New Roman" panose="02020603050405020304" pitchFamily="18" charset="0"/>
            </a:endParaRPr>
          </a:p>
          <a:p>
            <a:pPr>
              <a:lnSpc>
                <a:spcPct val="150000"/>
              </a:lnSpc>
            </a:pPr>
            <a:r>
              <a:rPr lang="en-GB" altLang="en-US">
                <a:latin typeface="Times New Roman" panose="02020603050405020304" pitchFamily="18" charset="0"/>
                <a:cs typeface="Times New Roman" panose="02020603050405020304" pitchFamily="18" charset="0"/>
              </a:rPr>
              <a:t>Normally, a verbal communication takes place in real time. </a:t>
            </a:r>
            <a:endParaRPr lang="en-US" altLang="en-US">
              <a:latin typeface="Times New Roman" panose="02020603050405020304" pitchFamily="18" charset="0"/>
              <a:cs typeface="Times New Roman" panose="02020603050405020304" pitchFamily="18" charset="0"/>
            </a:endParaRPr>
          </a:p>
          <a:p>
            <a:pPr>
              <a:lnSpc>
                <a:spcPct val="150000"/>
              </a:lnSpc>
            </a:pPr>
            <a:endParaRPr lang="en-US" altLang="en-US"/>
          </a:p>
        </p:txBody>
      </p:sp>
      <p:sp>
        <p:nvSpPr>
          <p:cNvPr id="4" name="Footer Placeholder 3">
            <a:extLst>
              <a:ext uri="{FF2B5EF4-FFF2-40B4-BE49-F238E27FC236}">
                <a16:creationId xmlns:a16="http://schemas.microsoft.com/office/drawing/2014/main" id="{40521F74-B7FC-4785-8105-81022269C444}"/>
              </a:ext>
            </a:extLst>
          </p:cNvPr>
          <p:cNvSpPr>
            <a:spLocks noGrp="1"/>
          </p:cNvSpPr>
          <p:nvPr>
            <p:ph type="ftr" sz="quarter" idx="11"/>
          </p:nvPr>
        </p:nvSpPr>
        <p:spPr/>
        <p:txBody>
          <a:bodyPr/>
          <a:lstStyle/>
          <a:p>
            <a:pPr>
              <a:defRPr/>
            </a:pPr>
            <a:r>
              <a:rPr lang="en-US"/>
              <a:t>communication skills 2015</a:t>
            </a:r>
          </a:p>
        </p:txBody>
      </p:sp>
      <p:sp>
        <p:nvSpPr>
          <p:cNvPr id="5" name="Slide Number Placeholder 4">
            <a:extLst>
              <a:ext uri="{FF2B5EF4-FFF2-40B4-BE49-F238E27FC236}">
                <a16:creationId xmlns:a16="http://schemas.microsoft.com/office/drawing/2014/main" id="{D7B6DCDD-A7CE-4932-B8D6-FF17EEBF0243}"/>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496E3CB-3784-45D3-9F46-5378D540546F}" type="slidenum">
              <a:rPr lang="en-US" altLang="en-US">
                <a:solidFill>
                  <a:srgbClr val="898989"/>
                </a:solidFill>
              </a:rPr>
              <a:pPr/>
              <a:t>116</a:t>
            </a:fld>
            <a:endParaRPr lang="en-US" altLang="en-US">
              <a:solidFill>
                <a:srgbClr val="898989"/>
              </a:solidFill>
            </a:endParaRP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1">
            <a:extLst>
              <a:ext uri="{FF2B5EF4-FFF2-40B4-BE49-F238E27FC236}">
                <a16:creationId xmlns:a16="http://schemas.microsoft.com/office/drawing/2014/main" id="{E85E6080-5111-4159-88EF-8B09C97B36C2}"/>
              </a:ext>
            </a:extLst>
          </p:cNvPr>
          <p:cNvSpPr>
            <a:spLocks noGrp="1"/>
          </p:cNvSpPr>
          <p:nvPr>
            <p:ph type="title"/>
          </p:nvPr>
        </p:nvSpPr>
        <p:spPr>
          <a:xfrm>
            <a:off x="457200" y="49213"/>
            <a:ext cx="8229600" cy="639762"/>
          </a:xfrm>
        </p:spPr>
        <p:txBody>
          <a:bodyPr/>
          <a:lstStyle/>
          <a:p>
            <a:r>
              <a:rPr lang="en-US" altLang="en-US"/>
              <a:t>Cont’</a:t>
            </a:r>
          </a:p>
        </p:txBody>
      </p:sp>
      <p:sp>
        <p:nvSpPr>
          <p:cNvPr id="123907" name="Content Placeholder 2">
            <a:extLst>
              <a:ext uri="{FF2B5EF4-FFF2-40B4-BE49-F238E27FC236}">
                <a16:creationId xmlns:a16="http://schemas.microsoft.com/office/drawing/2014/main" id="{420A47C1-0E02-4C0F-84C3-16358F48C7FA}"/>
              </a:ext>
            </a:extLst>
          </p:cNvPr>
          <p:cNvSpPr>
            <a:spLocks noGrp="1"/>
          </p:cNvSpPr>
          <p:nvPr>
            <p:ph idx="1"/>
          </p:nvPr>
        </p:nvSpPr>
        <p:spPr>
          <a:xfrm>
            <a:off x="304800" y="688975"/>
            <a:ext cx="8610600" cy="6032500"/>
          </a:xfrm>
        </p:spPr>
        <p:txBody>
          <a:bodyPr/>
          <a:lstStyle/>
          <a:p>
            <a:pPr>
              <a:lnSpc>
                <a:spcPct val="150000"/>
              </a:lnSpc>
              <a:buFont typeface="Wingdings" panose="05000000000000000000" pitchFamily="2" charset="2"/>
              <a:buChar char="ü"/>
            </a:pPr>
            <a:r>
              <a:rPr lang="en-GB" altLang="en-US">
                <a:latin typeface="Times New Roman" panose="02020603050405020304" pitchFamily="18" charset="0"/>
                <a:cs typeface="Times New Roman" panose="02020603050405020304" pitchFamily="18" charset="0"/>
              </a:rPr>
              <a:t>In the era of messaging people still prefer personal meetings or phone calls (</a:t>
            </a:r>
            <a:r>
              <a:rPr lang="en-GB" altLang="en-US">
                <a:latin typeface="Times New Roman" panose="02020603050405020304" pitchFamily="18" charset="0"/>
                <a:cs typeface="Times New Roman" panose="02020603050405020304" pitchFamily="18" charset="0"/>
                <a:hlinkClick r:id="rId2"/>
              </a:rPr>
              <a:t>skype</a:t>
            </a:r>
            <a:r>
              <a:rPr lang="en-GB" altLang="en-US">
                <a:latin typeface="Times New Roman" panose="02020603050405020304" pitchFamily="18" charset="0"/>
                <a:cs typeface="Times New Roman" panose="02020603050405020304" pitchFamily="18" charset="0"/>
              </a:rPr>
              <a:t> calls) because they are effective and convenient </a:t>
            </a:r>
          </a:p>
          <a:p>
            <a:pPr>
              <a:lnSpc>
                <a:spcPct val="150000"/>
              </a:lnSpc>
              <a:buFont typeface="Wingdings" panose="05000000000000000000" pitchFamily="2" charset="2"/>
              <a:buChar char="ü"/>
            </a:pPr>
            <a:r>
              <a:rPr lang="en-GB" altLang="en-US">
                <a:latin typeface="Times New Roman" panose="02020603050405020304" pitchFamily="18" charset="0"/>
                <a:cs typeface="Times New Roman" panose="02020603050405020304" pitchFamily="18" charset="0"/>
              </a:rPr>
              <a:t>The higher up an organization you go, the better should be the verbal skills that you have. </a:t>
            </a:r>
          </a:p>
          <a:p>
            <a:pPr>
              <a:lnSpc>
                <a:spcPct val="150000"/>
              </a:lnSpc>
              <a:buFont typeface="Wingdings" panose="05000000000000000000" pitchFamily="2" charset="2"/>
              <a:buChar char="ü"/>
            </a:pPr>
            <a:r>
              <a:rPr lang="en-GB" altLang="en-US">
                <a:latin typeface="Times New Roman" panose="02020603050405020304" pitchFamily="18" charset="0"/>
                <a:cs typeface="Times New Roman" panose="02020603050405020304" pitchFamily="18" charset="0"/>
              </a:rPr>
              <a:t>It is because you need to ensure speech is precise and does not leave any scope for any misunderstanding.</a:t>
            </a:r>
            <a:endParaRPr lang="en-US" altLang="en-US">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3A5EC091-267E-4594-9F24-0AFFA607C49F}"/>
              </a:ext>
            </a:extLst>
          </p:cNvPr>
          <p:cNvSpPr>
            <a:spLocks noGrp="1"/>
          </p:cNvSpPr>
          <p:nvPr>
            <p:ph type="ftr" sz="quarter" idx="11"/>
          </p:nvPr>
        </p:nvSpPr>
        <p:spPr>
          <a:xfrm>
            <a:off x="3962400" y="6356350"/>
            <a:ext cx="2895600" cy="365125"/>
          </a:xfrm>
        </p:spPr>
        <p:txBody>
          <a:bodyPr/>
          <a:lstStyle/>
          <a:p>
            <a:pPr>
              <a:defRPr/>
            </a:pPr>
            <a:r>
              <a:rPr lang="en-US" dirty="0"/>
              <a:t>communication skills 2018</a:t>
            </a:r>
          </a:p>
        </p:txBody>
      </p:sp>
      <p:sp>
        <p:nvSpPr>
          <p:cNvPr id="5" name="Slide Number Placeholder 4">
            <a:extLst>
              <a:ext uri="{FF2B5EF4-FFF2-40B4-BE49-F238E27FC236}">
                <a16:creationId xmlns:a16="http://schemas.microsoft.com/office/drawing/2014/main" id="{7C087C2B-CAF6-47FB-AAA8-F6CB02A42B87}"/>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9AF3246D-4264-4564-B97E-26EAAAEDF10F}" type="slidenum">
              <a:rPr lang="en-US" altLang="en-US">
                <a:solidFill>
                  <a:srgbClr val="898989"/>
                </a:solidFill>
              </a:rPr>
              <a:pPr/>
              <a:t>117</a:t>
            </a:fld>
            <a:endParaRPr lang="en-US" altLang="en-US">
              <a:solidFill>
                <a:srgbClr val="898989"/>
              </a:solidFill>
            </a:endParaRP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a:extLst>
              <a:ext uri="{FF2B5EF4-FFF2-40B4-BE49-F238E27FC236}">
                <a16:creationId xmlns:a16="http://schemas.microsoft.com/office/drawing/2014/main" id="{471435AE-0766-4C17-839E-2376E1526911}"/>
              </a:ext>
            </a:extLst>
          </p:cNvPr>
          <p:cNvSpPr>
            <a:spLocks noGrp="1"/>
          </p:cNvSpPr>
          <p:nvPr>
            <p:ph type="title"/>
          </p:nvPr>
        </p:nvSpPr>
        <p:spPr>
          <a:xfrm>
            <a:off x="457200" y="-762000"/>
            <a:ext cx="8229600" cy="457200"/>
          </a:xfrm>
        </p:spPr>
        <p:txBody>
          <a:bodyPr/>
          <a:lstStyle/>
          <a:p>
            <a:endParaRPr lang="en-US" altLang="en-US"/>
          </a:p>
        </p:txBody>
      </p:sp>
      <p:sp>
        <p:nvSpPr>
          <p:cNvPr id="124931" name="Content Placeholder 2">
            <a:extLst>
              <a:ext uri="{FF2B5EF4-FFF2-40B4-BE49-F238E27FC236}">
                <a16:creationId xmlns:a16="http://schemas.microsoft.com/office/drawing/2014/main" id="{C6D12860-20F4-4F67-A69E-7E593730192A}"/>
              </a:ext>
            </a:extLst>
          </p:cNvPr>
          <p:cNvSpPr>
            <a:spLocks noGrp="1"/>
          </p:cNvSpPr>
          <p:nvPr>
            <p:ph idx="1"/>
          </p:nvPr>
        </p:nvSpPr>
        <p:spPr>
          <a:xfrm>
            <a:off x="228600" y="457200"/>
            <a:ext cx="8763000" cy="6264275"/>
          </a:xfrm>
        </p:spPr>
        <p:txBody>
          <a:bodyPr/>
          <a:lstStyle/>
          <a:p>
            <a:pPr>
              <a:lnSpc>
                <a:spcPct val="150000"/>
              </a:lnSpc>
              <a:buFont typeface="Wingdings" panose="05000000000000000000" pitchFamily="2" charset="2"/>
              <a:buChar char="ü"/>
            </a:pPr>
            <a:r>
              <a:rPr lang="en-GB" altLang="en-US">
                <a:latin typeface="Times New Roman" panose="02020603050405020304" pitchFamily="18" charset="0"/>
                <a:cs typeface="Times New Roman" panose="02020603050405020304" pitchFamily="18" charset="0"/>
              </a:rPr>
              <a:t>An M.D may be giving a television interview which is being watched by stakeholders </a:t>
            </a:r>
          </a:p>
          <a:p>
            <a:pPr>
              <a:lnSpc>
                <a:spcPct val="150000"/>
              </a:lnSpc>
              <a:buFont typeface="Wingdings" panose="05000000000000000000" pitchFamily="2" charset="2"/>
              <a:buChar char="ü"/>
            </a:pPr>
            <a:r>
              <a:rPr lang="en-GB" altLang="en-US">
                <a:latin typeface="Times New Roman" panose="02020603050405020304" pitchFamily="18" charset="0"/>
                <a:cs typeface="Times New Roman" panose="02020603050405020304" pitchFamily="18" charset="0"/>
              </a:rPr>
              <a:t>Their speech and verbal communication need to be precise so that they are not misunderstood.</a:t>
            </a:r>
          </a:p>
          <a:p>
            <a:pPr>
              <a:lnSpc>
                <a:spcPct val="150000"/>
              </a:lnSpc>
              <a:buFont typeface="Wingdings" panose="05000000000000000000" pitchFamily="2" charset="2"/>
              <a:buChar char="ü"/>
            </a:pPr>
            <a:r>
              <a:rPr lang="en-GB" altLang="en-US">
                <a:latin typeface="Times New Roman" panose="02020603050405020304" pitchFamily="18" charset="0"/>
                <a:cs typeface="Times New Roman" panose="02020603050405020304" pitchFamily="18" charset="0"/>
              </a:rPr>
              <a:t> Even in tough times, the verbal communication skills of these leaders play a major part in consoling the crowd.</a:t>
            </a:r>
          </a:p>
          <a:p>
            <a:pPr>
              <a:lnSpc>
                <a:spcPct val="150000"/>
              </a:lnSpc>
              <a:buFont typeface="Wingdings" panose="05000000000000000000" pitchFamily="2" charset="2"/>
              <a:buChar char="ü"/>
            </a:pPr>
            <a:r>
              <a:rPr lang="en-GB" altLang="en-US">
                <a:latin typeface="Times New Roman" panose="02020603050405020304" pitchFamily="18" charset="0"/>
                <a:cs typeface="Times New Roman" panose="02020603050405020304" pitchFamily="18" charset="0"/>
              </a:rPr>
              <a:t>i.e Nelson Mandela, Mahatma Gandhi</a:t>
            </a:r>
            <a:endParaRPr lang="en-US" altLang="en-US">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F230E5CF-A7F5-45B4-B6E1-89743DF22EF4}"/>
              </a:ext>
            </a:extLst>
          </p:cNvPr>
          <p:cNvSpPr>
            <a:spLocks noGrp="1"/>
          </p:cNvSpPr>
          <p:nvPr>
            <p:ph type="ftr" sz="quarter" idx="11"/>
          </p:nvPr>
        </p:nvSpPr>
        <p:spPr>
          <a:xfrm>
            <a:off x="5105400" y="6497638"/>
            <a:ext cx="2895600" cy="365125"/>
          </a:xfrm>
        </p:spPr>
        <p:txBody>
          <a:bodyPr/>
          <a:lstStyle/>
          <a:p>
            <a:pPr>
              <a:defRPr/>
            </a:pPr>
            <a:r>
              <a:rPr lang="en-US" dirty="0"/>
              <a:t>communication skills 2018</a:t>
            </a:r>
          </a:p>
        </p:txBody>
      </p:sp>
      <p:sp>
        <p:nvSpPr>
          <p:cNvPr id="5" name="Slide Number Placeholder 4">
            <a:extLst>
              <a:ext uri="{FF2B5EF4-FFF2-40B4-BE49-F238E27FC236}">
                <a16:creationId xmlns:a16="http://schemas.microsoft.com/office/drawing/2014/main" id="{188F0A11-F2C3-4891-8108-825C975BE308}"/>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FE53DBF0-825A-4E99-8C20-CBD5A7172ED7}" type="slidenum">
              <a:rPr lang="en-US" altLang="en-US">
                <a:solidFill>
                  <a:srgbClr val="898989"/>
                </a:solidFill>
              </a:rPr>
              <a:pPr/>
              <a:t>118</a:t>
            </a:fld>
            <a:endParaRPr lang="en-US" altLang="en-US">
              <a:solidFill>
                <a:srgbClr val="898989"/>
              </a:solidFill>
            </a:endParaRP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itle 1">
            <a:extLst>
              <a:ext uri="{FF2B5EF4-FFF2-40B4-BE49-F238E27FC236}">
                <a16:creationId xmlns:a16="http://schemas.microsoft.com/office/drawing/2014/main" id="{481DECC5-84EF-48D4-8EC2-7C5B1BF24E29}"/>
              </a:ext>
            </a:extLst>
          </p:cNvPr>
          <p:cNvSpPr>
            <a:spLocks noGrp="1"/>
          </p:cNvSpPr>
          <p:nvPr>
            <p:ph type="title"/>
          </p:nvPr>
        </p:nvSpPr>
        <p:spPr>
          <a:xfrm flipV="1">
            <a:off x="457200" y="-914400"/>
            <a:ext cx="8229600" cy="685800"/>
          </a:xfrm>
        </p:spPr>
        <p:txBody>
          <a:bodyPr/>
          <a:lstStyle/>
          <a:p>
            <a:endParaRPr lang="en-US" altLang="en-US"/>
          </a:p>
        </p:txBody>
      </p:sp>
      <p:pic>
        <p:nvPicPr>
          <p:cNvPr id="125955" name="Content Placeholder 5">
            <a:extLst>
              <a:ext uri="{FF2B5EF4-FFF2-40B4-BE49-F238E27FC236}">
                <a16:creationId xmlns:a16="http://schemas.microsoft.com/office/drawing/2014/main" id="{53865FD8-37FC-4030-81D6-2DF4CCF53BB1}"/>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457200"/>
            <a:ext cx="8229600" cy="5411788"/>
          </a:xfrm>
        </p:spPr>
      </p:pic>
      <p:sp>
        <p:nvSpPr>
          <p:cNvPr id="4" name="Footer Placeholder 3">
            <a:extLst>
              <a:ext uri="{FF2B5EF4-FFF2-40B4-BE49-F238E27FC236}">
                <a16:creationId xmlns:a16="http://schemas.microsoft.com/office/drawing/2014/main" id="{901C8354-AB61-40DA-B68A-26F265552A2B}"/>
              </a:ext>
            </a:extLst>
          </p:cNvPr>
          <p:cNvSpPr>
            <a:spLocks noGrp="1"/>
          </p:cNvSpPr>
          <p:nvPr>
            <p:ph type="ftr" sz="quarter" idx="11"/>
          </p:nvPr>
        </p:nvSpPr>
        <p:spPr/>
        <p:txBody>
          <a:bodyPr/>
          <a:lstStyle/>
          <a:p>
            <a:pPr>
              <a:defRPr/>
            </a:pPr>
            <a:r>
              <a:rPr lang="en-US" dirty="0"/>
              <a:t>communication skills 2018</a:t>
            </a:r>
          </a:p>
        </p:txBody>
      </p:sp>
      <p:sp>
        <p:nvSpPr>
          <p:cNvPr id="5" name="Slide Number Placeholder 4">
            <a:extLst>
              <a:ext uri="{FF2B5EF4-FFF2-40B4-BE49-F238E27FC236}">
                <a16:creationId xmlns:a16="http://schemas.microsoft.com/office/drawing/2014/main" id="{E1A90834-7F83-415C-A711-BADB00C0391A}"/>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A6732D54-9AB0-49B1-9AF5-C59E8D7C04C6}" type="slidenum">
              <a:rPr lang="en-US" altLang="en-US">
                <a:solidFill>
                  <a:srgbClr val="898989"/>
                </a:solidFill>
              </a:rPr>
              <a:pPr/>
              <a:t>119</a:t>
            </a:fld>
            <a:endParaRPr lang="en-US" altLang="en-US">
              <a:solidFill>
                <a:srgbClr val="898989"/>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C7B1505C-5D2D-413E-B971-94C317249734}"/>
              </a:ext>
            </a:extLst>
          </p:cNvPr>
          <p:cNvSpPr>
            <a:spLocks noGrp="1"/>
          </p:cNvSpPr>
          <p:nvPr>
            <p:ph type="title"/>
          </p:nvPr>
        </p:nvSpPr>
        <p:spPr>
          <a:xfrm>
            <a:off x="457200" y="274638"/>
            <a:ext cx="8229600" cy="579437"/>
          </a:xfrm>
        </p:spPr>
        <p:txBody>
          <a:bodyPr/>
          <a:lstStyle/>
          <a:p>
            <a:pPr eaLnBrk="1" hangingPunct="1"/>
            <a:r>
              <a:rPr lang="en-US" altLang="en-US"/>
              <a:t>Cont’ </a:t>
            </a:r>
          </a:p>
        </p:txBody>
      </p:sp>
      <p:sp>
        <p:nvSpPr>
          <p:cNvPr id="15363" name="Content Placeholder 2">
            <a:extLst>
              <a:ext uri="{FF2B5EF4-FFF2-40B4-BE49-F238E27FC236}">
                <a16:creationId xmlns:a16="http://schemas.microsoft.com/office/drawing/2014/main" id="{4473C0D3-E81A-4EB7-8CA4-0C1EB85193E3}"/>
              </a:ext>
            </a:extLst>
          </p:cNvPr>
          <p:cNvSpPr>
            <a:spLocks noGrp="1"/>
          </p:cNvSpPr>
          <p:nvPr>
            <p:ph idx="1"/>
          </p:nvPr>
        </p:nvSpPr>
        <p:spPr>
          <a:xfrm>
            <a:off x="454025" y="685800"/>
            <a:ext cx="8458200" cy="6035675"/>
          </a:xfrm>
        </p:spPr>
        <p:txBody>
          <a:bodyPr/>
          <a:lstStyle/>
          <a:p>
            <a:pPr eaLnBrk="1" hangingPunct="1">
              <a:lnSpc>
                <a:spcPct val="150000"/>
              </a:lnSpc>
            </a:pPr>
            <a:r>
              <a:rPr lang="en-GB" altLang="en-US">
                <a:latin typeface="Times New Roman" panose="02020603050405020304" pitchFamily="18" charset="0"/>
                <a:cs typeface="Times New Roman" panose="02020603050405020304" pitchFamily="18" charset="0"/>
              </a:rPr>
              <a:t>This model is designed to develop the effective communication between sender and receiver. </a:t>
            </a:r>
          </a:p>
          <a:p>
            <a:pPr eaLnBrk="1" hangingPunct="1">
              <a:lnSpc>
                <a:spcPct val="150000"/>
              </a:lnSpc>
            </a:pPr>
            <a:r>
              <a:rPr lang="en-GB" altLang="en-US">
                <a:latin typeface="Times New Roman" panose="02020603050405020304" pitchFamily="18" charset="0"/>
                <a:cs typeface="Times New Roman" panose="02020603050405020304" pitchFamily="18" charset="0"/>
              </a:rPr>
              <a:t>Also they find factors  affecting the communication process called “Noise”. </a:t>
            </a:r>
          </a:p>
          <a:p>
            <a:pPr eaLnBrk="1" hangingPunct="1">
              <a:lnSpc>
                <a:spcPct val="150000"/>
              </a:lnSpc>
            </a:pPr>
            <a:r>
              <a:rPr lang="en-GB" altLang="en-US">
                <a:latin typeface="Times New Roman" panose="02020603050405020304" pitchFamily="18" charset="0"/>
                <a:cs typeface="Times New Roman" panose="02020603050405020304" pitchFamily="18" charset="0"/>
              </a:rPr>
              <a:t>At first the model was developed to improve the Technical communication.</a:t>
            </a:r>
          </a:p>
          <a:p>
            <a:pPr eaLnBrk="1" hangingPunct="1">
              <a:lnSpc>
                <a:spcPct val="150000"/>
              </a:lnSpc>
            </a:pPr>
            <a:r>
              <a:rPr lang="en-GB" altLang="en-US">
                <a:latin typeface="Times New Roman" panose="02020603050405020304" pitchFamily="18" charset="0"/>
                <a:cs typeface="Times New Roman" panose="02020603050405020304" pitchFamily="18" charset="0"/>
              </a:rPr>
              <a:t> Later it’s widely applied in the field of Communication.</a:t>
            </a:r>
            <a:endParaRPr lang="en-US" altLang="en-US">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E2BAC853-0FE8-4232-9BCD-D0CC51B1B360}"/>
              </a:ext>
            </a:extLst>
          </p:cNvPr>
          <p:cNvSpPr>
            <a:spLocks noGrp="1"/>
          </p:cNvSpPr>
          <p:nvPr>
            <p:ph type="ftr" sz="quarter" idx="11"/>
          </p:nvPr>
        </p:nvSpPr>
        <p:spPr/>
        <p:txBody>
          <a:bodyPr/>
          <a:lstStyle/>
          <a:p>
            <a:pPr>
              <a:defRPr/>
            </a:pPr>
            <a:r>
              <a:rPr lang="en-US"/>
              <a:t>communication skills 2018</a:t>
            </a:r>
          </a:p>
        </p:txBody>
      </p:sp>
      <p:sp>
        <p:nvSpPr>
          <p:cNvPr id="5" name="Slide Number Placeholder 4">
            <a:extLst>
              <a:ext uri="{FF2B5EF4-FFF2-40B4-BE49-F238E27FC236}">
                <a16:creationId xmlns:a16="http://schemas.microsoft.com/office/drawing/2014/main" id="{C742825A-7BDF-421B-BCCA-090C238E19D6}"/>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09A1EBC2-5CDE-4CCA-B509-3781374A4D99}" type="slidenum">
              <a:rPr lang="en-US" altLang="en-US">
                <a:solidFill>
                  <a:srgbClr val="898989"/>
                </a:solidFill>
              </a:rPr>
              <a:pPr/>
              <a:t>12</a:t>
            </a:fld>
            <a:endParaRPr lang="en-US" altLang="en-US">
              <a:solidFill>
                <a:srgbClr val="898989"/>
              </a:solidFill>
            </a:endParaRP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itle 1">
            <a:extLst>
              <a:ext uri="{FF2B5EF4-FFF2-40B4-BE49-F238E27FC236}">
                <a16:creationId xmlns:a16="http://schemas.microsoft.com/office/drawing/2014/main" id="{A3AD144A-9F2A-41AC-9F6D-6FB5412520CD}"/>
              </a:ext>
            </a:extLst>
          </p:cNvPr>
          <p:cNvSpPr>
            <a:spLocks noGrp="1"/>
          </p:cNvSpPr>
          <p:nvPr>
            <p:ph type="title"/>
          </p:nvPr>
        </p:nvSpPr>
        <p:spPr>
          <a:xfrm>
            <a:off x="457200" y="-838200"/>
            <a:ext cx="8229600" cy="304800"/>
          </a:xfrm>
        </p:spPr>
        <p:txBody>
          <a:bodyPr/>
          <a:lstStyle/>
          <a:p>
            <a:endParaRPr lang="en-US" altLang="en-US"/>
          </a:p>
        </p:txBody>
      </p:sp>
      <p:sp>
        <p:nvSpPr>
          <p:cNvPr id="3" name="Content Placeholder 2">
            <a:extLst>
              <a:ext uri="{FF2B5EF4-FFF2-40B4-BE49-F238E27FC236}">
                <a16:creationId xmlns:a16="http://schemas.microsoft.com/office/drawing/2014/main" id="{0A3DDF12-2A94-4427-BB07-0E78C22DC282}"/>
              </a:ext>
            </a:extLst>
          </p:cNvPr>
          <p:cNvSpPr>
            <a:spLocks noGrp="1"/>
          </p:cNvSpPr>
          <p:nvPr>
            <p:ph idx="1"/>
          </p:nvPr>
        </p:nvSpPr>
        <p:spPr>
          <a:xfrm>
            <a:off x="228600" y="381000"/>
            <a:ext cx="8763000" cy="6340475"/>
          </a:xfrm>
        </p:spPr>
        <p:txBody>
          <a:bodyPr/>
          <a:lstStyle/>
          <a:p>
            <a:pPr marL="0" indent="0">
              <a:buFont typeface="Arial" panose="020B0604020202020204" pitchFamily="34" charset="0"/>
              <a:buNone/>
              <a:defRPr/>
            </a:pPr>
            <a:r>
              <a:rPr lang="en-US" b="1" dirty="0">
                <a:latin typeface="Times New Roman" panose="02020603050405020304" pitchFamily="18" charset="0"/>
                <a:cs typeface="Times New Roman" panose="02020603050405020304" pitchFamily="18" charset="0"/>
              </a:rPr>
              <a:t>b)Written Communications</a:t>
            </a:r>
          </a:p>
          <a:p>
            <a:pPr>
              <a:lnSpc>
                <a:spcPct val="150000"/>
              </a:lnSpc>
              <a:buFont typeface="Wingdings" panose="05000000000000000000" pitchFamily="2" charset="2"/>
              <a:buChar char="ü"/>
              <a:defRPr/>
            </a:pPr>
            <a:r>
              <a:rPr lang="en-GB" dirty="0">
                <a:latin typeface="Times New Roman" panose="02020603050405020304" pitchFamily="18" charset="0"/>
                <a:cs typeface="Times New Roman" panose="02020603050405020304" pitchFamily="18" charset="0"/>
              </a:rPr>
              <a:t>In contrast to verbal communications, written business communications are </a:t>
            </a:r>
            <a:r>
              <a:rPr lang="en-GB" i="1" dirty="0">
                <a:latin typeface="Times New Roman" panose="02020603050405020304" pitchFamily="18" charset="0"/>
                <a:cs typeface="Times New Roman" panose="02020603050405020304" pitchFamily="18" charset="0"/>
              </a:rPr>
              <a:t>printed messages</a:t>
            </a:r>
            <a:r>
              <a:rPr lang="en-GB" dirty="0">
                <a:latin typeface="Times New Roman" panose="02020603050405020304" pitchFamily="18" charset="0"/>
                <a:cs typeface="Times New Roman" panose="02020603050405020304" pitchFamily="18" charset="0"/>
              </a:rPr>
              <a:t>. </a:t>
            </a:r>
          </a:p>
          <a:p>
            <a:pPr>
              <a:lnSpc>
                <a:spcPct val="150000"/>
              </a:lnSpc>
              <a:buFont typeface="Wingdings" panose="05000000000000000000" pitchFamily="2" charset="2"/>
              <a:buChar char="ü"/>
              <a:defRPr/>
            </a:pPr>
            <a:r>
              <a:rPr lang="en-GB" dirty="0">
                <a:latin typeface="Times New Roman" panose="02020603050405020304" pitchFamily="18" charset="0"/>
                <a:cs typeface="Times New Roman" panose="02020603050405020304" pitchFamily="18" charset="0"/>
              </a:rPr>
              <a:t>Examples of written communications include memos, proposals, e-mails, letters, training manuals, and operating policies. </a:t>
            </a:r>
          </a:p>
          <a:p>
            <a:pPr>
              <a:lnSpc>
                <a:spcPct val="150000"/>
              </a:lnSpc>
              <a:buFont typeface="Wingdings" panose="05000000000000000000" pitchFamily="2" charset="2"/>
              <a:buChar char="ü"/>
              <a:defRPr/>
            </a:pPr>
            <a:r>
              <a:rPr lang="en-GB" dirty="0">
                <a:latin typeface="Times New Roman" panose="02020603050405020304" pitchFamily="18" charset="0"/>
                <a:cs typeface="Times New Roman" panose="02020603050405020304" pitchFamily="18" charset="0"/>
              </a:rPr>
              <a:t>They may be printed on paper, handwritten, or appear on the screen. </a:t>
            </a:r>
            <a:endParaRPr lang="en-US"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81561190-F435-40A6-AAF2-5CA9DD6D4886}"/>
              </a:ext>
            </a:extLst>
          </p:cNvPr>
          <p:cNvSpPr>
            <a:spLocks noGrp="1"/>
          </p:cNvSpPr>
          <p:nvPr>
            <p:ph type="ftr" sz="quarter" idx="11"/>
          </p:nvPr>
        </p:nvSpPr>
        <p:spPr/>
        <p:txBody>
          <a:bodyPr/>
          <a:lstStyle/>
          <a:p>
            <a:pPr>
              <a:defRPr/>
            </a:pPr>
            <a:r>
              <a:rPr lang="en-US" dirty="0"/>
              <a:t>communication skills 2018</a:t>
            </a:r>
          </a:p>
        </p:txBody>
      </p:sp>
      <p:sp>
        <p:nvSpPr>
          <p:cNvPr id="5" name="Slide Number Placeholder 4">
            <a:extLst>
              <a:ext uri="{FF2B5EF4-FFF2-40B4-BE49-F238E27FC236}">
                <a16:creationId xmlns:a16="http://schemas.microsoft.com/office/drawing/2014/main" id="{03C5AF32-8337-4EB7-AF60-5EB6EC840FB6}"/>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55E2CF8A-4ACF-4613-A25C-17F2019652A9}" type="slidenum">
              <a:rPr lang="en-US" altLang="en-US">
                <a:solidFill>
                  <a:srgbClr val="898989"/>
                </a:solidFill>
              </a:rPr>
              <a:pPr/>
              <a:t>120</a:t>
            </a:fld>
            <a:endParaRPr lang="en-US" altLang="en-US">
              <a:solidFill>
                <a:srgbClr val="898989"/>
              </a:solidFill>
            </a:endParaRP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itle 1">
            <a:extLst>
              <a:ext uri="{FF2B5EF4-FFF2-40B4-BE49-F238E27FC236}">
                <a16:creationId xmlns:a16="http://schemas.microsoft.com/office/drawing/2014/main" id="{5D988CB2-E2D3-450F-A100-C2D8FCBF32C2}"/>
              </a:ext>
            </a:extLst>
          </p:cNvPr>
          <p:cNvSpPr>
            <a:spLocks noGrp="1"/>
          </p:cNvSpPr>
          <p:nvPr>
            <p:ph type="title"/>
          </p:nvPr>
        </p:nvSpPr>
        <p:spPr>
          <a:xfrm flipV="1">
            <a:off x="457200" y="-838200"/>
            <a:ext cx="8229600" cy="76200"/>
          </a:xfrm>
        </p:spPr>
        <p:txBody>
          <a:bodyPr/>
          <a:lstStyle/>
          <a:p>
            <a:endParaRPr lang="en-US" altLang="en-US"/>
          </a:p>
        </p:txBody>
      </p:sp>
      <p:sp>
        <p:nvSpPr>
          <p:cNvPr id="128003" name="Content Placeholder 2">
            <a:extLst>
              <a:ext uri="{FF2B5EF4-FFF2-40B4-BE49-F238E27FC236}">
                <a16:creationId xmlns:a16="http://schemas.microsoft.com/office/drawing/2014/main" id="{5ACE497A-E0C9-444D-95D0-140EB47A0573}"/>
              </a:ext>
            </a:extLst>
          </p:cNvPr>
          <p:cNvSpPr>
            <a:spLocks noGrp="1"/>
          </p:cNvSpPr>
          <p:nvPr>
            <p:ph idx="1"/>
          </p:nvPr>
        </p:nvSpPr>
        <p:spPr>
          <a:xfrm>
            <a:off x="457200" y="381000"/>
            <a:ext cx="8229600" cy="5745163"/>
          </a:xfrm>
        </p:spPr>
        <p:txBody>
          <a:bodyPr/>
          <a:lstStyle/>
          <a:p>
            <a:pPr>
              <a:lnSpc>
                <a:spcPct val="150000"/>
              </a:lnSpc>
              <a:buFont typeface="Wingdings" panose="05000000000000000000" pitchFamily="2" charset="2"/>
              <a:buChar char="ü"/>
            </a:pPr>
            <a:r>
              <a:rPr lang="en-GB" altLang="en-US">
                <a:latin typeface="Times New Roman" panose="02020603050405020304" pitchFamily="18" charset="0"/>
                <a:cs typeface="Times New Roman" panose="02020603050405020304" pitchFamily="18" charset="0"/>
              </a:rPr>
              <a:t>Written communication, by contrast, can be constructed over a longer period of time. </a:t>
            </a:r>
          </a:p>
          <a:p>
            <a:pPr>
              <a:lnSpc>
                <a:spcPct val="150000"/>
              </a:lnSpc>
              <a:buFont typeface="Wingdings" panose="05000000000000000000" pitchFamily="2" charset="2"/>
              <a:buChar char="ü"/>
            </a:pPr>
            <a:r>
              <a:rPr lang="en-GB" altLang="en-US">
                <a:latin typeface="Times New Roman" panose="02020603050405020304" pitchFamily="18" charset="0"/>
                <a:cs typeface="Times New Roman" panose="02020603050405020304" pitchFamily="18" charset="0"/>
              </a:rPr>
              <a:t>Written communication is often asynchronous (occurring at different times).</a:t>
            </a:r>
          </a:p>
          <a:p>
            <a:pPr>
              <a:lnSpc>
                <a:spcPct val="150000"/>
              </a:lnSpc>
            </a:pPr>
            <a:r>
              <a:rPr lang="en-GB" altLang="en-US">
                <a:latin typeface="Times New Roman" panose="02020603050405020304" pitchFamily="18" charset="0"/>
                <a:cs typeface="Times New Roman" panose="02020603050405020304" pitchFamily="18" charset="0"/>
              </a:rPr>
              <a:t> That is, the Sender can write a Message that the Receiver can read at any time, unlike a conversation that is carried on in real time. </a:t>
            </a:r>
            <a:endParaRPr lang="en-US" altLang="en-US">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A2B42C88-AAB4-447D-89F2-4980735A04E7}"/>
              </a:ext>
            </a:extLst>
          </p:cNvPr>
          <p:cNvSpPr>
            <a:spLocks noGrp="1"/>
          </p:cNvSpPr>
          <p:nvPr>
            <p:ph type="ftr" sz="quarter" idx="11"/>
          </p:nvPr>
        </p:nvSpPr>
        <p:spPr/>
        <p:txBody>
          <a:bodyPr/>
          <a:lstStyle/>
          <a:p>
            <a:pPr>
              <a:defRPr/>
            </a:pPr>
            <a:r>
              <a:rPr lang="en-US"/>
              <a:t>communication skills 2015</a:t>
            </a:r>
          </a:p>
        </p:txBody>
      </p:sp>
      <p:sp>
        <p:nvSpPr>
          <p:cNvPr id="5" name="Slide Number Placeholder 4">
            <a:extLst>
              <a:ext uri="{FF2B5EF4-FFF2-40B4-BE49-F238E27FC236}">
                <a16:creationId xmlns:a16="http://schemas.microsoft.com/office/drawing/2014/main" id="{F83AC7E3-7BF7-44DF-B928-538EFEABDCD3}"/>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02248C2E-2114-4809-BD86-66CFFE1F234C}" type="slidenum">
              <a:rPr lang="en-US" altLang="en-US">
                <a:solidFill>
                  <a:srgbClr val="898989"/>
                </a:solidFill>
              </a:rPr>
              <a:pPr/>
              <a:t>121</a:t>
            </a:fld>
            <a:endParaRPr lang="en-US" altLang="en-US">
              <a:solidFill>
                <a:srgbClr val="898989"/>
              </a:solidFill>
            </a:endParaRP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itle 1">
            <a:extLst>
              <a:ext uri="{FF2B5EF4-FFF2-40B4-BE49-F238E27FC236}">
                <a16:creationId xmlns:a16="http://schemas.microsoft.com/office/drawing/2014/main" id="{4B4BD3CA-728C-4608-BAFB-AFAAAEA548F7}"/>
              </a:ext>
            </a:extLst>
          </p:cNvPr>
          <p:cNvSpPr>
            <a:spLocks noGrp="1"/>
          </p:cNvSpPr>
          <p:nvPr>
            <p:ph type="title"/>
          </p:nvPr>
        </p:nvSpPr>
        <p:spPr>
          <a:xfrm>
            <a:off x="457200" y="-274638"/>
            <a:ext cx="8229600" cy="46038"/>
          </a:xfrm>
        </p:spPr>
        <p:txBody>
          <a:bodyPr/>
          <a:lstStyle/>
          <a:p>
            <a:endParaRPr lang="en-US" altLang="en-US"/>
          </a:p>
        </p:txBody>
      </p:sp>
      <p:sp>
        <p:nvSpPr>
          <p:cNvPr id="129027" name="Content Placeholder 2">
            <a:extLst>
              <a:ext uri="{FF2B5EF4-FFF2-40B4-BE49-F238E27FC236}">
                <a16:creationId xmlns:a16="http://schemas.microsoft.com/office/drawing/2014/main" id="{F0A9B0F1-6CAA-4011-8BBE-7C0BCC45CFF3}"/>
              </a:ext>
            </a:extLst>
          </p:cNvPr>
          <p:cNvSpPr>
            <a:spLocks noGrp="1"/>
          </p:cNvSpPr>
          <p:nvPr>
            <p:ph idx="1"/>
          </p:nvPr>
        </p:nvSpPr>
        <p:spPr>
          <a:xfrm>
            <a:off x="228600" y="304800"/>
            <a:ext cx="8763000" cy="5821363"/>
          </a:xfrm>
        </p:spPr>
        <p:txBody>
          <a:bodyPr/>
          <a:lstStyle/>
          <a:p>
            <a:pPr>
              <a:lnSpc>
                <a:spcPct val="150000"/>
              </a:lnSpc>
              <a:buFont typeface="Wingdings" panose="05000000000000000000" pitchFamily="2" charset="2"/>
              <a:buChar char="ü"/>
            </a:pPr>
            <a:r>
              <a:rPr lang="en-GB" altLang="en-US">
                <a:latin typeface="Times New Roman" panose="02020603050405020304" pitchFamily="18" charset="0"/>
                <a:cs typeface="Times New Roman" panose="02020603050405020304" pitchFamily="18" charset="0"/>
              </a:rPr>
              <a:t>A written communication can also be read by many people (such as all employees in a department or all customers). </a:t>
            </a:r>
          </a:p>
          <a:p>
            <a:pPr>
              <a:lnSpc>
                <a:spcPct val="150000"/>
              </a:lnSpc>
              <a:buFont typeface="Wingdings" panose="05000000000000000000" pitchFamily="2" charset="2"/>
              <a:buChar char="ü"/>
            </a:pPr>
            <a:r>
              <a:rPr lang="en-GB" altLang="en-US">
                <a:latin typeface="Times New Roman" panose="02020603050405020304" pitchFamily="18" charset="0"/>
                <a:cs typeface="Times New Roman" panose="02020603050405020304" pitchFamily="18" charset="0"/>
              </a:rPr>
              <a:t>It’s a “one-to-many” communication, as opposed to a one-to-one verbal conversation. </a:t>
            </a:r>
          </a:p>
          <a:p>
            <a:pPr>
              <a:lnSpc>
                <a:spcPct val="150000"/>
              </a:lnSpc>
              <a:buFont typeface="Wingdings" panose="05000000000000000000" pitchFamily="2" charset="2"/>
              <a:buChar char="ü"/>
            </a:pPr>
            <a:r>
              <a:rPr lang="en-GB" altLang="en-US">
                <a:latin typeface="Times New Roman" panose="02020603050405020304" pitchFamily="18" charset="0"/>
                <a:cs typeface="Times New Roman" panose="02020603050405020304" pitchFamily="18" charset="0"/>
              </a:rPr>
              <a:t>There are exceptions, of course: a voicemail is an oral Message that is asynchronous. </a:t>
            </a:r>
          </a:p>
        </p:txBody>
      </p:sp>
      <p:sp>
        <p:nvSpPr>
          <p:cNvPr id="4" name="Footer Placeholder 3">
            <a:extLst>
              <a:ext uri="{FF2B5EF4-FFF2-40B4-BE49-F238E27FC236}">
                <a16:creationId xmlns:a16="http://schemas.microsoft.com/office/drawing/2014/main" id="{48ECDCA6-F72E-4912-9980-8B9D4B7C4D20}"/>
              </a:ext>
            </a:extLst>
          </p:cNvPr>
          <p:cNvSpPr>
            <a:spLocks noGrp="1"/>
          </p:cNvSpPr>
          <p:nvPr>
            <p:ph type="ftr" sz="quarter" idx="11"/>
          </p:nvPr>
        </p:nvSpPr>
        <p:spPr/>
        <p:txBody>
          <a:bodyPr/>
          <a:lstStyle/>
          <a:p>
            <a:pPr>
              <a:defRPr/>
            </a:pPr>
            <a:r>
              <a:rPr lang="en-US"/>
              <a:t>communication skills 2015</a:t>
            </a:r>
          </a:p>
        </p:txBody>
      </p:sp>
      <p:sp>
        <p:nvSpPr>
          <p:cNvPr id="5" name="Slide Number Placeholder 4">
            <a:extLst>
              <a:ext uri="{FF2B5EF4-FFF2-40B4-BE49-F238E27FC236}">
                <a16:creationId xmlns:a16="http://schemas.microsoft.com/office/drawing/2014/main" id="{3C4B9169-7297-476B-9C8C-AE7CB7DB0278}"/>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F0B98907-1B5B-43BD-B92E-F7E4C2DBAB32}" type="slidenum">
              <a:rPr lang="en-US" altLang="en-US">
                <a:solidFill>
                  <a:srgbClr val="898989"/>
                </a:solidFill>
              </a:rPr>
              <a:pPr/>
              <a:t>122</a:t>
            </a:fld>
            <a:endParaRPr lang="en-US" altLang="en-US">
              <a:solidFill>
                <a:srgbClr val="898989"/>
              </a:solidFill>
            </a:endParaRP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a:extLst>
              <a:ext uri="{FF2B5EF4-FFF2-40B4-BE49-F238E27FC236}">
                <a16:creationId xmlns:a16="http://schemas.microsoft.com/office/drawing/2014/main" id="{395084CE-D084-467E-8237-9F0143607C78}"/>
              </a:ext>
            </a:extLst>
          </p:cNvPr>
          <p:cNvSpPr>
            <a:spLocks noGrp="1"/>
          </p:cNvSpPr>
          <p:nvPr>
            <p:ph type="title"/>
          </p:nvPr>
        </p:nvSpPr>
        <p:spPr>
          <a:xfrm flipV="1">
            <a:off x="685800" y="-914400"/>
            <a:ext cx="8229600" cy="655637"/>
          </a:xfrm>
        </p:spPr>
        <p:txBody>
          <a:bodyPr/>
          <a:lstStyle/>
          <a:p>
            <a:endParaRPr lang="en-US" altLang="en-US"/>
          </a:p>
        </p:txBody>
      </p:sp>
      <p:sp>
        <p:nvSpPr>
          <p:cNvPr id="3" name="Content Placeholder 2">
            <a:extLst>
              <a:ext uri="{FF2B5EF4-FFF2-40B4-BE49-F238E27FC236}">
                <a16:creationId xmlns:a16="http://schemas.microsoft.com/office/drawing/2014/main" id="{025DCA66-A440-4BE2-B01D-4BA93395EA83}"/>
              </a:ext>
            </a:extLst>
          </p:cNvPr>
          <p:cNvSpPr>
            <a:spLocks noGrp="1"/>
          </p:cNvSpPr>
          <p:nvPr>
            <p:ph idx="1"/>
          </p:nvPr>
        </p:nvSpPr>
        <p:spPr>
          <a:xfrm>
            <a:off x="228600" y="228600"/>
            <a:ext cx="8686800" cy="6400800"/>
          </a:xfrm>
        </p:spPr>
        <p:txBody>
          <a:bodyPr/>
          <a:lstStyle/>
          <a:p>
            <a:pPr marL="0" indent="0">
              <a:lnSpc>
                <a:spcPct val="150000"/>
              </a:lnSpc>
              <a:buFont typeface="Arial" panose="020B0604020202020204" pitchFamily="34" charset="0"/>
              <a:buNone/>
              <a:defRPr/>
            </a:pPr>
            <a:r>
              <a:rPr lang="en-US" b="1" dirty="0">
                <a:latin typeface="Times New Roman" panose="02020603050405020304" pitchFamily="18" charset="0"/>
                <a:cs typeface="Times New Roman" panose="02020603050405020304" pitchFamily="18" charset="0"/>
              </a:rPr>
              <a:t>C) Non-verbal communication </a:t>
            </a:r>
          </a:p>
          <a:p>
            <a:pPr>
              <a:lnSpc>
                <a:spcPct val="150000"/>
              </a:lnSpc>
              <a:buFont typeface="Wingdings" panose="05000000000000000000" pitchFamily="2" charset="2"/>
              <a:buChar char="ü"/>
              <a:defRPr/>
            </a:pPr>
            <a:r>
              <a:rPr lang="en-GB" dirty="0">
                <a:latin typeface="Times New Roman" panose="02020603050405020304" pitchFamily="18" charset="0"/>
                <a:cs typeface="Times New Roman" panose="02020603050405020304" pitchFamily="18" charset="0"/>
              </a:rPr>
              <a:t>What you say is a vital part of any communication. </a:t>
            </a:r>
          </a:p>
          <a:p>
            <a:pPr>
              <a:lnSpc>
                <a:spcPct val="150000"/>
              </a:lnSpc>
              <a:buFont typeface="Wingdings" panose="05000000000000000000" pitchFamily="2" charset="2"/>
              <a:buChar char="ü"/>
              <a:defRPr/>
            </a:pPr>
            <a:r>
              <a:rPr lang="en-GB" dirty="0">
                <a:latin typeface="Times New Roman" panose="02020603050405020304" pitchFamily="18" charset="0"/>
                <a:cs typeface="Times New Roman" panose="02020603050405020304" pitchFamily="18" charset="0"/>
              </a:rPr>
              <a:t>But what you </a:t>
            </a:r>
            <a:r>
              <a:rPr lang="en-GB" i="1" dirty="0">
                <a:latin typeface="Times New Roman" panose="02020603050405020304" pitchFamily="18" charset="0"/>
                <a:cs typeface="Times New Roman" panose="02020603050405020304" pitchFamily="18" charset="0"/>
              </a:rPr>
              <a:t>don’t say</a:t>
            </a:r>
            <a:r>
              <a:rPr lang="en-GB" dirty="0">
                <a:latin typeface="Times New Roman" panose="02020603050405020304" pitchFamily="18" charset="0"/>
                <a:cs typeface="Times New Roman" panose="02020603050405020304" pitchFamily="18" charset="0"/>
              </a:rPr>
              <a:t> can be even more important</a:t>
            </a:r>
          </a:p>
          <a:p>
            <a:pPr>
              <a:lnSpc>
                <a:spcPct val="150000"/>
              </a:lnSpc>
              <a:buFont typeface="Wingdings" panose="05000000000000000000" pitchFamily="2" charset="2"/>
              <a:buChar char="ü"/>
              <a:defRPr/>
            </a:pPr>
            <a:r>
              <a:rPr lang="en-GB" dirty="0">
                <a:latin typeface="Times New Roman" panose="02020603050405020304" pitchFamily="18" charset="0"/>
                <a:cs typeface="Times New Roman" panose="02020603050405020304" pitchFamily="18" charset="0"/>
              </a:rPr>
              <a:t>Research also shows that 55% of in-person communication comes from nonverbal cues like facial expressions, body stance, and tone of voice</a:t>
            </a:r>
            <a:endParaRPr lang="en-US" b="1"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6AA9B6F6-A7EB-49D1-9A3C-65C7710A81A6}"/>
              </a:ext>
            </a:extLst>
          </p:cNvPr>
          <p:cNvSpPr>
            <a:spLocks noGrp="1"/>
          </p:cNvSpPr>
          <p:nvPr>
            <p:ph type="ftr" sz="quarter" idx="11"/>
          </p:nvPr>
        </p:nvSpPr>
        <p:spPr/>
        <p:txBody>
          <a:bodyPr/>
          <a:lstStyle/>
          <a:p>
            <a:pPr>
              <a:defRPr/>
            </a:pPr>
            <a:r>
              <a:rPr lang="en-US" dirty="0"/>
              <a:t>communication skills 2018</a:t>
            </a:r>
          </a:p>
        </p:txBody>
      </p:sp>
      <p:sp>
        <p:nvSpPr>
          <p:cNvPr id="5" name="Slide Number Placeholder 4">
            <a:extLst>
              <a:ext uri="{FF2B5EF4-FFF2-40B4-BE49-F238E27FC236}">
                <a16:creationId xmlns:a16="http://schemas.microsoft.com/office/drawing/2014/main" id="{0B363E65-3D15-440F-83D9-1C8061CBEEC9}"/>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6AF361D-87DC-4EB7-A612-4719B26E432E}" type="slidenum">
              <a:rPr lang="en-US" altLang="en-US">
                <a:solidFill>
                  <a:srgbClr val="898989"/>
                </a:solidFill>
              </a:rPr>
              <a:pPr/>
              <a:t>123</a:t>
            </a:fld>
            <a:endParaRPr lang="en-US" altLang="en-US">
              <a:solidFill>
                <a:srgbClr val="898989"/>
              </a:solidFill>
            </a:endParaRP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itle 1">
            <a:extLst>
              <a:ext uri="{FF2B5EF4-FFF2-40B4-BE49-F238E27FC236}">
                <a16:creationId xmlns:a16="http://schemas.microsoft.com/office/drawing/2014/main" id="{8CA6A1C5-A927-4B73-B733-E46FB9D5B799}"/>
              </a:ext>
            </a:extLst>
          </p:cNvPr>
          <p:cNvSpPr>
            <a:spLocks noGrp="1"/>
          </p:cNvSpPr>
          <p:nvPr>
            <p:ph type="title"/>
          </p:nvPr>
        </p:nvSpPr>
        <p:spPr>
          <a:xfrm>
            <a:off x="457200" y="-838200"/>
            <a:ext cx="8229600" cy="304800"/>
          </a:xfrm>
        </p:spPr>
        <p:txBody>
          <a:bodyPr/>
          <a:lstStyle/>
          <a:p>
            <a:endParaRPr lang="en-US" altLang="en-US"/>
          </a:p>
        </p:txBody>
      </p:sp>
      <p:sp>
        <p:nvSpPr>
          <p:cNvPr id="131075" name="Content Placeholder 2">
            <a:extLst>
              <a:ext uri="{FF2B5EF4-FFF2-40B4-BE49-F238E27FC236}">
                <a16:creationId xmlns:a16="http://schemas.microsoft.com/office/drawing/2014/main" id="{51E1590B-0F5A-4A13-88E7-72924D352C20}"/>
              </a:ext>
            </a:extLst>
          </p:cNvPr>
          <p:cNvSpPr>
            <a:spLocks noGrp="1"/>
          </p:cNvSpPr>
          <p:nvPr>
            <p:ph idx="1"/>
          </p:nvPr>
        </p:nvSpPr>
        <p:spPr>
          <a:xfrm>
            <a:off x="457200" y="457200"/>
            <a:ext cx="8686800" cy="5668963"/>
          </a:xfrm>
        </p:spPr>
        <p:txBody>
          <a:bodyPr/>
          <a:lstStyle/>
          <a:p>
            <a:pPr>
              <a:lnSpc>
                <a:spcPct val="150000"/>
              </a:lnSpc>
            </a:pPr>
            <a:r>
              <a:rPr lang="en-GB" altLang="en-US">
                <a:latin typeface="Times New Roman" panose="02020603050405020304" pitchFamily="18" charset="0"/>
                <a:cs typeface="Times New Roman" panose="02020603050405020304" pitchFamily="18" charset="0"/>
              </a:rPr>
              <a:t>According to one study, only 7% of a Receiver’s comprehension of a Message is based on the Sender’s actual words; 38% is based on paralanguage (the tone, pace, and volume of speech), and 55% is based on </a:t>
            </a:r>
            <a:r>
              <a:rPr lang="en-GB" altLang="en-US" i="1">
                <a:latin typeface="Times New Roman" panose="02020603050405020304" pitchFamily="18" charset="0"/>
                <a:cs typeface="Times New Roman" panose="02020603050405020304" pitchFamily="18" charset="0"/>
              </a:rPr>
              <a:t>nonverbal cues</a:t>
            </a:r>
            <a:r>
              <a:rPr lang="en-GB" altLang="en-US">
                <a:latin typeface="Times New Roman" panose="02020603050405020304" pitchFamily="18" charset="0"/>
                <a:cs typeface="Times New Roman" panose="02020603050405020304" pitchFamily="18" charset="0"/>
              </a:rPr>
              <a:t> (body language) (Mehrabian, 1981).</a:t>
            </a:r>
            <a:endParaRPr lang="en-US" altLang="en-US">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68B28DF6-766F-4DC2-9544-DC8D7B22826C}"/>
              </a:ext>
            </a:extLst>
          </p:cNvPr>
          <p:cNvSpPr>
            <a:spLocks noGrp="1"/>
          </p:cNvSpPr>
          <p:nvPr>
            <p:ph type="ftr" sz="quarter" idx="11"/>
          </p:nvPr>
        </p:nvSpPr>
        <p:spPr/>
        <p:txBody>
          <a:bodyPr/>
          <a:lstStyle/>
          <a:p>
            <a:pPr>
              <a:defRPr/>
            </a:pPr>
            <a:r>
              <a:rPr lang="en-US" dirty="0"/>
              <a:t>communication skills 2018</a:t>
            </a:r>
          </a:p>
        </p:txBody>
      </p:sp>
      <p:sp>
        <p:nvSpPr>
          <p:cNvPr id="5" name="Slide Number Placeholder 4">
            <a:extLst>
              <a:ext uri="{FF2B5EF4-FFF2-40B4-BE49-F238E27FC236}">
                <a16:creationId xmlns:a16="http://schemas.microsoft.com/office/drawing/2014/main" id="{20F2618E-FBA0-4236-A175-C2E358DE7833}"/>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4F470C88-39AF-459C-9C9F-6809FA1E2B89}" type="slidenum">
              <a:rPr lang="en-US" altLang="en-US">
                <a:solidFill>
                  <a:srgbClr val="898989"/>
                </a:solidFill>
              </a:rPr>
              <a:pPr/>
              <a:t>124</a:t>
            </a:fld>
            <a:endParaRPr lang="en-US" altLang="en-US">
              <a:solidFill>
                <a:srgbClr val="898989"/>
              </a:solidFill>
            </a:endParaRP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itle 1">
            <a:extLst>
              <a:ext uri="{FF2B5EF4-FFF2-40B4-BE49-F238E27FC236}">
                <a16:creationId xmlns:a16="http://schemas.microsoft.com/office/drawing/2014/main" id="{A88A7289-5286-47A6-B4A2-7E774391637B}"/>
              </a:ext>
            </a:extLst>
          </p:cNvPr>
          <p:cNvSpPr>
            <a:spLocks noGrp="1"/>
          </p:cNvSpPr>
          <p:nvPr>
            <p:ph type="title"/>
          </p:nvPr>
        </p:nvSpPr>
        <p:spPr>
          <a:xfrm>
            <a:off x="457200" y="-838200"/>
            <a:ext cx="8229600" cy="609600"/>
          </a:xfrm>
        </p:spPr>
        <p:txBody>
          <a:bodyPr/>
          <a:lstStyle/>
          <a:p>
            <a:endParaRPr lang="en-US" altLang="en-US"/>
          </a:p>
        </p:txBody>
      </p:sp>
      <p:sp>
        <p:nvSpPr>
          <p:cNvPr id="132099" name="Content Placeholder 2">
            <a:extLst>
              <a:ext uri="{FF2B5EF4-FFF2-40B4-BE49-F238E27FC236}">
                <a16:creationId xmlns:a16="http://schemas.microsoft.com/office/drawing/2014/main" id="{B14C688D-B48C-4701-BF4A-5C9CF454A3BD}"/>
              </a:ext>
            </a:extLst>
          </p:cNvPr>
          <p:cNvSpPr>
            <a:spLocks noGrp="1"/>
          </p:cNvSpPr>
          <p:nvPr>
            <p:ph idx="1"/>
          </p:nvPr>
        </p:nvSpPr>
        <p:spPr>
          <a:xfrm>
            <a:off x="228600" y="304800"/>
            <a:ext cx="8686800" cy="6416675"/>
          </a:xfrm>
        </p:spPr>
        <p:txBody>
          <a:bodyPr/>
          <a:lstStyle/>
          <a:p>
            <a:pPr>
              <a:lnSpc>
                <a:spcPct val="150000"/>
              </a:lnSpc>
            </a:pPr>
            <a:r>
              <a:rPr lang="en-GB" altLang="en-US">
                <a:latin typeface="Times New Roman" panose="02020603050405020304" pitchFamily="18" charset="0"/>
                <a:cs typeface="Times New Roman" panose="02020603050405020304" pitchFamily="18" charset="0"/>
              </a:rPr>
              <a:t>Research shows that nonverbal cues can also affect whether you get a job offer. </a:t>
            </a:r>
          </a:p>
          <a:p>
            <a:pPr>
              <a:lnSpc>
                <a:spcPct val="150000"/>
              </a:lnSpc>
            </a:pPr>
            <a:r>
              <a:rPr lang="en-GB" altLang="en-US">
                <a:latin typeface="Times New Roman" panose="02020603050405020304" pitchFamily="18" charset="0"/>
                <a:cs typeface="Times New Roman" panose="02020603050405020304" pitchFamily="18" charset="0"/>
              </a:rPr>
              <a:t>Judges examining videotapes of actual applicants were able to assess the social skills of job candidates with the sound turned off. </a:t>
            </a:r>
          </a:p>
          <a:p>
            <a:pPr>
              <a:lnSpc>
                <a:spcPct val="150000"/>
              </a:lnSpc>
            </a:pPr>
            <a:r>
              <a:rPr lang="en-GB" altLang="en-US">
                <a:latin typeface="Times New Roman" panose="02020603050405020304" pitchFamily="18" charset="0"/>
                <a:cs typeface="Times New Roman" panose="02020603050405020304" pitchFamily="18" charset="0"/>
              </a:rPr>
              <a:t>They watched the rate of gesturing, time spent talking, &amp;formality of dress to determine which candidates would be the most successful</a:t>
            </a:r>
            <a:endParaRPr lang="en-US" altLang="en-US">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3AA1326E-96BB-40B1-B09E-EAF06E01E0E8}"/>
              </a:ext>
            </a:extLst>
          </p:cNvPr>
          <p:cNvSpPr>
            <a:spLocks noGrp="1"/>
          </p:cNvSpPr>
          <p:nvPr>
            <p:ph type="ftr" sz="quarter" idx="11"/>
          </p:nvPr>
        </p:nvSpPr>
        <p:spPr/>
        <p:txBody>
          <a:bodyPr/>
          <a:lstStyle/>
          <a:p>
            <a:pPr>
              <a:defRPr/>
            </a:pPr>
            <a:r>
              <a:rPr lang="en-US" dirty="0"/>
              <a:t>communication skills 2018</a:t>
            </a:r>
          </a:p>
        </p:txBody>
      </p:sp>
      <p:sp>
        <p:nvSpPr>
          <p:cNvPr id="5" name="Slide Number Placeholder 4">
            <a:extLst>
              <a:ext uri="{FF2B5EF4-FFF2-40B4-BE49-F238E27FC236}">
                <a16:creationId xmlns:a16="http://schemas.microsoft.com/office/drawing/2014/main" id="{8511F5DC-8F4A-4867-9931-170BD8D0631F}"/>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A5466D26-B8A6-464A-983E-83E00D1A434B}" type="slidenum">
              <a:rPr lang="en-US" altLang="en-US">
                <a:solidFill>
                  <a:srgbClr val="898989"/>
                </a:solidFill>
              </a:rPr>
              <a:pPr/>
              <a:t>125</a:t>
            </a:fld>
            <a:endParaRPr lang="en-US" altLang="en-US">
              <a:solidFill>
                <a:srgbClr val="898989"/>
              </a:solidFill>
            </a:endParaRP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itle 1">
            <a:extLst>
              <a:ext uri="{FF2B5EF4-FFF2-40B4-BE49-F238E27FC236}">
                <a16:creationId xmlns:a16="http://schemas.microsoft.com/office/drawing/2014/main" id="{8921FDBD-0683-40E4-B138-FCE936E007B0}"/>
              </a:ext>
            </a:extLst>
          </p:cNvPr>
          <p:cNvSpPr>
            <a:spLocks noGrp="1"/>
          </p:cNvSpPr>
          <p:nvPr>
            <p:ph type="title"/>
          </p:nvPr>
        </p:nvSpPr>
        <p:spPr>
          <a:xfrm flipV="1">
            <a:off x="457200" y="-609600"/>
            <a:ext cx="8229600" cy="457200"/>
          </a:xfrm>
        </p:spPr>
        <p:txBody>
          <a:bodyPr/>
          <a:lstStyle/>
          <a:p>
            <a:endParaRPr lang="en-US" altLang="en-US"/>
          </a:p>
        </p:txBody>
      </p:sp>
      <p:sp>
        <p:nvSpPr>
          <p:cNvPr id="133123" name="Content Placeholder 2">
            <a:extLst>
              <a:ext uri="{FF2B5EF4-FFF2-40B4-BE49-F238E27FC236}">
                <a16:creationId xmlns:a16="http://schemas.microsoft.com/office/drawing/2014/main" id="{238F0C4B-3973-47D9-8F49-C0BEFB5D7C0C}"/>
              </a:ext>
            </a:extLst>
          </p:cNvPr>
          <p:cNvSpPr>
            <a:spLocks noGrp="1"/>
          </p:cNvSpPr>
          <p:nvPr>
            <p:ph idx="1"/>
          </p:nvPr>
        </p:nvSpPr>
        <p:spPr>
          <a:xfrm>
            <a:off x="228600" y="304800"/>
            <a:ext cx="8763000" cy="6051550"/>
          </a:xfrm>
        </p:spPr>
        <p:txBody>
          <a:bodyPr/>
          <a:lstStyle/>
          <a:p>
            <a:pPr>
              <a:lnSpc>
                <a:spcPct val="150000"/>
              </a:lnSpc>
              <a:buFont typeface="Wingdings" panose="05000000000000000000" pitchFamily="2" charset="2"/>
              <a:buChar char="ü"/>
            </a:pPr>
            <a:r>
              <a:rPr lang="en-GB" altLang="en-US">
                <a:latin typeface="Times New Roman" panose="02020603050405020304" pitchFamily="18" charset="0"/>
                <a:cs typeface="Times New Roman" panose="02020603050405020304" pitchFamily="18" charset="0"/>
              </a:rPr>
              <a:t>For this reason, it is important to consider how we appear in business as well as what we say.</a:t>
            </a:r>
          </a:p>
          <a:p>
            <a:pPr>
              <a:lnSpc>
                <a:spcPct val="150000"/>
              </a:lnSpc>
              <a:buFont typeface="Wingdings" panose="05000000000000000000" pitchFamily="2" charset="2"/>
              <a:buChar char="ü"/>
            </a:pPr>
            <a:r>
              <a:rPr lang="en-GB" altLang="en-US">
                <a:latin typeface="Times New Roman" panose="02020603050405020304" pitchFamily="18" charset="0"/>
                <a:cs typeface="Times New Roman" panose="02020603050405020304" pitchFamily="18" charset="0"/>
              </a:rPr>
              <a:t>The muscles of our faces convey our emotions. </a:t>
            </a:r>
          </a:p>
          <a:p>
            <a:pPr>
              <a:lnSpc>
                <a:spcPct val="150000"/>
              </a:lnSpc>
              <a:buFont typeface="Wingdings" panose="05000000000000000000" pitchFamily="2" charset="2"/>
              <a:buChar char="ü"/>
            </a:pPr>
            <a:r>
              <a:rPr lang="en-GB" altLang="en-US">
                <a:latin typeface="Times New Roman" panose="02020603050405020304" pitchFamily="18" charset="0"/>
                <a:cs typeface="Times New Roman" panose="02020603050405020304" pitchFamily="18" charset="0"/>
              </a:rPr>
              <a:t>We can send a silent message without saying a word. </a:t>
            </a:r>
          </a:p>
          <a:p>
            <a:pPr>
              <a:lnSpc>
                <a:spcPct val="150000"/>
              </a:lnSpc>
              <a:buFont typeface="Wingdings" panose="05000000000000000000" pitchFamily="2" charset="2"/>
              <a:buChar char="ü"/>
            </a:pPr>
            <a:r>
              <a:rPr lang="en-GB" altLang="en-US">
                <a:latin typeface="Times New Roman" panose="02020603050405020304" pitchFamily="18" charset="0"/>
                <a:cs typeface="Times New Roman" panose="02020603050405020304" pitchFamily="18" charset="0"/>
              </a:rPr>
              <a:t>change in expression can change emotional state. </a:t>
            </a:r>
          </a:p>
        </p:txBody>
      </p:sp>
      <p:sp>
        <p:nvSpPr>
          <p:cNvPr id="4" name="Footer Placeholder 3">
            <a:extLst>
              <a:ext uri="{FF2B5EF4-FFF2-40B4-BE49-F238E27FC236}">
                <a16:creationId xmlns:a16="http://schemas.microsoft.com/office/drawing/2014/main" id="{85D85B35-C773-491C-A114-DC2BCBD709C5}"/>
              </a:ext>
            </a:extLst>
          </p:cNvPr>
          <p:cNvSpPr>
            <a:spLocks noGrp="1"/>
          </p:cNvSpPr>
          <p:nvPr>
            <p:ph type="ftr" sz="quarter" idx="11"/>
          </p:nvPr>
        </p:nvSpPr>
        <p:spPr/>
        <p:txBody>
          <a:bodyPr/>
          <a:lstStyle/>
          <a:p>
            <a:pPr>
              <a:defRPr/>
            </a:pPr>
            <a:r>
              <a:rPr lang="en-US" dirty="0"/>
              <a:t>communication skills 2018</a:t>
            </a:r>
          </a:p>
        </p:txBody>
      </p:sp>
      <p:sp>
        <p:nvSpPr>
          <p:cNvPr id="5" name="Slide Number Placeholder 4">
            <a:extLst>
              <a:ext uri="{FF2B5EF4-FFF2-40B4-BE49-F238E27FC236}">
                <a16:creationId xmlns:a16="http://schemas.microsoft.com/office/drawing/2014/main" id="{9EE115C7-AA86-4F38-9BF2-701BFC59AE42}"/>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FF082318-0AA2-45BD-AEE8-583F56BBFFD2}" type="slidenum">
              <a:rPr lang="en-US" altLang="en-US">
                <a:solidFill>
                  <a:srgbClr val="898989"/>
                </a:solidFill>
              </a:rPr>
              <a:pPr/>
              <a:t>126</a:t>
            </a:fld>
            <a:endParaRPr lang="en-US" altLang="en-US">
              <a:solidFill>
                <a:srgbClr val="898989"/>
              </a:solidFill>
            </a:endParaRP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itle 1">
            <a:extLst>
              <a:ext uri="{FF2B5EF4-FFF2-40B4-BE49-F238E27FC236}">
                <a16:creationId xmlns:a16="http://schemas.microsoft.com/office/drawing/2014/main" id="{12CC2469-C882-444E-B4E4-C5EAC1D091B6}"/>
              </a:ext>
            </a:extLst>
          </p:cNvPr>
          <p:cNvSpPr>
            <a:spLocks noGrp="1"/>
          </p:cNvSpPr>
          <p:nvPr>
            <p:ph type="title"/>
          </p:nvPr>
        </p:nvSpPr>
        <p:spPr>
          <a:xfrm>
            <a:off x="457200" y="-350838"/>
            <a:ext cx="8229600" cy="46038"/>
          </a:xfrm>
        </p:spPr>
        <p:txBody>
          <a:bodyPr/>
          <a:lstStyle/>
          <a:p>
            <a:endParaRPr lang="en-US" altLang="en-US"/>
          </a:p>
        </p:txBody>
      </p:sp>
      <p:sp>
        <p:nvSpPr>
          <p:cNvPr id="134147" name="Content Placeholder 2">
            <a:extLst>
              <a:ext uri="{FF2B5EF4-FFF2-40B4-BE49-F238E27FC236}">
                <a16:creationId xmlns:a16="http://schemas.microsoft.com/office/drawing/2014/main" id="{96AB7D31-9FE3-4FB0-980E-F37F88A23798}"/>
              </a:ext>
            </a:extLst>
          </p:cNvPr>
          <p:cNvSpPr>
            <a:spLocks noGrp="1"/>
          </p:cNvSpPr>
          <p:nvPr>
            <p:ph idx="1"/>
          </p:nvPr>
        </p:nvSpPr>
        <p:spPr>
          <a:xfrm>
            <a:off x="457200" y="457200"/>
            <a:ext cx="8458200" cy="6264275"/>
          </a:xfrm>
        </p:spPr>
        <p:txBody>
          <a:bodyPr/>
          <a:lstStyle/>
          <a:p>
            <a:pPr>
              <a:lnSpc>
                <a:spcPct val="150000"/>
              </a:lnSpc>
            </a:pPr>
            <a:r>
              <a:rPr lang="en-GB" altLang="en-US">
                <a:latin typeface="Times New Roman" panose="02020603050405020304" pitchFamily="18" charset="0"/>
                <a:cs typeface="Times New Roman" panose="02020603050405020304" pitchFamily="18" charset="0"/>
              </a:rPr>
              <a:t>Before an interview, for example, if we focus on feeling confident, our face will convey that confidence to an interviewer.</a:t>
            </a:r>
          </a:p>
          <a:p>
            <a:pPr>
              <a:lnSpc>
                <a:spcPct val="150000"/>
              </a:lnSpc>
            </a:pPr>
            <a:r>
              <a:rPr lang="en-GB" altLang="en-US">
                <a:latin typeface="Times New Roman" panose="02020603050405020304" pitchFamily="18" charset="0"/>
                <a:cs typeface="Times New Roman" panose="02020603050405020304" pitchFamily="18" charset="0"/>
              </a:rPr>
              <a:t> Adopting a smile (even if we’re feeling stressed) can reduce the body’s stress levels.</a:t>
            </a:r>
          </a:p>
          <a:p>
            <a:pPr>
              <a:lnSpc>
                <a:spcPct val="150000"/>
              </a:lnSpc>
            </a:pPr>
            <a:r>
              <a:rPr lang="en-GB" altLang="en-US">
                <a:latin typeface="Times New Roman" panose="02020603050405020304" pitchFamily="18" charset="0"/>
                <a:cs typeface="Times New Roman" panose="02020603050405020304" pitchFamily="18" charset="0"/>
              </a:rPr>
              <a:t>To be effective communicators, we need to align our body language, appearance, and tone with the words we’re trying to convey. </a:t>
            </a:r>
            <a:endParaRPr lang="en-US" altLang="en-US">
              <a:latin typeface="Times New Roman" panose="02020603050405020304" pitchFamily="18" charset="0"/>
              <a:cs typeface="Times New Roman" panose="02020603050405020304" pitchFamily="18" charset="0"/>
            </a:endParaRPr>
          </a:p>
          <a:p>
            <a:pPr>
              <a:lnSpc>
                <a:spcPct val="150000"/>
              </a:lnSpc>
            </a:pPr>
            <a:endParaRPr lang="en-US" altLang="en-US">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CDDB36D7-0A17-4FCF-A03B-2117877F3489}"/>
              </a:ext>
            </a:extLst>
          </p:cNvPr>
          <p:cNvSpPr>
            <a:spLocks noGrp="1"/>
          </p:cNvSpPr>
          <p:nvPr>
            <p:ph type="ftr" sz="quarter" idx="11"/>
          </p:nvPr>
        </p:nvSpPr>
        <p:spPr/>
        <p:txBody>
          <a:bodyPr/>
          <a:lstStyle/>
          <a:p>
            <a:pPr>
              <a:defRPr/>
            </a:pPr>
            <a:r>
              <a:rPr lang="en-US" dirty="0"/>
              <a:t>communication skills 2018</a:t>
            </a:r>
          </a:p>
        </p:txBody>
      </p:sp>
      <p:sp>
        <p:nvSpPr>
          <p:cNvPr id="5" name="Slide Number Placeholder 4">
            <a:extLst>
              <a:ext uri="{FF2B5EF4-FFF2-40B4-BE49-F238E27FC236}">
                <a16:creationId xmlns:a16="http://schemas.microsoft.com/office/drawing/2014/main" id="{DD5FEDD0-1CFF-4170-B837-7BB1B6738F83}"/>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722A59A8-152E-42F1-9839-34A430BA6382}" type="slidenum">
              <a:rPr lang="en-US" altLang="en-US">
                <a:solidFill>
                  <a:srgbClr val="898989"/>
                </a:solidFill>
              </a:rPr>
              <a:pPr/>
              <a:t>127</a:t>
            </a:fld>
            <a:endParaRPr lang="en-US" altLang="en-US">
              <a:solidFill>
                <a:srgbClr val="898989"/>
              </a:solidFill>
            </a:endParaRP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4C246-3B3F-460D-BADC-20912BDF6913}"/>
              </a:ext>
            </a:extLst>
          </p:cNvPr>
          <p:cNvSpPr>
            <a:spLocks noGrp="1"/>
          </p:cNvSpPr>
          <p:nvPr>
            <p:ph type="title"/>
          </p:nvPr>
        </p:nvSpPr>
        <p:spPr>
          <a:xfrm>
            <a:off x="457200" y="274638"/>
            <a:ext cx="8229600" cy="563562"/>
          </a:xfrm>
        </p:spPr>
        <p:txBody>
          <a:bodyPr/>
          <a:lstStyle/>
          <a:p>
            <a:pPr>
              <a:defRPr/>
            </a:pPr>
            <a:br>
              <a:rPr lang="en-US" b="1" u="sng" dirty="0">
                <a:hlinkClick r:id="rId2"/>
              </a:rPr>
            </a:br>
            <a:r>
              <a:rPr lang="en-US" sz="3200" u="sng" dirty="0">
                <a:solidFill>
                  <a:schemeClr val="tx1">
                    <a:lumMod val="95000"/>
                    <a:lumOff val="5000"/>
                  </a:schemeClr>
                </a:solidFill>
                <a:latin typeface="Times New Roman" panose="02020603050405020304" pitchFamily="18" charset="0"/>
                <a:cs typeface="Times New Roman" panose="02020603050405020304" pitchFamily="18" charset="0"/>
                <a:hlinkClick r:id="rId2"/>
              </a:rPr>
              <a:t>Elements of Non-Verbal Communication</a:t>
            </a:r>
            <a:br>
              <a:rPr lang="en-US" sz="3200" dirty="0">
                <a:solidFill>
                  <a:schemeClr val="tx1">
                    <a:lumMod val="95000"/>
                    <a:lumOff val="5000"/>
                  </a:schemeClr>
                </a:solidFill>
                <a:latin typeface="Times New Roman" panose="02020603050405020304" pitchFamily="18" charset="0"/>
                <a:cs typeface="Times New Roman" panose="02020603050405020304" pitchFamily="18" charset="0"/>
              </a:rPr>
            </a:br>
            <a:endParaRPr lang="en-US" sz="32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1E74B826-64D7-4B48-9187-73F552E8D668}"/>
              </a:ext>
            </a:extLst>
          </p:cNvPr>
          <p:cNvSpPr>
            <a:spLocks noGrp="1"/>
          </p:cNvSpPr>
          <p:nvPr>
            <p:ph idx="1"/>
          </p:nvPr>
        </p:nvSpPr>
        <p:spPr>
          <a:xfrm>
            <a:off x="457200" y="990600"/>
            <a:ext cx="8534400" cy="5730875"/>
          </a:xfrm>
        </p:spPr>
        <p:txBody>
          <a:bodyPr/>
          <a:lstStyle/>
          <a:p>
            <a:pPr marL="0" indent="0" algn="ctr">
              <a:lnSpc>
                <a:spcPct val="150000"/>
              </a:lnSpc>
              <a:buFont typeface="Arial" panose="020B0604020202020204" pitchFamily="34" charset="0"/>
              <a:buNone/>
              <a:defRPr/>
            </a:pPr>
            <a:endParaRPr lang="en-US" dirty="0">
              <a:latin typeface="Times New Roman" panose="02020603050405020304" pitchFamily="18" charset="0"/>
              <a:cs typeface="Times New Roman" panose="02020603050405020304" pitchFamily="18" charset="0"/>
            </a:endParaRPr>
          </a:p>
          <a:p>
            <a:pPr marL="0" indent="0" algn="ctr">
              <a:lnSpc>
                <a:spcPct val="150000"/>
              </a:lnSpc>
              <a:buFont typeface="Arial" panose="020B0604020202020204" pitchFamily="34" charset="0"/>
              <a:buNone/>
              <a:defRPr/>
            </a:pPr>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“It’s not what you say, it’s how you say it”</a:t>
            </a:r>
          </a:p>
          <a:p>
            <a:pPr marL="0" indent="0" algn="ctr">
              <a:lnSpc>
                <a:spcPct val="150000"/>
              </a:lnSpc>
              <a:buFont typeface="Arial" panose="020B0604020202020204" pitchFamily="34" charset="0"/>
              <a:buNone/>
              <a:defRPr/>
            </a:pPr>
            <a:endParaRPr lang="en-US" b="1" dirty="0">
              <a:latin typeface="Times New Roman" panose="02020603050405020304" pitchFamily="18" charset="0"/>
              <a:cs typeface="Times New Roman" panose="02020603050405020304" pitchFamily="18" charset="0"/>
            </a:endParaRPr>
          </a:p>
          <a:p>
            <a:pPr>
              <a:lnSpc>
                <a:spcPct val="150000"/>
              </a:lnSpc>
              <a:buFont typeface="Wingdings" panose="05000000000000000000" pitchFamily="2" charset="2"/>
              <a:buChar char="ü"/>
              <a:defRPr/>
            </a:pPr>
            <a:r>
              <a:rPr lang="en-US" dirty="0">
                <a:latin typeface="Times New Roman" panose="02020603050405020304" pitchFamily="18" charset="0"/>
                <a:cs typeface="Times New Roman" panose="02020603050405020304" pitchFamily="18" charset="0"/>
              </a:rPr>
              <a:t> This  saying is given new meaning when you think about it in terms of body language.</a:t>
            </a:r>
          </a:p>
          <a:p>
            <a:pPr>
              <a:lnSpc>
                <a:spcPct val="150000"/>
              </a:lnSpc>
              <a:buFont typeface="Wingdings" panose="05000000000000000000" pitchFamily="2" charset="2"/>
              <a:buChar char="ü"/>
              <a:defRPr/>
            </a:pPr>
            <a:r>
              <a:rPr lang="en-US" dirty="0">
                <a:latin typeface="Times New Roman" panose="02020603050405020304" pitchFamily="18" charset="0"/>
                <a:cs typeface="Times New Roman" panose="02020603050405020304" pitchFamily="18" charset="0"/>
              </a:rPr>
              <a:t> In addition to words spoken, you need to be aware of seven key things that convey messages.</a:t>
            </a:r>
          </a:p>
          <a:p>
            <a:pPr>
              <a:defRPr/>
            </a:pPr>
            <a:endParaRPr lang="en-US" dirty="0"/>
          </a:p>
        </p:txBody>
      </p:sp>
      <p:sp>
        <p:nvSpPr>
          <p:cNvPr id="4" name="Footer Placeholder 3">
            <a:extLst>
              <a:ext uri="{FF2B5EF4-FFF2-40B4-BE49-F238E27FC236}">
                <a16:creationId xmlns:a16="http://schemas.microsoft.com/office/drawing/2014/main" id="{3CD79CB6-F824-4AAF-889F-529FFBD5550D}"/>
              </a:ext>
            </a:extLst>
          </p:cNvPr>
          <p:cNvSpPr>
            <a:spLocks noGrp="1"/>
          </p:cNvSpPr>
          <p:nvPr>
            <p:ph type="ftr" sz="quarter" idx="11"/>
          </p:nvPr>
        </p:nvSpPr>
        <p:spPr/>
        <p:txBody>
          <a:bodyPr/>
          <a:lstStyle/>
          <a:p>
            <a:pPr>
              <a:defRPr/>
            </a:pPr>
            <a:r>
              <a:rPr lang="en-US" dirty="0"/>
              <a:t>communication skills 2018</a:t>
            </a:r>
          </a:p>
        </p:txBody>
      </p:sp>
      <p:sp>
        <p:nvSpPr>
          <p:cNvPr id="5" name="Slide Number Placeholder 4">
            <a:extLst>
              <a:ext uri="{FF2B5EF4-FFF2-40B4-BE49-F238E27FC236}">
                <a16:creationId xmlns:a16="http://schemas.microsoft.com/office/drawing/2014/main" id="{9EAE7E8F-54D7-4268-993D-B8FD59177D41}"/>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B6BFF24D-5229-4410-A6FA-3CD2B58424B6}" type="slidenum">
              <a:rPr lang="en-US" altLang="en-US">
                <a:solidFill>
                  <a:srgbClr val="898989"/>
                </a:solidFill>
              </a:rPr>
              <a:pPr/>
              <a:t>128</a:t>
            </a:fld>
            <a:endParaRPr lang="en-US" altLang="en-US">
              <a:solidFill>
                <a:srgbClr val="898989"/>
              </a:solidFill>
            </a:endParaRP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06F87-45BC-4F8A-8089-37CC0CF97521}"/>
              </a:ext>
            </a:extLst>
          </p:cNvPr>
          <p:cNvSpPr>
            <a:spLocks noGrp="1"/>
          </p:cNvSpPr>
          <p:nvPr>
            <p:ph type="title"/>
          </p:nvPr>
        </p:nvSpPr>
        <p:spPr>
          <a:xfrm>
            <a:off x="457200" y="274638"/>
            <a:ext cx="8229600" cy="639762"/>
          </a:xfrm>
        </p:spPr>
        <p:txBody>
          <a:bodyPr/>
          <a:lstStyle/>
          <a:p>
            <a:pPr>
              <a:defRPr/>
            </a:pPr>
            <a:r>
              <a:rPr lang="en-US" sz="3200" u="sng" dirty="0">
                <a:solidFill>
                  <a:schemeClr val="tx1">
                    <a:lumMod val="95000"/>
                    <a:lumOff val="5000"/>
                  </a:schemeClr>
                </a:solidFill>
                <a:latin typeface="Times New Roman" panose="02020603050405020304" pitchFamily="18" charset="0"/>
                <a:cs typeface="Times New Roman" panose="02020603050405020304" pitchFamily="18" charset="0"/>
                <a:hlinkClick r:id="rId2"/>
              </a:rPr>
              <a:t>Elements of Non-Verbal Communication</a:t>
            </a:r>
            <a:br>
              <a:rPr lang="en-US" sz="3200" dirty="0">
                <a:solidFill>
                  <a:schemeClr val="tx1">
                    <a:lumMod val="95000"/>
                    <a:lumOff val="5000"/>
                  </a:schemeClr>
                </a:solidFill>
                <a:latin typeface="Times New Roman" panose="02020603050405020304" pitchFamily="18" charset="0"/>
                <a:cs typeface="Times New Roman" panose="02020603050405020304" pitchFamily="18" charset="0"/>
              </a:rPr>
            </a:br>
            <a:endParaRPr lang="en-US" sz="3200" dirty="0"/>
          </a:p>
        </p:txBody>
      </p:sp>
      <p:sp>
        <p:nvSpPr>
          <p:cNvPr id="3" name="Content Placeholder 2">
            <a:extLst>
              <a:ext uri="{FF2B5EF4-FFF2-40B4-BE49-F238E27FC236}">
                <a16:creationId xmlns:a16="http://schemas.microsoft.com/office/drawing/2014/main" id="{B45F384C-7C77-438A-9DEE-F2B5FDB6CF45}"/>
              </a:ext>
            </a:extLst>
          </p:cNvPr>
          <p:cNvSpPr>
            <a:spLocks noGrp="1"/>
          </p:cNvSpPr>
          <p:nvPr>
            <p:ph idx="1"/>
          </p:nvPr>
        </p:nvSpPr>
        <p:spPr>
          <a:xfrm>
            <a:off x="457200" y="533400"/>
            <a:ext cx="8229600" cy="6188075"/>
          </a:xfrm>
        </p:spPr>
        <p:txBody>
          <a:bodyPr/>
          <a:lstStyle/>
          <a:p>
            <a:pPr marL="514350" indent="-514350">
              <a:lnSpc>
                <a:spcPct val="150000"/>
              </a:lnSpc>
              <a:buFont typeface="Arial" panose="020B0604020202020204" pitchFamily="34" charset="0"/>
              <a:buAutoNum type="arabicParenR"/>
              <a:defRPr/>
            </a:pPr>
            <a:r>
              <a:rPr lang="en-US" b="1" dirty="0">
                <a:latin typeface="Times New Roman" panose="02020603050405020304" pitchFamily="18" charset="0"/>
                <a:cs typeface="Times New Roman" panose="02020603050405020304" pitchFamily="18" charset="0"/>
              </a:rPr>
              <a:t>Facial Expressions.</a:t>
            </a:r>
            <a:r>
              <a:rPr lang="en-US" dirty="0">
                <a:latin typeface="Times New Roman" panose="02020603050405020304" pitchFamily="18" charset="0"/>
                <a:cs typeface="Times New Roman" panose="02020603050405020304" pitchFamily="18" charset="0"/>
              </a:rPr>
              <a:t> </a:t>
            </a:r>
          </a:p>
          <a:p>
            <a:pPr>
              <a:lnSpc>
                <a:spcPct val="150000"/>
              </a:lnSpc>
              <a:buFont typeface="Wingdings" panose="05000000000000000000" pitchFamily="2" charset="2"/>
              <a:buChar char="ü"/>
              <a:defRPr/>
            </a:pPr>
            <a:r>
              <a:rPr lang="en-US" dirty="0">
                <a:latin typeface="Times New Roman" panose="02020603050405020304" pitchFamily="18" charset="0"/>
                <a:cs typeface="Times New Roman" panose="02020603050405020304" pitchFamily="18" charset="0"/>
              </a:rPr>
              <a:t>Facial expressions are universal across all cultures and nationalities. </a:t>
            </a:r>
          </a:p>
          <a:p>
            <a:pPr>
              <a:lnSpc>
                <a:spcPct val="150000"/>
              </a:lnSpc>
              <a:buFont typeface="Wingdings" panose="05000000000000000000" pitchFamily="2" charset="2"/>
              <a:buChar char="ü"/>
              <a:defRPr/>
            </a:pPr>
            <a:r>
              <a:rPr lang="en-US" dirty="0">
                <a:latin typeface="Times New Roman" panose="02020603050405020304" pitchFamily="18" charset="0"/>
                <a:cs typeface="Times New Roman" panose="02020603050405020304" pitchFamily="18" charset="0"/>
              </a:rPr>
              <a:t>They express emotions: happiness, sadness, anger, surprise, fear &amp;disgust to name a few.</a:t>
            </a:r>
          </a:p>
          <a:p>
            <a:pPr>
              <a:lnSpc>
                <a:spcPct val="150000"/>
              </a:lnSpc>
              <a:buFont typeface="Wingdings" panose="05000000000000000000" pitchFamily="2" charset="2"/>
              <a:buChar char="ü"/>
              <a:defRPr/>
            </a:pPr>
            <a:r>
              <a:rPr lang="en-US" dirty="0">
                <a:latin typeface="Times New Roman" panose="02020603050405020304" pitchFamily="18" charset="0"/>
                <a:cs typeface="Times New Roman" panose="02020603050405020304" pitchFamily="18" charset="0"/>
              </a:rPr>
              <a:t>You do not have to understand the verbal language to understand the non-verbal expressions.</a:t>
            </a:r>
          </a:p>
          <a:p>
            <a:pPr>
              <a:defRPr/>
            </a:pPr>
            <a:endParaRPr lang="en-US" dirty="0"/>
          </a:p>
        </p:txBody>
      </p:sp>
      <p:sp>
        <p:nvSpPr>
          <p:cNvPr id="4" name="Footer Placeholder 3">
            <a:extLst>
              <a:ext uri="{FF2B5EF4-FFF2-40B4-BE49-F238E27FC236}">
                <a16:creationId xmlns:a16="http://schemas.microsoft.com/office/drawing/2014/main" id="{D8E82765-E01C-4974-8A5D-BAAF22E30D83}"/>
              </a:ext>
            </a:extLst>
          </p:cNvPr>
          <p:cNvSpPr>
            <a:spLocks noGrp="1"/>
          </p:cNvSpPr>
          <p:nvPr>
            <p:ph type="ftr" sz="quarter" idx="11"/>
          </p:nvPr>
        </p:nvSpPr>
        <p:spPr>
          <a:xfrm>
            <a:off x="5105400" y="6400800"/>
            <a:ext cx="2895600" cy="365125"/>
          </a:xfrm>
        </p:spPr>
        <p:txBody>
          <a:bodyPr/>
          <a:lstStyle/>
          <a:p>
            <a:pPr>
              <a:defRPr/>
            </a:pPr>
            <a:r>
              <a:rPr lang="en-US" dirty="0"/>
              <a:t>communication skills 2018</a:t>
            </a:r>
          </a:p>
        </p:txBody>
      </p:sp>
      <p:sp>
        <p:nvSpPr>
          <p:cNvPr id="5" name="Slide Number Placeholder 4">
            <a:extLst>
              <a:ext uri="{FF2B5EF4-FFF2-40B4-BE49-F238E27FC236}">
                <a16:creationId xmlns:a16="http://schemas.microsoft.com/office/drawing/2014/main" id="{A2EE3B3B-B1E5-4E53-B153-6B01C004813D}"/>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7F84F7C9-82D2-468A-ADBD-77198680B5C1}" type="slidenum">
              <a:rPr lang="en-US" altLang="en-US">
                <a:solidFill>
                  <a:srgbClr val="898989"/>
                </a:solidFill>
              </a:rPr>
              <a:pPr/>
              <a:t>129</a:t>
            </a:fld>
            <a:endParaRPr lang="en-US" altLang="en-US">
              <a:solidFill>
                <a:srgbClr val="898989"/>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D992B1DF-C9C6-40A0-8DC1-0CB836871AF5}"/>
              </a:ext>
            </a:extLst>
          </p:cNvPr>
          <p:cNvSpPr>
            <a:spLocks noGrp="1"/>
          </p:cNvSpPr>
          <p:nvPr>
            <p:ph type="title"/>
          </p:nvPr>
        </p:nvSpPr>
        <p:spPr>
          <a:xfrm>
            <a:off x="228600" y="204788"/>
            <a:ext cx="8229600" cy="785812"/>
          </a:xfrm>
        </p:spPr>
        <p:txBody>
          <a:bodyPr/>
          <a:lstStyle/>
          <a:p>
            <a:pPr eaLnBrk="1" hangingPunct="1"/>
            <a:br>
              <a:rPr lang="en-GB" altLang="en-US" sz="3200" b="1">
                <a:latin typeface="Times New Roman" panose="02020603050405020304" pitchFamily="18" charset="0"/>
                <a:cs typeface="Times New Roman" panose="02020603050405020304" pitchFamily="18" charset="0"/>
              </a:rPr>
            </a:br>
            <a:r>
              <a:rPr lang="en-GB" altLang="en-US" sz="3200" b="1">
                <a:latin typeface="Times New Roman" panose="02020603050405020304" pitchFamily="18" charset="0"/>
                <a:cs typeface="Times New Roman" panose="02020603050405020304" pitchFamily="18" charset="0"/>
              </a:rPr>
              <a:t>Concepts in Shannon Weaver Model</a:t>
            </a:r>
            <a:br>
              <a:rPr lang="en-GB" altLang="en-US" b="1"/>
            </a:br>
            <a:endParaRPr lang="en-US" altLang="en-US"/>
          </a:p>
        </p:txBody>
      </p:sp>
      <p:sp>
        <p:nvSpPr>
          <p:cNvPr id="3" name="Content Placeholder 2">
            <a:extLst>
              <a:ext uri="{FF2B5EF4-FFF2-40B4-BE49-F238E27FC236}">
                <a16:creationId xmlns:a16="http://schemas.microsoft.com/office/drawing/2014/main" id="{D00D39B3-B8A0-4F7D-9862-A83D5807734B}"/>
              </a:ext>
            </a:extLst>
          </p:cNvPr>
          <p:cNvSpPr>
            <a:spLocks noGrp="1"/>
          </p:cNvSpPr>
          <p:nvPr>
            <p:ph idx="1"/>
          </p:nvPr>
        </p:nvSpPr>
        <p:spPr>
          <a:xfrm>
            <a:off x="457200" y="990600"/>
            <a:ext cx="8534400" cy="5365750"/>
          </a:xfrm>
        </p:spPr>
        <p:txBody>
          <a:bodyPr/>
          <a:lstStyle/>
          <a:p>
            <a:pPr eaLnBrk="1" hangingPunct="1">
              <a:lnSpc>
                <a:spcPct val="150000"/>
              </a:lnSpc>
              <a:defRPr/>
            </a:pPr>
            <a:r>
              <a:rPr lang="en-GB" b="1" dirty="0">
                <a:latin typeface="Times New Roman" panose="02020603050405020304" pitchFamily="18" charset="0"/>
                <a:cs typeface="Times New Roman" panose="02020603050405020304" pitchFamily="18" charset="0"/>
              </a:rPr>
              <a:t>Sender (Information source)</a:t>
            </a:r>
            <a:r>
              <a:rPr lang="en-GB" dirty="0">
                <a:latin typeface="Times New Roman" panose="02020603050405020304" pitchFamily="18" charset="0"/>
                <a:cs typeface="Times New Roman" panose="02020603050405020304" pitchFamily="18" charset="0"/>
              </a:rPr>
              <a:t> – Sender is the person who makes the message, chooses the channel and sends the message.</a:t>
            </a:r>
          </a:p>
          <a:p>
            <a:pPr eaLnBrk="1" hangingPunct="1">
              <a:lnSpc>
                <a:spcPct val="150000"/>
              </a:lnSpc>
              <a:defRPr/>
            </a:pPr>
            <a:r>
              <a:rPr lang="en-GB" b="1" dirty="0">
                <a:latin typeface="Times New Roman" panose="02020603050405020304" pitchFamily="18" charset="0"/>
                <a:cs typeface="Times New Roman" panose="02020603050405020304" pitchFamily="18" charset="0"/>
              </a:rPr>
              <a:t>Encoder (Transmitter)</a:t>
            </a:r>
            <a:r>
              <a:rPr lang="en-GB" dirty="0">
                <a:latin typeface="Times New Roman" panose="02020603050405020304" pitchFamily="18" charset="0"/>
                <a:cs typeface="Times New Roman" panose="02020603050405020304" pitchFamily="18" charset="0"/>
              </a:rPr>
              <a:t> –Encoder is the sender who uses machine, which converts message into signals or binary data.</a:t>
            </a:r>
          </a:p>
          <a:p>
            <a:pPr marL="0" indent="0" eaLnBrk="1" hangingPunct="1">
              <a:lnSpc>
                <a:spcPct val="150000"/>
              </a:lnSpc>
              <a:buFont typeface="Arial" panose="020B0604020202020204" pitchFamily="34" charset="0"/>
              <a:buNone/>
              <a:defRPr/>
            </a:pPr>
            <a:r>
              <a:rPr lang="en-GB" dirty="0">
                <a:latin typeface="Times New Roman" panose="02020603050405020304" pitchFamily="18" charset="0"/>
                <a:cs typeface="Times New Roman" panose="02020603050405020304" pitchFamily="18" charset="0"/>
              </a:rPr>
              <a:t>- It might also directly refer to the machine.</a:t>
            </a:r>
          </a:p>
          <a:p>
            <a:pPr eaLnBrk="1" hangingPunct="1">
              <a:defRPr/>
            </a:pPr>
            <a:endParaRPr lang="en-US" dirty="0"/>
          </a:p>
        </p:txBody>
      </p:sp>
      <p:sp>
        <p:nvSpPr>
          <p:cNvPr id="4" name="Footer Placeholder 3">
            <a:extLst>
              <a:ext uri="{FF2B5EF4-FFF2-40B4-BE49-F238E27FC236}">
                <a16:creationId xmlns:a16="http://schemas.microsoft.com/office/drawing/2014/main" id="{1B158C5A-2A20-405B-A902-C59EF319478C}"/>
              </a:ext>
            </a:extLst>
          </p:cNvPr>
          <p:cNvSpPr>
            <a:spLocks noGrp="1"/>
          </p:cNvSpPr>
          <p:nvPr>
            <p:ph type="ftr" sz="quarter" idx="11"/>
          </p:nvPr>
        </p:nvSpPr>
        <p:spPr/>
        <p:txBody>
          <a:bodyPr/>
          <a:lstStyle/>
          <a:p>
            <a:pPr>
              <a:defRPr/>
            </a:pPr>
            <a:r>
              <a:rPr lang="en-US"/>
              <a:t>communication skills 2018</a:t>
            </a:r>
          </a:p>
        </p:txBody>
      </p:sp>
      <p:sp>
        <p:nvSpPr>
          <p:cNvPr id="5" name="Slide Number Placeholder 4">
            <a:extLst>
              <a:ext uri="{FF2B5EF4-FFF2-40B4-BE49-F238E27FC236}">
                <a16:creationId xmlns:a16="http://schemas.microsoft.com/office/drawing/2014/main" id="{EB5D828E-F1CF-47ED-9AFA-A01E7DC25588}"/>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05A7CF2-5E7E-4DC9-B173-7EA71991AC90}" type="slidenum">
              <a:rPr lang="en-US" altLang="en-US">
                <a:solidFill>
                  <a:srgbClr val="898989"/>
                </a:solidFill>
              </a:rPr>
              <a:pPr/>
              <a:t>13</a:t>
            </a:fld>
            <a:endParaRPr lang="en-US" altLang="en-US">
              <a:solidFill>
                <a:srgbClr val="898989"/>
              </a:solidFill>
            </a:endParaRP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itle 1">
            <a:extLst>
              <a:ext uri="{FF2B5EF4-FFF2-40B4-BE49-F238E27FC236}">
                <a16:creationId xmlns:a16="http://schemas.microsoft.com/office/drawing/2014/main" id="{5DE25E21-1D54-4B8F-9152-73E17D6183E1}"/>
              </a:ext>
            </a:extLst>
          </p:cNvPr>
          <p:cNvSpPr>
            <a:spLocks noGrp="1"/>
          </p:cNvSpPr>
          <p:nvPr>
            <p:ph type="title"/>
          </p:nvPr>
        </p:nvSpPr>
        <p:spPr>
          <a:xfrm>
            <a:off x="457200" y="-762000"/>
            <a:ext cx="8229600" cy="381000"/>
          </a:xfrm>
        </p:spPr>
        <p:txBody>
          <a:bodyPr/>
          <a:lstStyle/>
          <a:p>
            <a:endParaRPr lang="en-US" altLang="en-US"/>
          </a:p>
        </p:txBody>
      </p:sp>
      <p:sp>
        <p:nvSpPr>
          <p:cNvPr id="3" name="Content Placeholder 2">
            <a:extLst>
              <a:ext uri="{FF2B5EF4-FFF2-40B4-BE49-F238E27FC236}">
                <a16:creationId xmlns:a16="http://schemas.microsoft.com/office/drawing/2014/main" id="{07E6CDBE-7B6D-4E31-A1CB-E6E939B122B5}"/>
              </a:ext>
            </a:extLst>
          </p:cNvPr>
          <p:cNvSpPr>
            <a:spLocks noGrp="1"/>
          </p:cNvSpPr>
          <p:nvPr>
            <p:ph idx="1"/>
          </p:nvPr>
        </p:nvSpPr>
        <p:spPr>
          <a:xfrm>
            <a:off x="76200" y="-152400"/>
            <a:ext cx="9067800" cy="7010400"/>
          </a:xfrm>
        </p:spPr>
        <p:txBody>
          <a:bodyPr/>
          <a:lstStyle/>
          <a:p>
            <a:pPr marL="0" indent="0">
              <a:lnSpc>
                <a:spcPct val="150000"/>
              </a:lnSpc>
              <a:buFont typeface="Arial" panose="020B0604020202020204" pitchFamily="34" charset="0"/>
              <a:buNone/>
              <a:defRPr/>
            </a:pPr>
            <a:r>
              <a:rPr lang="en-US" b="1" dirty="0">
                <a:latin typeface="Times New Roman" panose="02020603050405020304" pitchFamily="18" charset="0"/>
                <a:cs typeface="Times New Roman" panose="02020603050405020304" pitchFamily="18" charset="0"/>
              </a:rPr>
              <a:t>2) Body Movements and Posture</a:t>
            </a:r>
            <a:endParaRPr lang="en-US" dirty="0">
              <a:latin typeface="Times New Roman" panose="02020603050405020304" pitchFamily="18" charset="0"/>
              <a:cs typeface="Times New Roman" panose="02020603050405020304" pitchFamily="18" charset="0"/>
            </a:endParaRPr>
          </a:p>
          <a:p>
            <a:pPr>
              <a:lnSpc>
                <a:spcPct val="150000"/>
              </a:lnSpc>
              <a:buFont typeface="Wingdings" panose="05000000000000000000" pitchFamily="2" charset="2"/>
              <a:buChar char="ü"/>
              <a:defRPr/>
            </a:pPr>
            <a:r>
              <a:rPr lang="en-US" dirty="0">
                <a:latin typeface="Times New Roman" panose="02020603050405020304" pitchFamily="18" charset="0"/>
                <a:cs typeface="Times New Roman" panose="02020603050405020304" pitchFamily="18" charset="0"/>
              </a:rPr>
              <a:t>Your stance, posture, the way you walk, even subtleties such as the way you hold your head all convey an unspoken message.</a:t>
            </a:r>
          </a:p>
          <a:p>
            <a:pPr marL="0" indent="0">
              <a:lnSpc>
                <a:spcPct val="150000"/>
              </a:lnSpc>
              <a:buFont typeface="Arial" panose="020B0604020202020204" pitchFamily="34" charset="0"/>
              <a:buNone/>
              <a:defRPr/>
            </a:pPr>
            <a:r>
              <a:rPr lang="en-US" b="1" dirty="0">
                <a:latin typeface="Times New Roman" panose="02020603050405020304" pitchFamily="18" charset="0"/>
                <a:cs typeface="Times New Roman" panose="02020603050405020304" pitchFamily="18" charset="0"/>
              </a:rPr>
              <a:t>3) Gestures</a:t>
            </a:r>
            <a:endParaRPr lang="en-US" dirty="0">
              <a:latin typeface="Times New Roman" panose="02020603050405020304" pitchFamily="18" charset="0"/>
              <a:cs typeface="Times New Roman" panose="02020603050405020304" pitchFamily="18" charset="0"/>
            </a:endParaRPr>
          </a:p>
          <a:p>
            <a:pPr>
              <a:lnSpc>
                <a:spcPct val="150000"/>
              </a:lnSpc>
              <a:buFont typeface="Wingdings" panose="05000000000000000000" pitchFamily="2" charset="2"/>
              <a:buChar char="ü"/>
              <a:defRPr/>
            </a:pPr>
            <a:r>
              <a:rPr lang="en-US" dirty="0">
                <a:latin typeface="Times New Roman" panose="02020603050405020304" pitchFamily="18" charset="0"/>
                <a:cs typeface="Times New Roman" panose="02020603050405020304" pitchFamily="18" charset="0"/>
              </a:rPr>
              <a:t>We wave, point, beckon, and use our hands when we are arguing or speaking animatedly</a:t>
            </a:r>
          </a:p>
          <a:p>
            <a:pPr>
              <a:lnSpc>
                <a:spcPct val="150000"/>
              </a:lnSpc>
              <a:buFont typeface="Wingdings" panose="05000000000000000000" pitchFamily="2" charset="2"/>
              <a:buChar char="ü"/>
              <a:defRPr/>
            </a:pPr>
            <a:r>
              <a:rPr lang="en-US" dirty="0">
                <a:latin typeface="Times New Roman" panose="02020603050405020304" pitchFamily="18" charset="0"/>
                <a:cs typeface="Times New Roman" panose="02020603050405020304" pitchFamily="18" charset="0"/>
              </a:rPr>
              <a:t>we express ourselves with gestures often without thinking. </a:t>
            </a:r>
          </a:p>
        </p:txBody>
      </p:sp>
      <p:sp>
        <p:nvSpPr>
          <p:cNvPr id="4" name="Footer Placeholder 3">
            <a:extLst>
              <a:ext uri="{FF2B5EF4-FFF2-40B4-BE49-F238E27FC236}">
                <a16:creationId xmlns:a16="http://schemas.microsoft.com/office/drawing/2014/main" id="{D0DA3DCE-E3C2-4C74-9921-1CBB7AFC5C10}"/>
              </a:ext>
            </a:extLst>
          </p:cNvPr>
          <p:cNvSpPr>
            <a:spLocks noGrp="1"/>
          </p:cNvSpPr>
          <p:nvPr>
            <p:ph type="ftr" sz="quarter" idx="11"/>
          </p:nvPr>
        </p:nvSpPr>
        <p:spPr/>
        <p:txBody>
          <a:bodyPr/>
          <a:lstStyle/>
          <a:p>
            <a:pPr>
              <a:defRPr/>
            </a:pPr>
            <a:r>
              <a:rPr lang="en-US" dirty="0"/>
              <a:t>communication skills 2018</a:t>
            </a:r>
          </a:p>
        </p:txBody>
      </p:sp>
      <p:sp>
        <p:nvSpPr>
          <p:cNvPr id="5" name="Slide Number Placeholder 4">
            <a:extLst>
              <a:ext uri="{FF2B5EF4-FFF2-40B4-BE49-F238E27FC236}">
                <a16:creationId xmlns:a16="http://schemas.microsoft.com/office/drawing/2014/main" id="{E9397216-865E-4F46-A446-5688E0B1A64E}"/>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4C786680-B780-4828-BC5F-6C5993D0C636}" type="slidenum">
              <a:rPr lang="en-US" altLang="en-US">
                <a:solidFill>
                  <a:srgbClr val="898989"/>
                </a:solidFill>
              </a:rPr>
              <a:pPr/>
              <a:t>130</a:t>
            </a:fld>
            <a:endParaRPr lang="en-US" altLang="en-US">
              <a:solidFill>
                <a:srgbClr val="898989"/>
              </a:solidFill>
            </a:endParaRP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itle 1">
            <a:extLst>
              <a:ext uri="{FF2B5EF4-FFF2-40B4-BE49-F238E27FC236}">
                <a16:creationId xmlns:a16="http://schemas.microsoft.com/office/drawing/2014/main" id="{5CD93477-A9E9-483B-921C-75D15A9C6ED8}"/>
              </a:ext>
            </a:extLst>
          </p:cNvPr>
          <p:cNvSpPr>
            <a:spLocks noGrp="1"/>
          </p:cNvSpPr>
          <p:nvPr>
            <p:ph type="title"/>
          </p:nvPr>
        </p:nvSpPr>
        <p:spPr>
          <a:xfrm>
            <a:off x="457200" y="274638"/>
            <a:ext cx="8229600" cy="411162"/>
          </a:xfrm>
        </p:spPr>
        <p:txBody>
          <a:bodyPr/>
          <a:lstStyle/>
          <a:p>
            <a:r>
              <a:rPr lang="en-US" altLang="en-US"/>
              <a:t>Cont’</a:t>
            </a:r>
          </a:p>
        </p:txBody>
      </p:sp>
      <p:sp>
        <p:nvSpPr>
          <p:cNvPr id="3" name="Content Placeholder 2">
            <a:extLst>
              <a:ext uri="{FF2B5EF4-FFF2-40B4-BE49-F238E27FC236}">
                <a16:creationId xmlns:a16="http://schemas.microsoft.com/office/drawing/2014/main" id="{E2098589-4ABF-4B22-8D20-041F1EB86FDF}"/>
              </a:ext>
            </a:extLst>
          </p:cNvPr>
          <p:cNvSpPr>
            <a:spLocks noGrp="1"/>
          </p:cNvSpPr>
          <p:nvPr>
            <p:ph idx="1"/>
          </p:nvPr>
        </p:nvSpPr>
        <p:spPr>
          <a:xfrm>
            <a:off x="457200" y="685800"/>
            <a:ext cx="8229600" cy="6035675"/>
          </a:xfrm>
        </p:spPr>
        <p:txBody>
          <a:bodyPr/>
          <a:lstStyle/>
          <a:p>
            <a:pPr>
              <a:lnSpc>
                <a:spcPct val="150000"/>
              </a:lnSpc>
              <a:buFont typeface="Wingdings" panose="05000000000000000000" pitchFamily="2" charset="2"/>
              <a:buChar char="ü"/>
              <a:defRPr/>
            </a:pPr>
            <a:r>
              <a:rPr lang="en-US" dirty="0">
                <a:latin typeface="Times New Roman" panose="02020603050405020304" pitchFamily="18" charset="0"/>
                <a:cs typeface="Times New Roman" panose="02020603050405020304" pitchFamily="18" charset="0"/>
              </a:rPr>
              <a:t>However, the meaning of gestures can be very different across cultures and regions</a:t>
            </a:r>
          </a:p>
          <a:p>
            <a:pPr>
              <a:lnSpc>
                <a:spcPct val="150000"/>
              </a:lnSpc>
              <a:buFont typeface="Wingdings" panose="05000000000000000000" pitchFamily="2" charset="2"/>
              <a:buChar char="ü"/>
              <a:defRPr/>
            </a:pPr>
            <a:r>
              <a:rPr lang="en-US" dirty="0">
                <a:latin typeface="Times New Roman" panose="02020603050405020304" pitchFamily="18" charset="0"/>
                <a:cs typeface="Times New Roman" panose="02020603050405020304" pitchFamily="18" charset="0"/>
              </a:rPr>
              <a:t>so it is important to be careful to avoid misinterpretation.</a:t>
            </a:r>
          </a:p>
          <a:p>
            <a:pPr marL="0" indent="0">
              <a:lnSpc>
                <a:spcPct val="150000"/>
              </a:lnSpc>
              <a:buFont typeface="Arial" panose="020B0604020202020204" pitchFamily="34" charset="0"/>
              <a:buNone/>
              <a:defRPr/>
            </a:pPr>
            <a:r>
              <a:rPr lang="en-US" b="1" dirty="0">
                <a:latin typeface="Times New Roman" panose="02020603050405020304" pitchFamily="18" charset="0"/>
                <a:cs typeface="Times New Roman" panose="02020603050405020304" pitchFamily="18" charset="0"/>
              </a:rPr>
              <a:t>4)Eye Contact.</a:t>
            </a:r>
            <a:r>
              <a:rPr lang="en-US" dirty="0">
                <a:latin typeface="Times New Roman" panose="02020603050405020304" pitchFamily="18" charset="0"/>
                <a:cs typeface="Times New Roman" panose="02020603050405020304" pitchFamily="18" charset="0"/>
              </a:rPr>
              <a:t> </a:t>
            </a:r>
          </a:p>
          <a:p>
            <a:pPr>
              <a:lnSpc>
                <a:spcPct val="150000"/>
              </a:lnSpc>
              <a:buFont typeface="Wingdings" panose="05000000000000000000" pitchFamily="2" charset="2"/>
              <a:buChar char="ü"/>
              <a:defRPr/>
            </a:pPr>
            <a:r>
              <a:rPr lang="en-US" dirty="0">
                <a:latin typeface="Times New Roman" panose="02020603050405020304" pitchFamily="18" charset="0"/>
                <a:cs typeface="Times New Roman" panose="02020603050405020304" pitchFamily="18" charset="0"/>
              </a:rPr>
              <a:t>Eye contact is an important form of nonverbal communication. </a:t>
            </a:r>
          </a:p>
          <a:p>
            <a:pPr marL="0" indent="0">
              <a:lnSpc>
                <a:spcPct val="150000"/>
              </a:lnSpc>
              <a:buFont typeface="Arial" panose="020B0604020202020204" pitchFamily="34" charset="0"/>
              <a:buNone/>
              <a:defRPr/>
            </a:pPr>
            <a:endParaRPr lang="en-US" dirty="0"/>
          </a:p>
        </p:txBody>
      </p:sp>
      <p:sp>
        <p:nvSpPr>
          <p:cNvPr id="4" name="Footer Placeholder 3">
            <a:extLst>
              <a:ext uri="{FF2B5EF4-FFF2-40B4-BE49-F238E27FC236}">
                <a16:creationId xmlns:a16="http://schemas.microsoft.com/office/drawing/2014/main" id="{423A616B-35D1-40DA-B9C6-25FD59C310C5}"/>
              </a:ext>
            </a:extLst>
          </p:cNvPr>
          <p:cNvSpPr>
            <a:spLocks noGrp="1"/>
          </p:cNvSpPr>
          <p:nvPr>
            <p:ph type="ftr" sz="quarter" idx="11"/>
          </p:nvPr>
        </p:nvSpPr>
        <p:spPr>
          <a:xfrm>
            <a:off x="7646988" y="7391400"/>
            <a:ext cx="2895600" cy="365125"/>
          </a:xfrm>
        </p:spPr>
        <p:txBody>
          <a:bodyPr/>
          <a:lstStyle/>
          <a:p>
            <a:pPr>
              <a:defRPr/>
            </a:pPr>
            <a:r>
              <a:rPr lang="en-US" dirty="0"/>
              <a:t>communication skills 2015</a:t>
            </a:r>
          </a:p>
        </p:txBody>
      </p:sp>
      <p:sp>
        <p:nvSpPr>
          <p:cNvPr id="5" name="Slide Number Placeholder 4">
            <a:extLst>
              <a:ext uri="{FF2B5EF4-FFF2-40B4-BE49-F238E27FC236}">
                <a16:creationId xmlns:a16="http://schemas.microsoft.com/office/drawing/2014/main" id="{AF95C1FD-8FE3-4F32-97E6-C714B6558195}"/>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558B3A95-A4E5-4206-B3BB-44E1C3751A30}" type="slidenum">
              <a:rPr lang="en-US" altLang="en-US">
                <a:solidFill>
                  <a:srgbClr val="898989"/>
                </a:solidFill>
              </a:rPr>
              <a:pPr/>
              <a:t>131</a:t>
            </a:fld>
            <a:endParaRPr lang="en-US" altLang="en-US">
              <a:solidFill>
                <a:srgbClr val="898989"/>
              </a:solidFill>
            </a:endParaRP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itle 1">
            <a:extLst>
              <a:ext uri="{FF2B5EF4-FFF2-40B4-BE49-F238E27FC236}">
                <a16:creationId xmlns:a16="http://schemas.microsoft.com/office/drawing/2014/main" id="{8D14DCEE-77C7-4F4A-92B8-B45376153D62}"/>
              </a:ext>
            </a:extLst>
          </p:cNvPr>
          <p:cNvSpPr>
            <a:spLocks noGrp="1"/>
          </p:cNvSpPr>
          <p:nvPr>
            <p:ph type="title"/>
          </p:nvPr>
        </p:nvSpPr>
        <p:spPr>
          <a:xfrm>
            <a:off x="457200" y="61913"/>
            <a:ext cx="8229600" cy="563562"/>
          </a:xfrm>
        </p:spPr>
        <p:txBody>
          <a:bodyPr/>
          <a:lstStyle/>
          <a:p>
            <a:r>
              <a:rPr lang="en-US" altLang="en-US" sz="3200">
                <a:latin typeface="Times New Roman" panose="02020603050405020304" pitchFamily="18" charset="0"/>
                <a:cs typeface="Times New Roman" panose="02020603050405020304" pitchFamily="18" charset="0"/>
              </a:rPr>
              <a:t>Cont</a:t>
            </a:r>
            <a:r>
              <a:rPr lang="en-US" altLang="en-US"/>
              <a:t>’</a:t>
            </a:r>
          </a:p>
        </p:txBody>
      </p:sp>
      <p:sp>
        <p:nvSpPr>
          <p:cNvPr id="139267" name="Content Placeholder 2">
            <a:extLst>
              <a:ext uri="{FF2B5EF4-FFF2-40B4-BE49-F238E27FC236}">
                <a16:creationId xmlns:a16="http://schemas.microsoft.com/office/drawing/2014/main" id="{D62392A0-ABBE-4271-8129-C49CE457CEE2}"/>
              </a:ext>
            </a:extLst>
          </p:cNvPr>
          <p:cNvSpPr>
            <a:spLocks noGrp="1"/>
          </p:cNvSpPr>
          <p:nvPr>
            <p:ph idx="1"/>
          </p:nvPr>
        </p:nvSpPr>
        <p:spPr>
          <a:xfrm>
            <a:off x="228600" y="533400"/>
            <a:ext cx="8686800" cy="5592763"/>
          </a:xfrm>
        </p:spPr>
        <p:txBody>
          <a:bodyPr/>
          <a:lstStyle/>
          <a:p>
            <a:pPr>
              <a:lnSpc>
                <a:spcPct val="150000"/>
              </a:lnSpc>
              <a:buFont typeface="Wingdings" panose="05000000000000000000" pitchFamily="2" charset="2"/>
              <a:buChar char="ü"/>
            </a:pPr>
            <a:r>
              <a:rPr lang="en-US" altLang="en-US">
                <a:latin typeface="Times New Roman" panose="02020603050405020304" pitchFamily="18" charset="0"/>
                <a:cs typeface="Times New Roman" panose="02020603050405020304" pitchFamily="18" charset="0"/>
              </a:rPr>
              <a:t>The way you look at someone communicates interest, affection, hostility, or attraction.</a:t>
            </a:r>
          </a:p>
          <a:p>
            <a:pPr>
              <a:lnSpc>
                <a:spcPct val="150000"/>
              </a:lnSpc>
              <a:buFont typeface="Wingdings" panose="05000000000000000000" pitchFamily="2" charset="2"/>
              <a:buChar char="ü"/>
            </a:pPr>
            <a:r>
              <a:rPr lang="en-US" altLang="en-US">
                <a:latin typeface="Times New Roman" panose="02020603050405020304" pitchFamily="18" charset="0"/>
                <a:cs typeface="Times New Roman" panose="02020603050405020304" pitchFamily="18" charset="0"/>
              </a:rPr>
              <a:t> Eye contact is also important in maintaining the flow of conversation and for gauging the other person’s response.</a:t>
            </a:r>
          </a:p>
          <a:p>
            <a:endParaRPr lang="en-US" altLang="en-US"/>
          </a:p>
        </p:txBody>
      </p:sp>
      <p:sp>
        <p:nvSpPr>
          <p:cNvPr id="4" name="Footer Placeholder 3">
            <a:extLst>
              <a:ext uri="{FF2B5EF4-FFF2-40B4-BE49-F238E27FC236}">
                <a16:creationId xmlns:a16="http://schemas.microsoft.com/office/drawing/2014/main" id="{1B52A2E8-091C-41B8-BF02-1B32A9060863}"/>
              </a:ext>
            </a:extLst>
          </p:cNvPr>
          <p:cNvSpPr>
            <a:spLocks noGrp="1"/>
          </p:cNvSpPr>
          <p:nvPr>
            <p:ph type="ftr" sz="quarter" idx="11"/>
          </p:nvPr>
        </p:nvSpPr>
        <p:spPr/>
        <p:txBody>
          <a:bodyPr/>
          <a:lstStyle/>
          <a:p>
            <a:pPr>
              <a:defRPr/>
            </a:pPr>
            <a:r>
              <a:rPr lang="en-US" dirty="0"/>
              <a:t>communication skills 2018</a:t>
            </a:r>
          </a:p>
        </p:txBody>
      </p:sp>
      <p:sp>
        <p:nvSpPr>
          <p:cNvPr id="5" name="Slide Number Placeholder 4">
            <a:extLst>
              <a:ext uri="{FF2B5EF4-FFF2-40B4-BE49-F238E27FC236}">
                <a16:creationId xmlns:a16="http://schemas.microsoft.com/office/drawing/2014/main" id="{E2FAE51A-08F9-4710-BE3A-D4E10EB60B64}"/>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9F74D3EC-6503-4216-A8BF-33B55C2248FE}" type="slidenum">
              <a:rPr lang="en-US" altLang="en-US">
                <a:solidFill>
                  <a:srgbClr val="898989"/>
                </a:solidFill>
              </a:rPr>
              <a:pPr/>
              <a:t>132</a:t>
            </a:fld>
            <a:endParaRPr lang="en-US" altLang="en-US">
              <a:solidFill>
                <a:srgbClr val="898989"/>
              </a:solidFill>
            </a:endParaRP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Title 1">
            <a:extLst>
              <a:ext uri="{FF2B5EF4-FFF2-40B4-BE49-F238E27FC236}">
                <a16:creationId xmlns:a16="http://schemas.microsoft.com/office/drawing/2014/main" id="{BFBC46DE-B756-48FB-B152-BE3770564BDF}"/>
              </a:ext>
            </a:extLst>
          </p:cNvPr>
          <p:cNvSpPr>
            <a:spLocks noGrp="1"/>
          </p:cNvSpPr>
          <p:nvPr>
            <p:ph type="title"/>
          </p:nvPr>
        </p:nvSpPr>
        <p:spPr>
          <a:xfrm>
            <a:off x="457200" y="0"/>
            <a:ext cx="8229600" cy="563563"/>
          </a:xfrm>
        </p:spPr>
        <p:txBody>
          <a:bodyPr/>
          <a:lstStyle/>
          <a:p>
            <a:r>
              <a:rPr lang="en-US" altLang="en-US" sz="3200">
                <a:latin typeface="Times New Roman" panose="02020603050405020304" pitchFamily="18" charset="0"/>
                <a:cs typeface="Times New Roman" panose="02020603050405020304" pitchFamily="18" charset="0"/>
              </a:rPr>
              <a:t>Cont’</a:t>
            </a:r>
          </a:p>
        </p:txBody>
      </p:sp>
      <p:sp>
        <p:nvSpPr>
          <p:cNvPr id="3" name="Content Placeholder 2">
            <a:extLst>
              <a:ext uri="{FF2B5EF4-FFF2-40B4-BE49-F238E27FC236}">
                <a16:creationId xmlns:a16="http://schemas.microsoft.com/office/drawing/2014/main" id="{9D6645E7-6C75-4DFD-9F72-64E0D9A756C6}"/>
              </a:ext>
            </a:extLst>
          </p:cNvPr>
          <p:cNvSpPr>
            <a:spLocks noGrp="1"/>
          </p:cNvSpPr>
          <p:nvPr>
            <p:ph idx="1"/>
          </p:nvPr>
        </p:nvSpPr>
        <p:spPr>
          <a:xfrm>
            <a:off x="76200" y="0"/>
            <a:ext cx="8915400" cy="6721475"/>
          </a:xfrm>
        </p:spPr>
        <p:txBody>
          <a:bodyPr/>
          <a:lstStyle/>
          <a:p>
            <a:pPr marL="0" indent="0">
              <a:lnSpc>
                <a:spcPct val="150000"/>
              </a:lnSpc>
              <a:buFont typeface="Arial" panose="020B0604020202020204" pitchFamily="34" charset="0"/>
              <a:buNone/>
              <a:defRPr/>
            </a:pPr>
            <a:r>
              <a:rPr lang="en-US" b="1" dirty="0">
                <a:latin typeface="Times New Roman" panose="02020603050405020304" pitchFamily="18" charset="0"/>
                <a:cs typeface="Times New Roman" panose="02020603050405020304" pitchFamily="18" charset="0"/>
              </a:rPr>
              <a:t>5)Touch.</a:t>
            </a:r>
            <a:r>
              <a:rPr lang="en-US" dirty="0">
                <a:latin typeface="Times New Roman" panose="02020603050405020304" pitchFamily="18" charset="0"/>
                <a:cs typeface="Times New Roman" panose="02020603050405020304" pitchFamily="18" charset="0"/>
              </a:rPr>
              <a:t> </a:t>
            </a:r>
          </a:p>
          <a:p>
            <a:pPr>
              <a:lnSpc>
                <a:spcPct val="150000"/>
              </a:lnSpc>
              <a:buFont typeface="Wingdings" panose="05000000000000000000" pitchFamily="2" charset="2"/>
              <a:buChar char="ü"/>
              <a:defRPr/>
            </a:pPr>
            <a:r>
              <a:rPr lang="en-US" dirty="0">
                <a:latin typeface="Times New Roman" panose="02020603050405020304" pitchFamily="18" charset="0"/>
                <a:cs typeface="Times New Roman" panose="02020603050405020304" pitchFamily="18" charset="0"/>
              </a:rPr>
              <a:t>Touch is another important part of nonverbal com. </a:t>
            </a:r>
          </a:p>
          <a:p>
            <a:pPr>
              <a:lnSpc>
                <a:spcPct val="150000"/>
              </a:lnSpc>
              <a:buFont typeface="Wingdings" panose="05000000000000000000" pitchFamily="2" charset="2"/>
              <a:buChar char="ü"/>
              <a:defRPr/>
            </a:pPr>
            <a:r>
              <a:rPr lang="en-US" dirty="0">
                <a:latin typeface="Times New Roman" panose="02020603050405020304" pitchFamily="18" charset="0"/>
                <a:cs typeface="Times New Roman" panose="02020603050405020304" pitchFamily="18" charset="0"/>
              </a:rPr>
              <a:t>Think about what the following conveys:</a:t>
            </a:r>
          </a:p>
          <a:p>
            <a:pPr lvl="1">
              <a:lnSpc>
                <a:spcPct val="150000"/>
              </a:lnSpc>
              <a:buFont typeface="Wingdings" panose="05000000000000000000" pitchFamily="2" charset="2"/>
              <a:buChar char="§"/>
              <a:defRPr/>
            </a:pPr>
            <a:r>
              <a:rPr lang="en-US" dirty="0">
                <a:latin typeface="Times New Roman" panose="02020603050405020304" pitchFamily="18" charset="0"/>
                <a:cs typeface="Times New Roman" panose="02020603050405020304" pitchFamily="18" charset="0"/>
              </a:rPr>
              <a:t>a firm handshake    </a:t>
            </a:r>
          </a:p>
          <a:p>
            <a:pPr lvl="1">
              <a:lnSpc>
                <a:spcPct val="150000"/>
              </a:lnSpc>
              <a:buFont typeface="Wingdings" panose="05000000000000000000" pitchFamily="2" charset="2"/>
              <a:buChar char="§"/>
              <a:defRPr/>
            </a:pPr>
            <a:r>
              <a:rPr lang="en-US" dirty="0">
                <a:latin typeface="Times New Roman" panose="02020603050405020304" pitchFamily="18" charset="0"/>
                <a:cs typeface="Times New Roman" panose="02020603050405020304" pitchFamily="18" charset="0"/>
              </a:rPr>
              <a:t>a timid tap on the shoulder </a:t>
            </a:r>
          </a:p>
          <a:p>
            <a:pPr lvl="1">
              <a:lnSpc>
                <a:spcPct val="150000"/>
              </a:lnSpc>
              <a:buFont typeface="Wingdings" panose="05000000000000000000" pitchFamily="2" charset="2"/>
              <a:buChar char="§"/>
              <a:defRPr/>
            </a:pPr>
            <a:r>
              <a:rPr lang="en-US" dirty="0">
                <a:latin typeface="Times New Roman" panose="02020603050405020304" pitchFamily="18" charset="0"/>
                <a:cs typeface="Times New Roman" panose="02020603050405020304" pitchFamily="18" charset="0"/>
              </a:rPr>
              <a:t>a warm bear hug,    </a:t>
            </a:r>
          </a:p>
          <a:p>
            <a:pPr lvl="1">
              <a:lnSpc>
                <a:spcPct val="150000"/>
              </a:lnSpc>
              <a:buFont typeface="Wingdings" panose="05000000000000000000" pitchFamily="2" charset="2"/>
              <a:buChar char="§"/>
              <a:defRPr/>
            </a:pPr>
            <a:r>
              <a:rPr lang="en-US" dirty="0">
                <a:latin typeface="Times New Roman" panose="02020603050405020304" pitchFamily="18" charset="0"/>
                <a:cs typeface="Times New Roman" panose="02020603050405020304" pitchFamily="18" charset="0"/>
              </a:rPr>
              <a:t>a reassuring pat on the back </a:t>
            </a:r>
          </a:p>
          <a:p>
            <a:pPr lvl="1">
              <a:lnSpc>
                <a:spcPct val="150000"/>
              </a:lnSpc>
              <a:buFont typeface="Wingdings" panose="05000000000000000000" pitchFamily="2" charset="2"/>
              <a:buChar char="§"/>
              <a:defRPr/>
            </a:pPr>
            <a:r>
              <a:rPr lang="en-US" dirty="0">
                <a:latin typeface="Times New Roman" panose="02020603050405020304" pitchFamily="18" charset="0"/>
                <a:cs typeface="Times New Roman" panose="02020603050405020304" pitchFamily="18" charset="0"/>
              </a:rPr>
              <a:t>a patronizing pat on the head</a:t>
            </a:r>
          </a:p>
          <a:p>
            <a:pPr lvl="1">
              <a:lnSpc>
                <a:spcPct val="150000"/>
              </a:lnSpc>
              <a:buFont typeface="Wingdings" panose="05000000000000000000" pitchFamily="2" charset="2"/>
              <a:buChar char="§"/>
              <a:defRPr/>
            </a:pPr>
            <a:r>
              <a:rPr lang="en-US" dirty="0">
                <a:latin typeface="Times New Roman" panose="02020603050405020304" pitchFamily="18" charset="0"/>
                <a:cs typeface="Times New Roman" panose="02020603050405020304" pitchFamily="18" charset="0"/>
              </a:rPr>
              <a:t> a controlling grip on your arm.</a:t>
            </a:r>
          </a:p>
          <a:p>
            <a:pPr>
              <a:lnSpc>
                <a:spcPct val="150000"/>
              </a:lnSpc>
              <a:buFont typeface="Wingdings" panose="05000000000000000000" pitchFamily="2" charset="2"/>
              <a:buChar char="§"/>
              <a:defRPr/>
            </a:pPr>
            <a:endParaRPr lang="en-US"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39244374-A2AC-4239-A08B-113F7C77045B}"/>
              </a:ext>
            </a:extLst>
          </p:cNvPr>
          <p:cNvSpPr>
            <a:spLocks noGrp="1"/>
          </p:cNvSpPr>
          <p:nvPr>
            <p:ph type="ftr" sz="quarter" idx="11"/>
          </p:nvPr>
        </p:nvSpPr>
        <p:spPr>
          <a:xfrm>
            <a:off x="5105400" y="6356350"/>
            <a:ext cx="2895600" cy="365125"/>
          </a:xfrm>
        </p:spPr>
        <p:txBody>
          <a:bodyPr/>
          <a:lstStyle/>
          <a:p>
            <a:pPr>
              <a:defRPr/>
            </a:pPr>
            <a:r>
              <a:rPr lang="en-US" dirty="0"/>
              <a:t>communication skills 2018</a:t>
            </a:r>
          </a:p>
        </p:txBody>
      </p:sp>
      <p:sp>
        <p:nvSpPr>
          <p:cNvPr id="5" name="Slide Number Placeholder 4">
            <a:extLst>
              <a:ext uri="{FF2B5EF4-FFF2-40B4-BE49-F238E27FC236}">
                <a16:creationId xmlns:a16="http://schemas.microsoft.com/office/drawing/2014/main" id="{67EB5221-04ED-483A-A201-2166A4907064}"/>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A86FBB22-8C8E-4826-B7AE-5F1EC2713B6B}" type="slidenum">
              <a:rPr lang="en-US" altLang="en-US">
                <a:solidFill>
                  <a:srgbClr val="898989"/>
                </a:solidFill>
              </a:rPr>
              <a:pPr/>
              <a:t>133</a:t>
            </a:fld>
            <a:endParaRPr lang="en-US" altLang="en-US">
              <a:solidFill>
                <a:srgbClr val="898989"/>
              </a:solidFill>
            </a:endParaRP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Title 1">
            <a:extLst>
              <a:ext uri="{FF2B5EF4-FFF2-40B4-BE49-F238E27FC236}">
                <a16:creationId xmlns:a16="http://schemas.microsoft.com/office/drawing/2014/main" id="{7C338A4E-F3CE-4FF6-8B52-8E0D2B609692}"/>
              </a:ext>
            </a:extLst>
          </p:cNvPr>
          <p:cNvSpPr>
            <a:spLocks noGrp="1"/>
          </p:cNvSpPr>
          <p:nvPr>
            <p:ph type="title"/>
          </p:nvPr>
        </p:nvSpPr>
        <p:spPr>
          <a:xfrm>
            <a:off x="457200" y="160338"/>
            <a:ext cx="8229600" cy="563562"/>
          </a:xfrm>
        </p:spPr>
        <p:txBody>
          <a:bodyPr/>
          <a:lstStyle/>
          <a:p>
            <a:r>
              <a:rPr lang="en-US" altLang="en-US" sz="3200">
                <a:latin typeface="Times New Roman" panose="02020603050405020304" pitchFamily="18" charset="0"/>
                <a:cs typeface="Times New Roman" panose="02020603050405020304" pitchFamily="18" charset="0"/>
              </a:rPr>
              <a:t>cont</a:t>
            </a:r>
          </a:p>
        </p:txBody>
      </p:sp>
      <p:sp>
        <p:nvSpPr>
          <p:cNvPr id="3" name="Content Placeholder 2">
            <a:extLst>
              <a:ext uri="{FF2B5EF4-FFF2-40B4-BE49-F238E27FC236}">
                <a16:creationId xmlns:a16="http://schemas.microsoft.com/office/drawing/2014/main" id="{B775F219-6C5D-4CA6-9B00-4DD17305DDB0}"/>
              </a:ext>
            </a:extLst>
          </p:cNvPr>
          <p:cNvSpPr>
            <a:spLocks noGrp="1"/>
          </p:cNvSpPr>
          <p:nvPr>
            <p:ph idx="1"/>
          </p:nvPr>
        </p:nvSpPr>
        <p:spPr>
          <a:xfrm>
            <a:off x="304800" y="609600"/>
            <a:ext cx="8686800" cy="5516563"/>
          </a:xfrm>
        </p:spPr>
        <p:txBody>
          <a:bodyPr/>
          <a:lstStyle/>
          <a:p>
            <a:pPr marL="0" indent="0">
              <a:lnSpc>
                <a:spcPct val="150000"/>
              </a:lnSpc>
              <a:buFont typeface="Arial" panose="020B0604020202020204" pitchFamily="34" charset="0"/>
              <a:buNone/>
              <a:defRPr/>
            </a:pPr>
            <a:r>
              <a:rPr lang="en-US" b="1" dirty="0">
                <a:latin typeface="Times New Roman" panose="02020603050405020304" pitchFamily="18" charset="0"/>
                <a:cs typeface="Times New Roman" panose="02020603050405020304" pitchFamily="18" charset="0"/>
              </a:rPr>
              <a:t>6) Space.</a:t>
            </a:r>
            <a:r>
              <a:rPr lang="en-US" dirty="0">
                <a:latin typeface="Times New Roman" panose="02020603050405020304" pitchFamily="18" charset="0"/>
                <a:cs typeface="Times New Roman" panose="02020603050405020304" pitchFamily="18" charset="0"/>
              </a:rPr>
              <a:t> </a:t>
            </a:r>
          </a:p>
          <a:p>
            <a:pPr>
              <a:lnSpc>
                <a:spcPct val="150000"/>
              </a:lnSpc>
              <a:buFont typeface="Wingdings" panose="05000000000000000000" pitchFamily="2" charset="2"/>
              <a:buChar char="ü"/>
              <a:defRPr/>
            </a:pPr>
            <a:r>
              <a:rPr lang="en-US" dirty="0">
                <a:latin typeface="Times New Roman" panose="02020603050405020304" pitchFamily="18" charset="0"/>
                <a:cs typeface="Times New Roman" panose="02020603050405020304" pitchFamily="18" charset="0"/>
              </a:rPr>
              <a:t>We all have a need for physical space</a:t>
            </a:r>
          </a:p>
          <a:p>
            <a:pPr>
              <a:lnSpc>
                <a:spcPct val="150000"/>
              </a:lnSpc>
              <a:buFont typeface="Wingdings" panose="05000000000000000000" pitchFamily="2" charset="2"/>
              <a:buChar char="ü"/>
              <a:defRPr/>
            </a:pPr>
            <a:r>
              <a:rPr lang="en-US" dirty="0">
                <a:latin typeface="Times New Roman" panose="02020603050405020304" pitchFamily="18" charset="0"/>
                <a:cs typeface="Times New Roman" panose="02020603050405020304" pitchFamily="18" charset="0"/>
              </a:rPr>
              <a:t>That need differs depending on the culture, the situation, and the closeness of the relationship. </a:t>
            </a:r>
          </a:p>
          <a:p>
            <a:pPr>
              <a:lnSpc>
                <a:spcPct val="150000"/>
              </a:lnSpc>
              <a:buFont typeface="Wingdings" panose="05000000000000000000" pitchFamily="2" charset="2"/>
              <a:buChar char="ü"/>
              <a:defRPr/>
            </a:pPr>
            <a:r>
              <a:rPr lang="en-US" dirty="0">
                <a:latin typeface="Times New Roman" panose="02020603050405020304" pitchFamily="18" charset="0"/>
                <a:cs typeface="Times New Roman" panose="02020603050405020304" pitchFamily="18" charset="0"/>
              </a:rPr>
              <a:t>You can use physical space to communicate many different nonverbal messages, including signals of intimacy, aggression, dominance, or affection.</a:t>
            </a:r>
          </a:p>
          <a:p>
            <a:pPr>
              <a:lnSpc>
                <a:spcPct val="150000"/>
              </a:lnSpc>
              <a:defRPr/>
            </a:pPr>
            <a:endParaRPr lang="en-US"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1C0A054A-A5E5-4022-B3C6-0C0AC9AEBC93}"/>
              </a:ext>
            </a:extLst>
          </p:cNvPr>
          <p:cNvSpPr>
            <a:spLocks noGrp="1"/>
          </p:cNvSpPr>
          <p:nvPr>
            <p:ph type="ftr" sz="quarter" idx="11"/>
          </p:nvPr>
        </p:nvSpPr>
        <p:spPr>
          <a:xfrm>
            <a:off x="4724400" y="6356350"/>
            <a:ext cx="2895600" cy="365125"/>
          </a:xfrm>
        </p:spPr>
        <p:txBody>
          <a:bodyPr/>
          <a:lstStyle/>
          <a:p>
            <a:pPr>
              <a:defRPr/>
            </a:pPr>
            <a:r>
              <a:rPr lang="en-US" dirty="0"/>
              <a:t>communication skills 2018</a:t>
            </a:r>
          </a:p>
        </p:txBody>
      </p:sp>
      <p:sp>
        <p:nvSpPr>
          <p:cNvPr id="5" name="Slide Number Placeholder 4">
            <a:extLst>
              <a:ext uri="{FF2B5EF4-FFF2-40B4-BE49-F238E27FC236}">
                <a16:creationId xmlns:a16="http://schemas.microsoft.com/office/drawing/2014/main" id="{B1A90924-F74E-408D-8759-3FC72FFE4254}"/>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7D2F98D5-AC0F-4082-93F9-2D83BE90822B}" type="slidenum">
              <a:rPr lang="en-US" altLang="en-US">
                <a:solidFill>
                  <a:srgbClr val="898989"/>
                </a:solidFill>
              </a:rPr>
              <a:pPr/>
              <a:t>134</a:t>
            </a:fld>
            <a:endParaRPr lang="en-US" altLang="en-US">
              <a:solidFill>
                <a:srgbClr val="898989"/>
              </a:solidFill>
            </a:endParaRP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Title 1">
            <a:extLst>
              <a:ext uri="{FF2B5EF4-FFF2-40B4-BE49-F238E27FC236}">
                <a16:creationId xmlns:a16="http://schemas.microsoft.com/office/drawing/2014/main" id="{B5E96593-22AE-4233-9D1F-781028C1696F}"/>
              </a:ext>
            </a:extLst>
          </p:cNvPr>
          <p:cNvSpPr>
            <a:spLocks noGrp="1"/>
          </p:cNvSpPr>
          <p:nvPr>
            <p:ph type="title"/>
          </p:nvPr>
        </p:nvSpPr>
        <p:spPr>
          <a:xfrm>
            <a:off x="457200" y="-609600"/>
            <a:ext cx="8229600" cy="381000"/>
          </a:xfrm>
        </p:spPr>
        <p:txBody>
          <a:bodyPr/>
          <a:lstStyle/>
          <a:p>
            <a:endParaRPr lang="en-US" altLang="en-US"/>
          </a:p>
        </p:txBody>
      </p:sp>
      <p:sp>
        <p:nvSpPr>
          <p:cNvPr id="3" name="Content Placeholder 2">
            <a:extLst>
              <a:ext uri="{FF2B5EF4-FFF2-40B4-BE49-F238E27FC236}">
                <a16:creationId xmlns:a16="http://schemas.microsoft.com/office/drawing/2014/main" id="{776B9310-9C35-451A-97C2-0847989681E9}"/>
              </a:ext>
            </a:extLst>
          </p:cNvPr>
          <p:cNvSpPr>
            <a:spLocks noGrp="1"/>
          </p:cNvSpPr>
          <p:nvPr>
            <p:ph idx="1"/>
          </p:nvPr>
        </p:nvSpPr>
        <p:spPr>
          <a:xfrm>
            <a:off x="228600" y="76200"/>
            <a:ext cx="8686800" cy="6781800"/>
          </a:xfrm>
        </p:spPr>
        <p:txBody>
          <a:bodyPr/>
          <a:lstStyle/>
          <a:p>
            <a:pPr marL="0" indent="0">
              <a:lnSpc>
                <a:spcPct val="150000"/>
              </a:lnSpc>
              <a:buFont typeface="Arial" panose="020B0604020202020204" pitchFamily="34" charset="0"/>
              <a:buNone/>
              <a:defRPr/>
            </a:pPr>
            <a:r>
              <a:rPr lang="en-US" b="1" dirty="0">
                <a:latin typeface="Times New Roman" panose="02020603050405020304" pitchFamily="18" charset="0"/>
                <a:cs typeface="Times New Roman" panose="02020603050405020304" pitchFamily="18" charset="0"/>
              </a:rPr>
              <a:t>7) Voice. </a:t>
            </a:r>
          </a:p>
          <a:p>
            <a:pPr>
              <a:lnSpc>
                <a:spcPct val="150000"/>
              </a:lnSpc>
              <a:buFont typeface="Wingdings" panose="05000000000000000000" pitchFamily="2" charset="2"/>
              <a:buChar char="ü"/>
              <a:defRPr/>
            </a:pPr>
            <a:r>
              <a:rPr lang="en-US" dirty="0">
                <a:latin typeface="Times New Roman" panose="02020603050405020304" pitchFamily="18" charset="0"/>
                <a:cs typeface="Times New Roman" panose="02020603050405020304" pitchFamily="18" charset="0"/>
              </a:rPr>
              <a:t>Nonverbal speech such as tone, pitch, volume, inflection, rhythm, and rate are important communication elements. </a:t>
            </a:r>
          </a:p>
          <a:p>
            <a:pPr>
              <a:lnSpc>
                <a:spcPct val="150000"/>
              </a:lnSpc>
              <a:buFont typeface="Wingdings" panose="05000000000000000000" pitchFamily="2" charset="2"/>
              <a:buChar char="ü"/>
              <a:defRPr/>
            </a:pPr>
            <a:r>
              <a:rPr lang="en-US" dirty="0">
                <a:latin typeface="Times New Roman" panose="02020603050405020304" pitchFamily="18" charset="0"/>
                <a:cs typeface="Times New Roman" panose="02020603050405020304" pitchFamily="18" charset="0"/>
              </a:rPr>
              <a:t>When we speak, other people “read” our voices in addition to listening to our words.</a:t>
            </a:r>
          </a:p>
          <a:p>
            <a:pPr>
              <a:lnSpc>
                <a:spcPct val="150000"/>
              </a:lnSpc>
              <a:buFont typeface="Wingdings" panose="05000000000000000000" pitchFamily="2" charset="2"/>
              <a:buChar char="ü"/>
              <a:defRPr/>
            </a:pPr>
            <a:r>
              <a:rPr lang="en-US" dirty="0">
                <a:latin typeface="Times New Roman" panose="02020603050405020304" pitchFamily="18" charset="0"/>
                <a:cs typeface="Times New Roman" panose="02020603050405020304" pitchFamily="18" charset="0"/>
              </a:rPr>
              <a:t> These nonverbal speech sounds provide subtle but powerful clues into our true feelings and what we really mean. </a:t>
            </a:r>
            <a:endParaRPr lang="en-US" dirty="0"/>
          </a:p>
        </p:txBody>
      </p:sp>
      <p:sp>
        <p:nvSpPr>
          <p:cNvPr id="4" name="Footer Placeholder 3">
            <a:extLst>
              <a:ext uri="{FF2B5EF4-FFF2-40B4-BE49-F238E27FC236}">
                <a16:creationId xmlns:a16="http://schemas.microsoft.com/office/drawing/2014/main" id="{693835A6-537F-488C-BBFB-097CE30A0169}"/>
              </a:ext>
            </a:extLst>
          </p:cNvPr>
          <p:cNvSpPr>
            <a:spLocks noGrp="1"/>
          </p:cNvSpPr>
          <p:nvPr>
            <p:ph type="ftr" sz="quarter" idx="11"/>
          </p:nvPr>
        </p:nvSpPr>
        <p:spPr>
          <a:xfrm>
            <a:off x="9144000" y="6356350"/>
            <a:ext cx="2700338" cy="365125"/>
          </a:xfrm>
        </p:spPr>
        <p:txBody>
          <a:bodyPr/>
          <a:lstStyle/>
          <a:p>
            <a:pPr>
              <a:defRPr/>
            </a:pPr>
            <a:r>
              <a:rPr lang="en-US" dirty="0"/>
              <a:t>communication skills 2018</a:t>
            </a:r>
          </a:p>
        </p:txBody>
      </p:sp>
      <p:sp>
        <p:nvSpPr>
          <p:cNvPr id="5" name="Slide Number Placeholder 4">
            <a:extLst>
              <a:ext uri="{FF2B5EF4-FFF2-40B4-BE49-F238E27FC236}">
                <a16:creationId xmlns:a16="http://schemas.microsoft.com/office/drawing/2014/main" id="{E7416FB0-F3AE-4651-8520-28CD14275E25}"/>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DCB2E2D5-0A43-4FD8-B3BC-97CD49894E0C}" type="slidenum">
              <a:rPr lang="en-US" altLang="en-US">
                <a:solidFill>
                  <a:srgbClr val="898989"/>
                </a:solidFill>
              </a:rPr>
              <a:pPr/>
              <a:t>135</a:t>
            </a:fld>
            <a:endParaRPr lang="en-US" altLang="en-US">
              <a:solidFill>
                <a:srgbClr val="898989"/>
              </a:solidFill>
            </a:endParaRP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Title 1">
            <a:extLst>
              <a:ext uri="{FF2B5EF4-FFF2-40B4-BE49-F238E27FC236}">
                <a16:creationId xmlns:a16="http://schemas.microsoft.com/office/drawing/2014/main" id="{24C8F715-643B-4D8C-BCBB-0B6CEB112FF2}"/>
              </a:ext>
            </a:extLst>
          </p:cNvPr>
          <p:cNvSpPr>
            <a:spLocks noGrp="1"/>
          </p:cNvSpPr>
          <p:nvPr>
            <p:ph type="title"/>
          </p:nvPr>
        </p:nvSpPr>
        <p:spPr>
          <a:xfrm>
            <a:off x="457200" y="274638"/>
            <a:ext cx="8229600" cy="563562"/>
          </a:xfrm>
        </p:spPr>
        <p:txBody>
          <a:bodyPr/>
          <a:lstStyle/>
          <a:p>
            <a:r>
              <a:rPr lang="en-US" altLang="en-US"/>
              <a:t>Cont’</a:t>
            </a:r>
          </a:p>
        </p:txBody>
      </p:sp>
      <p:sp>
        <p:nvSpPr>
          <p:cNvPr id="143363" name="Content Placeholder 2">
            <a:extLst>
              <a:ext uri="{FF2B5EF4-FFF2-40B4-BE49-F238E27FC236}">
                <a16:creationId xmlns:a16="http://schemas.microsoft.com/office/drawing/2014/main" id="{A7D9CD5D-B4A4-47A1-8D6B-F745D797AD1E}"/>
              </a:ext>
            </a:extLst>
          </p:cNvPr>
          <p:cNvSpPr>
            <a:spLocks noGrp="1"/>
          </p:cNvSpPr>
          <p:nvPr>
            <p:ph idx="1"/>
          </p:nvPr>
        </p:nvSpPr>
        <p:spPr>
          <a:xfrm>
            <a:off x="457200" y="990600"/>
            <a:ext cx="8229600" cy="5135563"/>
          </a:xfrm>
        </p:spPr>
        <p:txBody>
          <a:bodyPr/>
          <a:lstStyle/>
          <a:p>
            <a:pPr>
              <a:lnSpc>
                <a:spcPct val="150000"/>
              </a:lnSpc>
              <a:buFont typeface="Wingdings" panose="05000000000000000000" pitchFamily="2" charset="2"/>
              <a:buChar char="ü"/>
            </a:pPr>
            <a:r>
              <a:rPr lang="en-US" altLang="en-US">
                <a:latin typeface="Times New Roman" panose="02020603050405020304" pitchFamily="18" charset="0"/>
                <a:cs typeface="Times New Roman" panose="02020603050405020304" pitchFamily="18" charset="0"/>
              </a:rPr>
              <a:t>Think about how tone of voice, for example, can indicate sarcasm, anger, affection, or confidence.</a:t>
            </a:r>
          </a:p>
          <a:p>
            <a:endParaRPr lang="en-US" altLang="en-US"/>
          </a:p>
        </p:txBody>
      </p:sp>
      <p:sp>
        <p:nvSpPr>
          <p:cNvPr id="4" name="Footer Placeholder 3">
            <a:extLst>
              <a:ext uri="{FF2B5EF4-FFF2-40B4-BE49-F238E27FC236}">
                <a16:creationId xmlns:a16="http://schemas.microsoft.com/office/drawing/2014/main" id="{D711C7D8-47D2-4DC8-B140-EA08E0F59705}"/>
              </a:ext>
            </a:extLst>
          </p:cNvPr>
          <p:cNvSpPr>
            <a:spLocks noGrp="1"/>
          </p:cNvSpPr>
          <p:nvPr>
            <p:ph type="ftr" sz="quarter" idx="11"/>
          </p:nvPr>
        </p:nvSpPr>
        <p:spPr/>
        <p:txBody>
          <a:bodyPr/>
          <a:lstStyle/>
          <a:p>
            <a:pPr>
              <a:defRPr/>
            </a:pPr>
            <a:r>
              <a:rPr lang="en-US" dirty="0"/>
              <a:t>communication skills 2018</a:t>
            </a:r>
          </a:p>
        </p:txBody>
      </p:sp>
      <p:sp>
        <p:nvSpPr>
          <p:cNvPr id="5" name="Slide Number Placeholder 4">
            <a:extLst>
              <a:ext uri="{FF2B5EF4-FFF2-40B4-BE49-F238E27FC236}">
                <a16:creationId xmlns:a16="http://schemas.microsoft.com/office/drawing/2014/main" id="{0DA835F7-F6B8-4B55-8EA6-3EC0EEAC77F3}"/>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2B726468-E3AD-41D3-B8EB-CCD73D6E3823}" type="slidenum">
              <a:rPr lang="en-US" altLang="en-US">
                <a:solidFill>
                  <a:srgbClr val="898989"/>
                </a:solidFill>
              </a:rPr>
              <a:pPr/>
              <a:t>136</a:t>
            </a:fld>
            <a:endParaRPr lang="en-US" altLang="en-US">
              <a:solidFill>
                <a:srgbClr val="898989"/>
              </a:solidFill>
            </a:endParaRP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Title 1">
            <a:extLst>
              <a:ext uri="{FF2B5EF4-FFF2-40B4-BE49-F238E27FC236}">
                <a16:creationId xmlns:a16="http://schemas.microsoft.com/office/drawing/2014/main" id="{E188CB99-B66D-4BFB-95B7-012DF69B319F}"/>
              </a:ext>
            </a:extLst>
          </p:cNvPr>
          <p:cNvSpPr>
            <a:spLocks noGrp="1"/>
          </p:cNvSpPr>
          <p:nvPr>
            <p:ph type="title"/>
          </p:nvPr>
        </p:nvSpPr>
        <p:spPr>
          <a:xfrm>
            <a:off x="457200" y="122238"/>
            <a:ext cx="8229600" cy="563562"/>
          </a:xfrm>
        </p:spPr>
        <p:txBody>
          <a:bodyPr/>
          <a:lstStyle/>
          <a:p>
            <a:r>
              <a:rPr lang="en-US" altLang="en-US" sz="3200">
                <a:latin typeface="Times New Roman" panose="02020603050405020304" pitchFamily="18" charset="0"/>
                <a:cs typeface="Times New Roman" panose="02020603050405020304" pitchFamily="18" charset="0"/>
              </a:rPr>
              <a:t>summary </a:t>
            </a:r>
          </a:p>
        </p:txBody>
      </p:sp>
      <p:sp>
        <p:nvSpPr>
          <p:cNvPr id="144387" name="Content Placeholder 2">
            <a:extLst>
              <a:ext uri="{FF2B5EF4-FFF2-40B4-BE49-F238E27FC236}">
                <a16:creationId xmlns:a16="http://schemas.microsoft.com/office/drawing/2014/main" id="{6DF25B32-1EB5-4DF4-AE9D-84F5C60B4D06}"/>
              </a:ext>
            </a:extLst>
          </p:cNvPr>
          <p:cNvSpPr>
            <a:spLocks noGrp="1"/>
          </p:cNvSpPr>
          <p:nvPr>
            <p:ph idx="1"/>
          </p:nvPr>
        </p:nvSpPr>
        <p:spPr>
          <a:xfrm>
            <a:off x="0" y="685800"/>
            <a:ext cx="9067800" cy="6172200"/>
          </a:xfrm>
        </p:spPr>
        <p:txBody>
          <a:bodyPr/>
          <a:lstStyle/>
          <a:p>
            <a:pPr>
              <a:lnSpc>
                <a:spcPct val="150000"/>
              </a:lnSpc>
              <a:buFont typeface="Wingdings" panose="05000000000000000000" pitchFamily="2" charset="2"/>
              <a:buChar char="ü"/>
            </a:pPr>
            <a:r>
              <a:rPr lang="en-US" altLang="en-US">
                <a:latin typeface="Times New Roman" panose="02020603050405020304" pitchFamily="18" charset="0"/>
                <a:cs typeface="Times New Roman" panose="02020603050405020304" pitchFamily="18" charset="0"/>
              </a:rPr>
              <a:t>Successful nonverbal communication depends on self-awareness &amp; an understanding of the cues you are sending and reading the cues others are sending</a:t>
            </a:r>
          </a:p>
          <a:p>
            <a:pPr>
              <a:lnSpc>
                <a:spcPct val="150000"/>
              </a:lnSpc>
              <a:buFont typeface="Wingdings" panose="05000000000000000000" pitchFamily="2" charset="2"/>
              <a:buChar char="ü"/>
            </a:pPr>
            <a:r>
              <a:rPr lang="en-US" altLang="en-US">
                <a:latin typeface="Times New Roman" panose="02020603050405020304" pitchFamily="18" charset="0"/>
                <a:cs typeface="Times New Roman" panose="02020603050405020304" pitchFamily="18" charset="0"/>
              </a:rPr>
              <a:t>If you are planning what you are going to say next, daydreaming, or thinking about something else, you may miss nonverbal cues &amp; other subtleties </a:t>
            </a:r>
          </a:p>
          <a:p>
            <a:pPr>
              <a:lnSpc>
                <a:spcPct val="150000"/>
              </a:lnSpc>
              <a:buFont typeface="Wingdings" panose="05000000000000000000" pitchFamily="2" charset="2"/>
              <a:buChar char="ü"/>
            </a:pPr>
            <a:r>
              <a:rPr lang="en-US" altLang="en-US">
                <a:latin typeface="Times New Roman" panose="02020603050405020304" pitchFamily="18" charset="0"/>
                <a:cs typeface="Times New Roman" panose="02020603050405020304" pitchFamily="18" charset="0"/>
              </a:rPr>
              <a:t>You need to stay focused on the moment to fully understand what is going on.</a:t>
            </a:r>
          </a:p>
          <a:p>
            <a:endParaRPr lang="en-US" altLang="en-US"/>
          </a:p>
        </p:txBody>
      </p:sp>
      <p:sp>
        <p:nvSpPr>
          <p:cNvPr id="4" name="Footer Placeholder 3">
            <a:extLst>
              <a:ext uri="{FF2B5EF4-FFF2-40B4-BE49-F238E27FC236}">
                <a16:creationId xmlns:a16="http://schemas.microsoft.com/office/drawing/2014/main" id="{BC8383BD-CC53-465D-80AD-AC6809CBB451}"/>
              </a:ext>
            </a:extLst>
          </p:cNvPr>
          <p:cNvSpPr>
            <a:spLocks noGrp="1"/>
          </p:cNvSpPr>
          <p:nvPr>
            <p:ph type="ftr" sz="quarter" idx="11"/>
          </p:nvPr>
        </p:nvSpPr>
        <p:spPr>
          <a:xfrm>
            <a:off x="4800600" y="6321425"/>
            <a:ext cx="2895600" cy="365125"/>
          </a:xfrm>
        </p:spPr>
        <p:txBody>
          <a:bodyPr/>
          <a:lstStyle/>
          <a:p>
            <a:pPr>
              <a:defRPr/>
            </a:pPr>
            <a:r>
              <a:rPr lang="en-US" dirty="0"/>
              <a:t>communication skills 2018</a:t>
            </a:r>
          </a:p>
        </p:txBody>
      </p:sp>
      <p:sp>
        <p:nvSpPr>
          <p:cNvPr id="5" name="Slide Number Placeholder 4">
            <a:extLst>
              <a:ext uri="{FF2B5EF4-FFF2-40B4-BE49-F238E27FC236}">
                <a16:creationId xmlns:a16="http://schemas.microsoft.com/office/drawing/2014/main" id="{B77D9F7B-6B04-4EE1-893F-30D9D16F020F}"/>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B7027358-CC7E-49D2-A3A8-0F68F91AB1AF}" type="slidenum">
              <a:rPr lang="en-US" altLang="en-US">
                <a:solidFill>
                  <a:srgbClr val="898989"/>
                </a:solidFill>
              </a:rPr>
              <a:pPr/>
              <a:t>137</a:t>
            </a:fld>
            <a:endParaRPr lang="en-US" altLang="en-US">
              <a:solidFill>
                <a:srgbClr val="898989"/>
              </a:solidFill>
            </a:endParaRP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Title 1">
            <a:extLst>
              <a:ext uri="{FF2B5EF4-FFF2-40B4-BE49-F238E27FC236}">
                <a16:creationId xmlns:a16="http://schemas.microsoft.com/office/drawing/2014/main" id="{E8C44D2F-EC95-4D05-B731-8EADB2CF4584}"/>
              </a:ext>
            </a:extLst>
          </p:cNvPr>
          <p:cNvSpPr>
            <a:spLocks noGrp="1"/>
          </p:cNvSpPr>
          <p:nvPr>
            <p:ph type="title"/>
          </p:nvPr>
        </p:nvSpPr>
        <p:spPr>
          <a:xfrm>
            <a:off x="457200" y="-762000"/>
            <a:ext cx="8229600" cy="457200"/>
          </a:xfrm>
        </p:spPr>
        <p:txBody>
          <a:bodyPr/>
          <a:lstStyle/>
          <a:p>
            <a:endParaRPr lang="en-US" altLang="en-US"/>
          </a:p>
        </p:txBody>
      </p:sp>
      <p:pic>
        <p:nvPicPr>
          <p:cNvPr id="145411" name="Content Placeholder 5">
            <a:extLst>
              <a:ext uri="{FF2B5EF4-FFF2-40B4-BE49-F238E27FC236}">
                <a16:creationId xmlns:a16="http://schemas.microsoft.com/office/drawing/2014/main" id="{B27F622A-CC2E-4B70-A5AF-F083988CCA43}"/>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28600" y="228600"/>
            <a:ext cx="8686800" cy="6019800"/>
          </a:xfrm>
        </p:spPr>
      </p:pic>
      <p:sp>
        <p:nvSpPr>
          <p:cNvPr id="4" name="Footer Placeholder 3">
            <a:extLst>
              <a:ext uri="{FF2B5EF4-FFF2-40B4-BE49-F238E27FC236}">
                <a16:creationId xmlns:a16="http://schemas.microsoft.com/office/drawing/2014/main" id="{15082DF2-29AC-4B9A-8207-3FA218D3D38F}"/>
              </a:ext>
            </a:extLst>
          </p:cNvPr>
          <p:cNvSpPr>
            <a:spLocks noGrp="1"/>
          </p:cNvSpPr>
          <p:nvPr>
            <p:ph type="ftr" sz="quarter" idx="11"/>
          </p:nvPr>
        </p:nvSpPr>
        <p:spPr/>
        <p:txBody>
          <a:bodyPr/>
          <a:lstStyle/>
          <a:p>
            <a:pPr>
              <a:defRPr/>
            </a:pPr>
            <a:r>
              <a:rPr lang="en-US" dirty="0"/>
              <a:t>communication skills 2018</a:t>
            </a:r>
          </a:p>
        </p:txBody>
      </p:sp>
      <p:sp>
        <p:nvSpPr>
          <p:cNvPr id="5" name="Slide Number Placeholder 4">
            <a:extLst>
              <a:ext uri="{FF2B5EF4-FFF2-40B4-BE49-F238E27FC236}">
                <a16:creationId xmlns:a16="http://schemas.microsoft.com/office/drawing/2014/main" id="{AFD5FF0C-B105-40EF-BFB9-3E79B5AAAA28}"/>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A84BA70B-E5BB-41F2-A56A-9DDEF98F6698}" type="slidenum">
              <a:rPr lang="en-US" altLang="en-US">
                <a:solidFill>
                  <a:srgbClr val="898989"/>
                </a:solidFill>
              </a:rPr>
              <a:pPr/>
              <a:t>138</a:t>
            </a:fld>
            <a:endParaRPr lang="en-US" altLang="en-US">
              <a:solidFill>
                <a:srgbClr val="898989"/>
              </a:solidFill>
            </a:endParaRP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Title 1">
            <a:extLst>
              <a:ext uri="{FF2B5EF4-FFF2-40B4-BE49-F238E27FC236}">
                <a16:creationId xmlns:a16="http://schemas.microsoft.com/office/drawing/2014/main" id="{915715B5-76D6-4D01-80E3-7F984117BCA5}"/>
              </a:ext>
            </a:extLst>
          </p:cNvPr>
          <p:cNvSpPr>
            <a:spLocks noGrp="1"/>
          </p:cNvSpPr>
          <p:nvPr>
            <p:ph type="title"/>
          </p:nvPr>
        </p:nvSpPr>
        <p:spPr>
          <a:xfrm>
            <a:off x="457200" y="274638"/>
            <a:ext cx="8229600" cy="258762"/>
          </a:xfrm>
        </p:spPr>
        <p:txBody>
          <a:bodyPr/>
          <a:lstStyle/>
          <a:p>
            <a:br>
              <a:rPr lang="en-US" altLang="en-US" sz="3200" b="1">
                <a:latin typeface="Times New Roman" panose="02020603050405020304" pitchFamily="18" charset="0"/>
                <a:cs typeface="Times New Roman" panose="02020603050405020304" pitchFamily="18" charset="0"/>
              </a:rPr>
            </a:br>
            <a:r>
              <a:rPr lang="en-US" altLang="en-US" sz="3200" b="1">
                <a:latin typeface="Times New Roman" panose="02020603050405020304" pitchFamily="18" charset="0"/>
                <a:cs typeface="Times New Roman" panose="02020603050405020304" pitchFamily="18" charset="0"/>
              </a:rPr>
              <a:t>Importance of non-verbal communication</a:t>
            </a:r>
            <a:br>
              <a:rPr lang="en-US" altLang="en-US" b="1"/>
            </a:br>
            <a:endParaRPr lang="en-US" altLang="en-US"/>
          </a:p>
        </p:txBody>
      </p:sp>
      <p:sp>
        <p:nvSpPr>
          <p:cNvPr id="146435" name="Content Placeholder 2">
            <a:extLst>
              <a:ext uri="{FF2B5EF4-FFF2-40B4-BE49-F238E27FC236}">
                <a16:creationId xmlns:a16="http://schemas.microsoft.com/office/drawing/2014/main" id="{5AFC2637-857B-43B2-B346-DE5980413D35}"/>
              </a:ext>
            </a:extLst>
          </p:cNvPr>
          <p:cNvSpPr>
            <a:spLocks noGrp="1"/>
          </p:cNvSpPr>
          <p:nvPr>
            <p:ph idx="1"/>
          </p:nvPr>
        </p:nvSpPr>
        <p:spPr>
          <a:xfrm>
            <a:off x="228600" y="533400"/>
            <a:ext cx="8763000" cy="6324600"/>
          </a:xfrm>
        </p:spPr>
        <p:txBody>
          <a:bodyPr/>
          <a:lstStyle/>
          <a:p>
            <a:pPr>
              <a:lnSpc>
                <a:spcPct val="150000"/>
              </a:lnSpc>
              <a:buFont typeface="Wingdings" panose="05000000000000000000" pitchFamily="2" charset="2"/>
              <a:buChar char="ü"/>
            </a:pPr>
            <a:r>
              <a:rPr lang="en-GB" altLang="en-US">
                <a:latin typeface="Times New Roman" panose="02020603050405020304" pitchFamily="18" charset="0"/>
                <a:cs typeface="Times New Roman" panose="02020603050405020304" pitchFamily="18" charset="0"/>
              </a:rPr>
              <a:t>Important in expressing our emotions</a:t>
            </a:r>
          </a:p>
          <a:p>
            <a:pPr>
              <a:lnSpc>
                <a:spcPct val="150000"/>
              </a:lnSpc>
              <a:buFont typeface="Wingdings" panose="05000000000000000000" pitchFamily="2" charset="2"/>
              <a:buChar char="ü"/>
            </a:pPr>
            <a:r>
              <a:rPr lang="en-GB" altLang="en-US">
                <a:latin typeface="Times New Roman" panose="02020603050405020304" pitchFamily="18" charset="0"/>
                <a:cs typeface="Times New Roman" panose="02020603050405020304" pitchFamily="18" charset="0"/>
              </a:rPr>
              <a:t>Communicating interpersonal relationships</a:t>
            </a:r>
          </a:p>
          <a:p>
            <a:pPr>
              <a:lnSpc>
                <a:spcPct val="150000"/>
              </a:lnSpc>
              <a:buFont typeface="Wingdings" panose="05000000000000000000" pitchFamily="2" charset="2"/>
              <a:buChar char="ü"/>
            </a:pPr>
            <a:r>
              <a:rPr lang="en-US" altLang="en-US">
                <a:latin typeface="Times New Roman" panose="02020603050405020304" pitchFamily="18" charset="0"/>
                <a:cs typeface="Times New Roman" panose="02020603050405020304" pitchFamily="18" charset="0"/>
              </a:rPr>
              <a:t>Reflects individual’s personality.</a:t>
            </a:r>
            <a:endParaRPr lang="en-GB" altLang="en-US">
              <a:latin typeface="Times New Roman" panose="02020603050405020304" pitchFamily="18" charset="0"/>
              <a:cs typeface="Times New Roman" panose="02020603050405020304" pitchFamily="18" charset="0"/>
            </a:endParaRPr>
          </a:p>
          <a:p>
            <a:pPr>
              <a:lnSpc>
                <a:spcPct val="150000"/>
              </a:lnSpc>
              <a:buFont typeface="Wingdings" panose="05000000000000000000" pitchFamily="2" charset="2"/>
              <a:buChar char="ü"/>
            </a:pPr>
            <a:r>
              <a:rPr lang="en-GB" altLang="en-US">
                <a:latin typeface="Times New Roman" panose="02020603050405020304" pitchFamily="18" charset="0"/>
                <a:cs typeface="Times New Roman" panose="02020603050405020304" pitchFamily="18" charset="0"/>
              </a:rPr>
              <a:t>non-verbal communication is main supporter of verbal interaction. In fact they supplement each other and give full meaning.</a:t>
            </a:r>
          </a:p>
          <a:p>
            <a:pPr>
              <a:lnSpc>
                <a:spcPct val="150000"/>
              </a:lnSpc>
              <a:buFont typeface="Wingdings" panose="05000000000000000000" pitchFamily="2" charset="2"/>
              <a:buChar char="ü"/>
            </a:pPr>
            <a:r>
              <a:rPr lang="en-GB" altLang="en-US">
                <a:latin typeface="Times New Roman" panose="02020603050405020304" pitchFamily="18" charset="0"/>
                <a:cs typeface="Times New Roman" panose="02020603050405020304" pitchFamily="18" charset="0"/>
              </a:rPr>
              <a:t>Plays greater role in performing rituals such as greetings and goodbyes. </a:t>
            </a:r>
            <a:endParaRPr lang="en-US" altLang="en-US">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767E3E62-5F0F-41F8-9702-63BD6D8C627B}"/>
              </a:ext>
            </a:extLst>
          </p:cNvPr>
          <p:cNvSpPr>
            <a:spLocks noGrp="1"/>
          </p:cNvSpPr>
          <p:nvPr>
            <p:ph type="ftr" sz="quarter" idx="11"/>
          </p:nvPr>
        </p:nvSpPr>
        <p:spPr>
          <a:xfrm>
            <a:off x="4543425" y="6424613"/>
            <a:ext cx="2895600" cy="365125"/>
          </a:xfrm>
        </p:spPr>
        <p:txBody>
          <a:bodyPr/>
          <a:lstStyle/>
          <a:p>
            <a:pPr>
              <a:defRPr/>
            </a:pPr>
            <a:r>
              <a:rPr lang="en-US" dirty="0"/>
              <a:t>communication skills 2018</a:t>
            </a:r>
          </a:p>
        </p:txBody>
      </p:sp>
      <p:sp>
        <p:nvSpPr>
          <p:cNvPr id="5" name="Slide Number Placeholder 4">
            <a:extLst>
              <a:ext uri="{FF2B5EF4-FFF2-40B4-BE49-F238E27FC236}">
                <a16:creationId xmlns:a16="http://schemas.microsoft.com/office/drawing/2014/main" id="{2461674C-B160-447D-9AA1-E76FE11B831F}"/>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29DB1D39-AEF6-4EDD-A0D0-57B667049689}" type="slidenum">
              <a:rPr lang="en-US" altLang="en-US">
                <a:solidFill>
                  <a:srgbClr val="898989"/>
                </a:solidFill>
              </a:rPr>
              <a:pPr/>
              <a:t>139</a:t>
            </a:fld>
            <a:endParaRPr lang="en-US" altLang="en-US">
              <a:solidFill>
                <a:srgbClr val="898989"/>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989CDD42-D653-4AB7-A873-094946350C9E}"/>
              </a:ext>
            </a:extLst>
          </p:cNvPr>
          <p:cNvSpPr>
            <a:spLocks noGrp="1"/>
          </p:cNvSpPr>
          <p:nvPr>
            <p:ph type="title"/>
          </p:nvPr>
        </p:nvSpPr>
        <p:spPr>
          <a:xfrm>
            <a:off x="457200" y="274638"/>
            <a:ext cx="8229600" cy="714375"/>
          </a:xfrm>
        </p:spPr>
        <p:txBody>
          <a:bodyPr/>
          <a:lstStyle/>
          <a:p>
            <a:pPr eaLnBrk="1" hangingPunct="1"/>
            <a:r>
              <a:rPr lang="en-US" altLang="en-US"/>
              <a:t>Cont’</a:t>
            </a:r>
          </a:p>
        </p:txBody>
      </p:sp>
      <p:sp>
        <p:nvSpPr>
          <p:cNvPr id="3" name="Content Placeholder 2">
            <a:extLst>
              <a:ext uri="{FF2B5EF4-FFF2-40B4-BE49-F238E27FC236}">
                <a16:creationId xmlns:a16="http://schemas.microsoft.com/office/drawing/2014/main" id="{3A4C4A71-04C3-437C-9BD0-44D19B726025}"/>
              </a:ext>
            </a:extLst>
          </p:cNvPr>
          <p:cNvSpPr>
            <a:spLocks noGrp="1"/>
          </p:cNvSpPr>
          <p:nvPr>
            <p:ph idx="1"/>
          </p:nvPr>
        </p:nvSpPr>
        <p:spPr>
          <a:xfrm>
            <a:off x="457200" y="989013"/>
            <a:ext cx="8229600" cy="5137150"/>
          </a:xfrm>
        </p:spPr>
        <p:txBody>
          <a:bodyPr/>
          <a:lstStyle/>
          <a:p>
            <a:pPr eaLnBrk="1" hangingPunct="1">
              <a:lnSpc>
                <a:spcPct val="150000"/>
              </a:lnSpc>
              <a:defRPr/>
            </a:pPr>
            <a:r>
              <a:rPr lang="en-GB" b="1" dirty="0">
                <a:latin typeface="Times New Roman" panose="02020603050405020304" pitchFamily="18" charset="0"/>
                <a:cs typeface="Times New Roman" panose="02020603050405020304" pitchFamily="18" charset="0"/>
              </a:rPr>
              <a:t>Channel</a:t>
            </a:r>
            <a:r>
              <a:rPr lang="en-GB" dirty="0">
                <a:latin typeface="Times New Roman" panose="02020603050405020304" pitchFamily="18" charset="0"/>
                <a:cs typeface="Times New Roman" panose="02020603050405020304" pitchFamily="18" charset="0"/>
              </a:rPr>
              <a:t> –Channel is the medium used to send message.</a:t>
            </a:r>
          </a:p>
          <a:p>
            <a:pPr eaLnBrk="1" hangingPunct="1">
              <a:lnSpc>
                <a:spcPct val="150000"/>
              </a:lnSpc>
              <a:defRPr/>
            </a:pPr>
            <a:r>
              <a:rPr lang="en-GB" b="1" dirty="0">
                <a:latin typeface="Times New Roman" panose="02020603050405020304" pitchFamily="18" charset="0"/>
                <a:cs typeface="Times New Roman" panose="02020603050405020304" pitchFamily="18" charset="0"/>
              </a:rPr>
              <a:t>Decoder (Receiver)</a:t>
            </a:r>
            <a:r>
              <a:rPr lang="en-GB" dirty="0">
                <a:latin typeface="Times New Roman" panose="02020603050405020304" pitchFamily="18" charset="0"/>
                <a:cs typeface="Times New Roman" panose="02020603050405020304" pitchFamily="18" charset="0"/>
              </a:rPr>
              <a:t> – Decoder is the machine used to convert signals or binary data into message or the receiver who translates the message from signals.</a:t>
            </a:r>
          </a:p>
          <a:p>
            <a:pPr marL="0" indent="0" eaLnBrk="1" hangingPunct="1">
              <a:lnSpc>
                <a:spcPct val="150000"/>
              </a:lnSpc>
              <a:buFont typeface="Arial" panose="020B0604020202020204" pitchFamily="34" charset="0"/>
              <a:buNone/>
              <a:defRPr/>
            </a:pPr>
            <a:endParaRPr lang="en-GB" dirty="0">
              <a:latin typeface="Times New Roman" panose="02020603050405020304" pitchFamily="18" charset="0"/>
              <a:cs typeface="Times New Roman" panose="02020603050405020304" pitchFamily="18" charset="0"/>
            </a:endParaRPr>
          </a:p>
          <a:p>
            <a:pPr eaLnBrk="1" hangingPunct="1">
              <a:lnSpc>
                <a:spcPct val="150000"/>
              </a:lnSpc>
              <a:defRPr/>
            </a:pPr>
            <a:endParaRPr lang="en-US" dirty="0"/>
          </a:p>
        </p:txBody>
      </p:sp>
      <p:sp>
        <p:nvSpPr>
          <p:cNvPr id="4" name="Footer Placeholder 3">
            <a:extLst>
              <a:ext uri="{FF2B5EF4-FFF2-40B4-BE49-F238E27FC236}">
                <a16:creationId xmlns:a16="http://schemas.microsoft.com/office/drawing/2014/main" id="{E3ECB2DE-8830-425E-B359-8BE40170873D}"/>
              </a:ext>
            </a:extLst>
          </p:cNvPr>
          <p:cNvSpPr>
            <a:spLocks noGrp="1"/>
          </p:cNvSpPr>
          <p:nvPr>
            <p:ph type="ftr" sz="quarter" idx="11"/>
          </p:nvPr>
        </p:nvSpPr>
        <p:spPr/>
        <p:txBody>
          <a:bodyPr/>
          <a:lstStyle/>
          <a:p>
            <a:pPr>
              <a:defRPr/>
            </a:pPr>
            <a:r>
              <a:rPr lang="en-US"/>
              <a:t>communication skills 2018</a:t>
            </a:r>
          </a:p>
        </p:txBody>
      </p:sp>
      <p:sp>
        <p:nvSpPr>
          <p:cNvPr id="5" name="Slide Number Placeholder 4">
            <a:extLst>
              <a:ext uri="{FF2B5EF4-FFF2-40B4-BE49-F238E27FC236}">
                <a16:creationId xmlns:a16="http://schemas.microsoft.com/office/drawing/2014/main" id="{9B6F6567-9150-4358-A8B1-B35A4A4C9DEC}"/>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4E632773-C937-4A03-A8DC-30E7DC9F5092}" type="slidenum">
              <a:rPr lang="en-US" altLang="en-US">
                <a:solidFill>
                  <a:srgbClr val="898989"/>
                </a:solidFill>
              </a:rPr>
              <a:pPr/>
              <a:t>14</a:t>
            </a:fld>
            <a:endParaRPr lang="en-US" altLang="en-US">
              <a:solidFill>
                <a:srgbClr val="898989"/>
              </a:solidFill>
            </a:endParaRP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Title 1">
            <a:extLst>
              <a:ext uri="{FF2B5EF4-FFF2-40B4-BE49-F238E27FC236}">
                <a16:creationId xmlns:a16="http://schemas.microsoft.com/office/drawing/2014/main" id="{0FE94108-396D-4785-B8A3-31560CE776D4}"/>
              </a:ext>
            </a:extLst>
          </p:cNvPr>
          <p:cNvSpPr>
            <a:spLocks noGrp="1"/>
          </p:cNvSpPr>
          <p:nvPr>
            <p:ph type="title"/>
          </p:nvPr>
        </p:nvSpPr>
        <p:spPr>
          <a:xfrm>
            <a:off x="457200" y="274638"/>
            <a:ext cx="8229600" cy="258762"/>
          </a:xfrm>
        </p:spPr>
        <p:txBody>
          <a:bodyPr/>
          <a:lstStyle/>
          <a:p>
            <a:pPr algn="l"/>
            <a:r>
              <a:rPr lang="en-US" altLang="en-US" sz="3200" b="1">
                <a:latin typeface="Times New Roman" panose="02020603050405020304" pitchFamily="18" charset="0"/>
                <a:cs typeface="Times New Roman" panose="02020603050405020304" pitchFamily="18" charset="0"/>
              </a:rPr>
              <a:t>d) Interview </a:t>
            </a:r>
          </a:p>
        </p:txBody>
      </p:sp>
      <p:sp>
        <p:nvSpPr>
          <p:cNvPr id="147459" name="Content Placeholder 2">
            <a:extLst>
              <a:ext uri="{FF2B5EF4-FFF2-40B4-BE49-F238E27FC236}">
                <a16:creationId xmlns:a16="http://schemas.microsoft.com/office/drawing/2014/main" id="{347B35E1-AF17-4BBD-A325-51B036332136}"/>
              </a:ext>
            </a:extLst>
          </p:cNvPr>
          <p:cNvSpPr>
            <a:spLocks noGrp="1"/>
          </p:cNvSpPr>
          <p:nvPr>
            <p:ph idx="1"/>
          </p:nvPr>
        </p:nvSpPr>
        <p:spPr>
          <a:xfrm>
            <a:off x="0" y="685800"/>
            <a:ext cx="8991600" cy="6035675"/>
          </a:xfrm>
        </p:spPr>
        <p:txBody>
          <a:bodyPr/>
          <a:lstStyle/>
          <a:p>
            <a:pPr>
              <a:lnSpc>
                <a:spcPct val="150000"/>
              </a:lnSpc>
            </a:pPr>
            <a:r>
              <a:rPr lang="en-GB" altLang="en-US">
                <a:latin typeface="Times New Roman" panose="02020603050405020304" pitchFamily="18" charset="0"/>
                <a:cs typeface="Times New Roman" panose="02020603050405020304" pitchFamily="18" charset="0"/>
              </a:rPr>
              <a:t>It is a face-to-face interaction between interviewee and interviewer</a:t>
            </a:r>
          </a:p>
          <a:p>
            <a:pPr>
              <a:lnSpc>
                <a:spcPct val="150000"/>
              </a:lnSpc>
            </a:pPr>
            <a:r>
              <a:rPr lang="en-GB" altLang="en-US">
                <a:latin typeface="Times New Roman" panose="02020603050405020304" pitchFamily="18" charset="0"/>
                <a:cs typeface="Times New Roman" panose="02020603050405020304" pitchFamily="18" charset="0"/>
              </a:rPr>
              <a:t>If handled carefully, it can be a powerful technique in having accurate information</a:t>
            </a:r>
          </a:p>
          <a:p>
            <a:pPr>
              <a:lnSpc>
                <a:spcPct val="150000"/>
              </a:lnSpc>
            </a:pPr>
            <a:r>
              <a:rPr lang="en-GB" altLang="en-US">
                <a:latin typeface="Times New Roman" panose="02020603050405020304" pitchFamily="18" charset="0"/>
                <a:cs typeface="Times New Roman" panose="02020603050405020304" pitchFamily="18" charset="0"/>
              </a:rPr>
              <a:t>. At the same time, if the interview is not handled carefully, it can be a source of bias, restricting or distorting the flow of communication. </a:t>
            </a:r>
            <a:endParaRPr lang="en-US" altLang="en-US">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535E68BA-8BC8-441D-A8E9-AF830A293BA4}"/>
              </a:ext>
            </a:extLst>
          </p:cNvPr>
          <p:cNvSpPr>
            <a:spLocks noGrp="1"/>
          </p:cNvSpPr>
          <p:nvPr>
            <p:ph type="ftr" sz="quarter" idx="11"/>
          </p:nvPr>
        </p:nvSpPr>
        <p:spPr/>
        <p:txBody>
          <a:bodyPr/>
          <a:lstStyle/>
          <a:p>
            <a:pPr>
              <a:defRPr/>
            </a:pPr>
            <a:r>
              <a:rPr lang="en-US" dirty="0"/>
              <a:t>communication skills 2018</a:t>
            </a:r>
          </a:p>
        </p:txBody>
      </p:sp>
      <p:sp>
        <p:nvSpPr>
          <p:cNvPr id="5" name="Slide Number Placeholder 4">
            <a:extLst>
              <a:ext uri="{FF2B5EF4-FFF2-40B4-BE49-F238E27FC236}">
                <a16:creationId xmlns:a16="http://schemas.microsoft.com/office/drawing/2014/main" id="{C9CD6624-8731-4F25-A635-EC5D60B8B8F9}"/>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AEB14D1-8D0E-49AA-B21E-278D1A275827}" type="slidenum">
              <a:rPr lang="en-US" altLang="en-US">
                <a:solidFill>
                  <a:srgbClr val="898989"/>
                </a:solidFill>
              </a:rPr>
              <a:pPr/>
              <a:t>140</a:t>
            </a:fld>
            <a:endParaRPr lang="en-US" altLang="en-US">
              <a:solidFill>
                <a:srgbClr val="898989"/>
              </a:solidFill>
            </a:endParaRP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Title 1">
            <a:extLst>
              <a:ext uri="{FF2B5EF4-FFF2-40B4-BE49-F238E27FC236}">
                <a16:creationId xmlns:a16="http://schemas.microsoft.com/office/drawing/2014/main" id="{C35D02C0-4124-4237-9F29-B728802B3212}"/>
              </a:ext>
            </a:extLst>
          </p:cNvPr>
          <p:cNvSpPr>
            <a:spLocks noGrp="1"/>
          </p:cNvSpPr>
          <p:nvPr>
            <p:ph type="title"/>
          </p:nvPr>
        </p:nvSpPr>
        <p:spPr>
          <a:xfrm>
            <a:off x="457200" y="274638"/>
            <a:ext cx="8229600" cy="563562"/>
          </a:xfrm>
        </p:spPr>
        <p:txBody>
          <a:bodyPr/>
          <a:lstStyle/>
          <a:p>
            <a:br>
              <a:rPr lang="en-US" altLang="en-US" sz="3200" b="1">
                <a:latin typeface="Times New Roman" panose="02020603050405020304" pitchFamily="18" charset="0"/>
                <a:cs typeface="Times New Roman" panose="02020603050405020304" pitchFamily="18" charset="0"/>
              </a:rPr>
            </a:br>
            <a:r>
              <a:rPr lang="en-US" altLang="en-US" sz="3200" b="1">
                <a:latin typeface="Times New Roman" panose="02020603050405020304" pitchFamily="18" charset="0"/>
                <a:cs typeface="Times New Roman" panose="02020603050405020304" pitchFamily="18" charset="0"/>
              </a:rPr>
              <a:t>Objectives of Interview</a:t>
            </a:r>
            <a:br>
              <a:rPr lang="en-US" altLang="en-US" sz="3200" b="1">
                <a:latin typeface="Times New Roman" panose="02020603050405020304" pitchFamily="18" charset="0"/>
                <a:cs typeface="Times New Roman" panose="02020603050405020304" pitchFamily="18" charset="0"/>
              </a:rPr>
            </a:br>
            <a:endParaRPr lang="en-US" altLang="en-US" sz="3200">
              <a:latin typeface="Times New Roman" panose="02020603050405020304" pitchFamily="18" charset="0"/>
              <a:cs typeface="Times New Roman" panose="02020603050405020304" pitchFamily="18" charset="0"/>
            </a:endParaRPr>
          </a:p>
        </p:txBody>
      </p:sp>
      <p:sp>
        <p:nvSpPr>
          <p:cNvPr id="148483" name="Content Placeholder 2">
            <a:extLst>
              <a:ext uri="{FF2B5EF4-FFF2-40B4-BE49-F238E27FC236}">
                <a16:creationId xmlns:a16="http://schemas.microsoft.com/office/drawing/2014/main" id="{1CB42EDB-3619-4206-AA50-27CC6B245022}"/>
              </a:ext>
            </a:extLst>
          </p:cNvPr>
          <p:cNvSpPr>
            <a:spLocks noGrp="1"/>
          </p:cNvSpPr>
          <p:nvPr>
            <p:ph idx="1"/>
          </p:nvPr>
        </p:nvSpPr>
        <p:spPr>
          <a:xfrm>
            <a:off x="152400" y="838200"/>
            <a:ext cx="8991600" cy="5287963"/>
          </a:xfrm>
        </p:spPr>
        <p:txBody>
          <a:bodyPr/>
          <a:lstStyle/>
          <a:p>
            <a:pPr marL="514350" indent="-514350">
              <a:lnSpc>
                <a:spcPct val="150000"/>
              </a:lnSpc>
              <a:buFont typeface="Calibri" panose="020F0502020204030204" pitchFamily="34" charset="0"/>
              <a:buAutoNum type="arabicParenR"/>
            </a:pPr>
            <a:r>
              <a:rPr lang="en-US" altLang="en-US">
                <a:latin typeface="Times New Roman" panose="02020603050405020304" pitchFamily="18" charset="0"/>
                <a:cs typeface="Times New Roman" panose="02020603050405020304" pitchFamily="18" charset="0"/>
              </a:rPr>
              <a:t>Verify the information </a:t>
            </a:r>
          </a:p>
          <a:p>
            <a:pPr marL="514350" indent="-514350">
              <a:lnSpc>
                <a:spcPct val="150000"/>
              </a:lnSpc>
              <a:buFont typeface="Calibri" panose="020F0502020204030204" pitchFamily="34" charset="0"/>
              <a:buAutoNum type="arabicParenR"/>
            </a:pPr>
            <a:r>
              <a:rPr lang="en-US" altLang="en-US">
                <a:latin typeface="Times New Roman" panose="02020603050405020304" pitchFamily="18" charset="0"/>
                <a:cs typeface="Times New Roman" panose="02020603050405020304" pitchFamily="18" charset="0"/>
              </a:rPr>
              <a:t>Obtain additional information</a:t>
            </a:r>
          </a:p>
          <a:p>
            <a:pPr marL="514350" indent="-514350">
              <a:lnSpc>
                <a:spcPct val="150000"/>
              </a:lnSpc>
              <a:buFont typeface="Calibri" panose="020F0502020204030204" pitchFamily="34" charset="0"/>
              <a:buAutoNum type="arabicParenR"/>
            </a:pPr>
            <a:r>
              <a:rPr lang="en-GB" altLang="en-US">
                <a:latin typeface="Times New Roman" panose="02020603050405020304" pitchFamily="18" charset="0"/>
                <a:cs typeface="Times New Roman" panose="02020603050405020304" pitchFamily="18" charset="0"/>
              </a:rPr>
              <a:t>Gives the candidate necessary facts &amp; information</a:t>
            </a:r>
          </a:p>
          <a:p>
            <a:pPr marL="514350" indent="-514350">
              <a:lnSpc>
                <a:spcPct val="150000"/>
              </a:lnSpc>
              <a:buFont typeface="Calibri" panose="020F0502020204030204" pitchFamily="34" charset="0"/>
              <a:buAutoNum type="arabicParenR"/>
            </a:pPr>
            <a:r>
              <a:rPr lang="en-US" altLang="en-US">
                <a:latin typeface="Times New Roman" panose="02020603050405020304" pitchFamily="18" charset="0"/>
                <a:cs typeface="Times New Roman" panose="02020603050405020304" pitchFamily="18" charset="0"/>
              </a:rPr>
              <a:t>Establish mutual understanding</a:t>
            </a:r>
          </a:p>
        </p:txBody>
      </p:sp>
      <p:sp>
        <p:nvSpPr>
          <p:cNvPr id="4" name="Footer Placeholder 3">
            <a:extLst>
              <a:ext uri="{FF2B5EF4-FFF2-40B4-BE49-F238E27FC236}">
                <a16:creationId xmlns:a16="http://schemas.microsoft.com/office/drawing/2014/main" id="{06F0241D-FB87-414A-BF41-A9CC8DB9FF48}"/>
              </a:ext>
            </a:extLst>
          </p:cNvPr>
          <p:cNvSpPr>
            <a:spLocks noGrp="1"/>
          </p:cNvSpPr>
          <p:nvPr>
            <p:ph type="ftr" sz="quarter" idx="11"/>
          </p:nvPr>
        </p:nvSpPr>
        <p:spPr/>
        <p:txBody>
          <a:bodyPr/>
          <a:lstStyle/>
          <a:p>
            <a:pPr>
              <a:defRPr/>
            </a:pPr>
            <a:r>
              <a:rPr lang="en-US"/>
              <a:t>communication skills 2015</a:t>
            </a:r>
          </a:p>
        </p:txBody>
      </p:sp>
      <p:sp>
        <p:nvSpPr>
          <p:cNvPr id="5" name="Slide Number Placeholder 4">
            <a:extLst>
              <a:ext uri="{FF2B5EF4-FFF2-40B4-BE49-F238E27FC236}">
                <a16:creationId xmlns:a16="http://schemas.microsoft.com/office/drawing/2014/main" id="{8E209F80-C518-4E71-930E-FC2FB5F52CDE}"/>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9F358406-6C20-4A4D-AA23-FC3AEAC4A199}" type="slidenum">
              <a:rPr lang="en-US" altLang="en-US">
                <a:solidFill>
                  <a:srgbClr val="898989"/>
                </a:solidFill>
              </a:rPr>
              <a:pPr/>
              <a:t>141</a:t>
            </a:fld>
            <a:endParaRPr lang="en-US" altLang="en-US">
              <a:solidFill>
                <a:srgbClr val="898989"/>
              </a:solidFill>
            </a:endParaRP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Title 1">
            <a:extLst>
              <a:ext uri="{FF2B5EF4-FFF2-40B4-BE49-F238E27FC236}">
                <a16:creationId xmlns:a16="http://schemas.microsoft.com/office/drawing/2014/main" id="{AF33B39C-AE21-4AED-848F-C1A4E0AC0D5D}"/>
              </a:ext>
            </a:extLst>
          </p:cNvPr>
          <p:cNvSpPr>
            <a:spLocks noGrp="1"/>
          </p:cNvSpPr>
          <p:nvPr>
            <p:ph type="title"/>
          </p:nvPr>
        </p:nvSpPr>
        <p:spPr>
          <a:xfrm>
            <a:off x="457200" y="160338"/>
            <a:ext cx="8229600" cy="487362"/>
          </a:xfrm>
        </p:spPr>
        <p:txBody>
          <a:bodyPr/>
          <a:lstStyle/>
          <a:p>
            <a:pPr algn="l"/>
            <a:r>
              <a:rPr lang="en-US" altLang="en-US" sz="3200" b="1">
                <a:latin typeface="Times New Roman" panose="02020603050405020304" pitchFamily="18" charset="0"/>
                <a:cs typeface="Times New Roman" panose="02020603050405020304" pitchFamily="18" charset="0"/>
              </a:rPr>
              <a:t>E) Public Speaking </a:t>
            </a:r>
          </a:p>
        </p:txBody>
      </p:sp>
      <p:sp>
        <p:nvSpPr>
          <p:cNvPr id="149507" name="Content Placeholder 2">
            <a:extLst>
              <a:ext uri="{FF2B5EF4-FFF2-40B4-BE49-F238E27FC236}">
                <a16:creationId xmlns:a16="http://schemas.microsoft.com/office/drawing/2014/main" id="{31C3F267-FFFE-4C59-943F-6245B9E257A6}"/>
              </a:ext>
            </a:extLst>
          </p:cNvPr>
          <p:cNvSpPr>
            <a:spLocks noGrp="1"/>
          </p:cNvSpPr>
          <p:nvPr>
            <p:ph idx="1"/>
          </p:nvPr>
        </p:nvSpPr>
        <p:spPr>
          <a:xfrm>
            <a:off x="152400" y="647700"/>
            <a:ext cx="8534400" cy="6073775"/>
          </a:xfrm>
        </p:spPr>
        <p:txBody>
          <a:bodyPr/>
          <a:lstStyle/>
          <a:p>
            <a:pPr>
              <a:lnSpc>
                <a:spcPct val="150000"/>
              </a:lnSpc>
            </a:pPr>
            <a:r>
              <a:rPr lang="en-GB" altLang="en-US">
                <a:latin typeface="Times New Roman" panose="02020603050405020304" pitchFamily="18" charset="0"/>
                <a:cs typeface="Times New Roman" panose="02020603050405020304" pitchFamily="18" charset="0"/>
              </a:rPr>
              <a:t>It's a presentation  given live before an audience.</a:t>
            </a:r>
          </a:p>
          <a:p>
            <a:pPr>
              <a:lnSpc>
                <a:spcPct val="150000"/>
              </a:lnSpc>
            </a:pPr>
            <a:r>
              <a:rPr lang="en-GB" altLang="en-US">
                <a:latin typeface="Times New Roman" panose="02020603050405020304" pitchFamily="18" charset="0"/>
                <a:cs typeface="Times New Roman" panose="02020603050405020304" pitchFamily="18" charset="0"/>
              </a:rPr>
              <a:t>Public speeches cover a wide variety of different topics</a:t>
            </a:r>
          </a:p>
          <a:p>
            <a:pPr>
              <a:lnSpc>
                <a:spcPct val="150000"/>
              </a:lnSpc>
            </a:pPr>
            <a:r>
              <a:rPr lang="en-GB" altLang="en-US">
                <a:latin typeface="Times New Roman" panose="02020603050405020304" pitchFamily="18" charset="0"/>
                <a:cs typeface="Times New Roman" panose="02020603050405020304" pitchFamily="18" charset="0"/>
              </a:rPr>
              <a:t>The goal is to educate, entertain, influence listeners</a:t>
            </a:r>
          </a:p>
          <a:p>
            <a:pPr>
              <a:lnSpc>
                <a:spcPct val="150000"/>
              </a:lnSpc>
            </a:pPr>
            <a:r>
              <a:rPr lang="en-GB" altLang="en-US">
                <a:latin typeface="Times New Roman" panose="02020603050405020304" pitchFamily="18" charset="0"/>
                <a:cs typeface="Times New Roman" panose="02020603050405020304" pitchFamily="18" charset="0"/>
              </a:rPr>
              <a:t>Often, visual aids such as slideshow are used to supplement the speech and make it interesting </a:t>
            </a:r>
            <a:endParaRPr lang="en-US" altLang="en-US">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C93C6423-B84C-4BCA-9999-57936EA16A87}"/>
              </a:ext>
            </a:extLst>
          </p:cNvPr>
          <p:cNvSpPr>
            <a:spLocks noGrp="1"/>
          </p:cNvSpPr>
          <p:nvPr>
            <p:ph type="ftr" sz="quarter" idx="11"/>
          </p:nvPr>
        </p:nvSpPr>
        <p:spPr/>
        <p:txBody>
          <a:bodyPr/>
          <a:lstStyle/>
          <a:p>
            <a:pPr>
              <a:defRPr/>
            </a:pPr>
            <a:r>
              <a:rPr lang="en-US" dirty="0"/>
              <a:t>communication skills 2018</a:t>
            </a:r>
          </a:p>
        </p:txBody>
      </p:sp>
      <p:sp>
        <p:nvSpPr>
          <p:cNvPr id="5" name="Slide Number Placeholder 4">
            <a:extLst>
              <a:ext uri="{FF2B5EF4-FFF2-40B4-BE49-F238E27FC236}">
                <a16:creationId xmlns:a16="http://schemas.microsoft.com/office/drawing/2014/main" id="{4F2BD9D9-5BED-4B3F-B6C0-36D368EE0FBF}"/>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B4A29E82-1E15-4222-A560-D3B8E41CE93A}" type="slidenum">
              <a:rPr lang="en-US" altLang="en-US">
                <a:solidFill>
                  <a:srgbClr val="898989"/>
                </a:solidFill>
              </a:rPr>
              <a:pPr/>
              <a:t>142</a:t>
            </a:fld>
            <a:endParaRPr lang="en-US" altLang="en-US">
              <a:solidFill>
                <a:srgbClr val="898989"/>
              </a:solidFill>
            </a:endParaRP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Title 1">
            <a:extLst>
              <a:ext uri="{FF2B5EF4-FFF2-40B4-BE49-F238E27FC236}">
                <a16:creationId xmlns:a16="http://schemas.microsoft.com/office/drawing/2014/main" id="{1207AFBB-5361-4C72-BDEA-0C94A79A6FBC}"/>
              </a:ext>
            </a:extLst>
          </p:cNvPr>
          <p:cNvSpPr>
            <a:spLocks noGrp="1"/>
          </p:cNvSpPr>
          <p:nvPr>
            <p:ph type="title"/>
          </p:nvPr>
        </p:nvSpPr>
        <p:spPr>
          <a:xfrm>
            <a:off x="457200" y="274638"/>
            <a:ext cx="8229600" cy="487362"/>
          </a:xfrm>
        </p:spPr>
        <p:txBody>
          <a:bodyPr/>
          <a:lstStyle/>
          <a:p>
            <a:r>
              <a:rPr lang="en-US" altLang="en-US" sz="3200">
                <a:latin typeface="Times New Roman" panose="02020603050405020304" pitchFamily="18" charset="0"/>
                <a:cs typeface="Times New Roman" panose="02020603050405020304" pitchFamily="18" charset="0"/>
              </a:rPr>
              <a:t>Cont’</a:t>
            </a:r>
          </a:p>
        </p:txBody>
      </p:sp>
      <p:sp>
        <p:nvSpPr>
          <p:cNvPr id="150531" name="Content Placeholder 2">
            <a:extLst>
              <a:ext uri="{FF2B5EF4-FFF2-40B4-BE49-F238E27FC236}">
                <a16:creationId xmlns:a16="http://schemas.microsoft.com/office/drawing/2014/main" id="{A50D8911-9D92-4F5A-BE03-F4F26F366424}"/>
              </a:ext>
            </a:extLst>
          </p:cNvPr>
          <p:cNvSpPr>
            <a:spLocks noGrp="1"/>
          </p:cNvSpPr>
          <p:nvPr>
            <p:ph idx="1"/>
          </p:nvPr>
        </p:nvSpPr>
        <p:spPr>
          <a:xfrm>
            <a:off x="152400" y="762000"/>
            <a:ext cx="8991600" cy="5364163"/>
          </a:xfrm>
        </p:spPr>
        <p:txBody>
          <a:bodyPr/>
          <a:lstStyle/>
          <a:p>
            <a:pPr>
              <a:lnSpc>
                <a:spcPct val="150000"/>
              </a:lnSpc>
            </a:pPr>
            <a:r>
              <a:rPr lang="en-GB" altLang="en-US">
                <a:latin typeface="Times New Roman" panose="02020603050405020304" pitchFamily="18" charset="0"/>
                <a:cs typeface="Times New Roman" panose="02020603050405020304" pitchFamily="18" charset="0"/>
              </a:rPr>
              <a:t>A public speaking presentation is different from an online presentation</a:t>
            </a:r>
          </a:p>
          <a:p>
            <a:pPr>
              <a:lnSpc>
                <a:spcPct val="150000"/>
              </a:lnSpc>
            </a:pPr>
            <a:r>
              <a:rPr lang="en-GB" altLang="en-US">
                <a:latin typeface="Times New Roman" panose="02020603050405020304" pitchFamily="18" charset="0"/>
                <a:cs typeface="Times New Roman" panose="02020603050405020304" pitchFamily="18" charset="0"/>
              </a:rPr>
              <a:t>online presentation may be viewed and/or listened to at the viewer's convenience, while a public speech is limited to a specific time or place.</a:t>
            </a:r>
            <a:endParaRPr lang="en-US" altLang="en-US">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7945ADF0-8D8C-4D34-BA66-E89CB8F1B765}"/>
              </a:ext>
            </a:extLst>
          </p:cNvPr>
          <p:cNvSpPr>
            <a:spLocks noGrp="1"/>
          </p:cNvSpPr>
          <p:nvPr>
            <p:ph type="ftr" sz="quarter" idx="11"/>
          </p:nvPr>
        </p:nvSpPr>
        <p:spPr/>
        <p:txBody>
          <a:bodyPr/>
          <a:lstStyle/>
          <a:p>
            <a:pPr>
              <a:defRPr/>
            </a:pPr>
            <a:r>
              <a:rPr lang="en-US"/>
              <a:t>communication skills 2015</a:t>
            </a:r>
          </a:p>
        </p:txBody>
      </p:sp>
      <p:sp>
        <p:nvSpPr>
          <p:cNvPr id="5" name="Slide Number Placeholder 4">
            <a:extLst>
              <a:ext uri="{FF2B5EF4-FFF2-40B4-BE49-F238E27FC236}">
                <a16:creationId xmlns:a16="http://schemas.microsoft.com/office/drawing/2014/main" id="{B13499B8-93B7-4CE4-8666-073C8C25FE76}"/>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CEFC5CA-535B-4B64-A843-61DDEB906926}" type="slidenum">
              <a:rPr lang="en-US" altLang="en-US">
                <a:solidFill>
                  <a:srgbClr val="898989"/>
                </a:solidFill>
              </a:rPr>
              <a:pPr/>
              <a:t>143</a:t>
            </a:fld>
            <a:endParaRPr lang="en-US" altLang="en-US">
              <a:solidFill>
                <a:srgbClr val="898989"/>
              </a:solidFill>
            </a:endParaRP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Title 1">
            <a:extLst>
              <a:ext uri="{FF2B5EF4-FFF2-40B4-BE49-F238E27FC236}">
                <a16:creationId xmlns:a16="http://schemas.microsoft.com/office/drawing/2014/main" id="{3744DA83-47A8-41B8-845D-204EB1A4EEE3}"/>
              </a:ext>
            </a:extLst>
          </p:cNvPr>
          <p:cNvSpPr>
            <a:spLocks noGrp="1"/>
          </p:cNvSpPr>
          <p:nvPr>
            <p:ph type="title"/>
          </p:nvPr>
        </p:nvSpPr>
        <p:spPr>
          <a:xfrm>
            <a:off x="457200" y="274638"/>
            <a:ext cx="8229600" cy="487362"/>
          </a:xfrm>
        </p:spPr>
        <p:txBody>
          <a:bodyPr/>
          <a:lstStyle/>
          <a:p>
            <a:br>
              <a:rPr lang="en-GB" altLang="en-US" sz="3200" b="1">
                <a:latin typeface="Times New Roman" panose="02020603050405020304" pitchFamily="18" charset="0"/>
                <a:cs typeface="Times New Roman" panose="02020603050405020304" pitchFamily="18" charset="0"/>
              </a:rPr>
            </a:br>
            <a:r>
              <a:rPr lang="en-GB" altLang="en-US" sz="3200" b="1">
                <a:latin typeface="Times New Roman" panose="02020603050405020304" pitchFamily="18" charset="0"/>
                <a:cs typeface="Times New Roman" panose="02020603050405020304" pitchFamily="18" charset="0"/>
              </a:rPr>
              <a:t>The Benefits  of Public Speaking</a:t>
            </a:r>
            <a:br>
              <a:rPr lang="en-GB" altLang="en-US" sz="3200" b="1">
                <a:latin typeface="Times New Roman" panose="02020603050405020304" pitchFamily="18" charset="0"/>
                <a:cs typeface="Times New Roman" panose="02020603050405020304" pitchFamily="18" charset="0"/>
              </a:rPr>
            </a:br>
            <a:endParaRPr lang="en-US" altLang="en-US" sz="320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A076925E-23A9-419B-880D-7C470CC1E1F7}"/>
              </a:ext>
            </a:extLst>
          </p:cNvPr>
          <p:cNvSpPr>
            <a:spLocks noGrp="1"/>
          </p:cNvSpPr>
          <p:nvPr>
            <p:ph type="ftr" sz="quarter" idx="11"/>
          </p:nvPr>
        </p:nvSpPr>
        <p:spPr/>
        <p:txBody>
          <a:bodyPr/>
          <a:lstStyle/>
          <a:p>
            <a:pPr>
              <a:defRPr/>
            </a:pPr>
            <a:r>
              <a:rPr lang="en-US" dirty="0"/>
              <a:t>communication skills 2018</a:t>
            </a:r>
          </a:p>
        </p:txBody>
      </p:sp>
      <p:sp>
        <p:nvSpPr>
          <p:cNvPr id="5" name="Slide Number Placeholder 4">
            <a:extLst>
              <a:ext uri="{FF2B5EF4-FFF2-40B4-BE49-F238E27FC236}">
                <a16:creationId xmlns:a16="http://schemas.microsoft.com/office/drawing/2014/main" id="{46E28078-A428-466E-AB8D-99525619CFE5}"/>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DD5B5424-7F03-426D-B8BB-1A066E6B61E1}" type="slidenum">
              <a:rPr lang="en-US" altLang="en-US">
                <a:solidFill>
                  <a:srgbClr val="898989"/>
                </a:solidFill>
              </a:rPr>
              <a:pPr/>
              <a:t>144</a:t>
            </a:fld>
            <a:endParaRPr lang="en-US" altLang="en-US">
              <a:solidFill>
                <a:srgbClr val="898989"/>
              </a:solidFill>
            </a:endParaRPr>
          </a:p>
        </p:txBody>
      </p:sp>
      <p:sp>
        <p:nvSpPr>
          <p:cNvPr id="151557" name="Rectangle 1">
            <a:extLst>
              <a:ext uri="{FF2B5EF4-FFF2-40B4-BE49-F238E27FC236}">
                <a16:creationId xmlns:a16="http://schemas.microsoft.com/office/drawing/2014/main" id="{403606CB-5C9C-4B7B-A7A8-2871A68F3F5B}"/>
              </a:ext>
            </a:extLst>
          </p:cNvPr>
          <p:cNvSpPr>
            <a:spLocks noGrp="1" noChangeArrowheads="1"/>
          </p:cNvSpPr>
          <p:nvPr>
            <p:ph idx="1"/>
          </p:nvPr>
        </p:nvSpPr>
        <p:spPr>
          <a:xfrm>
            <a:off x="457200" y="1412875"/>
            <a:ext cx="8229600" cy="4062413"/>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indent="0">
              <a:spcBef>
                <a:spcPct val="0"/>
              </a:spcBef>
              <a:buFontTx/>
              <a:buNone/>
            </a:pPr>
            <a:endParaRPr lang="en-US" altLang="en-US" sz="1800"/>
          </a:p>
          <a:p>
            <a:pPr marL="0" indent="0">
              <a:lnSpc>
                <a:spcPct val="150000"/>
              </a:lnSpc>
              <a:spcBef>
                <a:spcPct val="0"/>
              </a:spcBef>
              <a:buFontTx/>
              <a:buChar char="•"/>
            </a:pPr>
            <a:r>
              <a:rPr lang="en-US" altLang="en-US">
                <a:latin typeface="Times New Roman" panose="02020603050405020304" pitchFamily="18" charset="0"/>
                <a:cs typeface="Times New Roman" panose="02020603050405020304" pitchFamily="18" charset="0"/>
              </a:rPr>
              <a:t>Improves confidence  </a:t>
            </a:r>
          </a:p>
          <a:p>
            <a:pPr marL="0" indent="0">
              <a:lnSpc>
                <a:spcPct val="150000"/>
              </a:lnSpc>
              <a:spcBef>
                <a:spcPct val="0"/>
              </a:spcBef>
              <a:buFontTx/>
              <a:buChar char="•"/>
            </a:pPr>
            <a:r>
              <a:rPr lang="en-US" altLang="en-US">
                <a:latin typeface="Times New Roman" panose="02020603050405020304" pitchFamily="18" charset="0"/>
                <a:cs typeface="Times New Roman" panose="02020603050405020304" pitchFamily="18" charset="0"/>
              </a:rPr>
              <a:t>Better research skills </a:t>
            </a:r>
          </a:p>
          <a:p>
            <a:pPr marL="0" indent="0">
              <a:lnSpc>
                <a:spcPct val="150000"/>
              </a:lnSpc>
              <a:spcBef>
                <a:spcPct val="0"/>
              </a:spcBef>
              <a:buFontTx/>
              <a:buChar char="•"/>
            </a:pPr>
            <a:r>
              <a:rPr lang="en-US" altLang="en-US">
                <a:latin typeface="Times New Roman" panose="02020603050405020304" pitchFamily="18" charset="0"/>
                <a:cs typeface="Times New Roman" panose="02020603050405020304" pitchFamily="18" charset="0"/>
              </a:rPr>
              <a:t>Stronger deductive skills </a:t>
            </a:r>
          </a:p>
          <a:p>
            <a:pPr marL="0" indent="0">
              <a:lnSpc>
                <a:spcPct val="150000"/>
              </a:lnSpc>
              <a:spcBef>
                <a:spcPct val="0"/>
              </a:spcBef>
              <a:buFontTx/>
              <a:buChar char="•"/>
            </a:pPr>
            <a:r>
              <a:rPr lang="en-US" altLang="en-US">
                <a:latin typeface="Times New Roman" panose="02020603050405020304" pitchFamily="18" charset="0"/>
                <a:cs typeface="Times New Roman" panose="02020603050405020304" pitchFamily="18" charset="0"/>
              </a:rPr>
              <a:t>Ability to advocate for causes </a:t>
            </a:r>
          </a:p>
          <a:p>
            <a:pPr marL="0" indent="0">
              <a:lnSpc>
                <a:spcPct val="150000"/>
              </a:lnSpc>
              <a:spcBef>
                <a:spcPct val="0"/>
              </a:spcBef>
              <a:buFont typeface="Arial" panose="020B0604020202020204" pitchFamily="34" charset="0"/>
              <a:buNone/>
            </a:pPr>
            <a:endParaRPr lang="en-US" altLang="en-US">
              <a:latin typeface="Times New Roman" panose="02020603050405020304" pitchFamily="18" charset="0"/>
              <a:cs typeface="Times New Roman" panose="02020603050405020304" pitchFamily="18" charset="0"/>
            </a:endParaRP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Title 1">
            <a:extLst>
              <a:ext uri="{FF2B5EF4-FFF2-40B4-BE49-F238E27FC236}">
                <a16:creationId xmlns:a16="http://schemas.microsoft.com/office/drawing/2014/main" id="{420DA497-CB1F-4BD1-A473-377A00DB8AAB}"/>
              </a:ext>
            </a:extLst>
          </p:cNvPr>
          <p:cNvSpPr>
            <a:spLocks noGrp="1"/>
          </p:cNvSpPr>
          <p:nvPr>
            <p:ph type="title"/>
          </p:nvPr>
        </p:nvSpPr>
        <p:spPr/>
        <p:txBody>
          <a:bodyPr/>
          <a:lstStyle/>
          <a:p>
            <a:r>
              <a:rPr lang="en-GB" altLang="en-US" sz="3200" b="1">
                <a:latin typeface="Times New Roman" panose="02020603050405020304" pitchFamily="18" charset="0"/>
                <a:cs typeface="Times New Roman" panose="02020603050405020304" pitchFamily="18" charset="0"/>
              </a:rPr>
              <a:t>How to Become Better at Public Speaking</a:t>
            </a:r>
            <a:br>
              <a:rPr lang="en-GB" altLang="en-US" sz="3200" b="1">
                <a:latin typeface="Times New Roman" panose="02020603050405020304" pitchFamily="18" charset="0"/>
                <a:cs typeface="Times New Roman" panose="02020603050405020304" pitchFamily="18" charset="0"/>
              </a:rPr>
            </a:br>
            <a:endParaRPr lang="en-US" altLang="en-US" sz="3200">
              <a:latin typeface="Times New Roman" panose="02020603050405020304" pitchFamily="18" charset="0"/>
              <a:cs typeface="Times New Roman" panose="02020603050405020304" pitchFamily="18" charset="0"/>
            </a:endParaRPr>
          </a:p>
        </p:txBody>
      </p:sp>
      <p:sp>
        <p:nvSpPr>
          <p:cNvPr id="152579" name="Content Placeholder 2">
            <a:extLst>
              <a:ext uri="{FF2B5EF4-FFF2-40B4-BE49-F238E27FC236}">
                <a16:creationId xmlns:a16="http://schemas.microsoft.com/office/drawing/2014/main" id="{579E72C9-8D87-4C2B-9866-43202B9B9F30}"/>
              </a:ext>
            </a:extLst>
          </p:cNvPr>
          <p:cNvSpPr>
            <a:spLocks noGrp="1"/>
          </p:cNvSpPr>
          <p:nvPr>
            <p:ph idx="1"/>
          </p:nvPr>
        </p:nvSpPr>
        <p:spPr>
          <a:xfrm>
            <a:off x="457200" y="914400"/>
            <a:ext cx="8229600" cy="5211763"/>
          </a:xfrm>
        </p:spPr>
        <p:txBody>
          <a:bodyPr/>
          <a:lstStyle/>
          <a:p>
            <a:pPr>
              <a:lnSpc>
                <a:spcPct val="150000"/>
              </a:lnSpc>
              <a:buFont typeface="Wingdings" panose="05000000000000000000" pitchFamily="2" charset="2"/>
              <a:buChar char="ü"/>
            </a:pPr>
            <a:r>
              <a:rPr lang="en-GB" altLang="en-US">
                <a:latin typeface="Times New Roman" panose="02020603050405020304" pitchFamily="18" charset="0"/>
                <a:cs typeface="Times New Roman" panose="02020603050405020304" pitchFamily="18" charset="0"/>
              </a:rPr>
              <a:t>Public speaking is a skill &amp; it can be learned. </a:t>
            </a:r>
          </a:p>
          <a:p>
            <a:pPr>
              <a:lnSpc>
                <a:spcPct val="150000"/>
              </a:lnSpc>
              <a:buFont typeface="Wingdings" panose="05000000000000000000" pitchFamily="2" charset="2"/>
              <a:buChar char="ü"/>
            </a:pPr>
            <a:r>
              <a:rPr lang="en-GB" altLang="en-US">
                <a:latin typeface="Times New Roman" panose="02020603050405020304" pitchFamily="18" charset="0"/>
                <a:cs typeface="Times New Roman" panose="02020603050405020304" pitchFamily="18" charset="0"/>
              </a:rPr>
              <a:t>While some people may have more natural speaking ability than others, or a more pleasing voice, or are more charismatic—anyone who can speak can learn to be a better public speaker than they are right now.</a:t>
            </a:r>
          </a:p>
          <a:p>
            <a:pPr>
              <a:lnSpc>
                <a:spcPct val="150000"/>
              </a:lnSpc>
              <a:buFont typeface="Wingdings" panose="05000000000000000000" pitchFamily="2" charset="2"/>
              <a:buChar char="ü"/>
            </a:pPr>
            <a:r>
              <a:rPr lang="en-GB" altLang="en-US">
                <a:latin typeface="Times New Roman" panose="02020603050405020304" pitchFamily="18" charset="0"/>
                <a:cs typeface="Times New Roman" panose="02020603050405020304" pitchFamily="18" charset="0"/>
              </a:rPr>
              <a:t> It just takes some know-how and some effort.</a:t>
            </a:r>
            <a:endParaRPr lang="en-US" altLang="en-US">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2102A453-BD12-4723-9065-4A58F85A3D88}"/>
              </a:ext>
            </a:extLst>
          </p:cNvPr>
          <p:cNvSpPr>
            <a:spLocks noGrp="1"/>
          </p:cNvSpPr>
          <p:nvPr>
            <p:ph type="ftr" sz="quarter" idx="11"/>
          </p:nvPr>
        </p:nvSpPr>
        <p:spPr/>
        <p:txBody>
          <a:bodyPr/>
          <a:lstStyle/>
          <a:p>
            <a:pPr>
              <a:defRPr/>
            </a:pPr>
            <a:r>
              <a:rPr lang="en-US" dirty="0"/>
              <a:t>communication skills 2018</a:t>
            </a:r>
          </a:p>
        </p:txBody>
      </p:sp>
      <p:sp>
        <p:nvSpPr>
          <p:cNvPr id="5" name="Slide Number Placeholder 4">
            <a:extLst>
              <a:ext uri="{FF2B5EF4-FFF2-40B4-BE49-F238E27FC236}">
                <a16:creationId xmlns:a16="http://schemas.microsoft.com/office/drawing/2014/main" id="{150CD7B7-AF7F-47AB-8D8A-D8AE8E740AEB}"/>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C52A2A58-B00B-405F-AC35-9F320BF90CEF}" type="slidenum">
              <a:rPr lang="en-US" altLang="en-US">
                <a:solidFill>
                  <a:srgbClr val="898989"/>
                </a:solidFill>
              </a:rPr>
              <a:pPr/>
              <a:t>145</a:t>
            </a:fld>
            <a:endParaRPr lang="en-US" altLang="en-US">
              <a:solidFill>
                <a:srgbClr val="898989"/>
              </a:solidFill>
            </a:endParaRP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Title 1">
            <a:extLst>
              <a:ext uri="{FF2B5EF4-FFF2-40B4-BE49-F238E27FC236}">
                <a16:creationId xmlns:a16="http://schemas.microsoft.com/office/drawing/2014/main" id="{865D19D8-B6DC-41D4-B630-E68497764B9D}"/>
              </a:ext>
            </a:extLst>
          </p:cNvPr>
          <p:cNvSpPr>
            <a:spLocks noGrp="1"/>
          </p:cNvSpPr>
          <p:nvPr>
            <p:ph type="title"/>
          </p:nvPr>
        </p:nvSpPr>
        <p:spPr>
          <a:xfrm>
            <a:off x="457200" y="160338"/>
            <a:ext cx="8229600" cy="487362"/>
          </a:xfrm>
        </p:spPr>
        <p:txBody>
          <a:bodyPr/>
          <a:lstStyle/>
          <a:p>
            <a:r>
              <a:rPr lang="en-US" altLang="en-US"/>
              <a:t>Cont.’</a:t>
            </a:r>
          </a:p>
        </p:txBody>
      </p:sp>
      <p:sp>
        <p:nvSpPr>
          <p:cNvPr id="153603" name="Content Placeholder 2">
            <a:extLst>
              <a:ext uri="{FF2B5EF4-FFF2-40B4-BE49-F238E27FC236}">
                <a16:creationId xmlns:a16="http://schemas.microsoft.com/office/drawing/2014/main" id="{E8A9C24D-99E9-4256-A2CF-A33539C0D851}"/>
              </a:ext>
            </a:extLst>
          </p:cNvPr>
          <p:cNvSpPr>
            <a:spLocks noGrp="1"/>
          </p:cNvSpPr>
          <p:nvPr>
            <p:ph idx="1"/>
          </p:nvPr>
        </p:nvSpPr>
        <p:spPr>
          <a:xfrm>
            <a:off x="304800" y="762000"/>
            <a:ext cx="8610600" cy="6096000"/>
          </a:xfrm>
        </p:spPr>
        <p:txBody>
          <a:bodyPr/>
          <a:lstStyle/>
          <a:p>
            <a:pPr>
              <a:lnSpc>
                <a:spcPct val="150000"/>
              </a:lnSpc>
            </a:pPr>
            <a:r>
              <a:rPr lang="en-GB" altLang="en-US">
                <a:latin typeface="Times New Roman" panose="02020603050405020304" pitchFamily="18" charset="0"/>
                <a:cs typeface="Times New Roman" panose="02020603050405020304" pitchFamily="18" charset="0"/>
              </a:rPr>
              <a:t>To help you become better at public speaking, we'll take a look at these four areas:</a:t>
            </a:r>
          </a:p>
          <a:p>
            <a:pPr marL="1314450" lvl="2" indent="-514350">
              <a:lnSpc>
                <a:spcPct val="150000"/>
              </a:lnSpc>
              <a:buFont typeface="Calibri" panose="020F0502020204030204" pitchFamily="34" charset="0"/>
              <a:buAutoNum type="alphaLcParenR"/>
            </a:pPr>
            <a:r>
              <a:rPr lang="en-GB" altLang="en-US" sz="3200">
                <a:latin typeface="Times New Roman" panose="02020603050405020304" pitchFamily="18" charset="0"/>
                <a:cs typeface="Times New Roman" panose="02020603050405020304" pitchFamily="18" charset="0"/>
              </a:rPr>
              <a:t>Writing the speech</a:t>
            </a:r>
          </a:p>
          <a:p>
            <a:pPr marL="1314450" lvl="2" indent="-514350">
              <a:lnSpc>
                <a:spcPct val="150000"/>
              </a:lnSpc>
              <a:buFont typeface="Calibri" panose="020F0502020204030204" pitchFamily="34" charset="0"/>
              <a:buAutoNum type="alphaLcParenR"/>
            </a:pPr>
            <a:r>
              <a:rPr lang="en-GB" altLang="en-US" sz="3200">
                <a:latin typeface="Times New Roman" panose="02020603050405020304" pitchFamily="18" charset="0"/>
                <a:cs typeface="Times New Roman" panose="02020603050405020304" pitchFamily="18" charset="0"/>
              </a:rPr>
              <a:t>Overcoming a fear of speaking</a:t>
            </a:r>
          </a:p>
          <a:p>
            <a:pPr marL="1314450" lvl="2" indent="-514350">
              <a:lnSpc>
                <a:spcPct val="150000"/>
              </a:lnSpc>
              <a:buFont typeface="Calibri" panose="020F0502020204030204" pitchFamily="34" charset="0"/>
              <a:buAutoNum type="alphaLcParenR"/>
            </a:pPr>
            <a:r>
              <a:rPr lang="en-GB" altLang="en-US" sz="3200">
                <a:latin typeface="Times New Roman" panose="02020603050405020304" pitchFamily="18" charset="0"/>
                <a:cs typeface="Times New Roman" panose="02020603050405020304" pitchFamily="18" charset="0"/>
              </a:rPr>
              <a:t>Practicing the speech</a:t>
            </a:r>
          </a:p>
          <a:p>
            <a:pPr marL="1314450" lvl="2" indent="-514350">
              <a:lnSpc>
                <a:spcPct val="150000"/>
              </a:lnSpc>
              <a:buFont typeface="Calibri" panose="020F0502020204030204" pitchFamily="34" charset="0"/>
              <a:buAutoNum type="alphaLcParenR"/>
            </a:pPr>
            <a:r>
              <a:rPr lang="en-GB" altLang="en-US" sz="3200">
                <a:latin typeface="Times New Roman" panose="02020603050405020304" pitchFamily="18" charset="0"/>
                <a:cs typeface="Times New Roman" panose="02020603050405020304" pitchFamily="18" charset="0"/>
              </a:rPr>
              <a:t>Giving the speech</a:t>
            </a:r>
          </a:p>
          <a:p>
            <a:pPr>
              <a:lnSpc>
                <a:spcPct val="150000"/>
              </a:lnSpc>
            </a:pPr>
            <a:endParaRPr lang="en-US" altLang="en-US">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2A9C0A25-B0BF-4B9F-979D-2FEB6E371011}"/>
              </a:ext>
            </a:extLst>
          </p:cNvPr>
          <p:cNvSpPr>
            <a:spLocks noGrp="1"/>
          </p:cNvSpPr>
          <p:nvPr>
            <p:ph type="ftr" sz="quarter" idx="11"/>
          </p:nvPr>
        </p:nvSpPr>
        <p:spPr/>
        <p:txBody>
          <a:bodyPr/>
          <a:lstStyle/>
          <a:p>
            <a:pPr>
              <a:defRPr/>
            </a:pPr>
            <a:r>
              <a:rPr lang="en-US" dirty="0"/>
              <a:t>communication skills 2018</a:t>
            </a:r>
          </a:p>
        </p:txBody>
      </p:sp>
      <p:sp>
        <p:nvSpPr>
          <p:cNvPr id="5" name="Slide Number Placeholder 4">
            <a:extLst>
              <a:ext uri="{FF2B5EF4-FFF2-40B4-BE49-F238E27FC236}">
                <a16:creationId xmlns:a16="http://schemas.microsoft.com/office/drawing/2014/main" id="{4450EC70-DC46-4AEC-8209-76C811648781}"/>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CD35D54C-91B5-4836-8FF7-8DA4583977C9}" type="slidenum">
              <a:rPr lang="en-US" altLang="en-US">
                <a:solidFill>
                  <a:srgbClr val="898989"/>
                </a:solidFill>
              </a:rPr>
              <a:pPr/>
              <a:t>146</a:t>
            </a:fld>
            <a:endParaRPr lang="en-US" altLang="en-US">
              <a:solidFill>
                <a:srgbClr val="898989"/>
              </a:solidFill>
            </a:endParaRP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Title 1">
            <a:extLst>
              <a:ext uri="{FF2B5EF4-FFF2-40B4-BE49-F238E27FC236}">
                <a16:creationId xmlns:a16="http://schemas.microsoft.com/office/drawing/2014/main" id="{55C92A4F-A20C-42C2-8175-498FC6DC8A36}"/>
              </a:ext>
            </a:extLst>
          </p:cNvPr>
          <p:cNvSpPr>
            <a:spLocks noGrp="1"/>
          </p:cNvSpPr>
          <p:nvPr>
            <p:ph type="title"/>
          </p:nvPr>
        </p:nvSpPr>
        <p:spPr>
          <a:xfrm>
            <a:off x="457200" y="274638"/>
            <a:ext cx="8229600" cy="487362"/>
          </a:xfrm>
        </p:spPr>
        <p:txBody>
          <a:bodyPr/>
          <a:lstStyle/>
          <a:p>
            <a:r>
              <a:rPr lang="en-US" altLang="en-US" sz="3200">
                <a:latin typeface="Times New Roman" panose="02020603050405020304" pitchFamily="18" charset="0"/>
                <a:cs typeface="Times New Roman" panose="02020603050405020304" pitchFamily="18" charset="0"/>
              </a:rPr>
              <a:t>cont’</a:t>
            </a:r>
          </a:p>
        </p:txBody>
      </p:sp>
      <p:sp>
        <p:nvSpPr>
          <p:cNvPr id="3" name="Content Placeholder 2">
            <a:extLst>
              <a:ext uri="{FF2B5EF4-FFF2-40B4-BE49-F238E27FC236}">
                <a16:creationId xmlns:a16="http://schemas.microsoft.com/office/drawing/2014/main" id="{2EE11E81-E920-42AA-AD4D-32E5FECEE944}"/>
              </a:ext>
            </a:extLst>
          </p:cNvPr>
          <p:cNvSpPr>
            <a:spLocks noGrp="1"/>
          </p:cNvSpPr>
          <p:nvPr>
            <p:ph idx="1"/>
          </p:nvPr>
        </p:nvSpPr>
        <p:spPr>
          <a:xfrm>
            <a:off x="152400" y="762000"/>
            <a:ext cx="8839200" cy="5364163"/>
          </a:xfrm>
        </p:spPr>
        <p:txBody>
          <a:bodyPr/>
          <a:lstStyle/>
          <a:p>
            <a:pPr marL="0" indent="0">
              <a:lnSpc>
                <a:spcPct val="150000"/>
              </a:lnSpc>
              <a:buFont typeface="Arial" panose="020B0604020202020204" pitchFamily="34" charset="0"/>
              <a:buNone/>
              <a:defRPr/>
            </a:pPr>
            <a:r>
              <a:rPr lang="en-GB" b="1" dirty="0">
                <a:latin typeface="Times New Roman" panose="02020603050405020304" pitchFamily="18" charset="0"/>
                <a:cs typeface="Times New Roman" panose="02020603050405020304" pitchFamily="18" charset="0"/>
              </a:rPr>
              <a:t>1. Write an Effective Speech</a:t>
            </a:r>
          </a:p>
          <a:p>
            <a:pPr>
              <a:lnSpc>
                <a:spcPct val="150000"/>
              </a:lnSpc>
              <a:buFont typeface="Wingdings" panose="05000000000000000000" pitchFamily="2" charset="2"/>
              <a:buChar char="ü"/>
              <a:defRPr/>
            </a:pPr>
            <a:r>
              <a:rPr lang="en-GB" dirty="0">
                <a:latin typeface="Times New Roman" panose="02020603050405020304" pitchFamily="18" charset="0"/>
                <a:cs typeface="Times New Roman" panose="02020603050405020304" pitchFamily="18" charset="0"/>
              </a:rPr>
              <a:t>The first thing you'll want to do is work on writing a well-organized, engaging speech. </a:t>
            </a:r>
          </a:p>
          <a:p>
            <a:pPr>
              <a:lnSpc>
                <a:spcPct val="150000"/>
              </a:lnSpc>
              <a:buFont typeface="Wingdings" panose="05000000000000000000" pitchFamily="2" charset="2"/>
              <a:buChar char="ü"/>
              <a:defRPr/>
            </a:pPr>
            <a:r>
              <a:rPr lang="en-GB" dirty="0">
                <a:latin typeface="Times New Roman" panose="02020603050405020304" pitchFamily="18" charset="0"/>
                <a:cs typeface="Times New Roman" panose="02020603050405020304" pitchFamily="18" charset="0"/>
              </a:rPr>
              <a:t>Because even if you've got a great speaking voice or a great deal of charisma, you won't give a good speech if your material isn't any good. </a:t>
            </a:r>
          </a:p>
          <a:p>
            <a:pPr>
              <a:lnSpc>
                <a:spcPct val="150000"/>
              </a:lnSpc>
              <a:defRPr/>
            </a:pPr>
            <a:endParaRPr lang="en-US"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E30EE843-6AB9-49D4-9F4E-FDBF2DB113D0}"/>
              </a:ext>
            </a:extLst>
          </p:cNvPr>
          <p:cNvSpPr>
            <a:spLocks noGrp="1"/>
          </p:cNvSpPr>
          <p:nvPr>
            <p:ph type="ftr" sz="quarter" idx="11"/>
          </p:nvPr>
        </p:nvSpPr>
        <p:spPr/>
        <p:txBody>
          <a:bodyPr/>
          <a:lstStyle/>
          <a:p>
            <a:pPr>
              <a:defRPr/>
            </a:pPr>
            <a:r>
              <a:rPr lang="en-US" dirty="0"/>
              <a:t>communication skills 2018</a:t>
            </a:r>
          </a:p>
        </p:txBody>
      </p:sp>
      <p:sp>
        <p:nvSpPr>
          <p:cNvPr id="5" name="Slide Number Placeholder 4">
            <a:extLst>
              <a:ext uri="{FF2B5EF4-FFF2-40B4-BE49-F238E27FC236}">
                <a16:creationId xmlns:a16="http://schemas.microsoft.com/office/drawing/2014/main" id="{AE46C3E4-F51C-4FED-961B-920DDA67A118}"/>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593BC55F-1B07-4D18-AA91-CCD35ED412BF}" type="slidenum">
              <a:rPr lang="en-US" altLang="en-US">
                <a:solidFill>
                  <a:srgbClr val="898989"/>
                </a:solidFill>
              </a:rPr>
              <a:pPr/>
              <a:t>147</a:t>
            </a:fld>
            <a:endParaRPr lang="en-US" altLang="en-US">
              <a:solidFill>
                <a:srgbClr val="898989"/>
              </a:solidFill>
            </a:endParaRP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Title 1">
            <a:extLst>
              <a:ext uri="{FF2B5EF4-FFF2-40B4-BE49-F238E27FC236}">
                <a16:creationId xmlns:a16="http://schemas.microsoft.com/office/drawing/2014/main" id="{DCCF38AC-A7E8-45A4-96BD-E1388098AC5A}"/>
              </a:ext>
            </a:extLst>
          </p:cNvPr>
          <p:cNvSpPr>
            <a:spLocks noGrp="1"/>
          </p:cNvSpPr>
          <p:nvPr>
            <p:ph type="title"/>
          </p:nvPr>
        </p:nvSpPr>
        <p:spPr>
          <a:xfrm>
            <a:off x="457200" y="-762000"/>
            <a:ext cx="8229600" cy="228600"/>
          </a:xfrm>
        </p:spPr>
        <p:txBody>
          <a:bodyPr/>
          <a:lstStyle/>
          <a:p>
            <a:endParaRPr lang="en-US" altLang="en-US"/>
          </a:p>
        </p:txBody>
      </p:sp>
      <p:sp>
        <p:nvSpPr>
          <p:cNvPr id="3" name="Content Placeholder 2">
            <a:extLst>
              <a:ext uri="{FF2B5EF4-FFF2-40B4-BE49-F238E27FC236}">
                <a16:creationId xmlns:a16="http://schemas.microsoft.com/office/drawing/2014/main" id="{C9D7BA2F-6C96-47D2-BC4F-2669A579C7E1}"/>
              </a:ext>
            </a:extLst>
          </p:cNvPr>
          <p:cNvSpPr>
            <a:spLocks noGrp="1"/>
          </p:cNvSpPr>
          <p:nvPr>
            <p:ph idx="1"/>
          </p:nvPr>
        </p:nvSpPr>
        <p:spPr>
          <a:xfrm>
            <a:off x="228600" y="152400"/>
            <a:ext cx="8686800" cy="6569075"/>
          </a:xfrm>
        </p:spPr>
        <p:txBody>
          <a:bodyPr/>
          <a:lstStyle/>
          <a:p>
            <a:pPr marL="0" indent="0">
              <a:lnSpc>
                <a:spcPct val="150000"/>
              </a:lnSpc>
              <a:buFont typeface="Arial" panose="020B0604020202020204" pitchFamily="34" charset="0"/>
              <a:buNone/>
              <a:defRPr/>
            </a:pPr>
            <a:r>
              <a:rPr lang="en-GB" b="1" dirty="0">
                <a:latin typeface="Times New Roman" panose="02020603050405020304" pitchFamily="18" charset="0"/>
                <a:cs typeface="Times New Roman" panose="02020603050405020304" pitchFamily="18" charset="0"/>
              </a:rPr>
              <a:t>2. Overcome the Fear of Speaking</a:t>
            </a:r>
          </a:p>
          <a:p>
            <a:pPr>
              <a:lnSpc>
                <a:spcPct val="150000"/>
              </a:lnSpc>
              <a:buFont typeface="Wingdings" panose="05000000000000000000" pitchFamily="2" charset="2"/>
              <a:buChar char="ü"/>
              <a:defRPr/>
            </a:pPr>
            <a:r>
              <a:rPr lang="en-GB" dirty="0">
                <a:latin typeface="Times New Roman" panose="02020603050405020304" pitchFamily="18" charset="0"/>
                <a:cs typeface="Times New Roman" panose="02020603050405020304" pitchFamily="18" charset="0"/>
              </a:rPr>
              <a:t>Fear of public speaking is very real and can hold you back. </a:t>
            </a:r>
          </a:p>
          <a:p>
            <a:pPr>
              <a:lnSpc>
                <a:spcPct val="150000"/>
              </a:lnSpc>
              <a:buFont typeface="Wingdings" panose="05000000000000000000" pitchFamily="2" charset="2"/>
              <a:buChar char="ü"/>
              <a:defRPr/>
            </a:pPr>
            <a:r>
              <a:rPr lang="en-GB" dirty="0">
                <a:latin typeface="Times New Roman" panose="02020603050405020304" pitchFamily="18" charset="0"/>
                <a:cs typeface="Times New Roman" panose="02020603050405020304" pitchFamily="18" charset="0"/>
              </a:rPr>
              <a:t>If you don't feel confident when giving your speech, your listeners may pick up on that, making your presentation less effective.</a:t>
            </a:r>
          </a:p>
          <a:p>
            <a:pPr>
              <a:lnSpc>
                <a:spcPct val="150000"/>
              </a:lnSpc>
              <a:buFont typeface="Wingdings" panose="05000000000000000000" pitchFamily="2" charset="2"/>
              <a:buChar char="ü"/>
              <a:defRPr/>
            </a:pPr>
            <a:r>
              <a:rPr lang="en-GB" dirty="0">
                <a:latin typeface="Times New Roman" panose="02020603050405020304" pitchFamily="18" charset="0"/>
                <a:cs typeface="Times New Roman" panose="02020603050405020304" pitchFamily="18" charset="0"/>
              </a:rPr>
              <a:t>Fortunately, there are some techniques that'll help most people manage their fear </a:t>
            </a:r>
            <a:endParaRPr lang="en-US"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9884148D-0F63-4700-A03F-3838E1FB05D4}"/>
              </a:ext>
            </a:extLst>
          </p:cNvPr>
          <p:cNvSpPr>
            <a:spLocks noGrp="1"/>
          </p:cNvSpPr>
          <p:nvPr>
            <p:ph type="ftr" sz="quarter" idx="11"/>
          </p:nvPr>
        </p:nvSpPr>
        <p:spPr>
          <a:xfrm>
            <a:off x="5410200" y="6345238"/>
            <a:ext cx="2895600" cy="365125"/>
          </a:xfrm>
        </p:spPr>
        <p:txBody>
          <a:bodyPr/>
          <a:lstStyle/>
          <a:p>
            <a:pPr>
              <a:defRPr/>
            </a:pPr>
            <a:r>
              <a:rPr lang="en-US" dirty="0"/>
              <a:t>communication skills 2018</a:t>
            </a:r>
          </a:p>
        </p:txBody>
      </p:sp>
      <p:sp>
        <p:nvSpPr>
          <p:cNvPr id="5" name="Slide Number Placeholder 4">
            <a:extLst>
              <a:ext uri="{FF2B5EF4-FFF2-40B4-BE49-F238E27FC236}">
                <a16:creationId xmlns:a16="http://schemas.microsoft.com/office/drawing/2014/main" id="{7255F11A-4B18-4209-A7BB-2C5E48F8AD23}"/>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F395B07D-1FF9-4FC7-9A2F-2C248929CC9C}" type="slidenum">
              <a:rPr lang="en-US" altLang="en-US">
                <a:solidFill>
                  <a:srgbClr val="898989"/>
                </a:solidFill>
              </a:rPr>
              <a:pPr/>
              <a:t>148</a:t>
            </a:fld>
            <a:endParaRPr lang="en-US" altLang="en-US">
              <a:solidFill>
                <a:srgbClr val="898989"/>
              </a:solidFill>
            </a:endParaRP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Title 1">
            <a:extLst>
              <a:ext uri="{FF2B5EF4-FFF2-40B4-BE49-F238E27FC236}">
                <a16:creationId xmlns:a16="http://schemas.microsoft.com/office/drawing/2014/main" id="{0D449F36-417D-4155-A69C-D0A50047FE1C}"/>
              </a:ext>
            </a:extLst>
          </p:cNvPr>
          <p:cNvSpPr>
            <a:spLocks noGrp="1"/>
          </p:cNvSpPr>
          <p:nvPr>
            <p:ph type="title"/>
          </p:nvPr>
        </p:nvSpPr>
        <p:spPr>
          <a:xfrm>
            <a:off x="457200" y="-762000"/>
            <a:ext cx="8229600" cy="381000"/>
          </a:xfrm>
        </p:spPr>
        <p:txBody>
          <a:bodyPr/>
          <a:lstStyle/>
          <a:p>
            <a:endParaRPr lang="en-US" altLang="en-US"/>
          </a:p>
        </p:txBody>
      </p:sp>
      <p:sp>
        <p:nvSpPr>
          <p:cNvPr id="3" name="Content Placeholder 2">
            <a:extLst>
              <a:ext uri="{FF2B5EF4-FFF2-40B4-BE49-F238E27FC236}">
                <a16:creationId xmlns:a16="http://schemas.microsoft.com/office/drawing/2014/main" id="{5E32CB30-8492-4DA2-86A8-D1D2B68C9D90}"/>
              </a:ext>
            </a:extLst>
          </p:cNvPr>
          <p:cNvSpPr>
            <a:spLocks noGrp="1"/>
          </p:cNvSpPr>
          <p:nvPr>
            <p:ph idx="1"/>
          </p:nvPr>
        </p:nvSpPr>
        <p:spPr>
          <a:xfrm>
            <a:off x="228600" y="152400"/>
            <a:ext cx="8686800" cy="6569075"/>
          </a:xfrm>
        </p:spPr>
        <p:txBody>
          <a:bodyPr/>
          <a:lstStyle/>
          <a:p>
            <a:pPr marL="0" indent="0">
              <a:lnSpc>
                <a:spcPct val="150000"/>
              </a:lnSpc>
              <a:buFont typeface="Arial" panose="020B0604020202020204" pitchFamily="34" charset="0"/>
              <a:buNone/>
              <a:defRPr/>
            </a:pPr>
            <a:r>
              <a:rPr lang="en-GB" b="1" dirty="0">
                <a:latin typeface="Times New Roman" panose="02020603050405020304" pitchFamily="18" charset="0"/>
                <a:cs typeface="Times New Roman" panose="02020603050405020304" pitchFamily="18" charset="0"/>
              </a:rPr>
              <a:t>3. Practice the Speech</a:t>
            </a:r>
          </a:p>
          <a:p>
            <a:pPr>
              <a:lnSpc>
                <a:spcPct val="150000"/>
              </a:lnSpc>
              <a:buFont typeface="Wingdings" panose="05000000000000000000" pitchFamily="2" charset="2"/>
              <a:buChar char="ü"/>
              <a:defRPr/>
            </a:pPr>
            <a:r>
              <a:rPr lang="en-GB" dirty="0">
                <a:latin typeface="Times New Roman" panose="02020603050405020304" pitchFamily="18" charset="0"/>
                <a:cs typeface="Times New Roman" panose="02020603050405020304" pitchFamily="18" charset="0"/>
              </a:rPr>
              <a:t>Even if not afraid of public speaking, practicing speech is still an important step to having an effective speech.</a:t>
            </a:r>
          </a:p>
          <a:p>
            <a:pPr>
              <a:lnSpc>
                <a:spcPct val="150000"/>
              </a:lnSpc>
              <a:buFont typeface="Wingdings" panose="05000000000000000000" pitchFamily="2" charset="2"/>
              <a:buChar char="ü"/>
              <a:defRPr/>
            </a:pPr>
            <a:r>
              <a:rPr lang="en-GB" dirty="0">
                <a:latin typeface="Times New Roman" panose="02020603050405020304" pitchFamily="18" charset="0"/>
                <a:cs typeface="Times New Roman" panose="02020603050405020304" pitchFamily="18" charset="0"/>
              </a:rPr>
              <a:t> If you're in a rush, you may be tempted to skip practicing your speech to save time. </a:t>
            </a:r>
          </a:p>
          <a:p>
            <a:pPr>
              <a:lnSpc>
                <a:spcPct val="150000"/>
              </a:lnSpc>
              <a:buFont typeface="Wingdings" panose="05000000000000000000" pitchFamily="2" charset="2"/>
              <a:buChar char="ü"/>
              <a:defRPr/>
            </a:pPr>
            <a:r>
              <a:rPr lang="en-GB" dirty="0">
                <a:latin typeface="Times New Roman" panose="02020603050405020304" pitchFamily="18" charset="0"/>
                <a:cs typeface="Times New Roman" panose="02020603050405020304" pitchFamily="18" charset="0"/>
              </a:rPr>
              <a:t>While skipping practice may seem like a good idea, it's really not.</a:t>
            </a:r>
          </a:p>
          <a:p>
            <a:pPr>
              <a:defRPr/>
            </a:pPr>
            <a:endParaRPr lang="en-US" dirty="0"/>
          </a:p>
        </p:txBody>
      </p:sp>
      <p:sp>
        <p:nvSpPr>
          <p:cNvPr id="4" name="Footer Placeholder 3">
            <a:extLst>
              <a:ext uri="{FF2B5EF4-FFF2-40B4-BE49-F238E27FC236}">
                <a16:creationId xmlns:a16="http://schemas.microsoft.com/office/drawing/2014/main" id="{D2D5E745-04CB-4CE5-9242-A7DA75EE7844}"/>
              </a:ext>
            </a:extLst>
          </p:cNvPr>
          <p:cNvSpPr>
            <a:spLocks noGrp="1"/>
          </p:cNvSpPr>
          <p:nvPr>
            <p:ph type="ftr" sz="quarter" idx="11"/>
          </p:nvPr>
        </p:nvSpPr>
        <p:spPr/>
        <p:txBody>
          <a:bodyPr/>
          <a:lstStyle/>
          <a:p>
            <a:pPr>
              <a:defRPr/>
            </a:pPr>
            <a:r>
              <a:rPr lang="en-US" dirty="0"/>
              <a:t>communication skills 2018</a:t>
            </a:r>
          </a:p>
        </p:txBody>
      </p:sp>
      <p:sp>
        <p:nvSpPr>
          <p:cNvPr id="5" name="Slide Number Placeholder 4">
            <a:extLst>
              <a:ext uri="{FF2B5EF4-FFF2-40B4-BE49-F238E27FC236}">
                <a16:creationId xmlns:a16="http://schemas.microsoft.com/office/drawing/2014/main" id="{9862C437-C3EF-42D6-AA50-8EA4E8C18BE4}"/>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B773EA6-6B73-485E-B3A5-29E04BA562FA}" type="slidenum">
              <a:rPr lang="en-US" altLang="en-US">
                <a:solidFill>
                  <a:srgbClr val="898989"/>
                </a:solidFill>
              </a:rPr>
              <a:pPr/>
              <a:t>149</a:t>
            </a:fld>
            <a:endParaRPr lang="en-US" altLang="en-US">
              <a:solidFill>
                <a:srgbClr val="898989"/>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05C79962-B8B4-47E7-BB17-958297E9B947}"/>
              </a:ext>
            </a:extLst>
          </p:cNvPr>
          <p:cNvSpPr>
            <a:spLocks noGrp="1"/>
          </p:cNvSpPr>
          <p:nvPr>
            <p:ph type="title"/>
          </p:nvPr>
        </p:nvSpPr>
        <p:spPr/>
        <p:txBody>
          <a:bodyPr/>
          <a:lstStyle/>
          <a:p>
            <a:pPr eaLnBrk="1" hangingPunct="1"/>
            <a:r>
              <a:rPr lang="en-US" altLang="en-US"/>
              <a:t>Cont’</a:t>
            </a:r>
          </a:p>
        </p:txBody>
      </p:sp>
      <p:sp>
        <p:nvSpPr>
          <p:cNvPr id="3" name="Content Placeholder 2">
            <a:extLst>
              <a:ext uri="{FF2B5EF4-FFF2-40B4-BE49-F238E27FC236}">
                <a16:creationId xmlns:a16="http://schemas.microsoft.com/office/drawing/2014/main" id="{4B7E185C-FB0A-4070-A661-F33D58C8D8D6}"/>
              </a:ext>
            </a:extLst>
          </p:cNvPr>
          <p:cNvSpPr>
            <a:spLocks noGrp="1"/>
          </p:cNvSpPr>
          <p:nvPr>
            <p:ph idx="1"/>
          </p:nvPr>
        </p:nvSpPr>
        <p:spPr/>
        <p:txBody>
          <a:bodyPr/>
          <a:lstStyle/>
          <a:p>
            <a:pPr eaLnBrk="1" hangingPunct="1">
              <a:lnSpc>
                <a:spcPct val="150000"/>
              </a:lnSpc>
              <a:defRPr/>
            </a:pPr>
            <a:r>
              <a:rPr lang="en-GB" b="1" dirty="0">
                <a:latin typeface="Times New Roman" panose="02020603050405020304" pitchFamily="18" charset="0"/>
                <a:cs typeface="Times New Roman" panose="02020603050405020304" pitchFamily="18" charset="0"/>
              </a:rPr>
              <a:t>Receiver (Destination)</a:t>
            </a:r>
            <a:r>
              <a:rPr lang="en-GB" dirty="0">
                <a:latin typeface="Times New Roman" panose="02020603050405020304" pitchFamily="18" charset="0"/>
                <a:cs typeface="Times New Roman" panose="02020603050405020304" pitchFamily="18" charset="0"/>
              </a:rPr>
              <a:t> –Receiver is the person who gets the message or the place where the message must reach. </a:t>
            </a:r>
          </a:p>
          <a:p>
            <a:pPr marL="0" indent="0" eaLnBrk="1" hangingPunct="1">
              <a:lnSpc>
                <a:spcPct val="150000"/>
              </a:lnSpc>
              <a:buFont typeface="Arial" panose="020B0604020202020204" pitchFamily="34" charset="0"/>
              <a:buNone/>
              <a:defRPr/>
            </a:pPr>
            <a:r>
              <a:rPr lang="en-GB" dirty="0">
                <a:latin typeface="Times New Roman" panose="02020603050405020304" pitchFamily="18" charset="0"/>
                <a:cs typeface="Times New Roman" panose="02020603050405020304" pitchFamily="18" charset="0"/>
              </a:rPr>
              <a:t>-The receiver provides feedback according 	to       	the message.</a:t>
            </a:r>
          </a:p>
        </p:txBody>
      </p:sp>
      <p:sp>
        <p:nvSpPr>
          <p:cNvPr id="4" name="Footer Placeholder 3">
            <a:extLst>
              <a:ext uri="{FF2B5EF4-FFF2-40B4-BE49-F238E27FC236}">
                <a16:creationId xmlns:a16="http://schemas.microsoft.com/office/drawing/2014/main" id="{04A80108-F470-4D9F-AD57-149C6FBF1E26}"/>
              </a:ext>
            </a:extLst>
          </p:cNvPr>
          <p:cNvSpPr>
            <a:spLocks noGrp="1"/>
          </p:cNvSpPr>
          <p:nvPr>
            <p:ph type="ftr" sz="quarter" idx="11"/>
          </p:nvPr>
        </p:nvSpPr>
        <p:spPr/>
        <p:txBody>
          <a:bodyPr/>
          <a:lstStyle/>
          <a:p>
            <a:pPr>
              <a:defRPr/>
            </a:pPr>
            <a:r>
              <a:rPr lang="en-US"/>
              <a:t>communication skills 2018</a:t>
            </a:r>
          </a:p>
        </p:txBody>
      </p:sp>
      <p:sp>
        <p:nvSpPr>
          <p:cNvPr id="5" name="Slide Number Placeholder 4">
            <a:extLst>
              <a:ext uri="{FF2B5EF4-FFF2-40B4-BE49-F238E27FC236}">
                <a16:creationId xmlns:a16="http://schemas.microsoft.com/office/drawing/2014/main" id="{274BF93B-DEB0-4BC1-BF3F-DC92787EED44}"/>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F2864849-7CE1-486B-AAEA-6A695F3CA10E}" type="slidenum">
              <a:rPr lang="en-US" altLang="en-US">
                <a:solidFill>
                  <a:srgbClr val="898989"/>
                </a:solidFill>
              </a:rPr>
              <a:pPr/>
              <a:t>15</a:t>
            </a:fld>
            <a:endParaRPr lang="en-US" altLang="en-US">
              <a:solidFill>
                <a:srgbClr val="898989"/>
              </a:solidFill>
            </a:endParaRP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Title 1">
            <a:extLst>
              <a:ext uri="{FF2B5EF4-FFF2-40B4-BE49-F238E27FC236}">
                <a16:creationId xmlns:a16="http://schemas.microsoft.com/office/drawing/2014/main" id="{357D2773-EF01-49B1-9AB9-D36584D485E4}"/>
              </a:ext>
            </a:extLst>
          </p:cNvPr>
          <p:cNvSpPr>
            <a:spLocks noGrp="1"/>
          </p:cNvSpPr>
          <p:nvPr>
            <p:ph type="title"/>
          </p:nvPr>
        </p:nvSpPr>
        <p:spPr>
          <a:xfrm>
            <a:off x="457200" y="-838200"/>
            <a:ext cx="8229600" cy="457200"/>
          </a:xfrm>
        </p:spPr>
        <p:txBody>
          <a:bodyPr/>
          <a:lstStyle/>
          <a:p>
            <a:endParaRPr lang="en-US" altLang="en-US"/>
          </a:p>
        </p:txBody>
      </p:sp>
      <p:sp>
        <p:nvSpPr>
          <p:cNvPr id="157699" name="Content Placeholder 2">
            <a:extLst>
              <a:ext uri="{FF2B5EF4-FFF2-40B4-BE49-F238E27FC236}">
                <a16:creationId xmlns:a16="http://schemas.microsoft.com/office/drawing/2014/main" id="{6C67BF99-EBBE-494F-8B16-1F9DACF8CA34}"/>
              </a:ext>
            </a:extLst>
          </p:cNvPr>
          <p:cNvSpPr>
            <a:spLocks noGrp="1"/>
          </p:cNvSpPr>
          <p:nvPr>
            <p:ph idx="1"/>
          </p:nvPr>
        </p:nvSpPr>
        <p:spPr>
          <a:xfrm>
            <a:off x="190500" y="228600"/>
            <a:ext cx="8763000" cy="5592763"/>
          </a:xfrm>
        </p:spPr>
        <p:txBody>
          <a:bodyPr/>
          <a:lstStyle/>
          <a:p>
            <a:pPr>
              <a:lnSpc>
                <a:spcPct val="150000"/>
              </a:lnSpc>
            </a:pPr>
            <a:r>
              <a:rPr lang="en-GB" altLang="en-US">
                <a:latin typeface="Times New Roman" panose="02020603050405020304" pitchFamily="18" charset="0"/>
                <a:cs typeface="Times New Roman" panose="02020603050405020304" pitchFamily="18" charset="0"/>
              </a:rPr>
              <a:t>By practicing speech not only does it  improve public speaking skills, but it also increases familiarity with the presentation</a:t>
            </a:r>
          </a:p>
          <a:p>
            <a:pPr>
              <a:lnSpc>
                <a:spcPct val="150000"/>
              </a:lnSpc>
            </a:pPr>
            <a:r>
              <a:rPr lang="en-GB" altLang="en-US">
                <a:latin typeface="Times New Roman" panose="02020603050405020304" pitchFamily="18" charset="0"/>
                <a:cs typeface="Times New Roman" panose="02020603050405020304" pitchFamily="18" charset="0"/>
              </a:rPr>
              <a:t>Thus making it more likely that your speech will go smoothly. </a:t>
            </a:r>
          </a:p>
          <a:p>
            <a:pPr>
              <a:lnSpc>
                <a:spcPct val="150000"/>
              </a:lnSpc>
            </a:pPr>
            <a:r>
              <a:rPr lang="en-GB" altLang="en-US">
                <a:latin typeface="Times New Roman" panose="02020603050405020304" pitchFamily="18" charset="0"/>
                <a:cs typeface="Times New Roman" panose="02020603050405020304" pitchFamily="18" charset="0"/>
              </a:rPr>
              <a:t>Watch recordings of your speeches </a:t>
            </a:r>
          </a:p>
        </p:txBody>
      </p:sp>
      <p:sp>
        <p:nvSpPr>
          <p:cNvPr id="4" name="Footer Placeholder 3">
            <a:extLst>
              <a:ext uri="{FF2B5EF4-FFF2-40B4-BE49-F238E27FC236}">
                <a16:creationId xmlns:a16="http://schemas.microsoft.com/office/drawing/2014/main" id="{A3F59C6C-8759-4477-9485-DDE2F62D384A}"/>
              </a:ext>
            </a:extLst>
          </p:cNvPr>
          <p:cNvSpPr>
            <a:spLocks noGrp="1"/>
          </p:cNvSpPr>
          <p:nvPr>
            <p:ph type="ftr" sz="quarter" idx="11"/>
          </p:nvPr>
        </p:nvSpPr>
        <p:spPr/>
        <p:txBody>
          <a:bodyPr/>
          <a:lstStyle/>
          <a:p>
            <a:pPr>
              <a:defRPr/>
            </a:pPr>
            <a:r>
              <a:rPr lang="en-US" dirty="0"/>
              <a:t>communication skills 2018</a:t>
            </a:r>
          </a:p>
        </p:txBody>
      </p:sp>
      <p:sp>
        <p:nvSpPr>
          <p:cNvPr id="5" name="Slide Number Placeholder 4">
            <a:extLst>
              <a:ext uri="{FF2B5EF4-FFF2-40B4-BE49-F238E27FC236}">
                <a16:creationId xmlns:a16="http://schemas.microsoft.com/office/drawing/2014/main" id="{6DD9012C-3C5A-4DA8-9764-67BE4740756A}"/>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2E51328E-D8D1-4D40-BA58-6AEA6F23C15E}" type="slidenum">
              <a:rPr lang="en-US" altLang="en-US">
                <a:solidFill>
                  <a:srgbClr val="898989"/>
                </a:solidFill>
              </a:rPr>
              <a:pPr/>
              <a:t>150</a:t>
            </a:fld>
            <a:endParaRPr lang="en-US" altLang="en-US">
              <a:solidFill>
                <a:srgbClr val="898989"/>
              </a:solidFill>
            </a:endParaRP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Title 1">
            <a:extLst>
              <a:ext uri="{FF2B5EF4-FFF2-40B4-BE49-F238E27FC236}">
                <a16:creationId xmlns:a16="http://schemas.microsoft.com/office/drawing/2014/main" id="{6D84299D-0835-42CB-B349-7A1E42644DC5}"/>
              </a:ext>
            </a:extLst>
          </p:cNvPr>
          <p:cNvSpPr>
            <a:spLocks noGrp="1"/>
          </p:cNvSpPr>
          <p:nvPr>
            <p:ph type="title"/>
          </p:nvPr>
        </p:nvSpPr>
        <p:spPr>
          <a:xfrm>
            <a:off x="457200" y="-274638"/>
            <a:ext cx="8229600" cy="46038"/>
          </a:xfrm>
        </p:spPr>
        <p:txBody>
          <a:bodyPr/>
          <a:lstStyle/>
          <a:p>
            <a:endParaRPr lang="en-US" altLang="en-US"/>
          </a:p>
        </p:txBody>
      </p:sp>
      <p:sp>
        <p:nvSpPr>
          <p:cNvPr id="158723" name="Content Placeholder 2">
            <a:extLst>
              <a:ext uri="{FF2B5EF4-FFF2-40B4-BE49-F238E27FC236}">
                <a16:creationId xmlns:a16="http://schemas.microsoft.com/office/drawing/2014/main" id="{90E12689-2D7E-4D79-A213-53E03DA81A1B}"/>
              </a:ext>
            </a:extLst>
          </p:cNvPr>
          <p:cNvSpPr>
            <a:spLocks noGrp="1"/>
          </p:cNvSpPr>
          <p:nvPr>
            <p:ph idx="1"/>
          </p:nvPr>
        </p:nvSpPr>
        <p:spPr>
          <a:xfrm>
            <a:off x="457200" y="381000"/>
            <a:ext cx="8229600" cy="5745163"/>
          </a:xfrm>
        </p:spPr>
        <p:txBody>
          <a:bodyPr/>
          <a:lstStyle/>
          <a:p>
            <a:pPr>
              <a:lnSpc>
                <a:spcPct val="150000"/>
              </a:lnSpc>
            </a:pPr>
            <a:r>
              <a:rPr lang="en-US" altLang="en-US" b="1">
                <a:latin typeface="Times New Roman" panose="02020603050405020304" pitchFamily="18" charset="0"/>
                <a:cs typeface="Times New Roman" panose="02020603050405020304" pitchFamily="18" charset="0"/>
              </a:rPr>
              <a:t>4. Give the Speech</a:t>
            </a:r>
          </a:p>
          <a:p>
            <a:pPr>
              <a:lnSpc>
                <a:spcPct val="150000"/>
              </a:lnSpc>
              <a:buFont typeface="Wingdings" panose="05000000000000000000" pitchFamily="2" charset="2"/>
              <a:buChar char="ü"/>
            </a:pPr>
            <a:r>
              <a:rPr lang="en-US" altLang="en-US">
                <a:latin typeface="Times New Roman" panose="02020603050405020304" pitchFamily="18" charset="0"/>
                <a:cs typeface="Times New Roman" panose="02020603050405020304" pitchFamily="18" charset="0"/>
              </a:rPr>
              <a:t>Engage with your audience</a:t>
            </a:r>
          </a:p>
          <a:p>
            <a:pPr>
              <a:lnSpc>
                <a:spcPct val="150000"/>
              </a:lnSpc>
              <a:buFont typeface="Wingdings" panose="05000000000000000000" pitchFamily="2" charset="2"/>
              <a:buChar char="ü"/>
            </a:pPr>
            <a:r>
              <a:rPr lang="en-US" altLang="en-US">
                <a:latin typeface="Times New Roman" panose="02020603050405020304" pitchFamily="18" charset="0"/>
                <a:cs typeface="Times New Roman" panose="02020603050405020304" pitchFamily="18" charset="0"/>
              </a:rPr>
              <a:t>Pay attention to body language </a:t>
            </a:r>
          </a:p>
          <a:p>
            <a:pPr>
              <a:lnSpc>
                <a:spcPct val="150000"/>
              </a:lnSpc>
              <a:buFont typeface="Wingdings" panose="05000000000000000000" pitchFamily="2" charset="2"/>
              <a:buChar char="ü"/>
            </a:pPr>
            <a:r>
              <a:rPr lang="en-US" altLang="en-US">
                <a:latin typeface="Times New Roman" panose="02020603050405020304" pitchFamily="18" charset="0"/>
                <a:cs typeface="Times New Roman" panose="02020603050405020304" pitchFamily="18" charset="0"/>
              </a:rPr>
              <a:t>Think positively </a:t>
            </a:r>
          </a:p>
          <a:p>
            <a:pPr>
              <a:lnSpc>
                <a:spcPct val="150000"/>
              </a:lnSpc>
              <a:buFont typeface="Wingdings" panose="05000000000000000000" pitchFamily="2" charset="2"/>
              <a:buChar char="ü"/>
            </a:pPr>
            <a:endParaRPr lang="en-US" altLang="en-US">
              <a:latin typeface="Times New Roman" panose="02020603050405020304" pitchFamily="18" charset="0"/>
              <a:cs typeface="Times New Roman" panose="02020603050405020304" pitchFamily="18" charset="0"/>
            </a:endParaRPr>
          </a:p>
          <a:p>
            <a:pPr>
              <a:buFont typeface="Wingdings" panose="05000000000000000000" pitchFamily="2" charset="2"/>
              <a:buChar char="ü"/>
            </a:pPr>
            <a:endParaRPr lang="en-US" altLang="en-US"/>
          </a:p>
        </p:txBody>
      </p:sp>
      <p:sp>
        <p:nvSpPr>
          <p:cNvPr id="4" name="Footer Placeholder 3">
            <a:extLst>
              <a:ext uri="{FF2B5EF4-FFF2-40B4-BE49-F238E27FC236}">
                <a16:creationId xmlns:a16="http://schemas.microsoft.com/office/drawing/2014/main" id="{BD92905A-5E41-4E4D-9BEE-EA5085B28879}"/>
              </a:ext>
            </a:extLst>
          </p:cNvPr>
          <p:cNvSpPr>
            <a:spLocks noGrp="1"/>
          </p:cNvSpPr>
          <p:nvPr>
            <p:ph type="ftr" sz="quarter" idx="11"/>
          </p:nvPr>
        </p:nvSpPr>
        <p:spPr/>
        <p:txBody>
          <a:bodyPr/>
          <a:lstStyle/>
          <a:p>
            <a:pPr>
              <a:defRPr/>
            </a:pPr>
            <a:r>
              <a:rPr lang="en-US" dirty="0"/>
              <a:t>communication skills 2018</a:t>
            </a:r>
          </a:p>
        </p:txBody>
      </p:sp>
      <p:sp>
        <p:nvSpPr>
          <p:cNvPr id="5" name="Slide Number Placeholder 4">
            <a:extLst>
              <a:ext uri="{FF2B5EF4-FFF2-40B4-BE49-F238E27FC236}">
                <a16:creationId xmlns:a16="http://schemas.microsoft.com/office/drawing/2014/main" id="{DD518F8E-6391-4AD9-B81B-4C37EFF35BFE}"/>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46FBEB7B-A583-4175-92EB-7F8AE8539EDB}" type="slidenum">
              <a:rPr lang="en-US" altLang="en-US">
                <a:solidFill>
                  <a:srgbClr val="898989"/>
                </a:solidFill>
              </a:rPr>
              <a:pPr/>
              <a:t>151</a:t>
            </a:fld>
            <a:endParaRPr lang="en-US" altLang="en-US">
              <a:solidFill>
                <a:srgbClr val="898989"/>
              </a:solidFill>
            </a:endParaRP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Title 1">
            <a:extLst>
              <a:ext uri="{FF2B5EF4-FFF2-40B4-BE49-F238E27FC236}">
                <a16:creationId xmlns:a16="http://schemas.microsoft.com/office/drawing/2014/main" id="{591CC629-003A-43F0-8E07-513011C9D1FC}"/>
              </a:ext>
            </a:extLst>
          </p:cNvPr>
          <p:cNvSpPr>
            <a:spLocks noGrp="1"/>
          </p:cNvSpPr>
          <p:nvPr>
            <p:ph type="title"/>
          </p:nvPr>
        </p:nvSpPr>
        <p:spPr>
          <a:xfrm>
            <a:off x="457200" y="-381000"/>
            <a:ext cx="8229600" cy="152400"/>
          </a:xfrm>
        </p:spPr>
        <p:txBody>
          <a:bodyPr/>
          <a:lstStyle/>
          <a:p>
            <a:endParaRPr lang="en-US" altLang="en-US"/>
          </a:p>
        </p:txBody>
      </p:sp>
      <p:sp>
        <p:nvSpPr>
          <p:cNvPr id="3" name="Content Placeholder 2">
            <a:extLst>
              <a:ext uri="{FF2B5EF4-FFF2-40B4-BE49-F238E27FC236}">
                <a16:creationId xmlns:a16="http://schemas.microsoft.com/office/drawing/2014/main" id="{8D721A79-F81E-4F5D-B809-CD0A474C5AA8}"/>
              </a:ext>
            </a:extLst>
          </p:cNvPr>
          <p:cNvSpPr>
            <a:spLocks noGrp="1"/>
          </p:cNvSpPr>
          <p:nvPr>
            <p:ph idx="1"/>
          </p:nvPr>
        </p:nvSpPr>
        <p:spPr>
          <a:xfrm>
            <a:off x="457200" y="685800"/>
            <a:ext cx="8229600" cy="5440363"/>
          </a:xfrm>
        </p:spPr>
        <p:txBody>
          <a:bodyPr/>
          <a:lstStyle/>
          <a:p>
            <a:pPr>
              <a:defRPr/>
            </a:pPr>
            <a:endParaRPr lang="en-US" dirty="0"/>
          </a:p>
          <a:p>
            <a:pPr>
              <a:defRPr/>
            </a:pPr>
            <a:endParaRPr lang="en-US" dirty="0"/>
          </a:p>
          <a:p>
            <a:pPr marL="0" indent="0">
              <a:buFont typeface="Arial" panose="020B0604020202020204" pitchFamily="34" charset="0"/>
              <a:buNone/>
              <a:defRPr/>
            </a:pPr>
            <a:endParaRPr lang="en-US" dirty="0"/>
          </a:p>
          <a:p>
            <a:pPr algn="ctr">
              <a:defRPr/>
            </a:pPr>
            <a:r>
              <a:rPr lang="en-US" b="1" dirty="0">
                <a:solidFill>
                  <a:srgbClr val="00B050"/>
                </a:solidFill>
                <a:latin typeface="Times New Roman" panose="02020603050405020304" pitchFamily="18" charset="0"/>
                <a:cs typeface="Times New Roman" panose="02020603050405020304" pitchFamily="18" charset="0"/>
              </a:rPr>
              <a:t>Listening skills </a:t>
            </a:r>
          </a:p>
        </p:txBody>
      </p:sp>
      <p:sp>
        <p:nvSpPr>
          <p:cNvPr id="4" name="Footer Placeholder 3">
            <a:extLst>
              <a:ext uri="{FF2B5EF4-FFF2-40B4-BE49-F238E27FC236}">
                <a16:creationId xmlns:a16="http://schemas.microsoft.com/office/drawing/2014/main" id="{31EBD35C-B210-4EC0-ADC9-E14F4E16F1DD}"/>
              </a:ext>
            </a:extLst>
          </p:cNvPr>
          <p:cNvSpPr>
            <a:spLocks noGrp="1"/>
          </p:cNvSpPr>
          <p:nvPr>
            <p:ph type="ftr" sz="quarter" idx="11"/>
          </p:nvPr>
        </p:nvSpPr>
        <p:spPr/>
        <p:txBody>
          <a:bodyPr/>
          <a:lstStyle/>
          <a:p>
            <a:pPr>
              <a:defRPr/>
            </a:pPr>
            <a:r>
              <a:rPr lang="en-US" dirty="0"/>
              <a:t>communication skills 2018</a:t>
            </a:r>
          </a:p>
        </p:txBody>
      </p:sp>
      <p:sp>
        <p:nvSpPr>
          <p:cNvPr id="5" name="Slide Number Placeholder 4">
            <a:extLst>
              <a:ext uri="{FF2B5EF4-FFF2-40B4-BE49-F238E27FC236}">
                <a16:creationId xmlns:a16="http://schemas.microsoft.com/office/drawing/2014/main" id="{86B8142C-C46C-477F-953C-0A5D5AA7C9EA}"/>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D88287DA-68F6-438D-9F6D-98F53C8AB793}" type="slidenum">
              <a:rPr lang="en-US" altLang="en-US">
                <a:solidFill>
                  <a:srgbClr val="898989"/>
                </a:solidFill>
              </a:rPr>
              <a:pPr/>
              <a:t>152</a:t>
            </a:fld>
            <a:endParaRPr lang="en-US" altLang="en-US">
              <a:solidFill>
                <a:srgbClr val="898989"/>
              </a:solidFill>
            </a:endParaRPr>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Title 1">
            <a:extLst>
              <a:ext uri="{FF2B5EF4-FFF2-40B4-BE49-F238E27FC236}">
                <a16:creationId xmlns:a16="http://schemas.microsoft.com/office/drawing/2014/main" id="{B5F369C9-5F16-4ECA-85B8-B961C56A42EB}"/>
              </a:ext>
            </a:extLst>
          </p:cNvPr>
          <p:cNvSpPr>
            <a:spLocks noGrp="1"/>
          </p:cNvSpPr>
          <p:nvPr>
            <p:ph type="title"/>
          </p:nvPr>
        </p:nvSpPr>
        <p:spPr>
          <a:xfrm>
            <a:off x="457200" y="-609600"/>
            <a:ext cx="8229600" cy="533400"/>
          </a:xfrm>
        </p:spPr>
        <p:txBody>
          <a:bodyPr/>
          <a:lstStyle/>
          <a:p>
            <a:endParaRPr lang="en-US" altLang="en-US"/>
          </a:p>
        </p:txBody>
      </p:sp>
      <p:sp>
        <p:nvSpPr>
          <p:cNvPr id="3" name="Content Placeholder 2">
            <a:extLst>
              <a:ext uri="{FF2B5EF4-FFF2-40B4-BE49-F238E27FC236}">
                <a16:creationId xmlns:a16="http://schemas.microsoft.com/office/drawing/2014/main" id="{476CB3AD-8533-488F-8DB0-CA2800A5F656}"/>
              </a:ext>
            </a:extLst>
          </p:cNvPr>
          <p:cNvSpPr>
            <a:spLocks noGrp="1"/>
          </p:cNvSpPr>
          <p:nvPr>
            <p:ph idx="1"/>
          </p:nvPr>
        </p:nvSpPr>
        <p:spPr>
          <a:xfrm>
            <a:off x="0" y="533400"/>
            <a:ext cx="9067800" cy="5592763"/>
          </a:xfrm>
        </p:spPr>
        <p:txBody>
          <a:bodyPr/>
          <a:lstStyle/>
          <a:p>
            <a:pPr>
              <a:defRPr/>
            </a:pPr>
            <a:endParaRPr lang="en-GB" dirty="0"/>
          </a:p>
          <a:p>
            <a:pPr>
              <a:defRPr/>
            </a:pPr>
            <a:endParaRPr lang="en-GB" dirty="0"/>
          </a:p>
          <a:p>
            <a:pPr marL="0" indent="0" algn="ctr">
              <a:lnSpc>
                <a:spcPct val="150000"/>
              </a:lnSpc>
              <a:buFont typeface="Arial" panose="020B0604020202020204" pitchFamily="34" charset="0"/>
              <a:buNone/>
              <a:defRPr/>
            </a:pPr>
            <a:r>
              <a:rPr lang="en-GB" b="1" i="1" dirty="0">
                <a:latin typeface="Times New Roman" panose="02020603050405020304" pitchFamily="18" charset="0"/>
                <a:cs typeface="Times New Roman" panose="02020603050405020304" pitchFamily="18" charset="0"/>
              </a:rPr>
              <a:t> “The most basic and powerful way to connect to another person is to listen. Just listen.  Perhaps the most important thing we ever give each other is our attention”</a:t>
            </a:r>
            <a:br>
              <a:rPr lang="en-GB" b="1" i="1" dirty="0">
                <a:latin typeface="Times New Roman" panose="02020603050405020304" pitchFamily="18" charset="0"/>
                <a:cs typeface="Times New Roman" panose="02020603050405020304" pitchFamily="18" charset="0"/>
              </a:rPr>
            </a:br>
            <a:br>
              <a:rPr lang="en-GB" b="1" i="1" dirty="0">
                <a:latin typeface="Times New Roman" panose="02020603050405020304" pitchFamily="18" charset="0"/>
                <a:cs typeface="Times New Roman" panose="02020603050405020304" pitchFamily="18" charset="0"/>
              </a:rPr>
            </a:br>
            <a:endParaRPr lang="en-US" b="1" i="1"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BC33B907-F557-4987-8264-8A65D9A573F1}"/>
              </a:ext>
            </a:extLst>
          </p:cNvPr>
          <p:cNvSpPr>
            <a:spLocks noGrp="1"/>
          </p:cNvSpPr>
          <p:nvPr>
            <p:ph type="ftr" sz="quarter" idx="11"/>
          </p:nvPr>
        </p:nvSpPr>
        <p:spPr/>
        <p:txBody>
          <a:bodyPr/>
          <a:lstStyle/>
          <a:p>
            <a:pPr>
              <a:defRPr/>
            </a:pPr>
            <a:r>
              <a:rPr lang="en-US"/>
              <a:t>communication skills 2015</a:t>
            </a:r>
          </a:p>
        </p:txBody>
      </p:sp>
      <p:sp>
        <p:nvSpPr>
          <p:cNvPr id="5" name="Slide Number Placeholder 4">
            <a:extLst>
              <a:ext uri="{FF2B5EF4-FFF2-40B4-BE49-F238E27FC236}">
                <a16:creationId xmlns:a16="http://schemas.microsoft.com/office/drawing/2014/main" id="{602A10E5-131D-4719-B262-EF4FEB030BF3}"/>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84B63856-2AA3-4CA7-9E08-9F59D03F88A0}" type="slidenum">
              <a:rPr lang="en-US" altLang="en-US">
                <a:solidFill>
                  <a:srgbClr val="898989"/>
                </a:solidFill>
              </a:rPr>
              <a:pPr/>
              <a:t>153</a:t>
            </a:fld>
            <a:endParaRPr lang="en-US" altLang="en-US">
              <a:solidFill>
                <a:srgbClr val="898989"/>
              </a:solidFill>
            </a:endParaRP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Title 1">
            <a:extLst>
              <a:ext uri="{FF2B5EF4-FFF2-40B4-BE49-F238E27FC236}">
                <a16:creationId xmlns:a16="http://schemas.microsoft.com/office/drawing/2014/main" id="{8BB6F64D-63EE-4E02-8AA4-0E31094969DE}"/>
              </a:ext>
            </a:extLst>
          </p:cNvPr>
          <p:cNvSpPr>
            <a:spLocks noGrp="1"/>
          </p:cNvSpPr>
          <p:nvPr>
            <p:ph type="title"/>
          </p:nvPr>
        </p:nvSpPr>
        <p:spPr>
          <a:xfrm>
            <a:off x="457200" y="152400"/>
            <a:ext cx="8229600" cy="533400"/>
          </a:xfrm>
        </p:spPr>
        <p:txBody>
          <a:bodyPr/>
          <a:lstStyle/>
          <a:p>
            <a:r>
              <a:rPr lang="en-US" altLang="en-US" sz="3200" b="1">
                <a:latin typeface="Times New Roman" panose="02020603050405020304" pitchFamily="18" charset="0"/>
                <a:cs typeface="Times New Roman" panose="02020603050405020304" pitchFamily="18" charset="0"/>
              </a:rPr>
              <a:t>Listening</a:t>
            </a:r>
            <a:endParaRPr lang="en-US" altLang="en-US" sz="3200" b="1"/>
          </a:p>
        </p:txBody>
      </p:sp>
      <p:sp>
        <p:nvSpPr>
          <p:cNvPr id="161795" name="Content Placeholder 2">
            <a:extLst>
              <a:ext uri="{FF2B5EF4-FFF2-40B4-BE49-F238E27FC236}">
                <a16:creationId xmlns:a16="http://schemas.microsoft.com/office/drawing/2014/main" id="{2D494B11-37F9-48E9-B10F-F51886FD97A8}"/>
              </a:ext>
            </a:extLst>
          </p:cNvPr>
          <p:cNvSpPr>
            <a:spLocks noGrp="1"/>
          </p:cNvSpPr>
          <p:nvPr>
            <p:ph idx="1"/>
          </p:nvPr>
        </p:nvSpPr>
        <p:spPr>
          <a:xfrm>
            <a:off x="152400" y="533400"/>
            <a:ext cx="8839200" cy="6188075"/>
          </a:xfrm>
        </p:spPr>
        <p:txBody>
          <a:bodyPr/>
          <a:lstStyle/>
          <a:p>
            <a:pPr>
              <a:lnSpc>
                <a:spcPct val="150000"/>
              </a:lnSpc>
              <a:buFont typeface="Wingdings" panose="05000000000000000000" pitchFamily="2" charset="2"/>
              <a:buChar char="ü"/>
            </a:pPr>
            <a:r>
              <a:rPr lang="en-GB" altLang="en-US">
                <a:latin typeface="Times New Roman" panose="02020603050405020304" pitchFamily="18" charset="0"/>
                <a:cs typeface="Times New Roman" panose="02020603050405020304" pitchFamily="18" charset="0"/>
              </a:rPr>
              <a:t>Listening is the ability to accurately receive and interpret messages in the communication process.</a:t>
            </a:r>
          </a:p>
          <a:p>
            <a:pPr>
              <a:lnSpc>
                <a:spcPct val="150000"/>
              </a:lnSpc>
              <a:buFont typeface="Wingdings" panose="05000000000000000000" pitchFamily="2" charset="2"/>
              <a:buChar char="ü"/>
            </a:pPr>
            <a:r>
              <a:rPr lang="en-GB" altLang="en-US">
                <a:latin typeface="Times New Roman" panose="02020603050405020304" pitchFamily="18" charset="0"/>
                <a:cs typeface="Times New Roman" panose="02020603050405020304" pitchFamily="18" charset="0"/>
              </a:rPr>
              <a:t>Listening is key to effective communication. </a:t>
            </a:r>
          </a:p>
          <a:p>
            <a:pPr>
              <a:lnSpc>
                <a:spcPct val="150000"/>
              </a:lnSpc>
              <a:buFont typeface="Wingdings" panose="05000000000000000000" pitchFamily="2" charset="2"/>
              <a:buChar char="ü"/>
            </a:pPr>
            <a:r>
              <a:rPr lang="en-GB" altLang="en-US">
                <a:latin typeface="Times New Roman" panose="02020603050405020304" pitchFamily="18" charset="0"/>
                <a:cs typeface="Times New Roman" panose="02020603050405020304" pitchFamily="18" charset="0"/>
              </a:rPr>
              <a:t>Without the ability to listen effectively, messages are easily misunderstood</a:t>
            </a:r>
          </a:p>
          <a:p>
            <a:pPr>
              <a:lnSpc>
                <a:spcPct val="150000"/>
              </a:lnSpc>
              <a:buFont typeface="Wingdings" panose="05000000000000000000" pitchFamily="2" charset="2"/>
              <a:buChar char="ü"/>
            </a:pPr>
            <a:r>
              <a:rPr lang="en-GB" altLang="en-US">
                <a:latin typeface="Times New Roman" panose="02020603050405020304" pitchFamily="18" charset="0"/>
                <a:cs typeface="Times New Roman" panose="02020603050405020304" pitchFamily="18" charset="0"/>
              </a:rPr>
              <a:t>As a result, communication breaks down and the sender of the message can easily become frustrated or irritated.</a:t>
            </a:r>
            <a:br>
              <a:rPr lang="en-GB" altLang="en-US"/>
            </a:br>
            <a:br>
              <a:rPr lang="en-GB" altLang="en-US"/>
            </a:br>
            <a:br>
              <a:rPr lang="en-GB" altLang="en-US"/>
            </a:br>
            <a:br>
              <a:rPr lang="en-GB" altLang="en-US">
                <a:latin typeface="Times New Roman" panose="02020603050405020304" pitchFamily="18" charset="0"/>
                <a:cs typeface="Times New Roman" panose="02020603050405020304" pitchFamily="18" charset="0"/>
              </a:rPr>
            </a:br>
            <a:endParaRPr lang="en-US" altLang="en-US">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6541ADBA-431B-4EBA-8AAC-444C4E87B9B6}"/>
              </a:ext>
            </a:extLst>
          </p:cNvPr>
          <p:cNvSpPr>
            <a:spLocks noGrp="1"/>
          </p:cNvSpPr>
          <p:nvPr>
            <p:ph type="ftr" sz="quarter" idx="11"/>
          </p:nvPr>
        </p:nvSpPr>
        <p:spPr>
          <a:xfrm>
            <a:off x="5105400" y="6361113"/>
            <a:ext cx="2895600" cy="365125"/>
          </a:xfrm>
        </p:spPr>
        <p:txBody>
          <a:bodyPr/>
          <a:lstStyle/>
          <a:p>
            <a:pPr>
              <a:defRPr/>
            </a:pPr>
            <a:r>
              <a:rPr lang="en-US" dirty="0"/>
              <a:t>communication skills 2018</a:t>
            </a:r>
          </a:p>
        </p:txBody>
      </p:sp>
      <p:sp>
        <p:nvSpPr>
          <p:cNvPr id="5" name="Slide Number Placeholder 4">
            <a:extLst>
              <a:ext uri="{FF2B5EF4-FFF2-40B4-BE49-F238E27FC236}">
                <a16:creationId xmlns:a16="http://schemas.microsoft.com/office/drawing/2014/main" id="{AEF380F2-BEE0-45ED-B647-3DE8A837AC07}"/>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A26EABB3-8F59-4A1D-B190-859F9E607555}" type="slidenum">
              <a:rPr lang="en-US" altLang="en-US">
                <a:solidFill>
                  <a:srgbClr val="898989"/>
                </a:solidFill>
              </a:rPr>
              <a:pPr/>
              <a:t>154</a:t>
            </a:fld>
            <a:endParaRPr lang="en-US" altLang="en-US">
              <a:solidFill>
                <a:srgbClr val="898989"/>
              </a:solidFill>
            </a:endParaRPr>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Title 1">
            <a:extLst>
              <a:ext uri="{FF2B5EF4-FFF2-40B4-BE49-F238E27FC236}">
                <a16:creationId xmlns:a16="http://schemas.microsoft.com/office/drawing/2014/main" id="{AD549906-6590-40B9-A092-6E09FA7A48A1}"/>
              </a:ext>
            </a:extLst>
          </p:cNvPr>
          <p:cNvSpPr>
            <a:spLocks noGrp="1"/>
          </p:cNvSpPr>
          <p:nvPr>
            <p:ph type="title"/>
          </p:nvPr>
        </p:nvSpPr>
        <p:spPr>
          <a:xfrm>
            <a:off x="457200" y="-304800"/>
            <a:ext cx="8229600" cy="76200"/>
          </a:xfrm>
        </p:spPr>
        <p:txBody>
          <a:bodyPr/>
          <a:lstStyle/>
          <a:p>
            <a:endParaRPr lang="en-US" altLang="en-US"/>
          </a:p>
        </p:txBody>
      </p:sp>
      <p:sp>
        <p:nvSpPr>
          <p:cNvPr id="162819" name="Content Placeholder 2">
            <a:extLst>
              <a:ext uri="{FF2B5EF4-FFF2-40B4-BE49-F238E27FC236}">
                <a16:creationId xmlns:a16="http://schemas.microsoft.com/office/drawing/2014/main" id="{1BD8D286-D7ED-4D64-AF1C-333CEE348A19}"/>
              </a:ext>
            </a:extLst>
          </p:cNvPr>
          <p:cNvSpPr>
            <a:spLocks noGrp="1"/>
          </p:cNvSpPr>
          <p:nvPr>
            <p:ph idx="1"/>
          </p:nvPr>
        </p:nvSpPr>
        <p:spPr>
          <a:xfrm>
            <a:off x="457200" y="228600"/>
            <a:ext cx="8229600" cy="5897563"/>
          </a:xfrm>
        </p:spPr>
        <p:txBody>
          <a:bodyPr/>
          <a:lstStyle/>
          <a:p>
            <a:pPr>
              <a:lnSpc>
                <a:spcPct val="150000"/>
              </a:lnSpc>
              <a:buFont typeface="Wingdings" panose="05000000000000000000" pitchFamily="2" charset="2"/>
              <a:buChar char="ü"/>
            </a:pPr>
            <a:r>
              <a:rPr lang="en-GB" altLang="en-US">
                <a:latin typeface="Times New Roman" panose="02020603050405020304" pitchFamily="18" charset="0"/>
                <a:cs typeface="Times New Roman" panose="02020603050405020304" pitchFamily="18" charset="0"/>
              </a:rPr>
              <a:t>If there is one communication skill you should aim to master, then listening is it.</a:t>
            </a:r>
          </a:p>
          <a:p>
            <a:pPr>
              <a:lnSpc>
                <a:spcPct val="150000"/>
              </a:lnSpc>
              <a:buFont typeface="Wingdings" panose="05000000000000000000" pitchFamily="2" charset="2"/>
              <a:buChar char="ü"/>
            </a:pPr>
            <a:r>
              <a:rPr lang="en-GB" altLang="en-US">
                <a:latin typeface="Times New Roman" panose="02020603050405020304" pitchFamily="18" charset="0"/>
                <a:cs typeface="Times New Roman" panose="02020603050405020304" pitchFamily="18" charset="0"/>
              </a:rPr>
              <a:t>Good listening skills can lead to </a:t>
            </a:r>
          </a:p>
          <a:p>
            <a:pPr>
              <a:lnSpc>
                <a:spcPct val="150000"/>
              </a:lnSpc>
              <a:buFont typeface="Wingdings" panose="05000000000000000000" pitchFamily="2" charset="2"/>
              <a:buChar char="§"/>
            </a:pPr>
            <a:r>
              <a:rPr lang="en-GB" altLang="en-US">
                <a:latin typeface="Times New Roman" panose="02020603050405020304" pitchFamily="18" charset="0"/>
                <a:cs typeface="Times New Roman" panose="02020603050405020304" pitchFamily="18" charset="0"/>
              </a:rPr>
              <a:t>better customer satisfaction</a:t>
            </a:r>
          </a:p>
          <a:p>
            <a:pPr>
              <a:lnSpc>
                <a:spcPct val="150000"/>
              </a:lnSpc>
              <a:buFont typeface="Wingdings" panose="05000000000000000000" pitchFamily="2" charset="2"/>
              <a:buChar char="§"/>
            </a:pPr>
            <a:r>
              <a:rPr lang="en-GB" altLang="en-US">
                <a:latin typeface="Times New Roman" panose="02020603050405020304" pitchFamily="18" charset="0"/>
                <a:cs typeface="Times New Roman" panose="02020603050405020304" pitchFamily="18" charset="0"/>
              </a:rPr>
              <a:t>greater productivity with fewer mistakes</a:t>
            </a:r>
          </a:p>
          <a:p>
            <a:pPr>
              <a:lnSpc>
                <a:spcPct val="150000"/>
              </a:lnSpc>
              <a:buFont typeface="Wingdings" panose="05000000000000000000" pitchFamily="2" charset="2"/>
              <a:buChar char="§"/>
            </a:pPr>
            <a:r>
              <a:rPr lang="en-GB" altLang="en-US">
                <a:latin typeface="Times New Roman" panose="02020603050405020304" pitchFamily="18" charset="0"/>
                <a:cs typeface="Times New Roman" panose="02020603050405020304" pitchFamily="18" charset="0"/>
              </a:rPr>
              <a:t>increased sharing of information that in turn can lead to more creative and innovative work</a:t>
            </a:r>
            <a:br>
              <a:rPr lang="en-GB" altLang="en-US"/>
            </a:br>
            <a:br>
              <a:rPr lang="en-GB" altLang="en-US"/>
            </a:br>
            <a:br>
              <a:rPr lang="en-GB" altLang="en-US">
                <a:latin typeface="Times New Roman" panose="02020603050405020304" pitchFamily="18" charset="0"/>
                <a:cs typeface="Times New Roman" panose="02020603050405020304" pitchFamily="18" charset="0"/>
              </a:rPr>
            </a:br>
            <a:endParaRPr lang="en-US" altLang="en-US">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CB444219-A264-4114-B876-AF06A52D51B8}"/>
              </a:ext>
            </a:extLst>
          </p:cNvPr>
          <p:cNvSpPr>
            <a:spLocks noGrp="1"/>
          </p:cNvSpPr>
          <p:nvPr>
            <p:ph type="ftr" sz="quarter" idx="11"/>
          </p:nvPr>
        </p:nvSpPr>
        <p:spPr/>
        <p:txBody>
          <a:bodyPr/>
          <a:lstStyle/>
          <a:p>
            <a:pPr>
              <a:defRPr/>
            </a:pPr>
            <a:r>
              <a:rPr lang="en-US"/>
              <a:t>communication skills 2015</a:t>
            </a:r>
          </a:p>
        </p:txBody>
      </p:sp>
      <p:sp>
        <p:nvSpPr>
          <p:cNvPr id="5" name="Slide Number Placeholder 4">
            <a:extLst>
              <a:ext uri="{FF2B5EF4-FFF2-40B4-BE49-F238E27FC236}">
                <a16:creationId xmlns:a16="http://schemas.microsoft.com/office/drawing/2014/main" id="{D2A993F1-DB71-4350-8D01-D1C35F2B281D}"/>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C7BE3E7-0AF0-4E72-BDA5-9A6E2D3E6205}" type="slidenum">
              <a:rPr lang="en-US" altLang="en-US">
                <a:solidFill>
                  <a:srgbClr val="898989"/>
                </a:solidFill>
              </a:rPr>
              <a:pPr/>
              <a:t>155</a:t>
            </a:fld>
            <a:endParaRPr lang="en-US" altLang="en-US">
              <a:solidFill>
                <a:srgbClr val="898989"/>
              </a:solidFill>
            </a:endParaRPr>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Title 1">
            <a:extLst>
              <a:ext uri="{FF2B5EF4-FFF2-40B4-BE49-F238E27FC236}">
                <a16:creationId xmlns:a16="http://schemas.microsoft.com/office/drawing/2014/main" id="{50398EAF-176B-4D1B-9324-B49F8D518693}"/>
              </a:ext>
            </a:extLst>
          </p:cNvPr>
          <p:cNvSpPr>
            <a:spLocks noGrp="1"/>
          </p:cNvSpPr>
          <p:nvPr>
            <p:ph type="title"/>
          </p:nvPr>
        </p:nvSpPr>
        <p:spPr>
          <a:xfrm>
            <a:off x="457200" y="152400"/>
            <a:ext cx="8229600" cy="563563"/>
          </a:xfrm>
        </p:spPr>
        <p:txBody>
          <a:bodyPr/>
          <a:lstStyle/>
          <a:p>
            <a:br>
              <a:rPr lang="en-GB" altLang="en-US" sz="3200" b="1">
                <a:latin typeface="Times New Roman" panose="02020603050405020304" pitchFamily="18" charset="0"/>
                <a:cs typeface="Times New Roman" panose="02020603050405020304" pitchFamily="18" charset="0"/>
              </a:rPr>
            </a:br>
            <a:br>
              <a:rPr lang="en-GB" altLang="en-US" sz="3200" b="1">
                <a:latin typeface="Times New Roman" panose="02020603050405020304" pitchFamily="18" charset="0"/>
                <a:cs typeface="Times New Roman" panose="02020603050405020304" pitchFamily="18" charset="0"/>
              </a:rPr>
            </a:br>
            <a:r>
              <a:rPr lang="en-GB" altLang="en-US" sz="3200" b="1">
                <a:latin typeface="Times New Roman" panose="02020603050405020304" pitchFamily="18" charset="0"/>
                <a:cs typeface="Times New Roman" panose="02020603050405020304" pitchFamily="18" charset="0"/>
              </a:rPr>
              <a:t>Benefits In Our Personal Lives</a:t>
            </a:r>
            <a:br>
              <a:rPr lang="en-GB" altLang="en-US" sz="3200" b="1">
                <a:latin typeface="Times New Roman" panose="02020603050405020304" pitchFamily="18" charset="0"/>
                <a:cs typeface="Times New Roman" panose="02020603050405020304" pitchFamily="18" charset="0"/>
              </a:rPr>
            </a:br>
            <a:br>
              <a:rPr lang="en-GB" altLang="en-US" sz="3200" b="1">
                <a:latin typeface="Times New Roman" panose="02020603050405020304" pitchFamily="18" charset="0"/>
                <a:cs typeface="Times New Roman" panose="02020603050405020304" pitchFamily="18" charset="0"/>
              </a:rPr>
            </a:br>
            <a:endParaRPr lang="en-US" altLang="en-US" sz="3200" b="1">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C327FFA5-212A-4F47-806B-03F46178FC2A}"/>
              </a:ext>
            </a:extLst>
          </p:cNvPr>
          <p:cNvSpPr>
            <a:spLocks noGrp="1"/>
          </p:cNvSpPr>
          <p:nvPr>
            <p:ph idx="1"/>
          </p:nvPr>
        </p:nvSpPr>
        <p:spPr>
          <a:xfrm>
            <a:off x="304800" y="715963"/>
            <a:ext cx="8686800" cy="6142037"/>
          </a:xfrm>
        </p:spPr>
        <p:txBody>
          <a:bodyPr/>
          <a:lstStyle/>
          <a:p>
            <a:pPr>
              <a:lnSpc>
                <a:spcPct val="150000"/>
              </a:lnSpc>
              <a:defRPr/>
            </a:pPr>
            <a:r>
              <a:rPr lang="en-GB" dirty="0">
                <a:latin typeface="Times New Roman" panose="02020603050405020304" pitchFamily="18" charset="0"/>
                <a:cs typeface="Times New Roman" panose="02020603050405020304" pitchFamily="18" charset="0"/>
              </a:rPr>
              <a:t>A greater number of friends and social networks</a:t>
            </a:r>
          </a:p>
          <a:p>
            <a:pPr>
              <a:lnSpc>
                <a:spcPct val="150000"/>
              </a:lnSpc>
              <a:defRPr/>
            </a:pPr>
            <a:r>
              <a:rPr lang="en-GB" dirty="0">
                <a:latin typeface="Times New Roman" panose="02020603050405020304" pitchFamily="18" charset="0"/>
                <a:cs typeface="Times New Roman" panose="02020603050405020304" pitchFamily="18" charset="0"/>
              </a:rPr>
              <a:t>Improved self-esteem and confidence</a:t>
            </a:r>
          </a:p>
          <a:p>
            <a:pPr>
              <a:lnSpc>
                <a:spcPct val="150000"/>
              </a:lnSpc>
              <a:defRPr/>
            </a:pPr>
            <a:r>
              <a:rPr lang="en-GB" dirty="0">
                <a:latin typeface="Times New Roman" panose="02020603050405020304" pitchFamily="18" charset="0"/>
                <a:cs typeface="Times New Roman" panose="02020603050405020304" pitchFamily="18" charset="0"/>
              </a:rPr>
              <a:t>Higher grades at school and in academic work</a:t>
            </a:r>
          </a:p>
          <a:p>
            <a:pPr>
              <a:lnSpc>
                <a:spcPct val="150000"/>
              </a:lnSpc>
              <a:defRPr/>
            </a:pPr>
            <a:r>
              <a:rPr lang="en-GB" dirty="0">
                <a:latin typeface="Times New Roman" panose="02020603050405020304" pitchFamily="18" charset="0"/>
                <a:cs typeface="Times New Roman" panose="02020603050405020304" pitchFamily="18" charset="0"/>
              </a:rPr>
              <a:t> Better health and general well-being.</a:t>
            </a:r>
          </a:p>
          <a:p>
            <a:pPr>
              <a:lnSpc>
                <a:spcPct val="150000"/>
              </a:lnSpc>
              <a:defRPr/>
            </a:pPr>
            <a:r>
              <a:rPr lang="en-GB" dirty="0">
                <a:latin typeface="Times New Roman" panose="02020603050405020304" pitchFamily="18" charset="0"/>
                <a:cs typeface="Times New Roman" panose="02020603050405020304" pitchFamily="18" charset="0"/>
              </a:rPr>
              <a:t>Studies have shown that, whereas speaking raises blood pressure, attentive listening can bring it down.</a:t>
            </a:r>
          </a:p>
          <a:p>
            <a:pPr marL="0" indent="0">
              <a:buFont typeface="Arial" panose="020B0604020202020204" pitchFamily="34" charset="0"/>
              <a:buNone/>
              <a:defRPr/>
            </a:pPr>
            <a:br>
              <a:rPr lang="en-GB" dirty="0"/>
            </a:br>
            <a:br>
              <a:rPr lang="en-GB" dirty="0"/>
            </a:br>
            <a:endParaRPr lang="en-US" dirty="0"/>
          </a:p>
        </p:txBody>
      </p:sp>
      <p:sp>
        <p:nvSpPr>
          <p:cNvPr id="4" name="Footer Placeholder 3">
            <a:extLst>
              <a:ext uri="{FF2B5EF4-FFF2-40B4-BE49-F238E27FC236}">
                <a16:creationId xmlns:a16="http://schemas.microsoft.com/office/drawing/2014/main" id="{22108F44-E594-4175-A2FB-62A7F0D57C2C}"/>
              </a:ext>
            </a:extLst>
          </p:cNvPr>
          <p:cNvSpPr>
            <a:spLocks noGrp="1"/>
          </p:cNvSpPr>
          <p:nvPr>
            <p:ph type="ftr" sz="quarter" idx="11"/>
          </p:nvPr>
        </p:nvSpPr>
        <p:spPr>
          <a:xfrm>
            <a:off x="5257800" y="6492875"/>
            <a:ext cx="2895600" cy="365125"/>
          </a:xfrm>
        </p:spPr>
        <p:txBody>
          <a:bodyPr/>
          <a:lstStyle/>
          <a:p>
            <a:pPr>
              <a:defRPr/>
            </a:pPr>
            <a:r>
              <a:rPr lang="en-US" dirty="0"/>
              <a:t>communication skills 2018</a:t>
            </a:r>
          </a:p>
        </p:txBody>
      </p:sp>
      <p:sp>
        <p:nvSpPr>
          <p:cNvPr id="5" name="Slide Number Placeholder 4">
            <a:extLst>
              <a:ext uri="{FF2B5EF4-FFF2-40B4-BE49-F238E27FC236}">
                <a16:creationId xmlns:a16="http://schemas.microsoft.com/office/drawing/2014/main" id="{2DB45803-264E-47BC-BAE9-89AD729349CE}"/>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B10F73CC-CC4E-4A69-BDB0-D8F7CC6AB0D0}" type="slidenum">
              <a:rPr lang="en-US" altLang="en-US">
                <a:solidFill>
                  <a:srgbClr val="898989"/>
                </a:solidFill>
              </a:rPr>
              <a:pPr/>
              <a:t>156</a:t>
            </a:fld>
            <a:endParaRPr lang="en-US" altLang="en-US">
              <a:solidFill>
                <a:srgbClr val="898989"/>
              </a:solidFill>
            </a:endParaRPr>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Title 1">
            <a:extLst>
              <a:ext uri="{FF2B5EF4-FFF2-40B4-BE49-F238E27FC236}">
                <a16:creationId xmlns:a16="http://schemas.microsoft.com/office/drawing/2014/main" id="{4576058E-63E5-42C2-A957-1370549DFF1C}"/>
              </a:ext>
            </a:extLst>
          </p:cNvPr>
          <p:cNvSpPr>
            <a:spLocks noGrp="1"/>
          </p:cNvSpPr>
          <p:nvPr>
            <p:ph type="title"/>
          </p:nvPr>
        </p:nvSpPr>
        <p:spPr>
          <a:xfrm flipV="1">
            <a:off x="457200" y="-533400"/>
            <a:ext cx="8229600" cy="228600"/>
          </a:xfrm>
        </p:spPr>
        <p:txBody>
          <a:bodyPr/>
          <a:lstStyle/>
          <a:p>
            <a:endParaRPr lang="en-US" altLang="en-US"/>
          </a:p>
        </p:txBody>
      </p:sp>
      <p:sp>
        <p:nvSpPr>
          <p:cNvPr id="164867" name="Content Placeholder 2">
            <a:extLst>
              <a:ext uri="{FF2B5EF4-FFF2-40B4-BE49-F238E27FC236}">
                <a16:creationId xmlns:a16="http://schemas.microsoft.com/office/drawing/2014/main" id="{B884B90E-C0F2-43E9-AB14-104C18569AC7}"/>
              </a:ext>
            </a:extLst>
          </p:cNvPr>
          <p:cNvSpPr>
            <a:spLocks noGrp="1"/>
          </p:cNvSpPr>
          <p:nvPr>
            <p:ph idx="1"/>
          </p:nvPr>
        </p:nvSpPr>
        <p:spPr>
          <a:xfrm>
            <a:off x="457200" y="381000"/>
            <a:ext cx="8229600" cy="6340475"/>
          </a:xfrm>
        </p:spPr>
        <p:txBody>
          <a:bodyPr/>
          <a:lstStyle/>
          <a:p>
            <a:pPr>
              <a:lnSpc>
                <a:spcPct val="150000"/>
              </a:lnSpc>
            </a:pPr>
            <a:r>
              <a:rPr lang="en-US" altLang="en-US">
                <a:solidFill>
                  <a:srgbClr val="FF0000"/>
                </a:solidFill>
                <a:latin typeface="Times New Roman" panose="02020603050405020304" pitchFamily="18" charset="0"/>
                <a:cs typeface="Times New Roman" panose="02020603050405020304" pitchFamily="18" charset="0"/>
              </a:rPr>
              <a:t>Note!!!!</a:t>
            </a:r>
          </a:p>
          <a:p>
            <a:pPr>
              <a:lnSpc>
                <a:spcPct val="150000"/>
              </a:lnSpc>
            </a:pPr>
            <a:r>
              <a:rPr lang="en-GB" altLang="en-US">
                <a:latin typeface="Times New Roman" panose="02020603050405020304" pitchFamily="18" charset="0"/>
                <a:cs typeface="Times New Roman" panose="02020603050405020304" pitchFamily="18" charset="0"/>
              </a:rPr>
              <a:t>Listening is Not the Same as Hearing</a:t>
            </a:r>
          </a:p>
          <a:p>
            <a:pPr>
              <a:lnSpc>
                <a:spcPct val="150000"/>
              </a:lnSpc>
            </a:pPr>
            <a:r>
              <a:rPr lang="en-GB" altLang="en-US">
                <a:latin typeface="Times New Roman" panose="02020603050405020304" pitchFamily="18" charset="0"/>
                <a:cs typeface="Times New Roman" panose="02020603050405020304" pitchFamily="18" charset="0"/>
              </a:rPr>
              <a:t>Hearing refers to the sounds that enter your ears.</a:t>
            </a:r>
          </a:p>
          <a:p>
            <a:pPr>
              <a:lnSpc>
                <a:spcPct val="150000"/>
              </a:lnSpc>
            </a:pPr>
            <a:r>
              <a:rPr lang="en-GB" altLang="en-US">
                <a:latin typeface="Times New Roman" panose="02020603050405020304" pitchFamily="18" charset="0"/>
                <a:cs typeface="Times New Roman" panose="02020603050405020304" pitchFamily="18" charset="0"/>
              </a:rPr>
              <a:t> It is a physical process that, provided you do not have any hearing problems, happens automatically.</a:t>
            </a:r>
            <a:br>
              <a:rPr lang="en-GB" altLang="en-US"/>
            </a:br>
            <a:br>
              <a:rPr lang="en-GB" altLang="en-US"/>
            </a:br>
            <a:endParaRPr lang="en-US" altLang="en-US"/>
          </a:p>
        </p:txBody>
      </p:sp>
      <p:sp>
        <p:nvSpPr>
          <p:cNvPr id="4" name="Footer Placeholder 3">
            <a:extLst>
              <a:ext uri="{FF2B5EF4-FFF2-40B4-BE49-F238E27FC236}">
                <a16:creationId xmlns:a16="http://schemas.microsoft.com/office/drawing/2014/main" id="{E7185724-49AB-4055-898D-9A2FDED6C5DB}"/>
              </a:ext>
            </a:extLst>
          </p:cNvPr>
          <p:cNvSpPr>
            <a:spLocks noGrp="1"/>
          </p:cNvSpPr>
          <p:nvPr>
            <p:ph type="ftr" sz="quarter" idx="11"/>
          </p:nvPr>
        </p:nvSpPr>
        <p:spPr/>
        <p:txBody>
          <a:bodyPr/>
          <a:lstStyle/>
          <a:p>
            <a:pPr>
              <a:defRPr/>
            </a:pPr>
            <a:r>
              <a:rPr lang="en-US" dirty="0"/>
              <a:t>communication skills 2018</a:t>
            </a:r>
          </a:p>
        </p:txBody>
      </p:sp>
      <p:sp>
        <p:nvSpPr>
          <p:cNvPr id="5" name="Slide Number Placeholder 4">
            <a:extLst>
              <a:ext uri="{FF2B5EF4-FFF2-40B4-BE49-F238E27FC236}">
                <a16:creationId xmlns:a16="http://schemas.microsoft.com/office/drawing/2014/main" id="{8D0CC9C1-6422-4F64-9BAE-B2B5BD467E62}"/>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6C2FFC90-6E7F-4A50-A90E-4416186A03BC}" type="slidenum">
              <a:rPr lang="en-US" altLang="en-US">
                <a:solidFill>
                  <a:srgbClr val="898989"/>
                </a:solidFill>
              </a:rPr>
              <a:pPr/>
              <a:t>157</a:t>
            </a:fld>
            <a:endParaRPr lang="en-US" altLang="en-US">
              <a:solidFill>
                <a:srgbClr val="898989"/>
              </a:solidFill>
            </a:endParaRPr>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Title 1">
            <a:extLst>
              <a:ext uri="{FF2B5EF4-FFF2-40B4-BE49-F238E27FC236}">
                <a16:creationId xmlns:a16="http://schemas.microsoft.com/office/drawing/2014/main" id="{EAE5A5D0-4D64-4847-B998-A7A9AA860AD9}"/>
              </a:ext>
            </a:extLst>
          </p:cNvPr>
          <p:cNvSpPr>
            <a:spLocks noGrp="1"/>
          </p:cNvSpPr>
          <p:nvPr>
            <p:ph type="title"/>
          </p:nvPr>
        </p:nvSpPr>
        <p:spPr>
          <a:xfrm>
            <a:off x="457200" y="-914400"/>
            <a:ext cx="8229600" cy="457200"/>
          </a:xfrm>
        </p:spPr>
        <p:txBody>
          <a:bodyPr/>
          <a:lstStyle/>
          <a:p>
            <a:endParaRPr lang="en-US" altLang="en-US"/>
          </a:p>
        </p:txBody>
      </p:sp>
      <p:sp>
        <p:nvSpPr>
          <p:cNvPr id="165891" name="Content Placeholder 2">
            <a:extLst>
              <a:ext uri="{FF2B5EF4-FFF2-40B4-BE49-F238E27FC236}">
                <a16:creationId xmlns:a16="http://schemas.microsoft.com/office/drawing/2014/main" id="{0BB02947-341E-4D7F-9C92-3E45FF4B8AC0}"/>
              </a:ext>
            </a:extLst>
          </p:cNvPr>
          <p:cNvSpPr>
            <a:spLocks noGrp="1"/>
          </p:cNvSpPr>
          <p:nvPr>
            <p:ph idx="1"/>
          </p:nvPr>
        </p:nvSpPr>
        <p:spPr>
          <a:xfrm>
            <a:off x="228600" y="304800"/>
            <a:ext cx="8763000" cy="6553200"/>
          </a:xfrm>
        </p:spPr>
        <p:txBody>
          <a:bodyPr/>
          <a:lstStyle/>
          <a:p>
            <a:pPr>
              <a:lnSpc>
                <a:spcPct val="150000"/>
              </a:lnSpc>
            </a:pPr>
            <a:r>
              <a:rPr lang="en-GB" altLang="en-US" b="1">
                <a:latin typeface="Times New Roman" panose="02020603050405020304" pitchFamily="18" charset="0"/>
                <a:cs typeface="Times New Roman" panose="02020603050405020304" pitchFamily="18" charset="0"/>
              </a:rPr>
              <a:t>Listening, however, requires more than that: it requires focus and concentrated effort, both mental and sometimes physical as well.</a:t>
            </a:r>
            <a:r>
              <a:rPr lang="en-GB" altLang="en-US">
                <a:latin typeface="Times New Roman" panose="02020603050405020304" pitchFamily="18" charset="0"/>
                <a:cs typeface="Times New Roman" panose="02020603050405020304" pitchFamily="18" charset="0"/>
              </a:rPr>
              <a:t>  </a:t>
            </a:r>
          </a:p>
          <a:p>
            <a:pPr>
              <a:lnSpc>
                <a:spcPct val="150000"/>
              </a:lnSpc>
            </a:pPr>
            <a:r>
              <a:rPr lang="en-GB" altLang="en-US">
                <a:latin typeface="Times New Roman" panose="02020603050405020304" pitchFamily="18" charset="0"/>
                <a:cs typeface="Times New Roman" panose="02020603050405020304" pitchFamily="18" charset="0"/>
              </a:rPr>
              <a:t>Listening means paying attention not only to the story, but how it is told, the use of language and voice, and how the other person uses  their body. </a:t>
            </a:r>
          </a:p>
          <a:p>
            <a:pPr>
              <a:lnSpc>
                <a:spcPct val="150000"/>
              </a:lnSpc>
            </a:pPr>
            <a:r>
              <a:rPr lang="en-GB" altLang="en-US">
                <a:latin typeface="Times New Roman" panose="02020603050405020304" pitchFamily="18" charset="0"/>
                <a:cs typeface="Times New Roman" panose="02020603050405020304" pitchFamily="18" charset="0"/>
              </a:rPr>
              <a:t>It means being aware of both verbal and non-verbal messages.</a:t>
            </a:r>
            <a:br>
              <a:rPr lang="en-GB" altLang="en-US"/>
            </a:br>
            <a:br>
              <a:rPr lang="en-GB" altLang="en-US"/>
            </a:br>
            <a:endParaRPr lang="en-GB" altLang="en-US">
              <a:latin typeface="Times New Roman" panose="02020603050405020304" pitchFamily="18" charset="0"/>
              <a:cs typeface="Times New Roman" panose="02020603050405020304" pitchFamily="18" charset="0"/>
            </a:endParaRPr>
          </a:p>
          <a:p>
            <a:endParaRPr lang="en-US" altLang="en-US"/>
          </a:p>
        </p:txBody>
      </p:sp>
      <p:sp>
        <p:nvSpPr>
          <p:cNvPr id="4" name="Footer Placeholder 3">
            <a:extLst>
              <a:ext uri="{FF2B5EF4-FFF2-40B4-BE49-F238E27FC236}">
                <a16:creationId xmlns:a16="http://schemas.microsoft.com/office/drawing/2014/main" id="{CFB8E4B2-97BB-4DD0-BEA3-00DAE0FA0827}"/>
              </a:ext>
            </a:extLst>
          </p:cNvPr>
          <p:cNvSpPr>
            <a:spLocks noGrp="1"/>
          </p:cNvSpPr>
          <p:nvPr>
            <p:ph type="ftr" sz="quarter" idx="11"/>
          </p:nvPr>
        </p:nvSpPr>
        <p:spPr>
          <a:xfrm>
            <a:off x="5105400" y="6345238"/>
            <a:ext cx="2895600" cy="365125"/>
          </a:xfrm>
        </p:spPr>
        <p:txBody>
          <a:bodyPr/>
          <a:lstStyle/>
          <a:p>
            <a:pPr>
              <a:defRPr/>
            </a:pPr>
            <a:r>
              <a:rPr lang="en-US" dirty="0"/>
              <a:t>communication skills 2018</a:t>
            </a:r>
          </a:p>
        </p:txBody>
      </p:sp>
      <p:sp>
        <p:nvSpPr>
          <p:cNvPr id="5" name="Slide Number Placeholder 4">
            <a:extLst>
              <a:ext uri="{FF2B5EF4-FFF2-40B4-BE49-F238E27FC236}">
                <a16:creationId xmlns:a16="http://schemas.microsoft.com/office/drawing/2014/main" id="{DC03BB45-7456-45E0-87E3-88A1ABB49A52}"/>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09B2977F-025A-4ADD-81AB-E9D19E3DE7EC}" type="slidenum">
              <a:rPr lang="en-US" altLang="en-US">
                <a:solidFill>
                  <a:srgbClr val="898989"/>
                </a:solidFill>
              </a:rPr>
              <a:pPr/>
              <a:t>158</a:t>
            </a:fld>
            <a:endParaRPr lang="en-US" altLang="en-US">
              <a:solidFill>
                <a:srgbClr val="898989"/>
              </a:solidFill>
            </a:endParaRPr>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Title 1">
            <a:extLst>
              <a:ext uri="{FF2B5EF4-FFF2-40B4-BE49-F238E27FC236}">
                <a16:creationId xmlns:a16="http://schemas.microsoft.com/office/drawing/2014/main" id="{1543C89A-02C8-4044-BD66-F5293989F60B}"/>
              </a:ext>
            </a:extLst>
          </p:cNvPr>
          <p:cNvSpPr>
            <a:spLocks noGrp="1"/>
          </p:cNvSpPr>
          <p:nvPr>
            <p:ph type="title"/>
          </p:nvPr>
        </p:nvSpPr>
        <p:spPr>
          <a:xfrm flipV="1">
            <a:off x="457200" y="-685800"/>
            <a:ext cx="8229600" cy="457200"/>
          </a:xfrm>
        </p:spPr>
        <p:txBody>
          <a:bodyPr/>
          <a:lstStyle/>
          <a:p>
            <a:endParaRPr lang="en-US" altLang="en-US"/>
          </a:p>
        </p:txBody>
      </p:sp>
      <p:sp>
        <p:nvSpPr>
          <p:cNvPr id="166915" name="Content Placeholder 2">
            <a:extLst>
              <a:ext uri="{FF2B5EF4-FFF2-40B4-BE49-F238E27FC236}">
                <a16:creationId xmlns:a16="http://schemas.microsoft.com/office/drawing/2014/main" id="{753E3C08-16B0-46E4-BCF9-EF2AEBB2489C}"/>
              </a:ext>
            </a:extLst>
          </p:cNvPr>
          <p:cNvSpPr>
            <a:spLocks noGrp="1"/>
          </p:cNvSpPr>
          <p:nvPr>
            <p:ph idx="1"/>
          </p:nvPr>
        </p:nvSpPr>
        <p:spPr>
          <a:xfrm>
            <a:off x="152400" y="533400"/>
            <a:ext cx="8839200" cy="5822950"/>
          </a:xfrm>
        </p:spPr>
        <p:txBody>
          <a:bodyPr/>
          <a:lstStyle/>
          <a:p>
            <a:pPr>
              <a:lnSpc>
                <a:spcPct val="150000"/>
              </a:lnSpc>
            </a:pPr>
            <a:r>
              <a:rPr lang="en-GB" altLang="en-US">
                <a:latin typeface="Times New Roman" panose="02020603050405020304" pitchFamily="18" charset="0"/>
                <a:cs typeface="Times New Roman" panose="02020603050405020304" pitchFamily="18" charset="0"/>
              </a:rPr>
              <a:t>Listening is not a passive process.</a:t>
            </a:r>
          </a:p>
          <a:p>
            <a:pPr>
              <a:lnSpc>
                <a:spcPct val="150000"/>
              </a:lnSpc>
            </a:pPr>
            <a:r>
              <a:rPr lang="en-GB" altLang="en-US">
                <a:latin typeface="Times New Roman" panose="02020603050405020304" pitchFamily="18" charset="0"/>
                <a:cs typeface="Times New Roman" panose="02020603050405020304" pitchFamily="18" charset="0"/>
              </a:rPr>
              <a:t> In fact, the listener can, and should, be at least as engaged in the process as the speaker. </a:t>
            </a:r>
          </a:p>
          <a:p>
            <a:pPr>
              <a:lnSpc>
                <a:spcPct val="150000"/>
              </a:lnSpc>
            </a:pPr>
            <a:r>
              <a:rPr lang="en-GB" altLang="en-US">
                <a:latin typeface="Times New Roman" panose="02020603050405020304" pitchFamily="18" charset="0"/>
                <a:cs typeface="Times New Roman" panose="02020603050405020304" pitchFamily="18" charset="0"/>
              </a:rPr>
              <a:t>The phrase ‘</a:t>
            </a:r>
            <a:r>
              <a:rPr lang="en-GB" altLang="en-US" b="1" i="1">
                <a:latin typeface="Times New Roman" panose="02020603050405020304" pitchFamily="18" charset="0"/>
                <a:cs typeface="Times New Roman" panose="02020603050405020304" pitchFamily="18" charset="0"/>
              </a:rPr>
              <a:t>active listening</a:t>
            </a:r>
            <a:r>
              <a:rPr lang="en-GB" altLang="en-US">
                <a:latin typeface="Times New Roman" panose="02020603050405020304" pitchFamily="18" charset="0"/>
                <a:cs typeface="Times New Roman" panose="02020603050405020304" pitchFamily="18" charset="0"/>
              </a:rPr>
              <a:t>’ is used to describe this process of being fully involved.</a:t>
            </a:r>
            <a:br>
              <a:rPr lang="en-GB" altLang="en-US">
                <a:latin typeface="Times New Roman" panose="02020603050405020304" pitchFamily="18" charset="0"/>
                <a:cs typeface="Times New Roman" panose="02020603050405020304" pitchFamily="18" charset="0"/>
              </a:rPr>
            </a:br>
            <a:br>
              <a:rPr lang="en-GB" altLang="en-US">
                <a:latin typeface="Times New Roman" panose="02020603050405020304" pitchFamily="18" charset="0"/>
                <a:cs typeface="Times New Roman" panose="02020603050405020304" pitchFamily="18" charset="0"/>
              </a:rPr>
            </a:br>
            <a:endParaRPr lang="en-US" altLang="en-US">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0455BB67-108C-4B86-BFB0-9A69168F219D}"/>
              </a:ext>
            </a:extLst>
          </p:cNvPr>
          <p:cNvSpPr>
            <a:spLocks noGrp="1"/>
          </p:cNvSpPr>
          <p:nvPr>
            <p:ph type="ftr" sz="quarter" idx="11"/>
          </p:nvPr>
        </p:nvSpPr>
        <p:spPr/>
        <p:txBody>
          <a:bodyPr/>
          <a:lstStyle/>
          <a:p>
            <a:pPr>
              <a:defRPr/>
            </a:pPr>
            <a:r>
              <a:rPr lang="en-US" dirty="0"/>
              <a:t>communication skills 2018</a:t>
            </a:r>
          </a:p>
        </p:txBody>
      </p:sp>
      <p:sp>
        <p:nvSpPr>
          <p:cNvPr id="5" name="Slide Number Placeholder 4">
            <a:extLst>
              <a:ext uri="{FF2B5EF4-FFF2-40B4-BE49-F238E27FC236}">
                <a16:creationId xmlns:a16="http://schemas.microsoft.com/office/drawing/2014/main" id="{C44A1368-B2C8-432F-82FF-638CF4542057}"/>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A744D801-8D1E-4A38-A404-FA6D14AE315D}" type="slidenum">
              <a:rPr lang="en-US" altLang="en-US">
                <a:solidFill>
                  <a:srgbClr val="898989"/>
                </a:solidFill>
              </a:rPr>
              <a:pPr/>
              <a:t>159</a:t>
            </a:fld>
            <a:endParaRPr lang="en-US" altLang="en-US">
              <a:solidFill>
                <a:srgbClr val="898989"/>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893FCF7D-3973-49F9-A318-37900E0B4459}"/>
              </a:ext>
            </a:extLst>
          </p:cNvPr>
          <p:cNvSpPr>
            <a:spLocks noGrp="1"/>
          </p:cNvSpPr>
          <p:nvPr>
            <p:ph type="title"/>
          </p:nvPr>
        </p:nvSpPr>
        <p:spPr/>
        <p:txBody>
          <a:bodyPr/>
          <a:lstStyle/>
          <a:p>
            <a:pPr eaLnBrk="1" hangingPunct="1"/>
            <a:r>
              <a:rPr lang="en-US" altLang="en-US"/>
              <a:t>Cont’</a:t>
            </a:r>
          </a:p>
        </p:txBody>
      </p:sp>
      <p:sp>
        <p:nvSpPr>
          <p:cNvPr id="19459" name="Content Placeholder 2">
            <a:extLst>
              <a:ext uri="{FF2B5EF4-FFF2-40B4-BE49-F238E27FC236}">
                <a16:creationId xmlns:a16="http://schemas.microsoft.com/office/drawing/2014/main" id="{5DAF757D-9D93-48DD-A1BA-23E905BEE7F5}"/>
              </a:ext>
            </a:extLst>
          </p:cNvPr>
          <p:cNvSpPr>
            <a:spLocks noGrp="1"/>
          </p:cNvSpPr>
          <p:nvPr>
            <p:ph idx="1"/>
          </p:nvPr>
        </p:nvSpPr>
        <p:spPr/>
        <p:txBody>
          <a:bodyPr/>
          <a:lstStyle/>
          <a:p>
            <a:pPr eaLnBrk="1" hangingPunct="1">
              <a:lnSpc>
                <a:spcPct val="150000"/>
              </a:lnSpc>
            </a:pPr>
            <a:r>
              <a:rPr lang="en-GB" altLang="en-US" b="1">
                <a:latin typeface="Times New Roman" panose="02020603050405020304" pitchFamily="18" charset="0"/>
                <a:cs typeface="Times New Roman" panose="02020603050405020304" pitchFamily="18" charset="0"/>
              </a:rPr>
              <a:t>Noise</a:t>
            </a:r>
            <a:r>
              <a:rPr lang="en-GB" altLang="en-US">
                <a:latin typeface="Times New Roman" panose="02020603050405020304" pitchFamily="18" charset="0"/>
                <a:cs typeface="Times New Roman" panose="02020603050405020304" pitchFamily="18" charset="0"/>
              </a:rPr>
              <a:t> –Noise is the physical disturbances like environment, people, etc. which does not let the message get to the receiver as what is sent</a:t>
            </a:r>
            <a:endParaRPr lang="en-US" altLang="en-US">
              <a:latin typeface="Times New Roman" panose="02020603050405020304" pitchFamily="18" charset="0"/>
              <a:cs typeface="Times New Roman" panose="02020603050405020304" pitchFamily="18" charset="0"/>
            </a:endParaRPr>
          </a:p>
          <a:p>
            <a:pPr eaLnBrk="1" hangingPunct="1">
              <a:lnSpc>
                <a:spcPct val="150000"/>
              </a:lnSpc>
            </a:pPr>
            <a:endParaRPr lang="en-US" altLang="en-US">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8F7D8387-F3A3-4DB9-BC36-2DE48685902C}"/>
              </a:ext>
            </a:extLst>
          </p:cNvPr>
          <p:cNvSpPr>
            <a:spLocks noGrp="1"/>
          </p:cNvSpPr>
          <p:nvPr>
            <p:ph type="ftr" sz="quarter" idx="11"/>
          </p:nvPr>
        </p:nvSpPr>
        <p:spPr/>
        <p:txBody>
          <a:bodyPr/>
          <a:lstStyle/>
          <a:p>
            <a:pPr>
              <a:defRPr/>
            </a:pPr>
            <a:r>
              <a:rPr lang="en-US"/>
              <a:t>communication skills 2018</a:t>
            </a:r>
          </a:p>
        </p:txBody>
      </p:sp>
      <p:sp>
        <p:nvSpPr>
          <p:cNvPr id="5" name="Slide Number Placeholder 4">
            <a:extLst>
              <a:ext uri="{FF2B5EF4-FFF2-40B4-BE49-F238E27FC236}">
                <a16:creationId xmlns:a16="http://schemas.microsoft.com/office/drawing/2014/main" id="{E6A1F562-626E-4566-ADEC-84DC52F5B52F}"/>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5585BB44-E240-4275-93A2-8B34AEF1755D}" type="slidenum">
              <a:rPr lang="en-US" altLang="en-US">
                <a:solidFill>
                  <a:srgbClr val="898989"/>
                </a:solidFill>
              </a:rPr>
              <a:pPr/>
              <a:t>16</a:t>
            </a:fld>
            <a:endParaRPr lang="en-US" altLang="en-US">
              <a:solidFill>
                <a:srgbClr val="898989"/>
              </a:solidFill>
            </a:endParaRPr>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Title 1">
            <a:extLst>
              <a:ext uri="{FF2B5EF4-FFF2-40B4-BE49-F238E27FC236}">
                <a16:creationId xmlns:a16="http://schemas.microsoft.com/office/drawing/2014/main" id="{073416F1-B78D-42E2-8CAC-7D917AA45FB5}"/>
              </a:ext>
            </a:extLst>
          </p:cNvPr>
          <p:cNvSpPr>
            <a:spLocks noGrp="1"/>
          </p:cNvSpPr>
          <p:nvPr>
            <p:ph type="title"/>
          </p:nvPr>
        </p:nvSpPr>
        <p:spPr>
          <a:xfrm>
            <a:off x="457200" y="-457200"/>
            <a:ext cx="8229600" cy="76200"/>
          </a:xfrm>
        </p:spPr>
        <p:txBody>
          <a:bodyPr/>
          <a:lstStyle/>
          <a:p>
            <a:endParaRPr lang="en-US" altLang="en-US"/>
          </a:p>
        </p:txBody>
      </p:sp>
      <p:pic>
        <p:nvPicPr>
          <p:cNvPr id="167939" name="Content Placeholder 5">
            <a:extLst>
              <a:ext uri="{FF2B5EF4-FFF2-40B4-BE49-F238E27FC236}">
                <a16:creationId xmlns:a16="http://schemas.microsoft.com/office/drawing/2014/main" id="{DCC5F5BE-B1CB-4A91-AF74-550DFBDD2BAE}"/>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381000"/>
            <a:ext cx="8229600" cy="5791200"/>
          </a:xfrm>
        </p:spPr>
      </p:pic>
      <p:sp>
        <p:nvSpPr>
          <p:cNvPr id="4" name="Footer Placeholder 3">
            <a:extLst>
              <a:ext uri="{FF2B5EF4-FFF2-40B4-BE49-F238E27FC236}">
                <a16:creationId xmlns:a16="http://schemas.microsoft.com/office/drawing/2014/main" id="{3AE30BCF-54AC-46AA-8BBF-2EF1ECCED17B}"/>
              </a:ext>
            </a:extLst>
          </p:cNvPr>
          <p:cNvSpPr>
            <a:spLocks noGrp="1"/>
          </p:cNvSpPr>
          <p:nvPr>
            <p:ph type="ftr" sz="quarter" idx="11"/>
          </p:nvPr>
        </p:nvSpPr>
        <p:spPr/>
        <p:txBody>
          <a:bodyPr/>
          <a:lstStyle/>
          <a:p>
            <a:pPr>
              <a:defRPr/>
            </a:pPr>
            <a:r>
              <a:rPr lang="en-US" dirty="0"/>
              <a:t>communication skills 2018</a:t>
            </a:r>
          </a:p>
        </p:txBody>
      </p:sp>
      <p:sp>
        <p:nvSpPr>
          <p:cNvPr id="5" name="Slide Number Placeholder 4">
            <a:extLst>
              <a:ext uri="{FF2B5EF4-FFF2-40B4-BE49-F238E27FC236}">
                <a16:creationId xmlns:a16="http://schemas.microsoft.com/office/drawing/2014/main" id="{B96EFE0F-A856-4ACA-8A96-FF5632329792}"/>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94F8B2D1-4A04-4477-9801-A58D41FBED3C}" type="slidenum">
              <a:rPr lang="en-US" altLang="en-US">
                <a:solidFill>
                  <a:srgbClr val="898989"/>
                </a:solidFill>
              </a:rPr>
              <a:pPr/>
              <a:t>160</a:t>
            </a:fld>
            <a:endParaRPr lang="en-US" altLang="en-US">
              <a:solidFill>
                <a:srgbClr val="898989"/>
              </a:solidFill>
            </a:endParaRPr>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Title 1">
            <a:extLst>
              <a:ext uri="{FF2B5EF4-FFF2-40B4-BE49-F238E27FC236}">
                <a16:creationId xmlns:a16="http://schemas.microsoft.com/office/drawing/2014/main" id="{1FC34DF8-FAB8-4752-A477-E290D2EFF9EC}"/>
              </a:ext>
            </a:extLst>
          </p:cNvPr>
          <p:cNvSpPr>
            <a:spLocks noGrp="1"/>
          </p:cNvSpPr>
          <p:nvPr>
            <p:ph type="title"/>
          </p:nvPr>
        </p:nvSpPr>
        <p:spPr>
          <a:xfrm>
            <a:off x="457200" y="-762000"/>
            <a:ext cx="8229600" cy="457200"/>
          </a:xfrm>
        </p:spPr>
        <p:txBody>
          <a:bodyPr/>
          <a:lstStyle/>
          <a:p>
            <a:endParaRPr lang="en-US" altLang="en-US"/>
          </a:p>
        </p:txBody>
      </p:sp>
      <p:sp>
        <p:nvSpPr>
          <p:cNvPr id="168963" name="Content Placeholder 2">
            <a:extLst>
              <a:ext uri="{FF2B5EF4-FFF2-40B4-BE49-F238E27FC236}">
                <a16:creationId xmlns:a16="http://schemas.microsoft.com/office/drawing/2014/main" id="{BC38E86F-115B-4AE1-A239-3A929EBCC4C9}"/>
              </a:ext>
            </a:extLst>
          </p:cNvPr>
          <p:cNvSpPr>
            <a:spLocks noGrp="1"/>
          </p:cNvSpPr>
          <p:nvPr>
            <p:ph idx="1"/>
          </p:nvPr>
        </p:nvSpPr>
        <p:spPr>
          <a:xfrm>
            <a:off x="0" y="0"/>
            <a:ext cx="9144000" cy="6356350"/>
          </a:xfrm>
        </p:spPr>
        <p:txBody>
          <a:bodyPr/>
          <a:lstStyle/>
          <a:p>
            <a:pPr>
              <a:lnSpc>
                <a:spcPct val="150000"/>
              </a:lnSpc>
              <a:buFont typeface="Wingdings" panose="05000000000000000000" pitchFamily="2" charset="2"/>
              <a:buChar char="ü"/>
            </a:pPr>
            <a:r>
              <a:rPr lang="en-GB" altLang="en-US">
                <a:latin typeface="Times New Roman" panose="02020603050405020304" pitchFamily="18" charset="0"/>
                <a:cs typeface="Times New Roman" panose="02020603050405020304" pitchFamily="18" charset="0"/>
              </a:rPr>
              <a:t>Adults spend an average of 70% of their time engaged in some sort of communication. </a:t>
            </a:r>
          </a:p>
          <a:p>
            <a:pPr>
              <a:lnSpc>
                <a:spcPct val="150000"/>
              </a:lnSpc>
              <a:buFont typeface="Wingdings" panose="05000000000000000000" pitchFamily="2" charset="2"/>
              <a:buChar char="ü"/>
            </a:pPr>
            <a:r>
              <a:rPr lang="en-GB" altLang="en-US">
                <a:latin typeface="Times New Roman" panose="02020603050405020304" pitchFamily="18" charset="0"/>
                <a:cs typeface="Times New Roman" panose="02020603050405020304" pitchFamily="18" charset="0"/>
              </a:rPr>
              <a:t>Of this, (45%) is spent listening compared to 30% speaking, 16% reading and 9% writing (Adler, R. et al. 2001). </a:t>
            </a:r>
          </a:p>
          <a:p>
            <a:pPr>
              <a:lnSpc>
                <a:spcPct val="150000"/>
              </a:lnSpc>
              <a:buFont typeface="Wingdings" panose="05000000000000000000" pitchFamily="2" charset="2"/>
              <a:buChar char="ü"/>
            </a:pPr>
            <a:r>
              <a:rPr lang="en-GB" altLang="en-US">
                <a:latin typeface="Times New Roman" panose="02020603050405020304" pitchFamily="18" charset="0"/>
                <a:cs typeface="Times New Roman" panose="02020603050405020304" pitchFamily="18" charset="0"/>
              </a:rPr>
              <a:t>That is, by any standards, a lot of time listening.</a:t>
            </a:r>
          </a:p>
          <a:p>
            <a:pPr>
              <a:lnSpc>
                <a:spcPct val="150000"/>
              </a:lnSpc>
              <a:buFont typeface="Wingdings" panose="05000000000000000000" pitchFamily="2" charset="2"/>
              <a:buChar char="ü"/>
            </a:pPr>
            <a:r>
              <a:rPr lang="en-GB" altLang="en-US">
                <a:latin typeface="Times New Roman" panose="02020603050405020304" pitchFamily="18" charset="0"/>
                <a:cs typeface="Times New Roman" panose="02020603050405020304" pitchFamily="18" charset="0"/>
              </a:rPr>
              <a:t> It is worthwhile, therefore, taking a bit of extra time to ensure that you listen effectively.</a:t>
            </a:r>
          </a:p>
          <a:p>
            <a:br>
              <a:rPr lang="en-GB" altLang="en-US"/>
            </a:br>
            <a:br>
              <a:rPr lang="en-GB" altLang="en-US"/>
            </a:br>
            <a:endParaRPr lang="en-US" altLang="en-US"/>
          </a:p>
        </p:txBody>
      </p:sp>
      <p:sp>
        <p:nvSpPr>
          <p:cNvPr id="4" name="Footer Placeholder 3">
            <a:extLst>
              <a:ext uri="{FF2B5EF4-FFF2-40B4-BE49-F238E27FC236}">
                <a16:creationId xmlns:a16="http://schemas.microsoft.com/office/drawing/2014/main" id="{62D3DF27-A537-40C1-B048-41147FD03F18}"/>
              </a:ext>
            </a:extLst>
          </p:cNvPr>
          <p:cNvSpPr>
            <a:spLocks noGrp="1"/>
          </p:cNvSpPr>
          <p:nvPr>
            <p:ph type="ftr" sz="quarter" idx="11"/>
          </p:nvPr>
        </p:nvSpPr>
        <p:spPr/>
        <p:txBody>
          <a:bodyPr/>
          <a:lstStyle/>
          <a:p>
            <a:pPr>
              <a:defRPr/>
            </a:pPr>
            <a:r>
              <a:rPr lang="en-US" dirty="0"/>
              <a:t>communication skills 2018</a:t>
            </a:r>
          </a:p>
        </p:txBody>
      </p:sp>
      <p:sp>
        <p:nvSpPr>
          <p:cNvPr id="5" name="Slide Number Placeholder 4">
            <a:extLst>
              <a:ext uri="{FF2B5EF4-FFF2-40B4-BE49-F238E27FC236}">
                <a16:creationId xmlns:a16="http://schemas.microsoft.com/office/drawing/2014/main" id="{397CF047-C27E-42F5-94F7-7FDC20DB9206}"/>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C1DDECF9-7A8D-4078-9BA4-0234C48FB046}" type="slidenum">
              <a:rPr lang="en-US" altLang="en-US">
                <a:solidFill>
                  <a:srgbClr val="898989"/>
                </a:solidFill>
              </a:rPr>
              <a:pPr/>
              <a:t>161</a:t>
            </a:fld>
            <a:endParaRPr lang="en-US" altLang="en-US">
              <a:solidFill>
                <a:srgbClr val="898989"/>
              </a:solidFill>
            </a:endParaRPr>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1B2BF-C1CF-493D-BAA0-44A71F137DF3}"/>
              </a:ext>
            </a:extLst>
          </p:cNvPr>
          <p:cNvSpPr>
            <a:spLocks noGrp="1"/>
          </p:cNvSpPr>
          <p:nvPr>
            <p:ph type="title"/>
          </p:nvPr>
        </p:nvSpPr>
        <p:spPr>
          <a:xfrm>
            <a:off x="290513" y="33338"/>
            <a:ext cx="8229600" cy="563562"/>
          </a:xfrm>
        </p:spPr>
        <p:txBody>
          <a:bodyPr/>
          <a:lstStyle/>
          <a:p>
            <a:pPr algn="l">
              <a:defRPr/>
            </a:pPr>
            <a:br>
              <a:rPr lang="en-GB" dirty="0"/>
            </a:br>
            <a:br>
              <a:rPr lang="en-GB" dirty="0"/>
            </a:br>
            <a:br>
              <a:rPr lang="en-GB" dirty="0"/>
            </a:br>
            <a:r>
              <a:rPr lang="en-GB" sz="3200" b="1" dirty="0">
                <a:solidFill>
                  <a:schemeClr val="tx1">
                    <a:lumMod val="95000"/>
                    <a:lumOff val="5000"/>
                  </a:schemeClr>
                </a:solidFill>
                <a:latin typeface="Times New Roman" panose="02020603050405020304" pitchFamily="18" charset="0"/>
                <a:cs typeface="Times New Roman" panose="02020603050405020304" pitchFamily="18" charset="0"/>
              </a:rPr>
              <a:t>The Purpose of Listening</a:t>
            </a:r>
            <a:br>
              <a:rPr lang="en-GB" sz="3200" b="1" dirty="0">
                <a:solidFill>
                  <a:schemeClr val="tx1">
                    <a:lumMod val="95000"/>
                    <a:lumOff val="5000"/>
                  </a:schemeClr>
                </a:solidFill>
                <a:latin typeface="Times New Roman" panose="02020603050405020304" pitchFamily="18" charset="0"/>
                <a:cs typeface="Times New Roman" panose="02020603050405020304" pitchFamily="18" charset="0"/>
              </a:rPr>
            </a:br>
            <a:br>
              <a:rPr lang="en-GB" sz="3200" b="1" dirty="0">
                <a:solidFill>
                  <a:schemeClr val="tx1">
                    <a:lumMod val="95000"/>
                    <a:lumOff val="5000"/>
                  </a:schemeClr>
                </a:solidFill>
                <a:latin typeface="Times New Roman" panose="02020603050405020304" pitchFamily="18" charset="0"/>
                <a:cs typeface="Times New Roman" panose="02020603050405020304" pitchFamily="18" charset="0"/>
              </a:rPr>
            </a:br>
            <a:br>
              <a:rPr lang="en-GB" dirty="0"/>
            </a:br>
            <a:endParaRPr lang="en-US" dirty="0"/>
          </a:p>
        </p:txBody>
      </p:sp>
      <p:sp>
        <p:nvSpPr>
          <p:cNvPr id="4" name="Footer Placeholder 3">
            <a:extLst>
              <a:ext uri="{FF2B5EF4-FFF2-40B4-BE49-F238E27FC236}">
                <a16:creationId xmlns:a16="http://schemas.microsoft.com/office/drawing/2014/main" id="{63E2403D-9883-42DB-B4B5-3B74E1FCA519}"/>
              </a:ext>
            </a:extLst>
          </p:cNvPr>
          <p:cNvSpPr>
            <a:spLocks noGrp="1"/>
          </p:cNvSpPr>
          <p:nvPr>
            <p:ph type="ftr" sz="quarter" idx="11"/>
          </p:nvPr>
        </p:nvSpPr>
        <p:spPr/>
        <p:txBody>
          <a:bodyPr/>
          <a:lstStyle/>
          <a:p>
            <a:pPr>
              <a:defRPr/>
            </a:pPr>
            <a:r>
              <a:rPr lang="en-US"/>
              <a:t>communication skills 2015</a:t>
            </a:r>
          </a:p>
        </p:txBody>
      </p:sp>
      <p:sp>
        <p:nvSpPr>
          <p:cNvPr id="5" name="Slide Number Placeholder 4">
            <a:extLst>
              <a:ext uri="{FF2B5EF4-FFF2-40B4-BE49-F238E27FC236}">
                <a16:creationId xmlns:a16="http://schemas.microsoft.com/office/drawing/2014/main" id="{3179C14C-C4CE-44E1-BB33-EF8E295F1D77}"/>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ADD72AD-7E08-4B85-AA3C-CA36F37A491E}" type="slidenum">
              <a:rPr lang="en-US" altLang="en-US">
                <a:solidFill>
                  <a:srgbClr val="898989"/>
                </a:solidFill>
              </a:rPr>
              <a:pPr/>
              <a:t>162</a:t>
            </a:fld>
            <a:endParaRPr lang="en-US" altLang="en-US">
              <a:solidFill>
                <a:srgbClr val="898989"/>
              </a:solidFill>
            </a:endParaRPr>
          </a:p>
        </p:txBody>
      </p:sp>
      <p:sp>
        <p:nvSpPr>
          <p:cNvPr id="6" name="Rectangle 1">
            <a:extLst>
              <a:ext uri="{FF2B5EF4-FFF2-40B4-BE49-F238E27FC236}">
                <a16:creationId xmlns:a16="http://schemas.microsoft.com/office/drawing/2014/main" id="{3B39BE73-2752-4C06-B7ED-4E97DA7C45D0}"/>
              </a:ext>
            </a:extLst>
          </p:cNvPr>
          <p:cNvSpPr>
            <a:spLocks noGrp="1" noChangeArrowheads="1"/>
          </p:cNvSpPr>
          <p:nvPr>
            <p:ph idx="1"/>
          </p:nvPr>
        </p:nvSpPr>
        <p:spPr>
          <a:xfrm>
            <a:off x="290513" y="227013"/>
            <a:ext cx="8548687" cy="6740525"/>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indent="0">
              <a:lnSpc>
                <a:spcPct val="150000"/>
              </a:lnSpc>
              <a:spcBef>
                <a:spcPct val="0"/>
              </a:spcBef>
              <a:buFont typeface="Arial" panose="020B0604020202020204" pitchFamily="34" charset="0"/>
              <a:buNone/>
              <a:defRPr/>
            </a:pPr>
            <a:endParaRPr lang="en-US" dirty="0">
              <a:latin typeface="Times New Roman" panose="02020603050405020304" pitchFamily="18" charset="0"/>
              <a:cs typeface="Times New Roman" panose="02020603050405020304" pitchFamily="18" charset="0"/>
            </a:endParaRPr>
          </a:p>
          <a:p>
            <a:pPr marL="514350" indent="-514350">
              <a:lnSpc>
                <a:spcPct val="150000"/>
              </a:lnSpc>
              <a:spcBef>
                <a:spcPct val="0"/>
              </a:spcBef>
              <a:buFont typeface="+mj-lt"/>
              <a:buAutoNum type="arabicPeriod"/>
              <a:defRPr/>
            </a:pPr>
            <a:r>
              <a:rPr lang="en-US" dirty="0">
                <a:latin typeface="Times New Roman" panose="02020603050405020304" pitchFamily="18" charset="0"/>
                <a:cs typeface="Times New Roman" panose="02020603050405020304" pitchFamily="18" charset="0"/>
              </a:rPr>
              <a:t>To gain a full and accurate understanding into the speakers point of view and ideas. </a:t>
            </a:r>
          </a:p>
          <a:p>
            <a:pPr marL="514350" indent="-514350">
              <a:lnSpc>
                <a:spcPct val="150000"/>
              </a:lnSpc>
              <a:spcBef>
                <a:spcPct val="0"/>
              </a:spcBef>
              <a:buFont typeface="+mj-lt"/>
              <a:buAutoNum type="arabicPeriod"/>
              <a:defRPr/>
            </a:pPr>
            <a:r>
              <a:rPr lang="en-US" dirty="0">
                <a:latin typeface="Times New Roman" panose="02020603050405020304" pitchFamily="18" charset="0"/>
                <a:cs typeface="Times New Roman" panose="02020603050405020304" pitchFamily="18" charset="0"/>
              </a:rPr>
              <a:t>To critically assess what is being said. </a:t>
            </a:r>
          </a:p>
          <a:p>
            <a:pPr marL="514350" indent="-514350">
              <a:lnSpc>
                <a:spcPct val="150000"/>
              </a:lnSpc>
              <a:spcBef>
                <a:spcPct val="0"/>
              </a:spcBef>
              <a:buFont typeface="+mj-lt"/>
              <a:buAutoNum type="arabicPeriod"/>
              <a:defRPr/>
            </a:pPr>
            <a:r>
              <a:rPr lang="en-US" dirty="0">
                <a:latin typeface="Times New Roman" panose="02020603050405020304" pitchFamily="18" charset="0"/>
                <a:cs typeface="Times New Roman" panose="02020603050405020304" pitchFamily="18" charset="0"/>
              </a:rPr>
              <a:t>To observe the </a:t>
            </a:r>
            <a:r>
              <a:rPr lang="en-US" b="1" dirty="0">
                <a:latin typeface="Times New Roman" panose="02020603050405020304" pitchFamily="18" charset="0"/>
                <a:cs typeface="Times New Roman" panose="02020603050405020304" pitchFamily="18" charset="0"/>
                <a:hlinkClick r:id="rId3"/>
              </a:rPr>
              <a:t>non-verbal signals</a:t>
            </a:r>
            <a:r>
              <a:rPr lang="en-US" dirty="0">
                <a:latin typeface="Times New Roman" panose="02020603050405020304" pitchFamily="18" charset="0"/>
                <a:cs typeface="Times New Roman" panose="02020603050405020304" pitchFamily="18" charset="0"/>
              </a:rPr>
              <a:t> accompanying what is being said to enhance understanding.</a:t>
            </a:r>
          </a:p>
          <a:p>
            <a:pPr marL="514350" indent="-514350">
              <a:lnSpc>
                <a:spcPct val="150000"/>
              </a:lnSpc>
              <a:spcBef>
                <a:spcPct val="0"/>
              </a:spcBef>
              <a:buFont typeface="+mj-lt"/>
              <a:buAutoNum type="arabicPeriod"/>
              <a:defRPr/>
            </a:pPr>
            <a:r>
              <a:rPr lang="en-US" dirty="0">
                <a:latin typeface="Times New Roman" panose="02020603050405020304" pitchFamily="18" charset="0"/>
                <a:cs typeface="Times New Roman" panose="02020603050405020304" pitchFamily="18" charset="0"/>
              </a:rPr>
              <a:t>To focus on the messages being communicated, avoiding distractions and preconceptions. </a:t>
            </a:r>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Title 1">
            <a:extLst>
              <a:ext uri="{FF2B5EF4-FFF2-40B4-BE49-F238E27FC236}">
                <a16:creationId xmlns:a16="http://schemas.microsoft.com/office/drawing/2014/main" id="{E35C173F-8EB1-41B6-9356-A1641AFF30F7}"/>
              </a:ext>
            </a:extLst>
          </p:cNvPr>
          <p:cNvSpPr>
            <a:spLocks noGrp="1"/>
          </p:cNvSpPr>
          <p:nvPr>
            <p:ph type="title"/>
          </p:nvPr>
        </p:nvSpPr>
        <p:spPr>
          <a:xfrm>
            <a:off x="457200" y="-762000"/>
            <a:ext cx="8229600" cy="228600"/>
          </a:xfrm>
        </p:spPr>
        <p:txBody>
          <a:bodyPr/>
          <a:lstStyle/>
          <a:p>
            <a:endParaRPr lang="en-US" altLang="en-US"/>
          </a:p>
        </p:txBody>
      </p:sp>
      <p:sp>
        <p:nvSpPr>
          <p:cNvPr id="4" name="Footer Placeholder 3">
            <a:extLst>
              <a:ext uri="{FF2B5EF4-FFF2-40B4-BE49-F238E27FC236}">
                <a16:creationId xmlns:a16="http://schemas.microsoft.com/office/drawing/2014/main" id="{57FC8DAC-8E35-4370-8522-313E89E02483}"/>
              </a:ext>
            </a:extLst>
          </p:cNvPr>
          <p:cNvSpPr>
            <a:spLocks noGrp="1"/>
          </p:cNvSpPr>
          <p:nvPr>
            <p:ph type="ftr" sz="quarter" idx="11"/>
          </p:nvPr>
        </p:nvSpPr>
        <p:spPr/>
        <p:txBody>
          <a:bodyPr/>
          <a:lstStyle/>
          <a:p>
            <a:pPr>
              <a:defRPr/>
            </a:pPr>
            <a:r>
              <a:rPr lang="en-US"/>
              <a:t>communication skills 2015</a:t>
            </a:r>
          </a:p>
        </p:txBody>
      </p:sp>
      <p:sp>
        <p:nvSpPr>
          <p:cNvPr id="5" name="Slide Number Placeholder 4">
            <a:extLst>
              <a:ext uri="{FF2B5EF4-FFF2-40B4-BE49-F238E27FC236}">
                <a16:creationId xmlns:a16="http://schemas.microsoft.com/office/drawing/2014/main" id="{F849523F-EF2A-4FE3-B76C-3AFB225BAE3D}"/>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D1BC5385-1E44-4E40-AA68-AB7B45C57CCD}" type="slidenum">
              <a:rPr lang="en-US" altLang="en-US">
                <a:solidFill>
                  <a:srgbClr val="898989"/>
                </a:solidFill>
              </a:rPr>
              <a:pPr/>
              <a:t>163</a:t>
            </a:fld>
            <a:endParaRPr lang="en-US" altLang="en-US">
              <a:solidFill>
                <a:srgbClr val="898989"/>
              </a:solidFill>
            </a:endParaRPr>
          </a:p>
        </p:txBody>
      </p:sp>
      <p:sp>
        <p:nvSpPr>
          <p:cNvPr id="172037" name="Rectangle 1">
            <a:extLst>
              <a:ext uri="{FF2B5EF4-FFF2-40B4-BE49-F238E27FC236}">
                <a16:creationId xmlns:a16="http://schemas.microsoft.com/office/drawing/2014/main" id="{71F9E9C6-2516-43B3-858B-F61A6F3895B6}"/>
              </a:ext>
            </a:extLst>
          </p:cNvPr>
          <p:cNvSpPr>
            <a:spLocks noGrp="1" noChangeArrowheads="1"/>
          </p:cNvSpPr>
          <p:nvPr>
            <p:ph idx="1"/>
          </p:nvPr>
        </p:nvSpPr>
        <p:spPr>
          <a:xfrm>
            <a:off x="457200" y="1093788"/>
            <a:ext cx="8382000" cy="553878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indent="0">
              <a:spcBef>
                <a:spcPct val="0"/>
              </a:spcBef>
              <a:buFontTx/>
              <a:buNone/>
            </a:pPr>
            <a:endParaRPr lang="en-US" altLang="en-US" sz="1800"/>
          </a:p>
          <a:p>
            <a:pPr marL="0" indent="0">
              <a:lnSpc>
                <a:spcPct val="150000"/>
              </a:lnSpc>
              <a:spcBef>
                <a:spcPct val="0"/>
              </a:spcBef>
              <a:buFont typeface="Arial" panose="020B0604020202020204" pitchFamily="34" charset="0"/>
              <a:buNone/>
            </a:pPr>
            <a:r>
              <a:rPr lang="en-US" altLang="en-US">
                <a:latin typeface="Times New Roman" panose="02020603050405020304" pitchFamily="18" charset="0"/>
                <a:cs typeface="Times New Roman" panose="02020603050405020304" pitchFamily="18" charset="0"/>
              </a:rPr>
              <a:t>5) To show interest, concern and concentration. </a:t>
            </a:r>
          </a:p>
          <a:p>
            <a:pPr marL="0" indent="0">
              <a:lnSpc>
                <a:spcPct val="150000"/>
              </a:lnSpc>
              <a:spcBef>
                <a:spcPct val="0"/>
              </a:spcBef>
              <a:buFont typeface="Arial" panose="020B0604020202020204" pitchFamily="34" charset="0"/>
              <a:buNone/>
            </a:pPr>
            <a:r>
              <a:rPr lang="en-US" altLang="en-US">
                <a:latin typeface="Times New Roman" panose="02020603050405020304" pitchFamily="18" charset="0"/>
                <a:cs typeface="Times New Roman" panose="02020603050405020304" pitchFamily="18" charset="0"/>
              </a:rPr>
              <a:t>6) To encourage the speaker to communicate fully, openly and honestly. </a:t>
            </a:r>
          </a:p>
          <a:p>
            <a:pPr marL="0" indent="0">
              <a:lnSpc>
                <a:spcPct val="150000"/>
              </a:lnSpc>
              <a:spcBef>
                <a:spcPct val="0"/>
              </a:spcBef>
              <a:buFont typeface="Arial" panose="020B0604020202020204" pitchFamily="34" charset="0"/>
              <a:buNone/>
            </a:pPr>
            <a:r>
              <a:rPr lang="en-US" altLang="en-US">
                <a:latin typeface="Times New Roman" panose="02020603050405020304" pitchFamily="18" charset="0"/>
                <a:cs typeface="Times New Roman" panose="02020603050405020304" pitchFamily="18" charset="0"/>
              </a:rPr>
              <a:t>7) To develop an selflessness approach, putting the speaker first.</a:t>
            </a:r>
            <a:br>
              <a:rPr lang="en-US" altLang="en-US">
                <a:latin typeface="Times New Roman" panose="02020603050405020304" pitchFamily="18" charset="0"/>
                <a:cs typeface="Times New Roman" panose="02020603050405020304" pitchFamily="18" charset="0"/>
              </a:rPr>
            </a:br>
            <a:br>
              <a:rPr lang="en-US" altLang="en-US">
                <a:latin typeface="Times New Roman" panose="02020603050405020304" pitchFamily="18" charset="0"/>
                <a:cs typeface="Times New Roman" panose="02020603050405020304" pitchFamily="18" charset="0"/>
              </a:rPr>
            </a:br>
            <a:endParaRPr lang="en-US" altLang="en-US">
              <a:latin typeface="Times New Roman" panose="02020603050405020304" pitchFamily="18" charset="0"/>
              <a:cs typeface="Times New Roman" panose="02020603050405020304" pitchFamily="18" charset="0"/>
            </a:endParaRPr>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Title 1">
            <a:extLst>
              <a:ext uri="{FF2B5EF4-FFF2-40B4-BE49-F238E27FC236}">
                <a16:creationId xmlns:a16="http://schemas.microsoft.com/office/drawing/2014/main" id="{EB41624E-4F73-44D5-9B67-BCAF96F833A4}"/>
              </a:ext>
            </a:extLst>
          </p:cNvPr>
          <p:cNvSpPr>
            <a:spLocks noGrp="1"/>
          </p:cNvSpPr>
          <p:nvPr>
            <p:ph type="title"/>
          </p:nvPr>
        </p:nvSpPr>
        <p:spPr>
          <a:xfrm>
            <a:off x="457200" y="274638"/>
            <a:ext cx="8229600" cy="639762"/>
          </a:xfrm>
        </p:spPr>
        <p:txBody>
          <a:bodyPr/>
          <a:lstStyle/>
          <a:p>
            <a:br>
              <a:rPr lang="en-GB" altLang="en-US"/>
            </a:br>
            <a:br>
              <a:rPr lang="en-GB" altLang="en-US"/>
            </a:br>
            <a:r>
              <a:rPr lang="en-GB" altLang="en-US" sz="3200" b="1">
                <a:latin typeface="Times New Roman" panose="02020603050405020304" pitchFamily="18" charset="0"/>
                <a:cs typeface="Times New Roman" panose="02020603050405020304" pitchFamily="18" charset="0"/>
              </a:rPr>
              <a:t>Barriers to Effective Listening</a:t>
            </a:r>
            <a:br>
              <a:rPr lang="en-GB" altLang="en-US" sz="3200" b="1">
                <a:latin typeface="Times New Roman" panose="02020603050405020304" pitchFamily="18" charset="0"/>
                <a:cs typeface="Times New Roman" panose="02020603050405020304" pitchFamily="18" charset="0"/>
              </a:rPr>
            </a:br>
            <a:br>
              <a:rPr lang="en-GB" altLang="en-US"/>
            </a:br>
            <a:endParaRPr lang="en-US" altLang="en-US"/>
          </a:p>
        </p:txBody>
      </p:sp>
      <p:sp>
        <p:nvSpPr>
          <p:cNvPr id="173059" name="Content Placeholder 2">
            <a:extLst>
              <a:ext uri="{FF2B5EF4-FFF2-40B4-BE49-F238E27FC236}">
                <a16:creationId xmlns:a16="http://schemas.microsoft.com/office/drawing/2014/main" id="{ED6F2FB5-24A6-4057-A375-777D7A16BEFF}"/>
              </a:ext>
            </a:extLst>
          </p:cNvPr>
          <p:cNvSpPr>
            <a:spLocks noGrp="1"/>
          </p:cNvSpPr>
          <p:nvPr>
            <p:ph idx="1"/>
          </p:nvPr>
        </p:nvSpPr>
        <p:spPr>
          <a:xfrm>
            <a:off x="457200" y="914400"/>
            <a:ext cx="8229600" cy="5211763"/>
          </a:xfrm>
        </p:spPr>
        <p:txBody>
          <a:bodyPr/>
          <a:lstStyle/>
          <a:p>
            <a:pPr marL="0" indent="0">
              <a:lnSpc>
                <a:spcPct val="150000"/>
              </a:lnSpc>
              <a:buFont typeface="Arial" panose="020B0604020202020204" pitchFamily="34" charset="0"/>
              <a:buNone/>
            </a:pPr>
            <a:r>
              <a:rPr lang="en-US" altLang="en-US">
                <a:latin typeface="Times New Roman" panose="02020603050405020304" pitchFamily="18" charset="0"/>
                <a:cs typeface="Times New Roman" panose="02020603050405020304" pitchFamily="18" charset="0"/>
              </a:rPr>
              <a:t>1)Distractions </a:t>
            </a:r>
          </a:p>
          <a:p>
            <a:pPr marL="0" indent="0">
              <a:lnSpc>
                <a:spcPct val="150000"/>
              </a:lnSpc>
              <a:buFont typeface="Arial" panose="020B0604020202020204" pitchFamily="34" charset="0"/>
              <a:buNone/>
            </a:pPr>
            <a:r>
              <a:rPr lang="en-GB" altLang="en-US">
                <a:latin typeface="Times New Roman" panose="02020603050405020304" pitchFamily="18" charset="0"/>
                <a:cs typeface="Times New Roman" panose="02020603050405020304" pitchFamily="18" charset="0"/>
              </a:rPr>
              <a:t>2) Difference between average speech rate and average processing rate.</a:t>
            </a:r>
            <a:br>
              <a:rPr lang="en-GB" altLang="en-US">
                <a:latin typeface="Times New Roman" panose="02020603050405020304" pitchFamily="18" charset="0"/>
                <a:cs typeface="Times New Roman" panose="02020603050405020304" pitchFamily="18" charset="0"/>
              </a:rPr>
            </a:br>
            <a:r>
              <a:rPr lang="en-GB" altLang="en-US">
                <a:latin typeface="Times New Roman" panose="02020603050405020304" pitchFamily="18" charset="0"/>
                <a:cs typeface="Times New Roman" panose="02020603050405020304" pitchFamily="18" charset="0"/>
              </a:rPr>
              <a:t>-Average speech rates are between 125 and 175 words a minute whereas we can process on average between 400 and 800 words a minute.</a:t>
            </a:r>
          </a:p>
          <a:p>
            <a:pPr marL="0" indent="0">
              <a:lnSpc>
                <a:spcPct val="150000"/>
              </a:lnSpc>
              <a:buFont typeface="Arial" panose="020B0604020202020204" pitchFamily="34" charset="0"/>
              <a:buNone/>
            </a:pPr>
            <a:r>
              <a:rPr lang="en-GB" altLang="en-US">
                <a:latin typeface="Times New Roman" panose="02020603050405020304" pitchFamily="18" charset="0"/>
                <a:cs typeface="Times New Roman" panose="02020603050405020304" pitchFamily="18" charset="0"/>
              </a:rPr>
              <a:t> </a:t>
            </a:r>
            <a:endParaRPr lang="en-US" altLang="en-US"/>
          </a:p>
        </p:txBody>
      </p:sp>
      <p:sp>
        <p:nvSpPr>
          <p:cNvPr id="4" name="Footer Placeholder 3">
            <a:extLst>
              <a:ext uri="{FF2B5EF4-FFF2-40B4-BE49-F238E27FC236}">
                <a16:creationId xmlns:a16="http://schemas.microsoft.com/office/drawing/2014/main" id="{5B765B8C-69EE-4BF4-9842-8EEFD5F3F14F}"/>
              </a:ext>
            </a:extLst>
          </p:cNvPr>
          <p:cNvSpPr>
            <a:spLocks noGrp="1"/>
          </p:cNvSpPr>
          <p:nvPr>
            <p:ph type="ftr" sz="quarter" idx="11"/>
          </p:nvPr>
        </p:nvSpPr>
        <p:spPr/>
        <p:txBody>
          <a:bodyPr/>
          <a:lstStyle/>
          <a:p>
            <a:pPr>
              <a:defRPr/>
            </a:pPr>
            <a:r>
              <a:rPr lang="en-US" dirty="0"/>
              <a:t>communication skills 2018</a:t>
            </a:r>
          </a:p>
        </p:txBody>
      </p:sp>
      <p:sp>
        <p:nvSpPr>
          <p:cNvPr id="5" name="Slide Number Placeholder 4">
            <a:extLst>
              <a:ext uri="{FF2B5EF4-FFF2-40B4-BE49-F238E27FC236}">
                <a16:creationId xmlns:a16="http://schemas.microsoft.com/office/drawing/2014/main" id="{E348C937-D9C8-4601-9A86-239537484068}"/>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723BCD4E-474B-482D-ABE7-12EB4D0F1767}" type="slidenum">
              <a:rPr lang="en-US" altLang="en-US">
                <a:solidFill>
                  <a:srgbClr val="898989"/>
                </a:solidFill>
              </a:rPr>
              <a:pPr/>
              <a:t>164</a:t>
            </a:fld>
            <a:endParaRPr lang="en-US" altLang="en-US">
              <a:solidFill>
                <a:srgbClr val="898989"/>
              </a:solidFill>
            </a:endParaRPr>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Title 1">
            <a:extLst>
              <a:ext uri="{FF2B5EF4-FFF2-40B4-BE49-F238E27FC236}">
                <a16:creationId xmlns:a16="http://schemas.microsoft.com/office/drawing/2014/main" id="{EE9ABED8-82B7-445B-A8BB-04A9D32371B5}"/>
              </a:ext>
            </a:extLst>
          </p:cNvPr>
          <p:cNvSpPr>
            <a:spLocks noGrp="1"/>
          </p:cNvSpPr>
          <p:nvPr>
            <p:ph type="title"/>
          </p:nvPr>
        </p:nvSpPr>
        <p:spPr>
          <a:xfrm flipV="1">
            <a:off x="457200" y="-2133600"/>
            <a:ext cx="8229600" cy="1295400"/>
          </a:xfrm>
        </p:spPr>
        <p:txBody>
          <a:bodyPr/>
          <a:lstStyle/>
          <a:p>
            <a:endParaRPr lang="en-US" altLang="en-US"/>
          </a:p>
        </p:txBody>
      </p:sp>
      <p:sp>
        <p:nvSpPr>
          <p:cNvPr id="174083" name="Content Placeholder 2">
            <a:extLst>
              <a:ext uri="{FF2B5EF4-FFF2-40B4-BE49-F238E27FC236}">
                <a16:creationId xmlns:a16="http://schemas.microsoft.com/office/drawing/2014/main" id="{598FFE45-AD06-4599-B439-B3F1B767956A}"/>
              </a:ext>
            </a:extLst>
          </p:cNvPr>
          <p:cNvSpPr>
            <a:spLocks noGrp="1"/>
          </p:cNvSpPr>
          <p:nvPr>
            <p:ph idx="1"/>
          </p:nvPr>
        </p:nvSpPr>
        <p:spPr>
          <a:xfrm>
            <a:off x="152400" y="304800"/>
            <a:ext cx="8763000" cy="6553200"/>
          </a:xfrm>
        </p:spPr>
        <p:txBody>
          <a:bodyPr/>
          <a:lstStyle/>
          <a:p>
            <a:pPr marL="0" indent="0">
              <a:lnSpc>
                <a:spcPct val="150000"/>
              </a:lnSpc>
              <a:buFont typeface="Arial" panose="020B0604020202020204" pitchFamily="34" charset="0"/>
              <a:buNone/>
            </a:pPr>
            <a:r>
              <a:rPr lang="en-GB" altLang="en-US">
                <a:latin typeface="Times New Roman" panose="02020603050405020304" pitchFamily="18" charset="0"/>
                <a:cs typeface="Times New Roman" panose="02020603050405020304" pitchFamily="18" charset="0"/>
              </a:rPr>
              <a:t>-It is a common habit for the listener to use the spare time while listening to daydream or think about other things, rather than focusing on what the speaker is saying. </a:t>
            </a:r>
            <a:br>
              <a:rPr lang="en-GB" altLang="en-US">
                <a:latin typeface="Times New Roman" panose="02020603050405020304" pitchFamily="18" charset="0"/>
                <a:cs typeface="Times New Roman" panose="02020603050405020304" pitchFamily="18" charset="0"/>
              </a:rPr>
            </a:br>
            <a:r>
              <a:rPr lang="en-GB" altLang="en-US">
                <a:latin typeface="Times New Roman" panose="02020603050405020304" pitchFamily="18" charset="0"/>
                <a:cs typeface="Times New Roman" panose="02020603050405020304" pitchFamily="18" charset="0"/>
              </a:rPr>
              <a:t>4)Clarity of what the speaker is saying</a:t>
            </a:r>
            <a:br>
              <a:rPr lang="en-GB" altLang="en-US">
                <a:latin typeface="Times New Roman" panose="02020603050405020304" pitchFamily="18" charset="0"/>
                <a:cs typeface="Times New Roman" panose="02020603050405020304" pitchFamily="18" charset="0"/>
              </a:rPr>
            </a:br>
            <a:r>
              <a:rPr lang="en-GB" altLang="en-US">
                <a:latin typeface="Times New Roman" panose="02020603050405020304" pitchFamily="18" charset="0"/>
                <a:cs typeface="Times New Roman" panose="02020603050405020304" pitchFamily="18" charset="0"/>
              </a:rPr>
              <a:t>-Generally it is easier to focus if the speaker is fluent in their speech, has a familiar accent, and speaks at an appropriate loudness for the situation. </a:t>
            </a:r>
          </a:p>
          <a:p>
            <a:pPr marL="0" indent="0">
              <a:lnSpc>
                <a:spcPct val="150000"/>
              </a:lnSpc>
              <a:buFont typeface="Arial" panose="020B0604020202020204" pitchFamily="34" charset="0"/>
              <a:buNone/>
            </a:pPr>
            <a:br>
              <a:rPr lang="en-GB" altLang="en-US">
                <a:latin typeface="Times New Roman" panose="02020603050405020304" pitchFamily="18" charset="0"/>
                <a:cs typeface="Times New Roman" panose="02020603050405020304" pitchFamily="18" charset="0"/>
              </a:rPr>
            </a:br>
            <a:br>
              <a:rPr lang="en-GB" altLang="en-US"/>
            </a:br>
            <a:br>
              <a:rPr lang="en-GB" altLang="en-US">
                <a:latin typeface="Times New Roman" panose="02020603050405020304" pitchFamily="18" charset="0"/>
                <a:cs typeface="Times New Roman" panose="02020603050405020304" pitchFamily="18" charset="0"/>
              </a:rPr>
            </a:br>
            <a:br>
              <a:rPr lang="en-GB" altLang="en-US"/>
            </a:br>
            <a:endParaRPr lang="en-US" altLang="en-US"/>
          </a:p>
        </p:txBody>
      </p:sp>
      <p:sp>
        <p:nvSpPr>
          <p:cNvPr id="4" name="Footer Placeholder 3">
            <a:extLst>
              <a:ext uri="{FF2B5EF4-FFF2-40B4-BE49-F238E27FC236}">
                <a16:creationId xmlns:a16="http://schemas.microsoft.com/office/drawing/2014/main" id="{84CD543B-1EC3-4B20-9E77-554ED2D5E37F}"/>
              </a:ext>
            </a:extLst>
          </p:cNvPr>
          <p:cNvSpPr>
            <a:spLocks noGrp="1"/>
          </p:cNvSpPr>
          <p:nvPr>
            <p:ph type="ftr" sz="quarter" idx="11"/>
          </p:nvPr>
        </p:nvSpPr>
        <p:spPr/>
        <p:txBody>
          <a:bodyPr/>
          <a:lstStyle/>
          <a:p>
            <a:pPr>
              <a:defRPr/>
            </a:pPr>
            <a:r>
              <a:rPr lang="en-US"/>
              <a:t>communication skills 2015</a:t>
            </a:r>
          </a:p>
        </p:txBody>
      </p:sp>
      <p:sp>
        <p:nvSpPr>
          <p:cNvPr id="5" name="Slide Number Placeholder 4">
            <a:extLst>
              <a:ext uri="{FF2B5EF4-FFF2-40B4-BE49-F238E27FC236}">
                <a16:creationId xmlns:a16="http://schemas.microsoft.com/office/drawing/2014/main" id="{241AE7A8-5184-49E7-BD01-C3F897B2B609}"/>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7D771BE5-8847-4D9F-95A1-24DBB2CD10DD}" type="slidenum">
              <a:rPr lang="en-US" altLang="en-US">
                <a:solidFill>
                  <a:srgbClr val="898989"/>
                </a:solidFill>
              </a:rPr>
              <a:pPr/>
              <a:t>165</a:t>
            </a:fld>
            <a:endParaRPr lang="en-US" altLang="en-US">
              <a:solidFill>
                <a:srgbClr val="898989"/>
              </a:solidFill>
            </a:endParaRPr>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Title 1">
            <a:extLst>
              <a:ext uri="{FF2B5EF4-FFF2-40B4-BE49-F238E27FC236}">
                <a16:creationId xmlns:a16="http://schemas.microsoft.com/office/drawing/2014/main" id="{193BF6BF-8706-4CFC-97A8-3BD77480FAE5}"/>
              </a:ext>
            </a:extLst>
          </p:cNvPr>
          <p:cNvSpPr>
            <a:spLocks noGrp="1"/>
          </p:cNvSpPr>
          <p:nvPr>
            <p:ph type="title"/>
          </p:nvPr>
        </p:nvSpPr>
        <p:spPr>
          <a:xfrm>
            <a:off x="457200" y="-381000"/>
            <a:ext cx="8229600" cy="76200"/>
          </a:xfrm>
        </p:spPr>
        <p:txBody>
          <a:bodyPr/>
          <a:lstStyle/>
          <a:p>
            <a:endParaRPr lang="en-US" altLang="en-US"/>
          </a:p>
        </p:txBody>
      </p:sp>
      <p:sp>
        <p:nvSpPr>
          <p:cNvPr id="175107" name="Content Placeholder 2">
            <a:extLst>
              <a:ext uri="{FF2B5EF4-FFF2-40B4-BE49-F238E27FC236}">
                <a16:creationId xmlns:a16="http://schemas.microsoft.com/office/drawing/2014/main" id="{2005D9CF-70B4-4243-9571-0CC6A648621E}"/>
              </a:ext>
            </a:extLst>
          </p:cNvPr>
          <p:cNvSpPr>
            <a:spLocks noGrp="1"/>
          </p:cNvSpPr>
          <p:nvPr>
            <p:ph idx="1"/>
          </p:nvPr>
        </p:nvSpPr>
        <p:spPr>
          <a:xfrm>
            <a:off x="457200" y="381000"/>
            <a:ext cx="8229600" cy="5975350"/>
          </a:xfrm>
        </p:spPr>
        <p:txBody>
          <a:bodyPr/>
          <a:lstStyle/>
          <a:p>
            <a:pPr marL="0" indent="0">
              <a:lnSpc>
                <a:spcPct val="150000"/>
              </a:lnSpc>
              <a:buFont typeface="Arial" panose="020B0604020202020204" pitchFamily="34" charset="0"/>
              <a:buNone/>
            </a:pPr>
            <a:r>
              <a:rPr lang="en-GB" altLang="en-US">
                <a:latin typeface="Times New Roman" panose="02020603050405020304" pitchFamily="18" charset="0"/>
                <a:cs typeface="Times New Roman" panose="02020603050405020304" pitchFamily="18" charset="0"/>
              </a:rPr>
              <a:t>-It is more difficult, for example, to focus on somebody who is speaking very fast and very quietly, especially if they are conveying complex information.</a:t>
            </a:r>
            <a:br>
              <a:rPr lang="en-GB" altLang="en-US">
                <a:latin typeface="Times New Roman" panose="02020603050405020304" pitchFamily="18" charset="0"/>
                <a:cs typeface="Times New Roman" panose="02020603050405020304" pitchFamily="18" charset="0"/>
              </a:rPr>
            </a:br>
            <a:r>
              <a:rPr lang="en-GB" altLang="en-US">
                <a:latin typeface="Times New Roman" panose="02020603050405020304" pitchFamily="18" charset="0"/>
                <a:cs typeface="Times New Roman" panose="02020603050405020304" pitchFamily="18" charset="0"/>
              </a:rPr>
              <a:t>5) We may also get distracted by the speaker’s personal appearance or by what someone else is saying, which sounds more interesting.</a:t>
            </a:r>
            <a:br>
              <a:rPr lang="en-GB" altLang="en-US">
                <a:latin typeface="Times New Roman" panose="02020603050405020304" pitchFamily="18" charset="0"/>
                <a:cs typeface="Times New Roman" panose="02020603050405020304" pitchFamily="18" charset="0"/>
              </a:rPr>
            </a:br>
            <a:br>
              <a:rPr lang="en-GB" altLang="en-US"/>
            </a:br>
            <a:endParaRPr lang="en-US" altLang="en-US"/>
          </a:p>
        </p:txBody>
      </p:sp>
      <p:sp>
        <p:nvSpPr>
          <p:cNvPr id="4" name="Footer Placeholder 3">
            <a:extLst>
              <a:ext uri="{FF2B5EF4-FFF2-40B4-BE49-F238E27FC236}">
                <a16:creationId xmlns:a16="http://schemas.microsoft.com/office/drawing/2014/main" id="{D27DF724-D978-4804-B571-AF1609C1842A}"/>
              </a:ext>
            </a:extLst>
          </p:cNvPr>
          <p:cNvSpPr>
            <a:spLocks noGrp="1"/>
          </p:cNvSpPr>
          <p:nvPr>
            <p:ph type="ftr" sz="quarter" idx="11"/>
          </p:nvPr>
        </p:nvSpPr>
        <p:spPr/>
        <p:txBody>
          <a:bodyPr/>
          <a:lstStyle/>
          <a:p>
            <a:pPr>
              <a:defRPr/>
            </a:pPr>
            <a:r>
              <a:rPr lang="en-US" dirty="0"/>
              <a:t>communication skills 2018</a:t>
            </a:r>
          </a:p>
        </p:txBody>
      </p:sp>
      <p:sp>
        <p:nvSpPr>
          <p:cNvPr id="5" name="Slide Number Placeholder 4">
            <a:extLst>
              <a:ext uri="{FF2B5EF4-FFF2-40B4-BE49-F238E27FC236}">
                <a16:creationId xmlns:a16="http://schemas.microsoft.com/office/drawing/2014/main" id="{47A86E85-099F-49B6-ACC3-0A5CC7E10F61}"/>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7C7E7C32-278A-42A1-AEE9-CE47B36F9870}" type="slidenum">
              <a:rPr lang="en-US" altLang="en-US">
                <a:solidFill>
                  <a:srgbClr val="898989"/>
                </a:solidFill>
              </a:rPr>
              <a:pPr/>
              <a:t>166</a:t>
            </a:fld>
            <a:endParaRPr lang="en-US" altLang="en-US">
              <a:solidFill>
                <a:srgbClr val="898989"/>
              </a:solidFill>
            </a:endParaRPr>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Title 1">
            <a:extLst>
              <a:ext uri="{FF2B5EF4-FFF2-40B4-BE49-F238E27FC236}">
                <a16:creationId xmlns:a16="http://schemas.microsoft.com/office/drawing/2014/main" id="{205B5BE0-DA26-40F2-A6A1-8FAF33CC11C7}"/>
              </a:ext>
            </a:extLst>
          </p:cNvPr>
          <p:cNvSpPr>
            <a:spLocks noGrp="1"/>
          </p:cNvSpPr>
          <p:nvPr>
            <p:ph type="title"/>
          </p:nvPr>
        </p:nvSpPr>
        <p:spPr>
          <a:xfrm>
            <a:off x="457200" y="274638"/>
            <a:ext cx="8229600" cy="487362"/>
          </a:xfrm>
        </p:spPr>
        <p:txBody>
          <a:bodyPr/>
          <a:lstStyle/>
          <a:p>
            <a:pPr algn="l"/>
            <a:r>
              <a:rPr lang="en-US" altLang="en-US" sz="3200" b="1">
                <a:solidFill>
                  <a:srgbClr val="00B050"/>
                </a:solidFill>
                <a:latin typeface="Times New Roman" panose="02020603050405020304" pitchFamily="18" charset="0"/>
                <a:cs typeface="Times New Roman" panose="02020603050405020304" pitchFamily="18" charset="0"/>
              </a:rPr>
              <a:t>Improving listening skills </a:t>
            </a:r>
          </a:p>
        </p:txBody>
      </p:sp>
      <p:sp>
        <p:nvSpPr>
          <p:cNvPr id="176131" name="Content Placeholder 2">
            <a:extLst>
              <a:ext uri="{FF2B5EF4-FFF2-40B4-BE49-F238E27FC236}">
                <a16:creationId xmlns:a16="http://schemas.microsoft.com/office/drawing/2014/main" id="{35AD8979-14E5-4DEB-A768-135AD3A95B52}"/>
              </a:ext>
            </a:extLst>
          </p:cNvPr>
          <p:cNvSpPr>
            <a:spLocks noGrp="1"/>
          </p:cNvSpPr>
          <p:nvPr>
            <p:ph idx="1"/>
          </p:nvPr>
        </p:nvSpPr>
        <p:spPr>
          <a:xfrm>
            <a:off x="304800" y="838200"/>
            <a:ext cx="8610600" cy="5287963"/>
          </a:xfrm>
        </p:spPr>
        <p:txBody>
          <a:bodyPr/>
          <a:lstStyle/>
          <a:p>
            <a:pPr>
              <a:lnSpc>
                <a:spcPct val="150000"/>
              </a:lnSpc>
              <a:buFont typeface="Wingdings" panose="05000000000000000000" pitchFamily="2" charset="2"/>
              <a:buChar char="ü"/>
            </a:pPr>
            <a:r>
              <a:rPr lang="en-GB" altLang="en-US">
                <a:latin typeface="Times New Roman" panose="02020603050405020304" pitchFamily="18" charset="0"/>
                <a:cs typeface="Times New Roman" panose="02020603050405020304" pitchFamily="18" charset="0"/>
              </a:rPr>
              <a:t>The following ten guidelines, adapted from Thill and Bovee’s book, will help you become a better listener:</a:t>
            </a:r>
            <a:endParaRPr lang="en-US" altLang="en-US">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B022A49B-04B5-4EDE-8CA5-602FECC53D21}"/>
              </a:ext>
            </a:extLst>
          </p:cNvPr>
          <p:cNvSpPr>
            <a:spLocks noGrp="1"/>
          </p:cNvSpPr>
          <p:nvPr>
            <p:ph type="ftr" sz="quarter" idx="11"/>
          </p:nvPr>
        </p:nvSpPr>
        <p:spPr/>
        <p:txBody>
          <a:bodyPr/>
          <a:lstStyle/>
          <a:p>
            <a:pPr>
              <a:defRPr/>
            </a:pPr>
            <a:r>
              <a:rPr lang="en-US"/>
              <a:t>communication skills 2015</a:t>
            </a:r>
          </a:p>
        </p:txBody>
      </p:sp>
      <p:sp>
        <p:nvSpPr>
          <p:cNvPr id="5" name="Slide Number Placeholder 4">
            <a:extLst>
              <a:ext uri="{FF2B5EF4-FFF2-40B4-BE49-F238E27FC236}">
                <a16:creationId xmlns:a16="http://schemas.microsoft.com/office/drawing/2014/main" id="{FD924D5F-48E1-4C2D-8416-A02FF5FDF79F}"/>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1F489F6C-FFCE-4DAF-AAE7-EB661D6704A9}" type="slidenum">
              <a:rPr lang="en-US" altLang="en-US">
                <a:solidFill>
                  <a:srgbClr val="898989"/>
                </a:solidFill>
              </a:rPr>
              <a:pPr/>
              <a:t>167</a:t>
            </a:fld>
            <a:endParaRPr lang="en-US" altLang="en-US">
              <a:solidFill>
                <a:srgbClr val="898989"/>
              </a:solidFill>
            </a:endParaRPr>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Title 1">
            <a:extLst>
              <a:ext uri="{FF2B5EF4-FFF2-40B4-BE49-F238E27FC236}">
                <a16:creationId xmlns:a16="http://schemas.microsoft.com/office/drawing/2014/main" id="{40F518E6-054B-42BE-A4F9-FE87CCEFA9F1}"/>
              </a:ext>
            </a:extLst>
          </p:cNvPr>
          <p:cNvSpPr>
            <a:spLocks noGrp="1"/>
          </p:cNvSpPr>
          <p:nvPr>
            <p:ph type="title"/>
          </p:nvPr>
        </p:nvSpPr>
        <p:spPr>
          <a:xfrm>
            <a:off x="457200" y="-914400"/>
            <a:ext cx="8229600" cy="381000"/>
          </a:xfrm>
        </p:spPr>
        <p:txBody>
          <a:bodyPr/>
          <a:lstStyle/>
          <a:p>
            <a:endParaRPr lang="en-US" altLang="en-US"/>
          </a:p>
        </p:txBody>
      </p:sp>
      <p:sp>
        <p:nvSpPr>
          <p:cNvPr id="3" name="Content Placeholder 2">
            <a:extLst>
              <a:ext uri="{FF2B5EF4-FFF2-40B4-BE49-F238E27FC236}">
                <a16:creationId xmlns:a16="http://schemas.microsoft.com/office/drawing/2014/main" id="{8B5DB22B-AB08-4F20-B429-D27685C3E4D1}"/>
              </a:ext>
            </a:extLst>
          </p:cNvPr>
          <p:cNvSpPr>
            <a:spLocks noGrp="1"/>
          </p:cNvSpPr>
          <p:nvPr>
            <p:ph idx="1"/>
          </p:nvPr>
        </p:nvSpPr>
        <p:spPr>
          <a:xfrm>
            <a:off x="76200" y="0"/>
            <a:ext cx="8915400" cy="6126163"/>
          </a:xfrm>
        </p:spPr>
        <p:txBody>
          <a:bodyPr/>
          <a:lstStyle/>
          <a:p>
            <a:pPr marL="514350" indent="-514350">
              <a:lnSpc>
                <a:spcPct val="150000"/>
              </a:lnSpc>
              <a:buFont typeface="Arial" panose="020B0604020202020204" pitchFamily="34" charset="0"/>
              <a:buAutoNum type="arabicPeriod"/>
              <a:defRPr/>
            </a:pPr>
            <a:r>
              <a:rPr lang="en-GB" b="1" dirty="0">
                <a:latin typeface="Times New Roman" panose="02020603050405020304" pitchFamily="18" charset="0"/>
                <a:cs typeface="Times New Roman" panose="02020603050405020304" pitchFamily="18" charset="0"/>
              </a:rPr>
              <a:t>Minimize both internal and external distractions.</a:t>
            </a:r>
            <a:r>
              <a:rPr lang="en-GB" dirty="0">
                <a:latin typeface="Times New Roman" panose="02020603050405020304" pitchFamily="18" charset="0"/>
                <a:cs typeface="Times New Roman" panose="02020603050405020304" pitchFamily="18" charset="0"/>
              </a:rPr>
              <a:t> </a:t>
            </a:r>
          </a:p>
          <a:p>
            <a:pPr marL="514350" indent="-514350">
              <a:lnSpc>
                <a:spcPct val="150000"/>
              </a:lnSpc>
              <a:buFont typeface="Arial" panose="020B0604020202020204" pitchFamily="34" charset="0"/>
              <a:buAutoNum type="arabicPeriod"/>
              <a:defRPr/>
            </a:pPr>
            <a:r>
              <a:rPr lang="en-GB" b="1" dirty="0">
                <a:latin typeface="Times New Roman" panose="02020603050405020304" pitchFamily="18" charset="0"/>
                <a:cs typeface="Times New Roman" panose="02020603050405020304" pitchFamily="18" charset="0"/>
              </a:rPr>
              <a:t>Adjust your listening to the situation.</a:t>
            </a:r>
            <a:r>
              <a:rPr lang="en-GB" dirty="0">
                <a:latin typeface="Times New Roman" panose="02020603050405020304" pitchFamily="18" charset="0"/>
                <a:cs typeface="Times New Roman" panose="02020603050405020304" pitchFamily="18" charset="0"/>
              </a:rPr>
              <a:t> </a:t>
            </a:r>
          </a:p>
          <a:p>
            <a:pPr marL="514350" indent="-514350">
              <a:lnSpc>
                <a:spcPct val="150000"/>
              </a:lnSpc>
              <a:buFont typeface="Arial" panose="020B0604020202020204" pitchFamily="34" charset="0"/>
              <a:buAutoNum type="arabicPeriod"/>
              <a:defRPr/>
            </a:pPr>
            <a:r>
              <a:rPr lang="en-GB" b="1" dirty="0">
                <a:latin typeface="Times New Roman" panose="02020603050405020304" pitchFamily="18" charset="0"/>
                <a:cs typeface="Times New Roman" panose="02020603050405020304" pitchFamily="18" charset="0"/>
              </a:rPr>
              <a:t>Show you’re listening by your nonverbal communication.</a:t>
            </a:r>
            <a:r>
              <a:rPr lang="en-GB" dirty="0">
                <a:latin typeface="Times New Roman" panose="02020603050405020304" pitchFamily="18" charset="0"/>
                <a:cs typeface="Times New Roman" panose="02020603050405020304" pitchFamily="18" charset="0"/>
              </a:rPr>
              <a:t>.</a:t>
            </a:r>
          </a:p>
          <a:p>
            <a:pPr marL="514350" indent="-514350">
              <a:lnSpc>
                <a:spcPct val="150000"/>
              </a:lnSpc>
              <a:buFont typeface="Arial" panose="020B0604020202020204" pitchFamily="34" charset="0"/>
              <a:buAutoNum type="arabicPeriod"/>
              <a:defRPr/>
            </a:pPr>
            <a:r>
              <a:rPr lang="en-GB" dirty="0">
                <a:latin typeface="Times New Roman" panose="02020603050405020304" pitchFamily="18" charset="0"/>
                <a:cs typeface="Times New Roman" panose="02020603050405020304" pitchFamily="18" charset="0"/>
              </a:rPr>
              <a:t> If you’re listening to a speech or attending a business meeting, </a:t>
            </a:r>
            <a:r>
              <a:rPr lang="en-GB" b="1" dirty="0">
                <a:latin typeface="Times New Roman" panose="02020603050405020304" pitchFamily="18" charset="0"/>
                <a:cs typeface="Times New Roman" panose="02020603050405020304" pitchFamily="18" charset="0"/>
              </a:rPr>
              <a:t>determine the most important points and develop a method to remember them.</a:t>
            </a:r>
            <a:r>
              <a:rPr lang="en-GB" dirty="0">
                <a:latin typeface="Times New Roman" panose="02020603050405020304" pitchFamily="18" charset="0"/>
                <a:cs typeface="Times New Roman" panose="02020603050405020304" pitchFamily="18" charset="0"/>
              </a:rPr>
              <a:t> You might repeat them mentally or even jot them down briefly.</a:t>
            </a:r>
          </a:p>
          <a:p>
            <a:pPr>
              <a:defRPr/>
            </a:pPr>
            <a:endParaRPr lang="en-US" dirty="0"/>
          </a:p>
        </p:txBody>
      </p:sp>
      <p:sp>
        <p:nvSpPr>
          <p:cNvPr id="4" name="Footer Placeholder 3">
            <a:extLst>
              <a:ext uri="{FF2B5EF4-FFF2-40B4-BE49-F238E27FC236}">
                <a16:creationId xmlns:a16="http://schemas.microsoft.com/office/drawing/2014/main" id="{782A9C44-81AE-458D-B679-87907F035E5E}"/>
              </a:ext>
            </a:extLst>
          </p:cNvPr>
          <p:cNvSpPr>
            <a:spLocks noGrp="1"/>
          </p:cNvSpPr>
          <p:nvPr>
            <p:ph type="ftr" sz="quarter" idx="11"/>
          </p:nvPr>
        </p:nvSpPr>
        <p:spPr/>
        <p:txBody>
          <a:bodyPr/>
          <a:lstStyle/>
          <a:p>
            <a:pPr>
              <a:defRPr/>
            </a:pPr>
            <a:r>
              <a:rPr lang="en-US"/>
              <a:t>communication skills 2015</a:t>
            </a:r>
          </a:p>
        </p:txBody>
      </p:sp>
      <p:sp>
        <p:nvSpPr>
          <p:cNvPr id="5" name="Slide Number Placeholder 4">
            <a:extLst>
              <a:ext uri="{FF2B5EF4-FFF2-40B4-BE49-F238E27FC236}">
                <a16:creationId xmlns:a16="http://schemas.microsoft.com/office/drawing/2014/main" id="{D1F38EA1-C8CF-40F7-9E51-20E1D4AC19D7}"/>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8570D0CE-DD2F-49C5-A6DA-CB83F5BFD9F1}" type="slidenum">
              <a:rPr lang="en-US" altLang="en-US">
                <a:solidFill>
                  <a:srgbClr val="898989"/>
                </a:solidFill>
              </a:rPr>
              <a:pPr/>
              <a:t>168</a:t>
            </a:fld>
            <a:endParaRPr lang="en-US" altLang="en-US">
              <a:solidFill>
                <a:srgbClr val="898989"/>
              </a:solidFill>
            </a:endParaRPr>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Title 1">
            <a:extLst>
              <a:ext uri="{FF2B5EF4-FFF2-40B4-BE49-F238E27FC236}">
                <a16:creationId xmlns:a16="http://schemas.microsoft.com/office/drawing/2014/main" id="{107AF5EB-F278-4009-875E-3094E7EBEEB8}"/>
              </a:ext>
            </a:extLst>
          </p:cNvPr>
          <p:cNvSpPr>
            <a:spLocks noGrp="1"/>
          </p:cNvSpPr>
          <p:nvPr>
            <p:ph type="title"/>
          </p:nvPr>
        </p:nvSpPr>
        <p:spPr>
          <a:xfrm flipV="1">
            <a:off x="457200" y="-685800"/>
            <a:ext cx="8229600" cy="228600"/>
          </a:xfrm>
        </p:spPr>
        <p:txBody>
          <a:bodyPr/>
          <a:lstStyle/>
          <a:p>
            <a:endParaRPr lang="en-US" altLang="en-US"/>
          </a:p>
        </p:txBody>
      </p:sp>
      <p:sp>
        <p:nvSpPr>
          <p:cNvPr id="3" name="Content Placeholder 2">
            <a:extLst>
              <a:ext uri="{FF2B5EF4-FFF2-40B4-BE49-F238E27FC236}">
                <a16:creationId xmlns:a16="http://schemas.microsoft.com/office/drawing/2014/main" id="{CB9C8E2E-C78E-4FD0-A0D9-7E69850A4F30}"/>
              </a:ext>
            </a:extLst>
          </p:cNvPr>
          <p:cNvSpPr>
            <a:spLocks noGrp="1"/>
          </p:cNvSpPr>
          <p:nvPr>
            <p:ph idx="1"/>
          </p:nvPr>
        </p:nvSpPr>
        <p:spPr>
          <a:xfrm>
            <a:off x="93663" y="92075"/>
            <a:ext cx="9050337" cy="6629400"/>
          </a:xfrm>
        </p:spPr>
        <p:txBody>
          <a:bodyPr/>
          <a:lstStyle/>
          <a:p>
            <a:pPr marL="0" indent="0">
              <a:lnSpc>
                <a:spcPct val="150000"/>
              </a:lnSpc>
              <a:buFont typeface="Arial" panose="020B0604020202020204" pitchFamily="34" charset="0"/>
              <a:buNone/>
              <a:defRPr/>
            </a:pPr>
            <a:r>
              <a:rPr lang="en-GB" dirty="0">
                <a:latin typeface="Times New Roman" panose="02020603050405020304" pitchFamily="18" charset="0"/>
                <a:cs typeface="Times New Roman" panose="02020603050405020304" pitchFamily="18" charset="0"/>
              </a:rPr>
              <a:t>5. When you’re listening to a friend with a problem, </a:t>
            </a:r>
            <a:r>
              <a:rPr lang="en-GB" b="1" dirty="0">
                <a:latin typeface="Times New Roman" panose="02020603050405020304" pitchFamily="18" charset="0"/>
                <a:cs typeface="Times New Roman" panose="02020603050405020304" pitchFamily="18" charset="0"/>
              </a:rPr>
              <a:t>demonstrate empathy.</a:t>
            </a:r>
            <a:r>
              <a:rPr lang="en-GB" dirty="0">
                <a:latin typeface="Times New Roman" panose="02020603050405020304" pitchFamily="18" charset="0"/>
                <a:cs typeface="Times New Roman" panose="02020603050405020304" pitchFamily="18" charset="0"/>
              </a:rPr>
              <a:t> Show her you understand what she is going through.</a:t>
            </a:r>
          </a:p>
          <a:p>
            <a:pPr marL="0" indent="0">
              <a:lnSpc>
                <a:spcPct val="150000"/>
              </a:lnSpc>
              <a:buFont typeface="Arial" panose="020B0604020202020204" pitchFamily="34" charset="0"/>
              <a:buNone/>
              <a:defRPr/>
            </a:pPr>
            <a:r>
              <a:rPr lang="en-GB" dirty="0">
                <a:latin typeface="Times New Roman" panose="02020603050405020304" pitchFamily="18" charset="0"/>
                <a:cs typeface="Times New Roman" panose="02020603050405020304" pitchFamily="18" charset="0"/>
              </a:rPr>
              <a:t>6. Realize that people don’t necessarily want you to solve their problem. They may simply want to share how they are feeling. </a:t>
            </a:r>
            <a:r>
              <a:rPr lang="en-GB" b="1" dirty="0">
                <a:latin typeface="Times New Roman" panose="02020603050405020304" pitchFamily="18" charset="0"/>
                <a:cs typeface="Times New Roman" panose="02020603050405020304" pitchFamily="18" charset="0"/>
              </a:rPr>
              <a:t>Save advice for another time</a:t>
            </a:r>
            <a:r>
              <a:rPr lang="en-GB" dirty="0">
                <a:latin typeface="Times New Roman" panose="02020603050405020304" pitchFamily="18" charset="0"/>
                <a:cs typeface="Times New Roman" panose="02020603050405020304" pitchFamily="18" charset="0"/>
              </a:rPr>
              <a:t>, unless you’re asked for it.</a:t>
            </a:r>
          </a:p>
          <a:p>
            <a:pPr>
              <a:defRPr/>
            </a:pPr>
            <a:endParaRPr lang="en-US" dirty="0"/>
          </a:p>
        </p:txBody>
      </p:sp>
      <p:sp>
        <p:nvSpPr>
          <p:cNvPr id="4" name="Footer Placeholder 3">
            <a:extLst>
              <a:ext uri="{FF2B5EF4-FFF2-40B4-BE49-F238E27FC236}">
                <a16:creationId xmlns:a16="http://schemas.microsoft.com/office/drawing/2014/main" id="{918CF7E2-88A0-471E-AC68-AA66847018EB}"/>
              </a:ext>
            </a:extLst>
          </p:cNvPr>
          <p:cNvSpPr>
            <a:spLocks noGrp="1"/>
          </p:cNvSpPr>
          <p:nvPr>
            <p:ph type="ftr" sz="quarter" idx="11"/>
          </p:nvPr>
        </p:nvSpPr>
        <p:spPr/>
        <p:txBody>
          <a:bodyPr/>
          <a:lstStyle/>
          <a:p>
            <a:pPr>
              <a:defRPr/>
            </a:pPr>
            <a:r>
              <a:rPr lang="en-US"/>
              <a:t>communication skills 2015</a:t>
            </a:r>
          </a:p>
        </p:txBody>
      </p:sp>
      <p:sp>
        <p:nvSpPr>
          <p:cNvPr id="5" name="Slide Number Placeholder 4">
            <a:extLst>
              <a:ext uri="{FF2B5EF4-FFF2-40B4-BE49-F238E27FC236}">
                <a16:creationId xmlns:a16="http://schemas.microsoft.com/office/drawing/2014/main" id="{FAC4C4DB-BE29-4158-BE4D-E301F3774248}"/>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BFCD464D-0352-451D-892C-006E87374FED}" type="slidenum">
              <a:rPr lang="en-US" altLang="en-US">
                <a:solidFill>
                  <a:srgbClr val="898989"/>
                </a:solidFill>
              </a:rPr>
              <a:pPr/>
              <a:t>169</a:t>
            </a:fld>
            <a:endParaRPr lang="en-US" altLang="en-US">
              <a:solidFill>
                <a:srgbClr val="898989"/>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909A4BFC-AA16-427A-8E8A-D21B6748FFC8}"/>
              </a:ext>
            </a:extLst>
          </p:cNvPr>
          <p:cNvSpPr>
            <a:spLocks noGrp="1"/>
          </p:cNvSpPr>
          <p:nvPr>
            <p:ph type="title"/>
          </p:nvPr>
        </p:nvSpPr>
        <p:spPr/>
        <p:txBody>
          <a:bodyPr/>
          <a:lstStyle/>
          <a:p>
            <a:pPr eaLnBrk="1" hangingPunct="1"/>
            <a:r>
              <a:rPr lang="en-GB" altLang="en-US" sz="3200" b="1">
                <a:latin typeface="Times New Roman" panose="02020603050405020304" pitchFamily="18" charset="0"/>
                <a:cs typeface="Times New Roman" panose="02020603050405020304" pitchFamily="18" charset="0"/>
              </a:rPr>
              <a:t>Explanation of Shannon Weaver Model</a:t>
            </a:r>
            <a:br>
              <a:rPr lang="en-GB" altLang="en-US" sz="3200" b="1">
                <a:latin typeface="Times New Roman" panose="02020603050405020304" pitchFamily="18" charset="0"/>
                <a:cs typeface="Times New Roman" panose="02020603050405020304" pitchFamily="18" charset="0"/>
              </a:rPr>
            </a:br>
            <a:endParaRPr lang="en-US" altLang="en-US" sz="3200">
              <a:latin typeface="Times New Roman" panose="02020603050405020304" pitchFamily="18" charset="0"/>
              <a:cs typeface="Times New Roman" panose="02020603050405020304" pitchFamily="18" charset="0"/>
            </a:endParaRPr>
          </a:p>
        </p:txBody>
      </p:sp>
      <p:sp>
        <p:nvSpPr>
          <p:cNvPr id="20483" name="Content Placeholder 2">
            <a:extLst>
              <a:ext uri="{FF2B5EF4-FFF2-40B4-BE49-F238E27FC236}">
                <a16:creationId xmlns:a16="http://schemas.microsoft.com/office/drawing/2014/main" id="{24B92A78-7525-44BB-9EE2-0AEA21450000}"/>
              </a:ext>
            </a:extLst>
          </p:cNvPr>
          <p:cNvSpPr>
            <a:spLocks noGrp="1"/>
          </p:cNvSpPr>
          <p:nvPr>
            <p:ph idx="1"/>
          </p:nvPr>
        </p:nvSpPr>
        <p:spPr>
          <a:xfrm>
            <a:off x="457200" y="1066800"/>
            <a:ext cx="8229600" cy="5289550"/>
          </a:xfrm>
        </p:spPr>
        <p:txBody>
          <a:bodyPr/>
          <a:lstStyle/>
          <a:p>
            <a:pPr eaLnBrk="1" hangingPunct="1">
              <a:lnSpc>
                <a:spcPct val="150000"/>
              </a:lnSpc>
            </a:pPr>
            <a:r>
              <a:rPr lang="en-GB" altLang="en-US">
                <a:latin typeface="Times New Roman" panose="02020603050405020304" pitchFamily="18" charset="0"/>
                <a:cs typeface="Times New Roman" panose="02020603050405020304" pitchFamily="18" charset="0"/>
              </a:rPr>
              <a:t>The sender encodes the message and sends it to the receiver through a technological channel like telephone and telegraph. </a:t>
            </a:r>
          </a:p>
          <a:p>
            <a:pPr eaLnBrk="1" hangingPunct="1">
              <a:lnSpc>
                <a:spcPct val="150000"/>
              </a:lnSpc>
            </a:pPr>
            <a:r>
              <a:rPr lang="en-GB" altLang="en-US">
                <a:latin typeface="Times New Roman" panose="02020603050405020304" pitchFamily="18" charset="0"/>
                <a:cs typeface="Times New Roman" panose="02020603050405020304" pitchFamily="18" charset="0"/>
              </a:rPr>
              <a:t>The sender converts the message into codes understandable to the machine.</a:t>
            </a:r>
          </a:p>
          <a:p>
            <a:pPr eaLnBrk="1" hangingPunct="1">
              <a:lnSpc>
                <a:spcPct val="150000"/>
              </a:lnSpc>
            </a:pPr>
            <a:r>
              <a:rPr lang="en-GB" altLang="en-US">
                <a:latin typeface="Times New Roman" panose="02020603050405020304" pitchFamily="18" charset="0"/>
                <a:cs typeface="Times New Roman" panose="02020603050405020304" pitchFamily="18" charset="0"/>
              </a:rPr>
              <a:t> The message is sent in codes through a medium.</a:t>
            </a:r>
          </a:p>
          <a:p>
            <a:pPr eaLnBrk="1" hangingPunct="1">
              <a:lnSpc>
                <a:spcPct val="150000"/>
              </a:lnSpc>
            </a:pPr>
            <a:endParaRPr lang="en-US" altLang="en-US">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7273071A-A5EA-4C28-97C6-0703023EC886}"/>
              </a:ext>
            </a:extLst>
          </p:cNvPr>
          <p:cNvSpPr>
            <a:spLocks noGrp="1"/>
          </p:cNvSpPr>
          <p:nvPr>
            <p:ph type="ftr" sz="quarter" idx="11"/>
          </p:nvPr>
        </p:nvSpPr>
        <p:spPr/>
        <p:txBody>
          <a:bodyPr/>
          <a:lstStyle/>
          <a:p>
            <a:pPr>
              <a:defRPr/>
            </a:pPr>
            <a:r>
              <a:rPr lang="en-US"/>
              <a:t>communication skills 2018</a:t>
            </a:r>
          </a:p>
        </p:txBody>
      </p:sp>
      <p:sp>
        <p:nvSpPr>
          <p:cNvPr id="5" name="Slide Number Placeholder 4">
            <a:extLst>
              <a:ext uri="{FF2B5EF4-FFF2-40B4-BE49-F238E27FC236}">
                <a16:creationId xmlns:a16="http://schemas.microsoft.com/office/drawing/2014/main" id="{5E52E2BC-31E4-46A9-86D0-97EAFD1B7A67}"/>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4B3C93A0-2686-46A0-8556-42B06E7669B2}" type="slidenum">
              <a:rPr lang="en-US" altLang="en-US">
                <a:solidFill>
                  <a:srgbClr val="898989"/>
                </a:solidFill>
              </a:rPr>
              <a:pPr/>
              <a:t>17</a:t>
            </a:fld>
            <a:endParaRPr lang="en-US" altLang="en-US">
              <a:solidFill>
                <a:srgbClr val="898989"/>
              </a:solidFill>
            </a:endParaRPr>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Title 1">
            <a:extLst>
              <a:ext uri="{FF2B5EF4-FFF2-40B4-BE49-F238E27FC236}">
                <a16:creationId xmlns:a16="http://schemas.microsoft.com/office/drawing/2014/main" id="{061ADDAF-2A26-4FEA-8471-C5DBE9E5B6FD}"/>
              </a:ext>
            </a:extLst>
          </p:cNvPr>
          <p:cNvSpPr>
            <a:spLocks noGrp="1"/>
          </p:cNvSpPr>
          <p:nvPr>
            <p:ph type="title"/>
          </p:nvPr>
        </p:nvSpPr>
        <p:spPr>
          <a:xfrm>
            <a:off x="422275" y="152400"/>
            <a:ext cx="8229600" cy="265113"/>
          </a:xfrm>
        </p:spPr>
        <p:txBody>
          <a:bodyPr/>
          <a:lstStyle/>
          <a:p>
            <a:r>
              <a:rPr lang="en-US" altLang="en-US" sz="3200">
                <a:latin typeface="Times New Roman" panose="02020603050405020304" pitchFamily="18" charset="0"/>
                <a:cs typeface="Times New Roman" panose="02020603050405020304" pitchFamily="18" charset="0"/>
              </a:rPr>
              <a:t>Cont’</a:t>
            </a:r>
          </a:p>
        </p:txBody>
      </p:sp>
      <p:sp>
        <p:nvSpPr>
          <p:cNvPr id="3" name="Content Placeholder 2">
            <a:extLst>
              <a:ext uri="{FF2B5EF4-FFF2-40B4-BE49-F238E27FC236}">
                <a16:creationId xmlns:a16="http://schemas.microsoft.com/office/drawing/2014/main" id="{DD6B66D4-EC10-4FEA-818A-A76A79818575}"/>
              </a:ext>
            </a:extLst>
          </p:cNvPr>
          <p:cNvSpPr>
            <a:spLocks noGrp="1"/>
          </p:cNvSpPr>
          <p:nvPr>
            <p:ph idx="1"/>
          </p:nvPr>
        </p:nvSpPr>
        <p:spPr>
          <a:xfrm>
            <a:off x="228600" y="647700"/>
            <a:ext cx="8763000" cy="5708650"/>
          </a:xfrm>
        </p:spPr>
        <p:txBody>
          <a:bodyPr/>
          <a:lstStyle/>
          <a:p>
            <a:pPr marL="0" indent="0">
              <a:lnSpc>
                <a:spcPct val="150000"/>
              </a:lnSpc>
              <a:buFont typeface="Arial" panose="020B0604020202020204" pitchFamily="34" charset="0"/>
              <a:buNone/>
              <a:defRPr/>
            </a:pPr>
            <a:r>
              <a:rPr lang="en-GB" dirty="0">
                <a:latin typeface="Times New Roman" panose="02020603050405020304" pitchFamily="18" charset="0"/>
                <a:cs typeface="Times New Roman" panose="02020603050405020304" pitchFamily="18" charset="0"/>
              </a:rPr>
              <a:t>7. </a:t>
            </a:r>
            <a:r>
              <a:rPr lang="en-GB" b="1" dirty="0">
                <a:latin typeface="Times New Roman" panose="02020603050405020304" pitchFamily="18" charset="0"/>
                <a:cs typeface="Times New Roman" panose="02020603050405020304" pitchFamily="18" charset="0"/>
              </a:rPr>
              <a:t>Don’t interrupt.</a:t>
            </a:r>
            <a:r>
              <a:rPr lang="en-GB" dirty="0">
                <a:latin typeface="Times New Roman" panose="02020603050405020304" pitchFamily="18" charset="0"/>
                <a:cs typeface="Times New Roman" panose="02020603050405020304" pitchFamily="18" charset="0"/>
              </a:rPr>
              <a:t> Let the person finish what he is saying before you explain your point </a:t>
            </a:r>
          </a:p>
          <a:p>
            <a:pPr marL="0" indent="0">
              <a:lnSpc>
                <a:spcPct val="150000"/>
              </a:lnSpc>
              <a:buFont typeface="Arial" panose="020B0604020202020204" pitchFamily="34" charset="0"/>
              <a:buNone/>
              <a:defRPr/>
            </a:pPr>
            <a:r>
              <a:rPr lang="en-GB" b="1" dirty="0">
                <a:latin typeface="Times New Roman" panose="02020603050405020304" pitchFamily="18" charset="0"/>
                <a:cs typeface="Times New Roman" panose="02020603050405020304" pitchFamily="18" charset="0"/>
              </a:rPr>
              <a:t>8. Don’t prejudge a person’s message by the way he looks.</a:t>
            </a:r>
            <a:r>
              <a:rPr lang="en-GB" dirty="0">
                <a:latin typeface="Times New Roman" panose="02020603050405020304" pitchFamily="18" charset="0"/>
                <a:cs typeface="Times New Roman" panose="02020603050405020304" pitchFamily="18" charset="0"/>
              </a:rPr>
              <a:t> You can learn something from anyone.</a:t>
            </a:r>
          </a:p>
          <a:p>
            <a:pPr marL="0" indent="0">
              <a:lnSpc>
                <a:spcPct val="150000"/>
              </a:lnSpc>
              <a:buFont typeface="Arial" panose="020B0604020202020204" pitchFamily="34" charset="0"/>
              <a:buNone/>
              <a:defRPr/>
            </a:pPr>
            <a:r>
              <a:rPr lang="en-GB" dirty="0">
                <a:latin typeface="Times New Roman" panose="02020603050405020304" pitchFamily="18" charset="0"/>
                <a:cs typeface="Times New Roman" panose="02020603050405020304" pitchFamily="18" charset="0"/>
              </a:rPr>
              <a:t>9. </a:t>
            </a:r>
            <a:r>
              <a:rPr lang="en-GB" b="1" dirty="0">
                <a:latin typeface="Times New Roman" panose="02020603050405020304" pitchFamily="18" charset="0"/>
                <a:cs typeface="Times New Roman" panose="02020603050405020304" pitchFamily="18" charset="0"/>
              </a:rPr>
              <a:t>Stay focused on the subject.</a:t>
            </a:r>
            <a:r>
              <a:rPr lang="en-GB" dirty="0">
                <a:latin typeface="Times New Roman" panose="02020603050405020304" pitchFamily="18" charset="0"/>
                <a:cs typeface="Times New Roman" panose="02020603050405020304" pitchFamily="18" charset="0"/>
              </a:rPr>
              <a:t> It’s easy to let your mind wander, especially if the subject isn’t important to you. Train yourself to concentrate.</a:t>
            </a:r>
          </a:p>
          <a:p>
            <a:pPr>
              <a:lnSpc>
                <a:spcPct val="150000"/>
              </a:lnSpc>
              <a:defRPr/>
            </a:pPr>
            <a:endParaRPr lang="en-US"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757C9269-73D9-48DB-8176-4EB656DB307C}"/>
              </a:ext>
            </a:extLst>
          </p:cNvPr>
          <p:cNvSpPr>
            <a:spLocks noGrp="1"/>
          </p:cNvSpPr>
          <p:nvPr>
            <p:ph type="ftr" sz="quarter" idx="11"/>
          </p:nvPr>
        </p:nvSpPr>
        <p:spPr/>
        <p:txBody>
          <a:bodyPr/>
          <a:lstStyle/>
          <a:p>
            <a:pPr>
              <a:defRPr/>
            </a:pPr>
            <a:r>
              <a:rPr lang="en-US" dirty="0"/>
              <a:t>communication skills 2018</a:t>
            </a:r>
          </a:p>
        </p:txBody>
      </p:sp>
      <p:sp>
        <p:nvSpPr>
          <p:cNvPr id="5" name="Slide Number Placeholder 4">
            <a:extLst>
              <a:ext uri="{FF2B5EF4-FFF2-40B4-BE49-F238E27FC236}">
                <a16:creationId xmlns:a16="http://schemas.microsoft.com/office/drawing/2014/main" id="{E5618ADD-6D1B-4B84-B8EB-502574BCE89D}"/>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BA01FD8E-6A5E-4242-928F-DA60FD280F00}" type="slidenum">
              <a:rPr lang="en-US" altLang="en-US">
                <a:solidFill>
                  <a:srgbClr val="898989"/>
                </a:solidFill>
              </a:rPr>
              <a:pPr/>
              <a:t>170</a:t>
            </a:fld>
            <a:endParaRPr lang="en-US" altLang="en-US">
              <a:solidFill>
                <a:srgbClr val="898989"/>
              </a:solidFill>
            </a:endParaRPr>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Title 1">
            <a:extLst>
              <a:ext uri="{FF2B5EF4-FFF2-40B4-BE49-F238E27FC236}">
                <a16:creationId xmlns:a16="http://schemas.microsoft.com/office/drawing/2014/main" id="{D6423BEA-9BF4-4CA0-BD0B-3170EB20E9C1}"/>
              </a:ext>
            </a:extLst>
          </p:cNvPr>
          <p:cNvSpPr>
            <a:spLocks noGrp="1"/>
          </p:cNvSpPr>
          <p:nvPr>
            <p:ph type="title"/>
          </p:nvPr>
        </p:nvSpPr>
        <p:spPr>
          <a:xfrm>
            <a:off x="457200" y="-533400"/>
            <a:ext cx="8229600" cy="228600"/>
          </a:xfrm>
        </p:spPr>
        <p:txBody>
          <a:bodyPr/>
          <a:lstStyle/>
          <a:p>
            <a:endParaRPr lang="en-US" altLang="en-US"/>
          </a:p>
        </p:txBody>
      </p:sp>
      <p:sp>
        <p:nvSpPr>
          <p:cNvPr id="3" name="Content Placeholder 2">
            <a:extLst>
              <a:ext uri="{FF2B5EF4-FFF2-40B4-BE49-F238E27FC236}">
                <a16:creationId xmlns:a16="http://schemas.microsoft.com/office/drawing/2014/main" id="{3B575A44-D542-4750-B13F-3BF4C2FCC216}"/>
              </a:ext>
            </a:extLst>
          </p:cNvPr>
          <p:cNvSpPr>
            <a:spLocks noGrp="1"/>
          </p:cNvSpPr>
          <p:nvPr>
            <p:ph idx="1"/>
          </p:nvPr>
        </p:nvSpPr>
        <p:spPr>
          <a:xfrm>
            <a:off x="228600" y="152400"/>
            <a:ext cx="8763000" cy="5973763"/>
          </a:xfrm>
        </p:spPr>
        <p:txBody>
          <a:bodyPr/>
          <a:lstStyle/>
          <a:p>
            <a:pPr marL="0" indent="0">
              <a:lnSpc>
                <a:spcPct val="150000"/>
              </a:lnSpc>
              <a:buFont typeface="Arial" panose="020B0604020202020204" pitchFamily="34" charset="0"/>
              <a:buNone/>
              <a:defRPr/>
            </a:pPr>
            <a:r>
              <a:rPr lang="en-GB" dirty="0">
                <a:latin typeface="Times New Roman" panose="02020603050405020304" pitchFamily="18" charset="0"/>
                <a:cs typeface="Times New Roman" panose="02020603050405020304" pitchFamily="18" charset="0"/>
              </a:rPr>
              <a:t>10. </a:t>
            </a:r>
            <a:r>
              <a:rPr lang="en-GB" b="1" dirty="0">
                <a:latin typeface="Times New Roman" panose="02020603050405020304" pitchFamily="18" charset="0"/>
                <a:cs typeface="Times New Roman" panose="02020603050405020304" pitchFamily="18" charset="0"/>
              </a:rPr>
              <a:t>Remain clearheaded, even if the topic is emotional.</a:t>
            </a:r>
            <a:r>
              <a:rPr lang="en-GB" dirty="0">
                <a:latin typeface="Times New Roman" panose="02020603050405020304" pitchFamily="18" charset="0"/>
                <a:cs typeface="Times New Roman" panose="02020603050405020304" pitchFamily="18" charset="0"/>
              </a:rPr>
              <a:t> </a:t>
            </a:r>
          </a:p>
          <a:p>
            <a:pPr>
              <a:lnSpc>
                <a:spcPct val="150000"/>
              </a:lnSpc>
              <a:defRPr/>
            </a:pPr>
            <a:r>
              <a:rPr lang="en-GB" dirty="0">
                <a:latin typeface="Times New Roman" panose="02020603050405020304" pitchFamily="18" charset="0"/>
                <a:cs typeface="Times New Roman" panose="02020603050405020304" pitchFamily="18" charset="0"/>
              </a:rPr>
              <a:t>When emotions become involved, you may end up in the middle of a shouting match, which will resolve nothing.</a:t>
            </a:r>
          </a:p>
          <a:p>
            <a:pPr>
              <a:lnSpc>
                <a:spcPct val="150000"/>
              </a:lnSpc>
              <a:defRPr/>
            </a:pPr>
            <a:r>
              <a:rPr lang="en-GB" dirty="0">
                <a:latin typeface="Times New Roman" panose="02020603050405020304" pitchFamily="18" charset="0"/>
                <a:cs typeface="Times New Roman" panose="02020603050405020304" pitchFamily="18" charset="0"/>
              </a:rPr>
              <a:t> Present your points calmly. You’ll gain credibility by doing so.</a:t>
            </a:r>
          </a:p>
          <a:p>
            <a:pPr>
              <a:defRPr/>
            </a:pPr>
            <a:endParaRPr lang="en-US" dirty="0"/>
          </a:p>
        </p:txBody>
      </p:sp>
      <p:sp>
        <p:nvSpPr>
          <p:cNvPr id="4" name="Footer Placeholder 3">
            <a:extLst>
              <a:ext uri="{FF2B5EF4-FFF2-40B4-BE49-F238E27FC236}">
                <a16:creationId xmlns:a16="http://schemas.microsoft.com/office/drawing/2014/main" id="{850DF71B-3B3C-407D-AAB5-A3081EDE38EB}"/>
              </a:ext>
            </a:extLst>
          </p:cNvPr>
          <p:cNvSpPr>
            <a:spLocks noGrp="1"/>
          </p:cNvSpPr>
          <p:nvPr>
            <p:ph type="ftr" sz="quarter" idx="11"/>
          </p:nvPr>
        </p:nvSpPr>
        <p:spPr/>
        <p:txBody>
          <a:bodyPr/>
          <a:lstStyle/>
          <a:p>
            <a:pPr>
              <a:defRPr/>
            </a:pPr>
            <a:r>
              <a:rPr lang="en-US" dirty="0"/>
              <a:t>communication skills 2018</a:t>
            </a:r>
          </a:p>
        </p:txBody>
      </p:sp>
      <p:sp>
        <p:nvSpPr>
          <p:cNvPr id="5" name="Slide Number Placeholder 4">
            <a:extLst>
              <a:ext uri="{FF2B5EF4-FFF2-40B4-BE49-F238E27FC236}">
                <a16:creationId xmlns:a16="http://schemas.microsoft.com/office/drawing/2014/main" id="{C96F3C11-CD01-4D76-9454-C285B620697B}"/>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87B4AF78-7381-474E-8B3D-AD8E783B4956}" type="slidenum">
              <a:rPr lang="en-US" altLang="en-US">
                <a:solidFill>
                  <a:srgbClr val="898989"/>
                </a:solidFill>
              </a:rPr>
              <a:pPr/>
              <a:t>171</a:t>
            </a:fld>
            <a:endParaRPr lang="en-US" altLang="en-US">
              <a:solidFill>
                <a:srgbClr val="898989"/>
              </a:solidFill>
            </a:endParaRPr>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Title 1">
            <a:extLst>
              <a:ext uri="{FF2B5EF4-FFF2-40B4-BE49-F238E27FC236}">
                <a16:creationId xmlns:a16="http://schemas.microsoft.com/office/drawing/2014/main" id="{53ECB7CD-B99C-4888-AEB3-84720FB8AB1D}"/>
              </a:ext>
            </a:extLst>
          </p:cNvPr>
          <p:cNvSpPr>
            <a:spLocks noGrp="1"/>
          </p:cNvSpPr>
          <p:nvPr>
            <p:ph type="title"/>
          </p:nvPr>
        </p:nvSpPr>
        <p:spPr>
          <a:xfrm>
            <a:off x="457200" y="-762000"/>
            <a:ext cx="8229600" cy="381000"/>
          </a:xfrm>
        </p:spPr>
        <p:txBody>
          <a:bodyPr/>
          <a:lstStyle/>
          <a:p>
            <a:endParaRPr lang="en-US" altLang="en-US"/>
          </a:p>
        </p:txBody>
      </p:sp>
      <p:sp>
        <p:nvSpPr>
          <p:cNvPr id="181251" name="Content Placeholder 2">
            <a:extLst>
              <a:ext uri="{FF2B5EF4-FFF2-40B4-BE49-F238E27FC236}">
                <a16:creationId xmlns:a16="http://schemas.microsoft.com/office/drawing/2014/main" id="{9EF489AC-1BA1-4910-9CB6-804CCE297BA8}"/>
              </a:ext>
            </a:extLst>
          </p:cNvPr>
          <p:cNvSpPr>
            <a:spLocks noGrp="1"/>
          </p:cNvSpPr>
          <p:nvPr>
            <p:ph idx="1"/>
          </p:nvPr>
        </p:nvSpPr>
        <p:spPr>
          <a:xfrm>
            <a:off x="228600" y="609600"/>
            <a:ext cx="8686800" cy="5105400"/>
          </a:xfrm>
        </p:spPr>
        <p:txBody>
          <a:bodyPr/>
          <a:lstStyle/>
          <a:p>
            <a:pPr marL="914400" lvl="2" indent="0" algn="ctr">
              <a:buFont typeface="Arial" panose="020B0604020202020204" pitchFamily="34" charset="0"/>
              <a:buNone/>
            </a:pPr>
            <a:endParaRPr lang="en-US" altLang="en-US"/>
          </a:p>
          <a:p>
            <a:pPr marL="914400" lvl="2" indent="0" algn="ctr">
              <a:buFont typeface="Arial" panose="020B0604020202020204" pitchFamily="34" charset="0"/>
              <a:buNone/>
            </a:pPr>
            <a:endParaRPr lang="en-US" altLang="en-US" sz="3600" b="1">
              <a:solidFill>
                <a:srgbClr val="00B050"/>
              </a:solidFill>
              <a:latin typeface="Times New Roman" panose="02020603050405020304" pitchFamily="18" charset="0"/>
              <a:cs typeface="Times New Roman" panose="02020603050405020304" pitchFamily="18" charset="0"/>
            </a:endParaRPr>
          </a:p>
          <a:p>
            <a:pPr marL="914400" lvl="2" indent="0" algn="ctr">
              <a:buFont typeface="Arial" panose="020B0604020202020204" pitchFamily="34" charset="0"/>
              <a:buNone/>
            </a:pPr>
            <a:endParaRPr lang="en-US" altLang="en-US" sz="3600" b="1">
              <a:solidFill>
                <a:srgbClr val="00B050"/>
              </a:solidFill>
              <a:latin typeface="Times New Roman" panose="02020603050405020304" pitchFamily="18" charset="0"/>
              <a:cs typeface="Times New Roman" panose="02020603050405020304" pitchFamily="18" charset="0"/>
            </a:endParaRPr>
          </a:p>
          <a:p>
            <a:pPr marL="914400" lvl="2" indent="0" algn="ctr">
              <a:buFont typeface="Arial" panose="020B0604020202020204" pitchFamily="34" charset="0"/>
              <a:buNone/>
            </a:pPr>
            <a:endParaRPr lang="en-US" altLang="en-US" sz="3600" b="1">
              <a:solidFill>
                <a:srgbClr val="00B050"/>
              </a:solidFill>
              <a:latin typeface="Times New Roman" panose="02020603050405020304" pitchFamily="18" charset="0"/>
              <a:cs typeface="Times New Roman" panose="02020603050405020304" pitchFamily="18" charset="0"/>
            </a:endParaRPr>
          </a:p>
          <a:p>
            <a:pPr marL="914400" lvl="2" indent="0" algn="ctr">
              <a:buFont typeface="Arial" panose="020B0604020202020204" pitchFamily="34" charset="0"/>
              <a:buNone/>
            </a:pPr>
            <a:r>
              <a:rPr lang="en-US" altLang="en-US" sz="3600" b="1">
                <a:solidFill>
                  <a:srgbClr val="00B050"/>
                </a:solidFill>
                <a:latin typeface="Times New Roman" panose="02020603050405020304" pitchFamily="18" charset="0"/>
                <a:cs typeface="Times New Roman" panose="02020603050405020304" pitchFamily="18" charset="0"/>
              </a:rPr>
              <a:t>Patterns of communication </a:t>
            </a:r>
          </a:p>
        </p:txBody>
      </p:sp>
      <p:sp>
        <p:nvSpPr>
          <p:cNvPr id="4" name="Footer Placeholder 3">
            <a:extLst>
              <a:ext uri="{FF2B5EF4-FFF2-40B4-BE49-F238E27FC236}">
                <a16:creationId xmlns:a16="http://schemas.microsoft.com/office/drawing/2014/main" id="{B0C29BA8-5490-46A3-846C-B16090EEAA0A}"/>
              </a:ext>
            </a:extLst>
          </p:cNvPr>
          <p:cNvSpPr>
            <a:spLocks noGrp="1"/>
          </p:cNvSpPr>
          <p:nvPr>
            <p:ph type="ftr" sz="quarter" idx="11"/>
          </p:nvPr>
        </p:nvSpPr>
        <p:spPr>
          <a:xfrm>
            <a:off x="3124200" y="6000750"/>
            <a:ext cx="2895600" cy="365125"/>
          </a:xfrm>
        </p:spPr>
        <p:txBody>
          <a:bodyPr/>
          <a:lstStyle/>
          <a:p>
            <a:pPr>
              <a:defRPr/>
            </a:pPr>
            <a:r>
              <a:rPr lang="en-US" dirty="0"/>
              <a:t>communication skills 2018</a:t>
            </a:r>
          </a:p>
        </p:txBody>
      </p:sp>
      <p:sp>
        <p:nvSpPr>
          <p:cNvPr id="5" name="Slide Number Placeholder 4">
            <a:extLst>
              <a:ext uri="{FF2B5EF4-FFF2-40B4-BE49-F238E27FC236}">
                <a16:creationId xmlns:a16="http://schemas.microsoft.com/office/drawing/2014/main" id="{5EE10289-42DE-4E30-946F-16A85A165A49}"/>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22DFEBAC-45CD-4957-9FBA-1EF4FA7BF491}" type="slidenum">
              <a:rPr lang="en-US" altLang="en-US">
                <a:solidFill>
                  <a:srgbClr val="898989"/>
                </a:solidFill>
              </a:rPr>
              <a:pPr/>
              <a:t>172</a:t>
            </a:fld>
            <a:endParaRPr lang="en-US" altLang="en-US">
              <a:solidFill>
                <a:srgbClr val="898989"/>
              </a:solidFill>
            </a:endParaRPr>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Title 1">
            <a:extLst>
              <a:ext uri="{FF2B5EF4-FFF2-40B4-BE49-F238E27FC236}">
                <a16:creationId xmlns:a16="http://schemas.microsoft.com/office/drawing/2014/main" id="{FD603D46-4E2E-4BA0-97D6-D4486FBCAE8C}"/>
              </a:ext>
            </a:extLst>
          </p:cNvPr>
          <p:cNvSpPr>
            <a:spLocks noGrp="1"/>
          </p:cNvSpPr>
          <p:nvPr>
            <p:ph type="title"/>
          </p:nvPr>
        </p:nvSpPr>
        <p:spPr>
          <a:xfrm>
            <a:off x="457200" y="120650"/>
            <a:ext cx="8229600" cy="487363"/>
          </a:xfrm>
        </p:spPr>
        <p:txBody>
          <a:bodyPr/>
          <a:lstStyle/>
          <a:p>
            <a:pPr algn="l"/>
            <a:r>
              <a:rPr lang="en-US" altLang="en-US" sz="3200" b="1">
                <a:latin typeface="Times New Roman" panose="02020603050405020304" pitchFamily="18" charset="0"/>
                <a:cs typeface="Times New Roman" panose="02020603050405020304" pitchFamily="18" charset="0"/>
              </a:rPr>
              <a:t>Introduction </a:t>
            </a:r>
          </a:p>
        </p:txBody>
      </p:sp>
      <p:sp>
        <p:nvSpPr>
          <p:cNvPr id="182275" name="Content Placeholder 2">
            <a:extLst>
              <a:ext uri="{FF2B5EF4-FFF2-40B4-BE49-F238E27FC236}">
                <a16:creationId xmlns:a16="http://schemas.microsoft.com/office/drawing/2014/main" id="{E70B6019-CCFE-4A17-ACE4-7A53D166BCD2}"/>
              </a:ext>
            </a:extLst>
          </p:cNvPr>
          <p:cNvSpPr>
            <a:spLocks noGrp="1"/>
          </p:cNvSpPr>
          <p:nvPr>
            <p:ph idx="1"/>
          </p:nvPr>
        </p:nvSpPr>
        <p:spPr>
          <a:xfrm>
            <a:off x="228600" y="457200"/>
            <a:ext cx="8686800" cy="6264275"/>
          </a:xfrm>
        </p:spPr>
        <p:txBody>
          <a:bodyPr/>
          <a:lstStyle/>
          <a:p>
            <a:pPr>
              <a:lnSpc>
                <a:spcPct val="150000"/>
              </a:lnSpc>
              <a:buFont typeface="Wingdings" panose="05000000000000000000" pitchFamily="2" charset="2"/>
              <a:buChar char="ü"/>
            </a:pPr>
            <a:r>
              <a:rPr lang="en-GB" altLang="en-US">
                <a:latin typeface="Times New Roman" panose="02020603050405020304" pitchFamily="18" charset="0"/>
                <a:cs typeface="Times New Roman" panose="02020603050405020304" pitchFamily="18" charset="0"/>
              </a:rPr>
              <a:t>Communication means transferring messages from one to another</a:t>
            </a:r>
          </a:p>
          <a:p>
            <a:pPr>
              <a:lnSpc>
                <a:spcPct val="150000"/>
              </a:lnSpc>
              <a:buFont typeface="Wingdings" panose="05000000000000000000" pitchFamily="2" charset="2"/>
              <a:buChar char="ü"/>
            </a:pPr>
            <a:r>
              <a:rPr lang="en-GB" altLang="en-US">
                <a:latin typeface="Times New Roman" panose="02020603050405020304" pitchFamily="18" charset="0"/>
                <a:cs typeface="Times New Roman" panose="02020603050405020304" pitchFamily="18" charset="0"/>
              </a:rPr>
              <a:t>It is classified into verbal, non-verbal and written</a:t>
            </a:r>
          </a:p>
          <a:p>
            <a:pPr>
              <a:lnSpc>
                <a:spcPct val="150000"/>
              </a:lnSpc>
              <a:buFont typeface="Wingdings" panose="05000000000000000000" pitchFamily="2" charset="2"/>
              <a:buChar char="ü"/>
            </a:pPr>
            <a:r>
              <a:rPr lang="en-GB" altLang="en-US">
                <a:latin typeface="Times New Roman" panose="02020603050405020304" pitchFamily="18" charset="0"/>
                <a:cs typeface="Times New Roman" panose="02020603050405020304" pitchFamily="18" charset="0"/>
              </a:rPr>
              <a:t>  It has several forms such as intrapersonal, interpersonal, group and mass communication. </a:t>
            </a:r>
          </a:p>
          <a:p>
            <a:pPr>
              <a:lnSpc>
                <a:spcPct val="150000"/>
              </a:lnSpc>
              <a:buFont typeface="Wingdings" panose="05000000000000000000" pitchFamily="2" charset="2"/>
              <a:buChar char="ü"/>
            </a:pPr>
            <a:r>
              <a:rPr lang="en-GB" altLang="en-US">
                <a:latin typeface="Times New Roman" panose="02020603050405020304" pitchFamily="18" charset="0"/>
                <a:cs typeface="Times New Roman" panose="02020603050405020304" pitchFamily="18" charset="0"/>
              </a:rPr>
              <a:t>When it comes to group communication it has a certain patterns in its own. </a:t>
            </a:r>
          </a:p>
          <a:p>
            <a:pPr>
              <a:lnSpc>
                <a:spcPct val="150000"/>
              </a:lnSpc>
              <a:buFont typeface="Wingdings" panose="05000000000000000000" pitchFamily="2" charset="2"/>
              <a:buChar char="ü"/>
            </a:pPr>
            <a:r>
              <a:rPr lang="en-GB" altLang="en-US">
                <a:latin typeface="Times New Roman" panose="02020603050405020304" pitchFamily="18" charset="0"/>
                <a:cs typeface="Times New Roman" panose="02020603050405020304" pitchFamily="18" charset="0"/>
              </a:rPr>
              <a:t>it shows how comm. flows within a group</a:t>
            </a:r>
          </a:p>
        </p:txBody>
      </p:sp>
      <p:sp>
        <p:nvSpPr>
          <p:cNvPr id="4" name="Footer Placeholder 3">
            <a:extLst>
              <a:ext uri="{FF2B5EF4-FFF2-40B4-BE49-F238E27FC236}">
                <a16:creationId xmlns:a16="http://schemas.microsoft.com/office/drawing/2014/main" id="{17E30445-2ACD-4CF7-A192-69BCA6971E87}"/>
              </a:ext>
            </a:extLst>
          </p:cNvPr>
          <p:cNvSpPr>
            <a:spLocks noGrp="1"/>
          </p:cNvSpPr>
          <p:nvPr>
            <p:ph type="ftr" sz="quarter" idx="11"/>
          </p:nvPr>
        </p:nvSpPr>
        <p:spPr>
          <a:xfrm>
            <a:off x="6781800" y="6492875"/>
            <a:ext cx="2895600" cy="365125"/>
          </a:xfrm>
        </p:spPr>
        <p:txBody>
          <a:bodyPr/>
          <a:lstStyle/>
          <a:p>
            <a:pPr>
              <a:defRPr/>
            </a:pPr>
            <a:r>
              <a:rPr lang="en-US" dirty="0"/>
              <a:t>communication skills 2018</a:t>
            </a:r>
          </a:p>
        </p:txBody>
      </p:sp>
      <p:sp>
        <p:nvSpPr>
          <p:cNvPr id="5" name="Slide Number Placeholder 4">
            <a:extLst>
              <a:ext uri="{FF2B5EF4-FFF2-40B4-BE49-F238E27FC236}">
                <a16:creationId xmlns:a16="http://schemas.microsoft.com/office/drawing/2014/main" id="{065D9ADC-2964-4565-89D8-A4BE6D0476FC}"/>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A4F8DB04-5BCD-47F5-AA27-67D3BD9FE842}" type="slidenum">
              <a:rPr lang="en-US" altLang="en-US">
                <a:solidFill>
                  <a:srgbClr val="898989"/>
                </a:solidFill>
              </a:rPr>
              <a:pPr/>
              <a:t>173</a:t>
            </a:fld>
            <a:endParaRPr lang="en-US" altLang="en-US">
              <a:solidFill>
                <a:srgbClr val="898989"/>
              </a:solidFill>
            </a:endParaRPr>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Title 1">
            <a:extLst>
              <a:ext uri="{FF2B5EF4-FFF2-40B4-BE49-F238E27FC236}">
                <a16:creationId xmlns:a16="http://schemas.microsoft.com/office/drawing/2014/main" id="{BC017583-15BC-4AAC-994F-F0CAE508F8FC}"/>
              </a:ext>
            </a:extLst>
          </p:cNvPr>
          <p:cNvSpPr>
            <a:spLocks noGrp="1"/>
          </p:cNvSpPr>
          <p:nvPr>
            <p:ph type="title"/>
          </p:nvPr>
        </p:nvSpPr>
        <p:spPr>
          <a:xfrm flipV="1">
            <a:off x="457200" y="-838200"/>
            <a:ext cx="8229600" cy="381000"/>
          </a:xfrm>
        </p:spPr>
        <p:txBody>
          <a:bodyPr/>
          <a:lstStyle/>
          <a:p>
            <a:endParaRPr lang="en-US" altLang="en-US"/>
          </a:p>
        </p:txBody>
      </p:sp>
      <p:sp>
        <p:nvSpPr>
          <p:cNvPr id="183299" name="Content Placeholder 2">
            <a:extLst>
              <a:ext uri="{FF2B5EF4-FFF2-40B4-BE49-F238E27FC236}">
                <a16:creationId xmlns:a16="http://schemas.microsoft.com/office/drawing/2014/main" id="{04774B07-E228-4F2D-BC30-C0596A28A606}"/>
              </a:ext>
            </a:extLst>
          </p:cNvPr>
          <p:cNvSpPr>
            <a:spLocks noGrp="1"/>
          </p:cNvSpPr>
          <p:nvPr>
            <p:ph idx="1"/>
          </p:nvPr>
        </p:nvSpPr>
        <p:spPr>
          <a:xfrm>
            <a:off x="228600" y="304800"/>
            <a:ext cx="8763000" cy="6051550"/>
          </a:xfrm>
        </p:spPr>
        <p:txBody>
          <a:bodyPr/>
          <a:lstStyle/>
          <a:p>
            <a:pPr>
              <a:lnSpc>
                <a:spcPct val="150000"/>
              </a:lnSpc>
              <a:buFont typeface="Wingdings" panose="05000000000000000000" pitchFamily="2" charset="2"/>
              <a:buChar char="ü"/>
            </a:pPr>
            <a:r>
              <a:rPr lang="en-US" altLang="en-US">
                <a:latin typeface="Times New Roman" panose="02020603050405020304" pitchFamily="18" charset="0"/>
                <a:cs typeface="Times New Roman" panose="02020603050405020304" pitchFamily="18" charset="0"/>
              </a:rPr>
              <a:t>In other words, comm. Pattern a</a:t>
            </a:r>
            <a:r>
              <a:rPr lang="en-GB" altLang="en-US">
                <a:latin typeface="Times New Roman" panose="02020603050405020304" pitchFamily="18" charset="0"/>
                <a:cs typeface="Times New Roman" panose="02020603050405020304" pitchFamily="18" charset="0"/>
              </a:rPr>
              <a:t>re the communication links in work teams according to the organizational structures.</a:t>
            </a:r>
          </a:p>
          <a:p>
            <a:pPr>
              <a:lnSpc>
                <a:spcPct val="150000"/>
              </a:lnSpc>
              <a:buFont typeface="Wingdings" panose="05000000000000000000" pitchFamily="2" charset="2"/>
              <a:buChar char="ü"/>
            </a:pPr>
            <a:r>
              <a:rPr lang="en-GB" altLang="en-US">
                <a:latin typeface="Times New Roman" panose="02020603050405020304" pitchFamily="18" charset="0"/>
                <a:cs typeface="Times New Roman" panose="02020603050405020304" pitchFamily="18" charset="0"/>
              </a:rPr>
              <a:t>The patterns are related to </a:t>
            </a:r>
            <a:r>
              <a:rPr lang="en-GB" altLang="en-US" b="1">
                <a:latin typeface="Times New Roman" panose="02020603050405020304" pitchFamily="18" charset="0"/>
                <a:cs typeface="Times New Roman" panose="02020603050405020304" pitchFamily="18" charset="0"/>
              </a:rPr>
              <a:t>work efficiency </a:t>
            </a:r>
            <a:r>
              <a:rPr lang="en-GB" altLang="en-US">
                <a:latin typeface="Times New Roman" panose="02020603050405020304" pitchFamily="18" charset="0"/>
                <a:cs typeface="Times New Roman" panose="02020603050405020304" pitchFamily="18" charset="0"/>
              </a:rPr>
              <a:t>and </a:t>
            </a:r>
            <a:r>
              <a:rPr lang="en-GB" altLang="en-US" b="1">
                <a:latin typeface="Times New Roman" panose="02020603050405020304" pitchFamily="18" charset="0"/>
                <a:cs typeface="Times New Roman" panose="02020603050405020304" pitchFamily="18" charset="0"/>
              </a:rPr>
              <a:t>who is responsible towards whom </a:t>
            </a:r>
            <a:r>
              <a:rPr lang="en-GB" altLang="en-US">
                <a:latin typeface="Times New Roman" panose="02020603050405020304" pitchFamily="18" charset="0"/>
                <a:cs typeface="Times New Roman" panose="02020603050405020304" pitchFamily="18" charset="0"/>
              </a:rPr>
              <a:t>or who talks to whom. </a:t>
            </a:r>
          </a:p>
          <a:p>
            <a:pPr>
              <a:lnSpc>
                <a:spcPct val="150000"/>
              </a:lnSpc>
              <a:buFont typeface="Wingdings" panose="05000000000000000000" pitchFamily="2" charset="2"/>
              <a:buChar char="ü"/>
            </a:pPr>
            <a:r>
              <a:rPr lang="en-GB" altLang="en-US">
                <a:latin typeface="Times New Roman" panose="02020603050405020304" pitchFamily="18" charset="0"/>
                <a:cs typeface="Times New Roman" panose="02020603050405020304" pitchFamily="18" charset="0"/>
              </a:rPr>
              <a:t>It also relates to satisfaction of group members and decision-making process.</a:t>
            </a:r>
            <a:endParaRPr lang="en-US" altLang="en-US">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AFBC4DCD-9954-4AEF-82D1-2C72B3B07A9E}"/>
              </a:ext>
            </a:extLst>
          </p:cNvPr>
          <p:cNvSpPr>
            <a:spLocks noGrp="1"/>
          </p:cNvSpPr>
          <p:nvPr>
            <p:ph type="ftr" sz="quarter" idx="11"/>
          </p:nvPr>
        </p:nvSpPr>
        <p:spPr>
          <a:xfrm>
            <a:off x="4876800" y="6356350"/>
            <a:ext cx="2895600" cy="365125"/>
          </a:xfrm>
        </p:spPr>
        <p:txBody>
          <a:bodyPr/>
          <a:lstStyle/>
          <a:p>
            <a:pPr>
              <a:defRPr/>
            </a:pPr>
            <a:r>
              <a:rPr lang="en-US" dirty="0"/>
              <a:t>communication skills 2018</a:t>
            </a:r>
          </a:p>
        </p:txBody>
      </p:sp>
      <p:sp>
        <p:nvSpPr>
          <p:cNvPr id="5" name="Slide Number Placeholder 4">
            <a:extLst>
              <a:ext uri="{FF2B5EF4-FFF2-40B4-BE49-F238E27FC236}">
                <a16:creationId xmlns:a16="http://schemas.microsoft.com/office/drawing/2014/main" id="{F2033343-9D6F-42B5-901C-046D77EABE43}"/>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AB9DBAFF-6716-43E2-996C-3D9D5047D21F}" type="slidenum">
              <a:rPr lang="en-US" altLang="en-US">
                <a:solidFill>
                  <a:srgbClr val="898989"/>
                </a:solidFill>
              </a:rPr>
              <a:pPr/>
              <a:t>174</a:t>
            </a:fld>
            <a:endParaRPr lang="en-US" altLang="en-US">
              <a:solidFill>
                <a:srgbClr val="898989"/>
              </a:solidFill>
            </a:endParaRPr>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Title 1">
            <a:extLst>
              <a:ext uri="{FF2B5EF4-FFF2-40B4-BE49-F238E27FC236}">
                <a16:creationId xmlns:a16="http://schemas.microsoft.com/office/drawing/2014/main" id="{7D258E32-4732-4E0F-AE54-DCDAA036A7A1}"/>
              </a:ext>
            </a:extLst>
          </p:cNvPr>
          <p:cNvSpPr>
            <a:spLocks noGrp="1"/>
          </p:cNvSpPr>
          <p:nvPr>
            <p:ph type="title"/>
          </p:nvPr>
        </p:nvSpPr>
        <p:spPr>
          <a:xfrm>
            <a:off x="457200" y="-990600"/>
            <a:ext cx="8229600" cy="533400"/>
          </a:xfrm>
        </p:spPr>
        <p:txBody>
          <a:bodyPr/>
          <a:lstStyle/>
          <a:p>
            <a:endParaRPr lang="en-US" altLang="en-US"/>
          </a:p>
        </p:txBody>
      </p:sp>
      <p:sp>
        <p:nvSpPr>
          <p:cNvPr id="184323" name="Content Placeholder 2">
            <a:extLst>
              <a:ext uri="{FF2B5EF4-FFF2-40B4-BE49-F238E27FC236}">
                <a16:creationId xmlns:a16="http://schemas.microsoft.com/office/drawing/2014/main" id="{09178678-8D58-492C-8AD3-5D8BCD2759F2}"/>
              </a:ext>
            </a:extLst>
          </p:cNvPr>
          <p:cNvSpPr>
            <a:spLocks noGrp="1"/>
          </p:cNvSpPr>
          <p:nvPr>
            <p:ph idx="1"/>
          </p:nvPr>
        </p:nvSpPr>
        <p:spPr>
          <a:xfrm>
            <a:off x="457200" y="304800"/>
            <a:ext cx="8229600" cy="6705600"/>
          </a:xfrm>
        </p:spPr>
        <p:txBody>
          <a:bodyPr/>
          <a:lstStyle/>
          <a:p>
            <a:pPr>
              <a:lnSpc>
                <a:spcPct val="150000"/>
              </a:lnSpc>
            </a:pPr>
            <a:r>
              <a:rPr lang="en-GB" altLang="en-US">
                <a:latin typeface="Times New Roman" panose="02020603050405020304" pitchFamily="18" charset="0"/>
                <a:cs typeface="Times New Roman" panose="02020603050405020304" pitchFamily="18" charset="0"/>
              </a:rPr>
              <a:t>The communication patterns that have been given by Harold J. Leavitt for four-and-five member group are </a:t>
            </a:r>
          </a:p>
          <a:p>
            <a:pPr marL="1314450" lvl="2" indent="-514350">
              <a:lnSpc>
                <a:spcPct val="150000"/>
              </a:lnSpc>
              <a:buFont typeface="Calibri" panose="020F0502020204030204" pitchFamily="34" charset="0"/>
              <a:buAutoNum type="alphaLcParenR"/>
            </a:pPr>
            <a:r>
              <a:rPr lang="en-GB" altLang="en-US" sz="3200">
                <a:latin typeface="Times New Roman" panose="02020603050405020304" pitchFamily="18" charset="0"/>
                <a:cs typeface="Times New Roman" panose="02020603050405020304" pitchFamily="18" charset="0"/>
              </a:rPr>
              <a:t>circle </a:t>
            </a:r>
          </a:p>
          <a:p>
            <a:pPr marL="1314450" lvl="2" indent="-514350">
              <a:lnSpc>
                <a:spcPct val="150000"/>
              </a:lnSpc>
              <a:buFont typeface="Calibri" panose="020F0502020204030204" pitchFamily="34" charset="0"/>
              <a:buAutoNum type="alphaLcParenR"/>
            </a:pPr>
            <a:r>
              <a:rPr lang="en-GB" altLang="en-US" sz="3200">
                <a:latin typeface="Times New Roman" panose="02020603050405020304" pitchFamily="18" charset="0"/>
                <a:cs typeface="Times New Roman" panose="02020603050405020304" pitchFamily="18" charset="0"/>
              </a:rPr>
              <a:t>chain</a:t>
            </a:r>
          </a:p>
          <a:p>
            <a:pPr marL="1314450" lvl="2" indent="-514350">
              <a:lnSpc>
                <a:spcPct val="150000"/>
              </a:lnSpc>
              <a:buFont typeface="Calibri" panose="020F0502020204030204" pitchFamily="34" charset="0"/>
              <a:buAutoNum type="alphaLcParenR"/>
            </a:pPr>
            <a:r>
              <a:rPr lang="en-GB" altLang="en-US" sz="3200">
                <a:latin typeface="Times New Roman" panose="02020603050405020304" pitchFamily="18" charset="0"/>
                <a:cs typeface="Times New Roman" panose="02020603050405020304" pitchFamily="18" charset="0"/>
              </a:rPr>
              <a:t> wheel</a:t>
            </a:r>
          </a:p>
          <a:p>
            <a:pPr marL="1314450" lvl="2" indent="-514350">
              <a:lnSpc>
                <a:spcPct val="150000"/>
              </a:lnSpc>
              <a:buFont typeface="Calibri" panose="020F0502020204030204" pitchFamily="34" charset="0"/>
              <a:buAutoNum type="alphaLcParenR"/>
            </a:pPr>
            <a:r>
              <a:rPr lang="en-GB" altLang="en-US" sz="3200">
                <a:latin typeface="Times New Roman" panose="02020603050405020304" pitchFamily="18" charset="0"/>
                <a:cs typeface="Times New Roman" panose="02020603050405020304" pitchFamily="18" charset="0"/>
              </a:rPr>
              <a:t> Y</a:t>
            </a:r>
          </a:p>
          <a:p>
            <a:pPr marL="1314450" lvl="2" indent="-514350">
              <a:lnSpc>
                <a:spcPct val="150000"/>
              </a:lnSpc>
              <a:buFont typeface="Calibri" panose="020F0502020204030204" pitchFamily="34" charset="0"/>
              <a:buAutoNum type="alphaLcParenR"/>
            </a:pPr>
            <a:r>
              <a:rPr lang="en-GB" altLang="en-US" sz="3200">
                <a:latin typeface="Times New Roman" panose="02020603050405020304" pitchFamily="18" charset="0"/>
                <a:cs typeface="Times New Roman" panose="02020603050405020304" pitchFamily="18" charset="0"/>
              </a:rPr>
              <a:t> network</a:t>
            </a:r>
            <a:endParaRPr lang="en-US" altLang="en-US" sz="320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0619279B-EE05-43D1-9C8F-656CB6DD16DC}"/>
              </a:ext>
            </a:extLst>
          </p:cNvPr>
          <p:cNvSpPr>
            <a:spLocks noGrp="1"/>
          </p:cNvSpPr>
          <p:nvPr>
            <p:ph type="ftr" sz="quarter" idx="11"/>
          </p:nvPr>
        </p:nvSpPr>
        <p:spPr/>
        <p:txBody>
          <a:bodyPr/>
          <a:lstStyle/>
          <a:p>
            <a:pPr>
              <a:defRPr/>
            </a:pPr>
            <a:r>
              <a:rPr lang="en-US" dirty="0"/>
              <a:t>communication skills 2018</a:t>
            </a:r>
          </a:p>
        </p:txBody>
      </p:sp>
      <p:sp>
        <p:nvSpPr>
          <p:cNvPr id="5" name="Slide Number Placeholder 4">
            <a:extLst>
              <a:ext uri="{FF2B5EF4-FFF2-40B4-BE49-F238E27FC236}">
                <a16:creationId xmlns:a16="http://schemas.microsoft.com/office/drawing/2014/main" id="{C78ACE1D-C538-45F9-9290-1F852264CE77}"/>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F17887C1-3672-4C9A-A190-9DF7D0415C45}" type="slidenum">
              <a:rPr lang="en-US" altLang="en-US">
                <a:solidFill>
                  <a:srgbClr val="898989"/>
                </a:solidFill>
              </a:rPr>
              <a:pPr/>
              <a:t>175</a:t>
            </a:fld>
            <a:endParaRPr lang="en-US" altLang="en-US">
              <a:solidFill>
                <a:srgbClr val="898989"/>
              </a:solidFill>
            </a:endParaRPr>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Title 1">
            <a:extLst>
              <a:ext uri="{FF2B5EF4-FFF2-40B4-BE49-F238E27FC236}">
                <a16:creationId xmlns:a16="http://schemas.microsoft.com/office/drawing/2014/main" id="{BFB8B5FE-2447-40C0-ADD3-96EEB851CD0A}"/>
              </a:ext>
            </a:extLst>
          </p:cNvPr>
          <p:cNvSpPr>
            <a:spLocks noGrp="1"/>
          </p:cNvSpPr>
          <p:nvPr>
            <p:ph type="title"/>
          </p:nvPr>
        </p:nvSpPr>
        <p:spPr>
          <a:xfrm>
            <a:off x="457200" y="152400"/>
            <a:ext cx="8229600" cy="533400"/>
          </a:xfrm>
        </p:spPr>
        <p:txBody>
          <a:bodyPr/>
          <a:lstStyle/>
          <a:p>
            <a:pPr algn="l"/>
            <a:br>
              <a:rPr lang="en-US" altLang="en-US" sz="3200" b="1">
                <a:latin typeface="Times New Roman" panose="02020603050405020304" pitchFamily="18" charset="0"/>
                <a:cs typeface="Times New Roman" panose="02020603050405020304" pitchFamily="18" charset="0"/>
              </a:rPr>
            </a:br>
            <a:r>
              <a:rPr lang="en-US" altLang="en-US" sz="3200" b="1">
                <a:latin typeface="Times New Roman" panose="02020603050405020304" pitchFamily="18" charset="0"/>
                <a:cs typeface="Times New Roman" panose="02020603050405020304" pitchFamily="18" charset="0"/>
              </a:rPr>
              <a:t>a) Circle</a:t>
            </a:r>
            <a:br>
              <a:rPr lang="en-US" altLang="en-US" sz="3200" b="1">
                <a:latin typeface="Times New Roman" panose="02020603050405020304" pitchFamily="18" charset="0"/>
                <a:cs typeface="Times New Roman" panose="02020603050405020304" pitchFamily="18" charset="0"/>
              </a:rPr>
            </a:br>
            <a:endParaRPr lang="en-US" altLang="en-US" sz="3200">
              <a:latin typeface="Times New Roman" panose="02020603050405020304" pitchFamily="18" charset="0"/>
              <a:cs typeface="Times New Roman" panose="02020603050405020304" pitchFamily="18" charset="0"/>
            </a:endParaRPr>
          </a:p>
        </p:txBody>
      </p:sp>
      <p:sp>
        <p:nvSpPr>
          <p:cNvPr id="185347" name="Content Placeholder 2">
            <a:extLst>
              <a:ext uri="{FF2B5EF4-FFF2-40B4-BE49-F238E27FC236}">
                <a16:creationId xmlns:a16="http://schemas.microsoft.com/office/drawing/2014/main" id="{F37C9064-C283-4FBD-A620-8930243F742E}"/>
              </a:ext>
            </a:extLst>
          </p:cNvPr>
          <p:cNvSpPr>
            <a:spLocks noGrp="1"/>
          </p:cNvSpPr>
          <p:nvPr>
            <p:ph idx="1"/>
          </p:nvPr>
        </p:nvSpPr>
        <p:spPr>
          <a:xfrm>
            <a:off x="228600" y="685800"/>
            <a:ext cx="8686800" cy="5440363"/>
          </a:xfrm>
        </p:spPr>
        <p:txBody>
          <a:bodyPr/>
          <a:lstStyle/>
          <a:p>
            <a:pPr>
              <a:lnSpc>
                <a:spcPct val="150000"/>
              </a:lnSpc>
            </a:pPr>
            <a:r>
              <a:rPr lang="en-GB" altLang="en-US">
                <a:latin typeface="Times New Roman" panose="02020603050405020304" pitchFamily="18" charset="0"/>
                <a:cs typeface="Times New Roman" panose="02020603050405020304" pitchFamily="18" charset="0"/>
              </a:rPr>
              <a:t>In circle communication pattern, there is a leader and hierarchies in the group members. </a:t>
            </a:r>
          </a:p>
          <a:p>
            <a:pPr>
              <a:lnSpc>
                <a:spcPct val="150000"/>
              </a:lnSpc>
            </a:pPr>
            <a:r>
              <a:rPr lang="en-GB" altLang="en-US">
                <a:latin typeface="Times New Roman" panose="02020603050405020304" pitchFamily="18" charset="0"/>
                <a:cs typeface="Times New Roman" panose="02020603050405020304" pitchFamily="18" charset="0"/>
              </a:rPr>
              <a:t>Here, the leader can only communicate to the members who are next to him/her like their direct subordinates. </a:t>
            </a:r>
          </a:p>
          <a:p>
            <a:pPr>
              <a:lnSpc>
                <a:spcPct val="150000"/>
              </a:lnSpc>
            </a:pPr>
            <a:r>
              <a:rPr lang="en-GB" altLang="en-US">
                <a:latin typeface="Times New Roman" panose="02020603050405020304" pitchFamily="18" charset="0"/>
                <a:cs typeface="Times New Roman" panose="02020603050405020304" pitchFamily="18" charset="0"/>
              </a:rPr>
              <a:t>He/she cannot talk with any other members too, like the lowest level of workers.</a:t>
            </a:r>
            <a:endParaRPr lang="en-US" altLang="en-US">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B9595620-40A0-4379-890F-D22F0D25AD85}"/>
              </a:ext>
            </a:extLst>
          </p:cNvPr>
          <p:cNvSpPr>
            <a:spLocks noGrp="1"/>
          </p:cNvSpPr>
          <p:nvPr>
            <p:ph type="ftr" sz="quarter" idx="11"/>
          </p:nvPr>
        </p:nvSpPr>
        <p:spPr/>
        <p:txBody>
          <a:bodyPr/>
          <a:lstStyle/>
          <a:p>
            <a:pPr>
              <a:defRPr/>
            </a:pPr>
            <a:r>
              <a:rPr lang="en-US"/>
              <a:t>communication skills 2015</a:t>
            </a:r>
          </a:p>
        </p:txBody>
      </p:sp>
      <p:sp>
        <p:nvSpPr>
          <p:cNvPr id="5" name="Slide Number Placeholder 4">
            <a:extLst>
              <a:ext uri="{FF2B5EF4-FFF2-40B4-BE49-F238E27FC236}">
                <a16:creationId xmlns:a16="http://schemas.microsoft.com/office/drawing/2014/main" id="{0E8BB469-B98F-4797-BD85-B0D663BA8A88}"/>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A86275FB-E8C2-4A54-8A82-300497307A10}" type="slidenum">
              <a:rPr lang="en-US" altLang="en-US">
                <a:solidFill>
                  <a:srgbClr val="898989"/>
                </a:solidFill>
              </a:rPr>
              <a:pPr/>
              <a:t>176</a:t>
            </a:fld>
            <a:endParaRPr lang="en-US" altLang="en-US">
              <a:solidFill>
                <a:srgbClr val="898989"/>
              </a:solidFill>
            </a:endParaRPr>
          </a:p>
        </p:txBody>
      </p:sp>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Title 1">
            <a:extLst>
              <a:ext uri="{FF2B5EF4-FFF2-40B4-BE49-F238E27FC236}">
                <a16:creationId xmlns:a16="http://schemas.microsoft.com/office/drawing/2014/main" id="{F30F8D5F-3830-48A2-8647-44D142DDE9F4}"/>
              </a:ext>
            </a:extLst>
          </p:cNvPr>
          <p:cNvSpPr>
            <a:spLocks noGrp="1"/>
          </p:cNvSpPr>
          <p:nvPr>
            <p:ph type="title"/>
          </p:nvPr>
        </p:nvSpPr>
        <p:spPr>
          <a:xfrm>
            <a:off x="457200" y="-685800"/>
            <a:ext cx="8229600" cy="381000"/>
          </a:xfrm>
        </p:spPr>
        <p:txBody>
          <a:bodyPr/>
          <a:lstStyle/>
          <a:p>
            <a:endParaRPr lang="en-US" altLang="en-US"/>
          </a:p>
        </p:txBody>
      </p:sp>
      <p:pic>
        <p:nvPicPr>
          <p:cNvPr id="186371" name="Content Placeholder 5">
            <a:extLst>
              <a:ext uri="{FF2B5EF4-FFF2-40B4-BE49-F238E27FC236}">
                <a16:creationId xmlns:a16="http://schemas.microsoft.com/office/drawing/2014/main" id="{3DBE5D1D-077A-4F27-94D4-FD1A653A39F9}"/>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381000"/>
            <a:ext cx="8001000" cy="5791200"/>
          </a:xfrm>
        </p:spPr>
      </p:pic>
      <p:sp>
        <p:nvSpPr>
          <p:cNvPr id="4" name="Footer Placeholder 3">
            <a:extLst>
              <a:ext uri="{FF2B5EF4-FFF2-40B4-BE49-F238E27FC236}">
                <a16:creationId xmlns:a16="http://schemas.microsoft.com/office/drawing/2014/main" id="{A1C90C8C-C78B-4FEE-B519-E0AF0A407A66}"/>
              </a:ext>
            </a:extLst>
          </p:cNvPr>
          <p:cNvSpPr>
            <a:spLocks noGrp="1"/>
          </p:cNvSpPr>
          <p:nvPr>
            <p:ph type="ftr" sz="quarter" idx="11"/>
          </p:nvPr>
        </p:nvSpPr>
        <p:spPr/>
        <p:txBody>
          <a:bodyPr/>
          <a:lstStyle/>
          <a:p>
            <a:pPr>
              <a:defRPr/>
            </a:pPr>
            <a:r>
              <a:rPr lang="en-US" dirty="0"/>
              <a:t>communication skills 2018</a:t>
            </a:r>
          </a:p>
        </p:txBody>
      </p:sp>
      <p:sp>
        <p:nvSpPr>
          <p:cNvPr id="5" name="Slide Number Placeholder 4">
            <a:extLst>
              <a:ext uri="{FF2B5EF4-FFF2-40B4-BE49-F238E27FC236}">
                <a16:creationId xmlns:a16="http://schemas.microsoft.com/office/drawing/2014/main" id="{8733C6F9-5F40-423F-86AA-58BE72F8DBCD}"/>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93820FD3-5A75-481B-8144-F24A66B2A456}" type="slidenum">
              <a:rPr lang="en-US" altLang="en-US">
                <a:solidFill>
                  <a:srgbClr val="898989"/>
                </a:solidFill>
              </a:rPr>
              <a:pPr/>
              <a:t>177</a:t>
            </a:fld>
            <a:endParaRPr lang="en-US" altLang="en-US">
              <a:solidFill>
                <a:srgbClr val="898989"/>
              </a:solidFill>
            </a:endParaRPr>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Title 1">
            <a:extLst>
              <a:ext uri="{FF2B5EF4-FFF2-40B4-BE49-F238E27FC236}">
                <a16:creationId xmlns:a16="http://schemas.microsoft.com/office/drawing/2014/main" id="{B46B00A7-D5FB-4611-967E-95CC175943E5}"/>
              </a:ext>
            </a:extLst>
          </p:cNvPr>
          <p:cNvSpPr>
            <a:spLocks noGrp="1"/>
          </p:cNvSpPr>
          <p:nvPr>
            <p:ph type="title"/>
          </p:nvPr>
        </p:nvSpPr>
        <p:spPr>
          <a:xfrm>
            <a:off x="457200" y="228600"/>
            <a:ext cx="8229600" cy="334963"/>
          </a:xfrm>
        </p:spPr>
        <p:txBody>
          <a:bodyPr/>
          <a:lstStyle/>
          <a:p>
            <a:pPr algn="l"/>
            <a:br>
              <a:rPr lang="en-US" altLang="en-US" sz="3200" b="1">
                <a:latin typeface="Times New Roman" panose="02020603050405020304" pitchFamily="18" charset="0"/>
                <a:cs typeface="Times New Roman" panose="02020603050405020304" pitchFamily="18" charset="0"/>
              </a:rPr>
            </a:br>
            <a:r>
              <a:rPr lang="en-US" altLang="en-US" sz="3200" b="1">
                <a:latin typeface="Times New Roman" panose="02020603050405020304" pitchFamily="18" charset="0"/>
                <a:cs typeface="Times New Roman" panose="02020603050405020304" pitchFamily="18" charset="0"/>
              </a:rPr>
              <a:t>b) Chain (line)</a:t>
            </a:r>
            <a:br>
              <a:rPr lang="en-US" altLang="en-US" sz="3200" b="1">
                <a:latin typeface="Times New Roman" panose="02020603050405020304" pitchFamily="18" charset="0"/>
                <a:cs typeface="Times New Roman" panose="02020603050405020304" pitchFamily="18" charset="0"/>
              </a:rPr>
            </a:br>
            <a:endParaRPr lang="en-US" altLang="en-US" sz="3200">
              <a:latin typeface="Times New Roman" panose="02020603050405020304" pitchFamily="18" charset="0"/>
              <a:cs typeface="Times New Roman" panose="02020603050405020304" pitchFamily="18" charset="0"/>
            </a:endParaRPr>
          </a:p>
        </p:txBody>
      </p:sp>
      <p:sp>
        <p:nvSpPr>
          <p:cNvPr id="187395" name="Content Placeholder 2">
            <a:extLst>
              <a:ext uri="{FF2B5EF4-FFF2-40B4-BE49-F238E27FC236}">
                <a16:creationId xmlns:a16="http://schemas.microsoft.com/office/drawing/2014/main" id="{F3095A93-B5F1-4ABA-AF4E-91289AE1B8C9}"/>
              </a:ext>
            </a:extLst>
          </p:cNvPr>
          <p:cNvSpPr>
            <a:spLocks noGrp="1"/>
          </p:cNvSpPr>
          <p:nvPr>
            <p:ph idx="1"/>
          </p:nvPr>
        </p:nvSpPr>
        <p:spPr>
          <a:xfrm>
            <a:off x="228600" y="563563"/>
            <a:ext cx="8686800" cy="6156325"/>
          </a:xfrm>
        </p:spPr>
        <p:txBody>
          <a:bodyPr/>
          <a:lstStyle/>
          <a:p>
            <a:pPr>
              <a:lnSpc>
                <a:spcPct val="150000"/>
              </a:lnSpc>
            </a:pPr>
            <a:r>
              <a:rPr lang="en-GB" altLang="en-US">
                <a:latin typeface="Times New Roman" panose="02020603050405020304" pitchFamily="18" charset="0"/>
                <a:cs typeface="Times New Roman" panose="02020603050405020304" pitchFamily="18" charset="0"/>
              </a:rPr>
              <a:t>Chain pattern of communication has similar problems as circle pattern as it also follows a certain chain of command.</a:t>
            </a:r>
          </a:p>
          <a:p>
            <a:pPr>
              <a:lnSpc>
                <a:spcPct val="150000"/>
              </a:lnSpc>
            </a:pPr>
            <a:r>
              <a:rPr lang="en-GB" altLang="en-US">
                <a:latin typeface="Times New Roman" panose="02020603050405020304" pitchFamily="18" charset="0"/>
                <a:cs typeface="Times New Roman" panose="02020603050405020304" pitchFamily="18" charset="0"/>
              </a:rPr>
              <a:t>In the circle, a person can send a message that reaches all members of the group whereas, in the chain, it is either top to bottom level staffs or bottom to top level staffs. </a:t>
            </a:r>
          </a:p>
          <a:p>
            <a:pPr>
              <a:lnSpc>
                <a:spcPct val="150000"/>
              </a:lnSpc>
            </a:pPr>
            <a:endParaRPr lang="en-GB" altLang="en-US">
              <a:latin typeface="Times New Roman" panose="02020603050405020304" pitchFamily="18" charset="0"/>
              <a:cs typeface="Times New Roman" panose="02020603050405020304" pitchFamily="18" charset="0"/>
            </a:endParaRPr>
          </a:p>
          <a:p>
            <a:endParaRPr lang="en-US" altLang="en-US"/>
          </a:p>
        </p:txBody>
      </p:sp>
      <p:sp>
        <p:nvSpPr>
          <p:cNvPr id="4" name="Footer Placeholder 3">
            <a:extLst>
              <a:ext uri="{FF2B5EF4-FFF2-40B4-BE49-F238E27FC236}">
                <a16:creationId xmlns:a16="http://schemas.microsoft.com/office/drawing/2014/main" id="{C7236F1D-5AE5-46CB-8B0B-5134053A4883}"/>
              </a:ext>
            </a:extLst>
          </p:cNvPr>
          <p:cNvSpPr>
            <a:spLocks noGrp="1"/>
          </p:cNvSpPr>
          <p:nvPr>
            <p:ph type="ftr" sz="quarter" idx="11"/>
          </p:nvPr>
        </p:nvSpPr>
        <p:spPr>
          <a:xfrm>
            <a:off x="4876800" y="6354763"/>
            <a:ext cx="2895600" cy="365125"/>
          </a:xfrm>
        </p:spPr>
        <p:txBody>
          <a:bodyPr/>
          <a:lstStyle/>
          <a:p>
            <a:pPr>
              <a:defRPr/>
            </a:pPr>
            <a:r>
              <a:rPr lang="en-US" dirty="0"/>
              <a:t>communication skills 2018</a:t>
            </a:r>
          </a:p>
        </p:txBody>
      </p:sp>
      <p:sp>
        <p:nvSpPr>
          <p:cNvPr id="5" name="Slide Number Placeholder 4">
            <a:extLst>
              <a:ext uri="{FF2B5EF4-FFF2-40B4-BE49-F238E27FC236}">
                <a16:creationId xmlns:a16="http://schemas.microsoft.com/office/drawing/2014/main" id="{280782CF-181C-46F5-9014-D670BFD8A04F}"/>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DF163A6-DC0F-40EE-91E5-13F43DF6AC1F}" type="slidenum">
              <a:rPr lang="en-US" altLang="en-US">
                <a:solidFill>
                  <a:srgbClr val="898989"/>
                </a:solidFill>
              </a:rPr>
              <a:pPr/>
              <a:t>178</a:t>
            </a:fld>
            <a:endParaRPr lang="en-US" altLang="en-US">
              <a:solidFill>
                <a:srgbClr val="898989"/>
              </a:solidFill>
            </a:endParaRPr>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Title 1">
            <a:extLst>
              <a:ext uri="{FF2B5EF4-FFF2-40B4-BE49-F238E27FC236}">
                <a16:creationId xmlns:a16="http://schemas.microsoft.com/office/drawing/2014/main" id="{76DA2312-B1A6-4CE1-A561-055DA4BD38FF}"/>
              </a:ext>
            </a:extLst>
          </p:cNvPr>
          <p:cNvSpPr>
            <a:spLocks noGrp="1"/>
          </p:cNvSpPr>
          <p:nvPr>
            <p:ph type="title"/>
          </p:nvPr>
        </p:nvSpPr>
        <p:spPr>
          <a:xfrm>
            <a:off x="457200" y="-838200"/>
            <a:ext cx="8229600" cy="304800"/>
          </a:xfrm>
        </p:spPr>
        <p:txBody>
          <a:bodyPr/>
          <a:lstStyle/>
          <a:p>
            <a:endParaRPr lang="en-US" altLang="en-US"/>
          </a:p>
        </p:txBody>
      </p:sp>
      <p:sp>
        <p:nvSpPr>
          <p:cNvPr id="188419" name="Content Placeholder 2">
            <a:extLst>
              <a:ext uri="{FF2B5EF4-FFF2-40B4-BE49-F238E27FC236}">
                <a16:creationId xmlns:a16="http://schemas.microsoft.com/office/drawing/2014/main" id="{EC350CC9-A710-4F2C-A281-66B7C813D802}"/>
              </a:ext>
            </a:extLst>
          </p:cNvPr>
          <p:cNvSpPr>
            <a:spLocks noGrp="1"/>
          </p:cNvSpPr>
          <p:nvPr>
            <p:ph idx="1"/>
          </p:nvPr>
        </p:nvSpPr>
        <p:spPr>
          <a:xfrm>
            <a:off x="152400" y="228600"/>
            <a:ext cx="8763000" cy="6492875"/>
          </a:xfrm>
        </p:spPr>
        <p:txBody>
          <a:bodyPr/>
          <a:lstStyle/>
          <a:p>
            <a:pPr>
              <a:lnSpc>
                <a:spcPct val="150000"/>
              </a:lnSpc>
            </a:pPr>
            <a:r>
              <a:rPr lang="en-GB" altLang="en-US">
                <a:latin typeface="Times New Roman" panose="02020603050405020304" pitchFamily="18" charset="0"/>
                <a:cs typeface="Times New Roman" panose="02020603050405020304" pitchFamily="18" charset="0"/>
              </a:rPr>
              <a:t>It is a one-way flow of communication.</a:t>
            </a:r>
          </a:p>
          <a:p>
            <a:pPr>
              <a:lnSpc>
                <a:spcPct val="150000"/>
              </a:lnSpc>
            </a:pPr>
            <a:r>
              <a:rPr lang="en-GB" altLang="en-US">
                <a:latin typeface="Times New Roman" panose="02020603050405020304" pitchFamily="18" charset="0"/>
                <a:cs typeface="Times New Roman" panose="02020603050405020304" pitchFamily="18" charset="0"/>
              </a:rPr>
              <a:t>all members cannot communicate with the leader of the group like in a circle.</a:t>
            </a:r>
          </a:p>
          <a:p>
            <a:pPr>
              <a:lnSpc>
                <a:spcPct val="150000"/>
              </a:lnSpc>
            </a:pPr>
            <a:r>
              <a:rPr lang="en-GB" altLang="en-US">
                <a:latin typeface="Times New Roman" panose="02020603050405020304" pitchFamily="18" charset="0"/>
                <a:cs typeface="Times New Roman" panose="02020603050405020304" pitchFamily="18" charset="0"/>
              </a:rPr>
              <a:t>So, the members might not get the exact message sent by the leader but an altered version of it. </a:t>
            </a:r>
          </a:p>
          <a:p>
            <a:pPr>
              <a:lnSpc>
                <a:spcPct val="150000"/>
              </a:lnSpc>
            </a:pPr>
            <a:r>
              <a:rPr lang="en-GB" altLang="en-US">
                <a:latin typeface="Times New Roman" panose="02020603050405020304" pitchFamily="18" charset="0"/>
                <a:cs typeface="Times New Roman" panose="02020603050405020304" pitchFamily="18" charset="0"/>
              </a:rPr>
              <a:t>The leader won’t even be aware what distorted message others lower in the command got.</a:t>
            </a:r>
          </a:p>
          <a:p>
            <a:pPr>
              <a:lnSpc>
                <a:spcPct val="150000"/>
              </a:lnSpc>
            </a:pPr>
            <a:r>
              <a:rPr lang="en-GB" altLang="en-US">
                <a:latin typeface="Times New Roman" panose="02020603050405020304" pitchFamily="18" charset="0"/>
                <a:cs typeface="Times New Roman" panose="02020603050405020304" pitchFamily="18" charset="0"/>
              </a:rPr>
              <a:t>Feedbacks can also be distorted.</a:t>
            </a:r>
            <a:endParaRPr lang="en-US" altLang="en-US"/>
          </a:p>
          <a:p>
            <a:pPr>
              <a:lnSpc>
                <a:spcPct val="150000"/>
              </a:lnSpc>
            </a:pPr>
            <a:endParaRPr lang="en-GB" altLang="en-US">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5C706EC6-529F-4D0C-9BDA-E25A0787ECF3}"/>
              </a:ext>
            </a:extLst>
          </p:cNvPr>
          <p:cNvSpPr>
            <a:spLocks noGrp="1"/>
          </p:cNvSpPr>
          <p:nvPr>
            <p:ph type="ftr" sz="quarter" idx="11"/>
          </p:nvPr>
        </p:nvSpPr>
        <p:spPr>
          <a:xfrm>
            <a:off x="4876800" y="6356350"/>
            <a:ext cx="2895600" cy="365125"/>
          </a:xfrm>
        </p:spPr>
        <p:txBody>
          <a:bodyPr/>
          <a:lstStyle/>
          <a:p>
            <a:pPr>
              <a:defRPr/>
            </a:pPr>
            <a:r>
              <a:rPr lang="en-US" dirty="0"/>
              <a:t>communication skills 2018</a:t>
            </a:r>
          </a:p>
        </p:txBody>
      </p:sp>
      <p:sp>
        <p:nvSpPr>
          <p:cNvPr id="5" name="Slide Number Placeholder 4">
            <a:extLst>
              <a:ext uri="{FF2B5EF4-FFF2-40B4-BE49-F238E27FC236}">
                <a16:creationId xmlns:a16="http://schemas.microsoft.com/office/drawing/2014/main" id="{8566C079-FCF2-401F-B73C-918679863EAD}"/>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AD84AF13-FE62-432A-B7BA-FE2CDD3D94CB}" type="slidenum">
              <a:rPr lang="en-US" altLang="en-US">
                <a:solidFill>
                  <a:srgbClr val="898989"/>
                </a:solidFill>
              </a:rPr>
              <a:pPr/>
              <a:t>179</a:t>
            </a:fld>
            <a:endParaRPr lang="en-US" altLang="en-US">
              <a:solidFill>
                <a:srgbClr val="898989"/>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E2442D61-020A-4259-B711-4DC875E86D3A}"/>
              </a:ext>
            </a:extLst>
          </p:cNvPr>
          <p:cNvSpPr>
            <a:spLocks noGrp="1"/>
          </p:cNvSpPr>
          <p:nvPr>
            <p:ph type="title"/>
          </p:nvPr>
        </p:nvSpPr>
        <p:spPr/>
        <p:txBody>
          <a:bodyPr/>
          <a:lstStyle/>
          <a:p>
            <a:pPr eaLnBrk="1" hangingPunct="1"/>
            <a:r>
              <a:rPr lang="en-US" altLang="en-US"/>
              <a:t>Cont’</a:t>
            </a:r>
          </a:p>
        </p:txBody>
      </p:sp>
      <p:sp>
        <p:nvSpPr>
          <p:cNvPr id="21507" name="Content Placeholder 2">
            <a:extLst>
              <a:ext uri="{FF2B5EF4-FFF2-40B4-BE49-F238E27FC236}">
                <a16:creationId xmlns:a16="http://schemas.microsoft.com/office/drawing/2014/main" id="{2C07F630-D89D-4464-AE65-C3BA2ABD1194}"/>
              </a:ext>
            </a:extLst>
          </p:cNvPr>
          <p:cNvSpPr>
            <a:spLocks noGrp="1"/>
          </p:cNvSpPr>
          <p:nvPr>
            <p:ph idx="1"/>
          </p:nvPr>
        </p:nvSpPr>
        <p:spPr>
          <a:xfrm>
            <a:off x="457200" y="1219200"/>
            <a:ext cx="8534400" cy="5334000"/>
          </a:xfrm>
        </p:spPr>
        <p:txBody>
          <a:bodyPr/>
          <a:lstStyle/>
          <a:p>
            <a:pPr eaLnBrk="1" hangingPunct="1">
              <a:lnSpc>
                <a:spcPct val="150000"/>
              </a:lnSpc>
            </a:pPr>
            <a:r>
              <a:rPr lang="en-GB" altLang="en-US">
                <a:latin typeface="Times New Roman" panose="02020603050405020304" pitchFamily="18" charset="0"/>
                <a:cs typeface="Times New Roman" panose="02020603050405020304" pitchFamily="18" charset="0"/>
              </a:rPr>
              <a:t>The receiver has to decode the message before understanding it and interpreting it. </a:t>
            </a:r>
          </a:p>
          <a:p>
            <a:pPr eaLnBrk="1" hangingPunct="1">
              <a:lnSpc>
                <a:spcPct val="150000"/>
              </a:lnSpc>
            </a:pPr>
            <a:r>
              <a:rPr lang="en-GB" altLang="en-US">
                <a:latin typeface="Times New Roman" panose="02020603050405020304" pitchFamily="18" charset="0"/>
                <a:cs typeface="Times New Roman" panose="02020603050405020304" pitchFamily="18" charset="0"/>
              </a:rPr>
              <a:t>The receptor machine can also act as a decoder in some cases. </a:t>
            </a:r>
          </a:p>
          <a:p>
            <a:pPr eaLnBrk="1" hangingPunct="1">
              <a:lnSpc>
                <a:spcPct val="150000"/>
              </a:lnSpc>
            </a:pPr>
            <a:r>
              <a:rPr lang="en-GB" altLang="en-US">
                <a:latin typeface="Times New Roman" panose="02020603050405020304" pitchFamily="18" charset="0"/>
                <a:cs typeface="Times New Roman" panose="02020603050405020304" pitchFamily="18" charset="0"/>
              </a:rPr>
              <a:t>The channel can have noise &amp; the receiver might not have the capacity to decode which might cause problems in communication process.</a:t>
            </a:r>
          </a:p>
          <a:p>
            <a:pPr eaLnBrk="1" hangingPunct="1"/>
            <a:endParaRPr lang="en-US" altLang="en-US"/>
          </a:p>
        </p:txBody>
      </p:sp>
      <p:sp>
        <p:nvSpPr>
          <p:cNvPr id="4" name="Footer Placeholder 3">
            <a:extLst>
              <a:ext uri="{FF2B5EF4-FFF2-40B4-BE49-F238E27FC236}">
                <a16:creationId xmlns:a16="http://schemas.microsoft.com/office/drawing/2014/main" id="{3B665C6D-BD6C-449F-9BDD-B51B8B65FEA3}"/>
              </a:ext>
            </a:extLst>
          </p:cNvPr>
          <p:cNvSpPr>
            <a:spLocks noGrp="1"/>
          </p:cNvSpPr>
          <p:nvPr>
            <p:ph type="ftr" sz="quarter" idx="11"/>
          </p:nvPr>
        </p:nvSpPr>
        <p:spPr/>
        <p:txBody>
          <a:bodyPr/>
          <a:lstStyle/>
          <a:p>
            <a:pPr>
              <a:defRPr/>
            </a:pPr>
            <a:r>
              <a:rPr lang="en-US"/>
              <a:t>communication skills 2018</a:t>
            </a:r>
          </a:p>
        </p:txBody>
      </p:sp>
      <p:sp>
        <p:nvSpPr>
          <p:cNvPr id="5" name="Slide Number Placeholder 4">
            <a:extLst>
              <a:ext uri="{FF2B5EF4-FFF2-40B4-BE49-F238E27FC236}">
                <a16:creationId xmlns:a16="http://schemas.microsoft.com/office/drawing/2014/main" id="{D8883168-E910-42BB-9BE7-DD05C2EE62BA}"/>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4CA8A775-6732-4115-86CB-B3563FD90A6F}" type="slidenum">
              <a:rPr lang="en-US" altLang="en-US">
                <a:solidFill>
                  <a:srgbClr val="898989"/>
                </a:solidFill>
              </a:rPr>
              <a:pPr/>
              <a:t>18</a:t>
            </a:fld>
            <a:endParaRPr lang="en-US" altLang="en-US">
              <a:solidFill>
                <a:srgbClr val="898989"/>
              </a:solidFill>
            </a:endParaRPr>
          </a:p>
        </p:txBody>
      </p: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Title 1">
            <a:extLst>
              <a:ext uri="{FF2B5EF4-FFF2-40B4-BE49-F238E27FC236}">
                <a16:creationId xmlns:a16="http://schemas.microsoft.com/office/drawing/2014/main" id="{2AAEB298-384B-4A95-A4AC-FF7723D3D453}"/>
              </a:ext>
            </a:extLst>
          </p:cNvPr>
          <p:cNvSpPr>
            <a:spLocks noGrp="1"/>
          </p:cNvSpPr>
          <p:nvPr>
            <p:ph type="title"/>
          </p:nvPr>
        </p:nvSpPr>
        <p:spPr>
          <a:xfrm>
            <a:off x="457200" y="274638"/>
            <a:ext cx="8229600" cy="487362"/>
          </a:xfrm>
        </p:spPr>
        <p:txBody>
          <a:bodyPr/>
          <a:lstStyle/>
          <a:p>
            <a:pPr algn="l"/>
            <a:br>
              <a:rPr lang="en-US" altLang="en-US" sz="3200" b="1"/>
            </a:br>
            <a:r>
              <a:rPr lang="en-US" altLang="en-US" sz="3200" b="1">
                <a:latin typeface="Times New Roman" panose="02020603050405020304" pitchFamily="18" charset="0"/>
                <a:cs typeface="Times New Roman" panose="02020603050405020304" pitchFamily="18" charset="0"/>
              </a:rPr>
              <a:t>c)Wheel (star)</a:t>
            </a:r>
            <a:br>
              <a:rPr lang="en-US" altLang="en-US" sz="3200" b="1">
                <a:latin typeface="Times New Roman" panose="02020603050405020304" pitchFamily="18" charset="0"/>
                <a:cs typeface="Times New Roman" panose="02020603050405020304" pitchFamily="18" charset="0"/>
              </a:rPr>
            </a:br>
            <a:endParaRPr lang="en-US" altLang="en-US" sz="3200">
              <a:latin typeface="Times New Roman" panose="02020603050405020304" pitchFamily="18" charset="0"/>
              <a:cs typeface="Times New Roman" panose="02020603050405020304" pitchFamily="18" charset="0"/>
            </a:endParaRPr>
          </a:p>
        </p:txBody>
      </p:sp>
      <p:sp>
        <p:nvSpPr>
          <p:cNvPr id="190467" name="Content Placeholder 2">
            <a:extLst>
              <a:ext uri="{FF2B5EF4-FFF2-40B4-BE49-F238E27FC236}">
                <a16:creationId xmlns:a16="http://schemas.microsoft.com/office/drawing/2014/main" id="{69E49213-5123-453F-8CAE-530117257CD9}"/>
              </a:ext>
            </a:extLst>
          </p:cNvPr>
          <p:cNvSpPr>
            <a:spLocks noGrp="1"/>
          </p:cNvSpPr>
          <p:nvPr>
            <p:ph idx="1"/>
          </p:nvPr>
        </p:nvSpPr>
        <p:spPr>
          <a:xfrm>
            <a:off x="152400" y="762000"/>
            <a:ext cx="8763000" cy="5594350"/>
          </a:xfrm>
        </p:spPr>
        <p:txBody>
          <a:bodyPr/>
          <a:lstStyle/>
          <a:p>
            <a:pPr>
              <a:lnSpc>
                <a:spcPct val="150000"/>
              </a:lnSpc>
            </a:pPr>
            <a:r>
              <a:rPr lang="en-GB" altLang="en-US">
                <a:latin typeface="Times New Roman" panose="02020603050405020304" pitchFamily="18" charset="0"/>
                <a:cs typeface="Times New Roman" panose="02020603050405020304" pitchFamily="18" charset="0"/>
              </a:rPr>
              <a:t>In wheel pattern, there is a leader at the centre of all communication. </a:t>
            </a:r>
          </a:p>
          <a:p>
            <a:pPr>
              <a:lnSpc>
                <a:spcPct val="150000"/>
              </a:lnSpc>
            </a:pPr>
            <a:r>
              <a:rPr lang="en-GB" altLang="en-US">
                <a:latin typeface="Times New Roman" panose="02020603050405020304" pitchFamily="18" charset="0"/>
                <a:cs typeface="Times New Roman" panose="02020603050405020304" pitchFamily="18" charset="0"/>
              </a:rPr>
              <a:t>All others are members that stand at the same level in the structure.</a:t>
            </a:r>
          </a:p>
          <a:p>
            <a:pPr>
              <a:lnSpc>
                <a:spcPct val="150000"/>
              </a:lnSpc>
            </a:pPr>
            <a:r>
              <a:rPr lang="en-GB" altLang="en-US">
                <a:latin typeface="Times New Roman" panose="02020603050405020304" pitchFamily="18" charset="0"/>
                <a:cs typeface="Times New Roman" panose="02020603050405020304" pitchFamily="18" charset="0"/>
              </a:rPr>
              <a:t>Here, all members can communicate with the leader and vice versa. </a:t>
            </a:r>
          </a:p>
          <a:p>
            <a:endParaRPr lang="en-US" altLang="en-US"/>
          </a:p>
        </p:txBody>
      </p:sp>
      <p:sp>
        <p:nvSpPr>
          <p:cNvPr id="4" name="Footer Placeholder 3">
            <a:extLst>
              <a:ext uri="{FF2B5EF4-FFF2-40B4-BE49-F238E27FC236}">
                <a16:creationId xmlns:a16="http://schemas.microsoft.com/office/drawing/2014/main" id="{197D8C09-2464-4D38-A0DF-8CBB3C02D108}"/>
              </a:ext>
            </a:extLst>
          </p:cNvPr>
          <p:cNvSpPr>
            <a:spLocks noGrp="1"/>
          </p:cNvSpPr>
          <p:nvPr>
            <p:ph type="ftr" sz="quarter" idx="11"/>
          </p:nvPr>
        </p:nvSpPr>
        <p:spPr/>
        <p:txBody>
          <a:bodyPr/>
          <a:lstStyle/>
          <a:p>
            <a:pPr>
              <a:defRPr/>
            </a:pPr>
            <a:r>
              <a:rPr lang="en-US"/>
              <a:t>communication skills 2015</a:t>
            </a:r>
          </a:p>
        </p:txBody>
      </p:sp>
      <p:sp>
        <p:nvSpPr>
          <p:cNvPr id="5" name="Slide Number Placeholder 4">
            <a:extLst>
              <a:ext uri="{FF2B5EF4-FFF2-40B4-BE49-F238E27FC236}">
                <a16:creationId xmlns:a16="http://schemas.microsoft.com/office/drawing/2014/main" id="{0D19576F-9B49-458A-B746-E0B75C99244A}"/>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F7AF12DB-801B-4460-8B5B-C7CE2F2DC735}" type="slidenum">
              <a:rPr lang="en-US" altLang="en-US">
                <a:solidFill>
                  <a:srgbClr val="898989"/>
                </a:solidFill>
              </a:rPr>
              <a:pPr/>
              <a:t>180</a:t>
            </a:fld>
            <a:endParaRPr lang="en-US" altLang="en-US">
              <a:solidFill>
                <a:srgbClr val="898989"/>
              </a:solidFill>
            </a:endParaRPr>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Title 1">
            <a:extLst>
              <a:ext uri="{FF2B5EF4-FFF2-40B4-BE49-F238E27FC236}">
                <a16:creationId xmlns:a16="http://schemas.microsoft.com/office/drawing/2014/main" id="{DB0E2674-CB1B-421E-9C1E-3594605872D4}"/>
              </a:ext>
            </a:extLst>
          </p:cNvPr>
          <p:cNvSpPr>
            <a:spLocks noGrp="1"/>
          </p:cNvSpPr>
          <p:nvPr>
            <p:ph type="title"/>
          </p:nvPr>
        </p:nvSpPr>
        <p:spPr>
          <a:xfrm>
            <a:off x="457200" y="274638"/>
            <a:ext cx="8229600" cy="487362"/>
          </a:xfrm>
        </p:spPr>
        <p:txBody>
          <a:bodyPr/>
          <a:lstStyle/>
          <a:p>
            <a:r>
              <a:rPr lang="en-US" altLang="en-US" sz="3200">
                <a:latin typeface="Times New Roman" panose="02020603050405020304" pitchFamily="18" charset="0"/>
                <a:cs typeface="Times New Roman" panose="02020603050405020304" pitchFamily="18" charset="0"/>
              </a:rPr>
              <a:t>Cont’</a:t>
            </a:r>
          </a:p>
        </p:txBody>
      </p:sp>
      <p:sp>
        <p:nvSpPr>
          <p:cNvPr id="191491" name="Content Placeholder 2">
            <a:extLst>
              <a:ext uri="{FF2B5EF4-FFF2-40B4-BE49-F238E27FC236}">
                <a16:creationId xmlns:a16="http://schemas.microsoft.com/office/drawing/2014/main" id="{4B9FA483-4E08-4C2C-A26C-B96F35059434}"/>
              </a:ext>
            </a:extLst>
          </p:cNvPr>
          <p:cNvSpPr>
            <a:spLocks noGrp="1"/>
          </p:cNvSpPr>
          <p:nvPr>
            <p:ph idx="1"/>
          </p:nvPr>
        </p:nvSpPr>
        <p:spPr>
          <a:xfrm>
            <a:off x="342900" y="762000"/>
            <a:ext cx="8458200" cy="5364163"/>
          </a:xfrm>
        </p:spPr>
        <p:txBody>
          <a:bodyPr/>
          <a:lstStyle/>
          <a:p>
            <a:pPr>
              <a:lnSpc>
                <a:spcPct val="150000"/>
              </a:lnSpc>
            </a:pPr>
            <a:r>
              <a:rPr lang="en-GB" altLang="en-US">
                <a:latin typeface="Times New Roman" panose="02020603050405020304" pitchFamily="18" charset="0"/>
                <a:cs typeface="Times New Roman" panose="02020603050405020304" pitchFamily="18" charset="0"/>
              </a:rPr>
              <a:t>But, members cannot interact with each other. Sometimes, members do not even know of the existence of other members of the same group.</a:t>
            </a:r>
          </a:p>
          <a:p>
            <a:pPr>
              <a:lnSpc>
                <a:spcPct val="150000"/>
              </a:lnSpc>
            </a:pPr>
            <a:r>
              <a:rPr lang="en-GB" altLang="en-US">
                <a:latin typeface="Times New Roman" panose="02020603050405020304" pitchFamily="18" charset="0"/>
                <a:cs typeface="Times New Roman" panose="02020603050405020304" pitchFamily="18" charset="0"/>
              </a:rPr>
              <a:t>This pattern is taken as the best pattern of communication for any organization as a leader can have direct contact with all.</a:t>
            </a:r>
          </a:p>
          <a:p>
            <a:endParaRPr lang="en-US" altLang="en-US"/>
          </a:p>
        </p:txBody>
      </p:sp>
      <p:sp>
        <p:nvSpPr>
          <p:cNvPr id="4" name="Footer Placeholder 3">
            <a:extLst>
              <a:ext uri="{FF2B5EF4-FFF2-40B4-BE49-F238E27FC236}">
                <a16:creationId xmlns:a16="http://schemas.microsoft.com/office/drawing/2014/main" id="{B41BFC40-38EA-4FB1-94E6-D7DE52F6CBFC}"/>
              </a:ext>
            </a:extLst>
          </p:cNvPr>
          <p:cNvSpPr>
            <a:spLocks noGrp="1"/>
          </p:cNvSpPr>
          <p:nvPr>
            <p:ph type="ftr" sz="quarter" idx="11"/>
          </p:nvPr>
        </p:nvSpPr>
        <p:spPr/>
        <p:txBody>
          <a:bodyPr/>
          <a:lstStyle/>
          <a:p>
            <a:pPr>
              <a:defRPr/>
            </a:pPr>
            <a:r>
              <a:rPr lang="en-US" dirty="0"/>
              <a:t>communication skills 2018</a:t>
            </a:r>
          </a:p>
        </p:txBody>
      </p:sp>
      <p:sp>
        <p:nvSpPr>
          <p:cNvPr id="5" name="Slide Number Placeholder 4">
            <a:extLst>
              <a:ext uri="{FF2B5EF4-FFF2-40B4-BE49-F238E27FC236}">
                <a16:creationId xmlns:a16="http://schemas.microsoft.com/office/drawing/2014/main" id="{58FE3AB5-4A7D-4AF8-A77F-19828A4B1EE5}"/>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C96EF771-D65F-4E51-A3A3-8128409EF19E}" type="slidenum">
              <a:rPr lang="en-US" altLang="en-US">
                <a:solidFill>
                  <a:srgbClr val="898989"/>
                </a:solidFill>
              </a:rPr>
              <a:pPr/>
              <a:t>181</a:t>
            </a:fld>
            <a:endParaRPr lang="en-US" altLang="en-US">
              <a:solidFill>
                <a:srgbClr val="898989"/>
              </a:solidFill>
            </a:endParaRPr>
          </a:p>
        </p:txBody>
      </p:sp>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Title 1">
            <a:extLst>
              <a:ext uri="{FF2B5EF4-FFF2-40B4-BE49-F238E27FC236}">
                <a16:creationId xmlns:a16="http://schemas.microsoft.com/office/drawing/2014/main" id="{8FE536EF-1A61-4E89-9695-E0123D9443DA}"/>
              </a:ext>
            </a:extLst>
          </p:cNvPr>
          <p:cNvSpPr>
            <a:spLocks noGrp="1"/>
          </p:cNvSpPr>
          <p:nvPr>
            <p:ph type="title"/>
          </p:nvPr>
        </p:nvSpPr>
        <p:spPr>
          <a:xfrm>
            <a:off x="457200" y="-381000"/>
            <a:ext cx="8229600" cy="76200"/>
          </a:xfrm>
        </p:spPr>
        <p:txBody>
          <a:bodyPr/>
          <a:lstStyle/>
          <a:p>
            <a:endParaRPr lang="en-US" altLang="en-US"/>
          </a:p>
        </p:txBody>
      </p:sp>
      <p:pic>
        <p:nvPicPr>
          <p:cNvPr id="192515" name="Content Placeholder 5">
            <a:extLst>
              <a:ext uri="{FF2B5EF4-FFF2-40B4-BE49-F238E27FC236}">
                <a16:creationId xmlns:a16="http://schemas.microsoft.com/office/drawing/2014/main" id="{E491A251-9F51-4C72-A4CC-289D9F850D57}"/>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914400" y="685800"/>
            <a:ext cx="7315200" cy="5257800"/>
          </a:xfrm>
        </p:spPr>
      </p:pic>
      <p:sp>
        <p:nvSpPr>
          <p:cNvPr id="4" name="Footer Placeholder 3">
            <a:extLst>
              <a:ext uri="{FF2B5EF4-FFF2-40B4-BE49-F238E27FC236}">
                <a16:creationId xmlns:a16="http://schemas.microsoft.com/office/drawing/2014/main" id="{4CAD3D6C-9E2B-4C74-AA7D-CFBA2216CEA4}"/>
              </a:ext>
            </a:extLst>
          </p:cNvPr>
          <p:cNvSpPr>
            <a:spLocks noGrp="1"/>
          </p:cNvSpPr>
          <p:nvPr>
            <p:ph type="ftr" sz="quarter" idx="11"/>
          </p:nvPr>
        </p:nvSpPr>
        <p:spPr/>
        <p:txBody>
          <a:bodyPr/>
          <a:lstStyle/>
          <a:p>
            <a:pPr>
              <a:defRPr/>
            </a:pPr>
            <a:r>
              <a:rPr lang="en-US" dirty="0"/>
              <a:t>communication skills 2018</a:t>
            </a:r>
          </a:p>
        </p:txBody>
      </p:sp>
      <p:sp>
        <p:nvSpPr>
          <p:cNvPr id="5" name="Slide Number Placeholder 4">
            <a:extLst>
              <a:ext uri="{FF2B5EF4-FFF2-40B4-BE49-F238E27FC236}">
                <a16:creationId xmlns:a16="http://schemas.microsoft.com/office/drawing/2014/main" id="{35F33370-1DCF-4567-9BDD-FF1EFB38BB10}"/>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2F94F116-4DD8-4A45-9405-066A37B4EA86}" type="slidenum">
              <a:rPr lang="en-US" altLang="en-US">
                <a:solidFill>
                  <a:srgbClr val="898989"/>
                </a:solidFill>
              </a:rPr>
              <a:pPr/>
              <a:t>182</a:t>
            </a:fld>
            <a:endParaRPr lang="en-US" altLang="en-US">
              <a:solidFill>
                <a:srgbClr val="898989"/>
              </a:solidFill>
            </a:endParaRPr>
          </a:p>
        </p:txBody>
      </p:sp>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Title 1">
            <a:extLst>
              <a:ext uri="{FF2B5EF4-FFF2-40B4-BE49-F238E27FC236}">
                <a16:creationId xmlns:a16="http://schemas.microsoft.com/office/drawing/2014/main" id="{E9E2186B-AC8E-4BE2-A0EB-1DD52F90968C}"/>
              </a:ext>
            </a:extLst>
          </p:cNvPr>
          <p:cNvSpPr>
            <a:spLocks noGrp="1"/>
          </p:cNvSpPr>
          <p:nvPr>
            <p:ph type="title"/>
          </p:nvPr>
        </p:nvSpPr>
        <p:spPr>
          <a:xfrm>
            <a:off x="457200" y="-533400"/>
            <a:ext cx="8229600" cy="304800"/>
          </a:xfrm>
        </p:spPr>
        <p:txBody>
          <a:bodyPr/>
          <a:lstStyle/>
          <a:p>
            <a:endParaRPr lang="en-US" altLang="en-US"/>
          </a:p>
        </p:txBody>
      </p:sp>
      <p:sp>
        <p:nvSpPr>
          <p:cNvPr id="193539" name="Content Placeholder 2">
            <a:extLst>
              <a:ext uri="{FF2B5EF4-FFF2-40B4-BE49-F238E27FC236}">
                <a16:creationId xmlns:a16="http://schemas.microsoft.com/office/drawing/2014/main" id="{D646C4D7-EEDB-45F0-968E-D35BBAE36DE1}"/>
              </a:ext>
            </a:extLst>
          </p:cNvPr>
          <p:cNvSpPr>
            <a:spLocks noGrp="1"/>
          </p:cNvSpPr>
          <p:nvPr>
            <p:ph idx="1"/>
          </p:nvPr>
        </p:nvSpPr>
        <p:spPr/>
        <p:txBody>
          <a:bodyPr/>
          <a:lstStyle/>
          <a:p>
            <a:pPr>
              <a:lnSpc>
                <a:spcPct val="150000"/>
              </a:lnSpc>
            </a:pPr>
            <a:r>
              <a:rPr lang="en-US" altLang="en-US">
                <a:latin typeface="Times New Roman" panose="02020603050405020304" pitchFamily="18" charset="0"/>
                <a:cs typeface="Times New Roman" panose="02020603050405020304" pitchFamily="18" charset="0"/>
              </a:rPr>
              <a:t>Assignment Read and make notes on communication patterns </a:t>
            </a:r>
          </a:p>
          <a:p>
            <a:pPr marL="1314450" lvl="2" indent="-514350">
              <a:lnSpc>
                <a:spcPct val="150000"/>
              </a:lnSpc>
              <a:buFont typeface="Calibri" panose="020F0502020204030204" pitchFamily="34" charset="0"/>
              <a:buAutoNum type="alphaLcParenR"/>
            </a:pPr>
            <a:r>
              <a:rPr lang="en-GB" altLang="en-US" sz="3200">
                <a:latin typeface="Times New Roman" panose="02020603050405020304" pitchFamily="18" charset="0"/>
                <a:cs typeface="Times New Roman" panose="02020603050405020304" pitchFamily="18" charset="0"/>
              </a:rPr>
              <a:t>Y</a:t>
            </a:r>
          </a:p>
          <a:p>
            <a:pPr marL="1314450" lvl="2" indent="-514350">
              <a:lnSpc>
                <a:spcPct val="150000"/>
              </a:lnSpc>
              <a:buFont typeface="Calibri" panose="020F0502020204030204" pitchFamily="34" charset="0"/>
              <a:buAutoNum type="alphaLcParenR"/>
            </a:pPr>
            <a:r>
              <a:rPr lang="en-GB" altLang="en-US" sz="3200">
                <a:latin typeface="Times New Roman" panose="02020603050405020304" pitchFamily="18" charset="0"/>
                <a:cs typeface="Times New Roman" panose="02020603050405020304" pitchFamily="18" charset="0"/>
              </a:rPr>
              <a:t> network</a:t>
            </a:r>
            <a:endParaRPr lang="en-US" altLang="en-US" sz="3200">
              <a:latin typeface="Times New Roman" panose="02020603050405020304" pitchFamily="18" charset="0"/>
              <a:cs typeface="Times New Roman" panose="02020603050405020304" pitchFamily="18" charset="0"/>
            </a:endParaRPr>
          </a:p>
          <a:p>
            <a:endParaRPr lang="en-US" altLang="en-US"/>
          </a:p>
          <a:p>
            <a:endParaRPr lang="en-US" altLang="en-US"/>
          </a:p>
        </p:txBody>
      </p:sp>
      <p:sp>
        <p:nvSpPr>
          <p:cNvPr id="4" name="Footer Placeholder 3">
            <a:extLst>
              <a:ext uri="{FF2B5EF4-FFF2-40B4-BE49-F238E27FC236}">
                <a16:creationId xmlns:a16="http://schemas.microsoft.com/office/drawing/2014/main" id="{E507207A-7702-406E-A25F-0EB546ED6B6E}"/>
              </a:ext>
            </a:extLst>
          </p:cNvPr>
          <p:cNvSpPr>
            <a:spLocks noGrp="1"/>
          </p:cNvSpPr>
          <p:nvPr>
            <p:ph type="ftr" sz="quarter" idx="11"/>
          </p:nvPr>
        </p:nvSpPr>
        <p:spPr/>
        <p:txBody>
          <a:bodyPr/>
          <a:lstStyle/>
          <a:p>
            <a:pPr>
              <a:defRPr/>
            </a:pPr>
            <a:r>
              <a:rPr lang="en-US" dirty="0"/>
              <a:t>communication skills 2018</a:t>
            </a:r>
          </a:p>
        </p:txBody>
      </p:sp>
      <p:sp>
        <p:nvSpPr>
          <p:cNvPr id="5" name="Slide Number Placeholder 4">
            <a:extLst>
              <a:ext uri="{FF2B5EF4-FFF2-40B4-BE49-F238E27FC236}">
                <a16:creationId xmlns:a16="http://schemas.microsoft.com/office/drawing/2014/main" id="{AFAF76D6-7B3E-46B5-8FE6-048DA7D90BD1}"/>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56700463-8118-4D53-8D5A-102D817C4079}" type="slidenum">
              <a:rPr lang="en-US" altLang="en-US">
                <a:solidFill>
                  <a:srgbClr val="898989"/>
                </a:solidFill>
              </a:rPr>
              <a:pPr/>
              <a:t>183</a:t>
            </a:fld>
            <a:endParaRPr lang="en-US" altLang="en-US">
              <a:solidFill>
                <a:srgbClr val="898989"/>
              </a:solidFill>
            </a:endParaRPr>
          </a:p>
        </p:txBody>
      </p:sp>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Title 1">
            <a:extLst>
              <a:ext uri="{FF2B5EF4-FFF2-40B4-BE49-F238E27FC236}">
                <a16:creationId xmlns:a16="http://schemas.microsoft.com/office/drawing/2014/main" id="{17E3CD51-5D66-4CA4-81FB-7D7AC127E958}"/>
              </a:ext>
            </a:extLst>
          </p:cNvPr>
          <p:cNvSpPr>
            <a:spLocks noGrp="1"/>
          </p:cNvSpPr>
          <p:nvPr>
            <p:ph type="title"/>
          </p:nvPr>
        </p:nvSpPr>
        <p:spPr>
          <a:xfrm>
            <a:off x="457200" y="-914400"/>
            <a:ext cx="8229600" cy="609600"/>
          </a:xfrm>
        </p:spPr>
        <p:txBody>
          <a:bodyPr/>
          <a:lstStyle/>
          <a:p>
            <a:endParaRPr lang="en-US" altLang="en-US"/>
          </a:p>
        </p:txBody>
      </p:sp>
      <p:sp>
        <p:nvSpPr>
          <p:cNvPr id="194563" name="Content Placeholder 2">
            <a:extLst>
              <a:ext uri="{FF2B5EF4-FFF2-40B4-BE49-F238E27FC236}">
                <a16:creationId xmlns:a16="http://schemas.microsoft.com/office/drawing/2014/main" id="{108DB1EE-73C1-4584-A163-B50A414CC2C6}"/>
              </a:ext>
            </a:extLst>
          </p:cNvPr>
          <p:cNvSpPr>
            <a:spLocks noGrp="1"/>
          </p:cNvSpPr>
          <p:nvPr>
            <p:ph idx="1"/>
          </p:nvPr>
        </p:nvSpPr>
        <p:spPr>
          <a:xfrm>
            <a:off x="457200" y="304800"/>
            <a:ext cx="8458200" cy="6416675"/>
          </a:xfrm>
        </p:spPr>
        <p:txBody>
          <a:bodyPr/>
          <a:lstStyle/>
          <a:p>
            <a:pPr>
              <a:lnSpc>
                <a:spcPct val="150000"/>
              </a:lnSpc>
            </a:pPr>
            <a:r>
              <a:rPr lang="fr-FR" altLang="en-US">
                <a:latin typeface="Times New Roman" panose="02020603050405020304" pitchFamily="18" charset="0"/>
                <a:cs typeface="Times New Roman" panose="02020603050405020304" pitchFamily="18" charset="0"/>
              </a:rPr>
              <a:t> Directions of communication include </a:t>
            </a:r>
          </a:p>
          <a:p>
            <a:pPr marL="1771650" lvl="3" indent="-514350">
              <a:lnSpc>
                <a:spcPct val="150000"/>
              </a:lnSpc>
              <a:buFont typeface="Calibri" panose="020F0502020204030204" pitchFamily="34" charset="0"/>
              <a:buAutoNum type="alphaLcParenR"/>
            </a:pPr>
            <a:r>
              <a:rPr lang="fr-FR" altLang="en-US" sz="3200">
                <a:latin typeface="Times New Roman" panose="02020603050405020304" pitchFamily="18" charset="0"/>
                <a:cs typeface="Times New Roman" panose="02020603050405020304" pitchFamily="18" charset="0"/>
              </a:rPr>
              <a:t>Vertical Communication</a:t>
            </a:r>
          </a:p>
          <a:p>
            <a:pPr marL="1771650" lvl="3" indent="-514350">
              <a:lnSpc>
                <a:spcPct val="150000"/>
              </a:lnSpc>
              <a:buFont typeface="Calibri" panose="020F0502020204030204" pitchFamily="34" charset="0"/>
              <a:buAutoNum type="alphaLcParenR"/>
            </a:pPr>
            <a:r>
              <a:rPr lang="fr-FR" altLang="en-US" sz="3200">
                <a:latin typeface="Times New Roman" panose="02020603050405020304" pitchFamily="18" charset="0"/>
                <a:cs typeface="Times New Roman" panose="02020603050405020304" pitchFamily="18" charset="0"/>
              </a:rPr>
              <a:t>Horizontal Communication</a:t>
            </a:r>
          </a:p>
          <a:p>
            <a:pPr marL="1771650" lvl="3" indent="-514350">
              <a:lnSpc>
                <a:spcPct val="150000"/>
              </a:lnSpc>
              <a:buFont typeface="Calibri" panose="020F0502020204030204" pitchFamily="34" charset="0"/>
              <a:buAutoNum type="alphaLcParenR"/>
            </a:pPr>
            <a:r>
              <a:rPr lang="fr-FR" altLang="en-US" sz="3200">
                <a:latin typeface="Times New Roman" panose="02020603050405020304" pitchFamily="18" charset="0"/>
                <a:cs typeface="Times New Roman" panose="02020603050405020304" pitchFamily="18" charset="0"/>
              </a:rPr>
              <a:t>Diagonal Communication</a:t>
            </a:r>
          </a:p>
          <a:p>
            <a:pPr marL="1771650" lvl="3" indent="-514350">
              <a:lnSpc>
                <a:spcPct val="150000"/>
              </a:lnSpc>
              <a:buFont typeface="Calibri" panose="020F0502020204030204" pitchFamily="34" charset="0"/>
              <a:buAutoNum type="alphaLcParenR"/>
            </a:pPr>
            <a:r>
              <a:rPr lang="fr-FR" altLang="en-US" sz="3200">
                <a:latin typeface="Times New Roman" panose="02020603050405020304" pitchFamily="18" charset="0"/>
                <a:cs typeface="Times New Roman" panose="02020603050405020304" pitchFamily="18" charset="0"/>
              </a:rPr>
              <a:t>Grapevine Communication</a:t>
            </a:r>
          </a:p>
          <a:p>
            <a:pPr>
              <a:lnSpc>
                <a:spcPct val="150000"/>
              </a:lnSpc>
            </a:pPr>
            <a:r>
              <a:rPr lang="en-GB" altLang="en-US">
                <a:latin typeface="Times New Roman" panose="02020603050405020304" pitchFamily="18" charset="0"/>
                <a:cs typeface="Times New Roman" panose="02020603050405020304" pitchFamily="18" charset="0"/>
              </a:rPr>
              <a:t>While the first three channels of communication are formal ways, the last one is an informal way of communication.</a:t>
            </a:r>
            <a:endParaRPr lang="en-US" altLang="en-US">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E94E498F-1311-4B35-8E5E-47641F38160D}"/>
              </a:ext>
            </a:extLst>
          </p:cNvPr>
          <p:cNvSpPr>
            <a:spLocks noGrp="1"/>
          </p:cNvSpPr>
          <p:nvPr>
            <p:ph type="ftr" sz="quarter" idx="11"/>
          </p:nvPr>
        </p:nvSpPr>
        <p:spPr>
          <a:xfrm>
            <a:off x="4267200" y="6353175"/>
            <a:ext cx="2895600" cy="365125"/>
          </a:xfrm>
        </p:spPr>
        <p:txBody>
          <a:bodyPr/>
          <a:lstStyle/>
          <a:p>
            <a:pPr>
              <a:defRPr/>
            </a:pPr>
            <a:r>
              <a:rPr lang="en-US" dirty="0"/>
              <a:t>communication skills 2018</a:t>
            </a:r>
          </a:p>
        </p:txBody>
      </p:sp>
      <p:sp>
        <p:nvSpPr>
          <p:cNvPr id="5" name="Slide Number Placeholder 4">
            <a:extLst>
              <a:ext uri="{FF2B5EF4-FFF2-40B4-BE49-F238E27FC236}">
                <a16:creationId xmlns:a16="http://schemas.microsoft.com/office/drawing/2014/main" id="{122EA508-8E63-4243-805E-D4F1EFA31B48}"/>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8692B678-43F5-4F90-A365-6F3DA3FB2E0A}" type="slidenum">
              <a:rPr lang="en-US" altLang="en-US">
                <a:solidFill>
                  <a:srgbClr val="898989"/>
                </a:solidFill>
              </a:rPr>
              <a:pPr/>
              <a:t>184</a:t>
            </a:fld>
            <a:endParaRPr lang="en-US" altLang="en-US">
              <a:solidFill>
                <a:srgbClr val="898989"/>
              </a:solidFill>
            </a:endParaRPr>
          </a:p>
        </p:txBody>
      </p:sp>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Title 1">
            <a:extLst>
              <a:ext uri="{FF2B5EF4-FFF2-40B4-BE49-F238E27FC236}">
                <a16:creationId xmlns:a16="http://schemas.microsoft.com/office/drawing/2014/main" id="{B00A83B4-9AFA-46D3-A379-6AF8150F48B7}"/>
              </a:ext>
            </a:extLst>
          </p:cNvPr>
          <p:cNvSpPr>
            <a:spLocks noGrp="1"/>
          </p:cNvSpPr>
          <p:nvPr>
            <p:ph type="title"/>
          </p:nvPr>
        </p:nvSpPr>
        <p:spPr>
          <a:xfrm>
            <a:off x="457200" y="228600"/>
            <a:ext cx="8229600" cy="457200"/>
          </a:xfrm>
        </p:spPr>
        <p:txBody>
          <a:bodyPr/>
          <a:lstStyle/>
          <a:p>
            <a:pPr algn="l"/>
            <a:r>
              <a:rPr lang="en-US" altLang="en-US" sz="3200" b="1" u="sng">
                <a:latin typeface="Times New Roman" panose="02020603050405020304" pitchFamily="18" charset="0"/>
                <a:cs typeface="Times New Roman" panose="02020603050405020304" pitchFamily="18" charset="0"/>
              </a:rPr>
              <a:t>a)Vertical Communication</a:t>
            </a:r>
            <a:endParaRPr lang="en-US" altLang="en-US" sz="3200" b="1">
              <a:latin typeface="Times New Roman" panose="02020603050405020304" pitchFamily="18" charset="0"/>
              <a:cs typeface="Times New Roman" panose="02020603050405020304" pitchFamily="18" charset="0"/>
            </a:endParaRPr>
          </a:p>
        </p:txBody>
      </p:sp>
      <p:sp>
        <p:nvSpPr>
          <p:cNvPr id="195587" name="Content Placeholder 2">
            <a:extLst>
              <a:ext uri="{FF2B5EF4-FFF2-40B4-BE49-F238E27FC236}">
                <a16:creationId xmlns:a16="http://schemas.microsoft.com/office/drawing/2014/main" id="{9FA49709-3A9B-4AEA-B6F6-7BEF9CA71646}"/>
              </a:ext>
            </a:extLst>
          </p:cNvPr>
          <p:cNvSpPr>
            <a:spLocks noGrp="1"/>
          </p:cNvSpPr>
          <p:nvPr>
            <p:ph idx="1"/>
          </p:nvPr>
        </p:nvSpPr>
        <p:spPr>
          <a:xfrm>
            <a:off x="152400" y="609600"/>
            <a:ext cx="8839200" cy="5746750"/>
          </a:xfrm>
        </p:spPr>
        <p:txBody>
          <a:bodyPr/>
          <a:lstStyle/>
          <a:p>
            <a:pPr>
              <a:lnSpc>
                <a:spcPct val="150000"/>
              </a:lnSpc>
            </a:pPr>
            <a:r>
              <a:rPr lang="en-GB" altLang="en-US">
                <a:latin typeface="Times New Roman" panose="02020603050405020304" pitchFamily="18" charset="0"/>
                <a:cs typeface="Times New Roman" panose="02020603050405020304" pitchFamily="18" charset="0"/>
              </a:rPr>
              <a:t>Vertical communication can be divided into two categories i.e. </a:t>
            </a:r>
            <a:r>
              <a:rPr lang="en-GB" altLang="en-US" b="1">
                <a:latin typeface="Times New Roman" panose="02020603050405020304" pitchFamily="18" charset="0"/>
                <a:cs typeface="Times New Roman" panose="02020603050405020304" pitchFamily="18" charset="0"/>
              </a:rPr>
              <a:t>upward communication </a:t>
            </a:r>
            <a:r>
              <a:rPr lang="en-GB" altLang="en-US">
                <a:latin typeface="Times New Roman" panose="02020603050405020304" pitchFamily="18" charset="0"/>
                <a:cs typeface="Times New Roman" panose="02020603050405020304" pitchFamily="18" charset="0"/>
              </a:rPr>
              <a:t>and </a:t>
            </a:r>
            <a:r>
              <a:rPr lang="en-GB" altLang="en-US" b="1">
                <a:latin typeface="Times New Roman" panose="02020603050405020304" pitchFamily="18" charset="0"/>
                <a:cs typeface="Times New Roman" panose="02020603050405020304" pitchFamily="18" charset="0"/>
              </a:rPr>
              <a:t>downward communication</a:t>
            </a:r>
            <a:r>
              <a:rPr lang="en-GB" altLang="en-US">
                <a:latin typeface="Times New Roman" panose="02020603050405020304" pitchFamily="18" charset="0"/>
                <a:cs typeface="Times New Roman" panose="02020603050405020304" pitchFamily="18" charset="0"/>
              </a:rPr>
              <a:t>.</a:t>
            </a:r>
          </a:p>
          <a:p>
            <a:pPr>
              <a:lnSpc>
                <a:spcPct val="150000"/>
              </a:lnSpc>
            </a:pPr>
            <a:r>
              <a:rPr lang="en-GB" altLang="en-US">
                <a:latin typeface="Times New Roman" panose="02020603050405020304" pitchFamily="18" charset="0"/>
                <a:cs typeface="Times New Roman" panose="02020603050405020304" pitchFamily="18" charset="0"/>
              </a:rPr>
              <a:t>Downward communication refers to communication that flows from the superior authority to the subordinate authority or from the higher level to the lower level. </a:t>
            </a:r>
            <a:endParaRPr lang="en-US" altLang="en-US"/>
          </a:p>
        </p:txBody>
      </p:sp>
      <p:sp>
        <p:nvSpPr>
          <p:cNvPr id="4" name="Footer Placeholder 3">
            <a:extLst>
              <a:ext uri="{FF2B5EF4-FFF2-40B4-BE49-F238E27FC236}">
                <a16:creationId xmlns:a16="http://schemas.microsoft.com/office/drawing/2014/main" id="{FF6C10D4-CF96-447A-B86B-8E89FFD29FEC}"/>
              </a:ext>
            </a:extLst>
          </p:cNvPr>
          <p:cNvSpPr>
            <a:spLocks noGrp="1"/>
          </p:cNvSpPr>
          <p:nvPr>
            <p:ph type="ftr" sz="quarter" idx="11"/>
          </p:nvPr>
        </p:nvSpPr>
        <p:spPr/>
        <p:txBody>
          <a:bodyPr/>
          <a:lstStyle/>
          <a:p>
            <a:pPr>
              <a:defRPr/>
            </a:pPr>
            <a:r>
              <a:rPr lang="en-US" dirty="0"/>
              <a:t>communication skills 2018</a:t>
            </a:r>
          </a:p>
        </p:txBody>
      </p:sp>
      <p:sp>
        <p:nvSpPr>
          <p:cNvPr id="5" name="Slide Number Placeholder 4">
            <a:extLst>
              <a:ext uri="{FF2B5EF4-FFF2-40B4-BE49-F238E27FC236}">
                <a16:creationId xmlns:a16="http://schemas.microsoft.com/office/drawing/2014/main" id="{FAA4F2DF-0C49-429F-BCD6-6C8CC1BC6A31}"/>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74CD3F62-F17C-4792-A6DB-2B33CAD439FF}" type="slidenum">
              <a:rPr lang="en-US" altLang="en-US">
                <a:solidFill>
                  <a:srgbClr val="898989"/>
                </a:solidFill>
              </a:rPr>
              <a:pPr/>
              <a:t>185</a:t>
            </a:fld>
            <a:endParaRPr lang="en-US" altLang="en-US">
              <a:solidFill>
                <a:srgbClr val="898989"/>
              </a:solidFill>
            </a:endParaRPr>
          </a:p>
        </p:txBody>
      </p:sp>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Title 1">
            <a:extLst>
              <a:ext uri="{FF2B5EF4-FFF2-40B4-BE49-F238E27FC236}">
                <a16:creationId xmlns:a16="http://schemas.microsoft.com/office/drawing/2014/main" id="{8657B5E2-A4D3-4D9C-B168-68814AAA5759}"/>
              </a:ext>
            </a:extLst>
          </p:cNvPr>
          <p:cNvSpPr>
            <a:spLocks noGrp="1"/>
          </p:cNvSpPr>
          <p:nvPr>
            <p:ph type="title"/>
          </p:nvPr>
        </p:nvSpPr>
        <p:spPr>
          <a:xfrm>
            <a:off x="457200" y="274638"/>
            <a:ext cx="8229600" cy="334962"/>
          </a:xfrm>
        </p:spPr>
        <p:txBody>
          <a:bodyPr/>
          <a:lstStyle/>
          <a:p>
            <a:r>
              <a:rPr lang="en-US" altLang="en-US"/>
              <a:t>Cont’</a:t>
            </a:r>
          </a:p>
        </p:txBody>
      </p:sp>
      <p:sp>
        <p:nvSpPr>
          <p:cNvPr id="196611" name="Content Placeholder 2">
            <a:extLst>
              <a:ext uri="{FF2B5EF4-FFF2-40B4-BE49-F238E27FC236}">
                <a16:creationId xmlns:a16="http://schemas.microsoft.com/office/drawing/2014/main" id="{5E0DFAD2-7C7E-4F34-89B8-2EBA88B33523}"/>
              </a:ext>
            </a:extLst>
          </p:cNvPr>
          <p:cNvSpPr>
            <a:spLocks noGrp="1"/>
          </p:cNvSpPr>
          <p:nvPr>
            <p:ph idx="1"/>
          </p:nvPr>
        </p:nvSpPr>
        <p:spPr>
          <a:xfrm>
            <a:off x="152400" y="685800"/>
            <a:ext cx="8763000" cy="5670550"/>
          </a:xfrm>
        </p:spPr>
        <p:txBody>
          <a:bodyPr/>
          <a:lstStyle/>
          <a:p>
            <a:pPr>
              <a:lnSpc>
                <a:spcPct val="150000"/>
              </a:lnSpc>
            </a:pPr>
            <a:r>
              <a:rPr lang="en-GB" altLang="en-US">
                <a:latin typeface="Times New Roman" panose="02020603050405020304" pitchFamily="18" charset="0"/>
                <a:cs typeface="Times New Roman" panose="02020603050405020304" pitchFamily="18" charset="0"/>
              </a:rPr>
              <a:t>It is the most important direction of comm. and the very nature of the organisation. </a:t>
            </a:r>
          </a:p>
          <a:p>
            <a:pPr>
              <a:lnSpc>
                <a:spcPct val="150000"/>
              </a:lnSpc>
            </a:pPr>
            <a:r>
              <a:rPr lang="en-GB" altLang="en-US">
                <a:latin typeface="Times New Roman" panose="02020603050405020304" pitchFamily="18" charset="0"/>
                <a:cs typeface="Times New Roman" panose="02020603050405020304" pitchFamily="18" charset="0"/>
              </a:rPr>
              <a:t>No organisation can function without it.</a:t>
            </a:r>
          </a:p>
          <a:p>
            <a:pPr>
              <a:lnSpc>
                <a:spcPct val="150000"/>
              </a:lnSpc>
            </a:pPr>
            <a:r>
              <a:rPr lang="en-GB" altLang="en-US">
                <a:latin typeface="Times New Roman" panose="02020603050405020304" pitchFamily="18" charset="0"/>
                <a:cs typeface="Times New Roman" panose="02020603050405020304" pitchFamily="18" charset="0"/>
              </a:rPr>
              <a:t>Downward communication is mostly used give instructions - both written and spoken, letters, memorandum, policy matters, speeches, meeting, information etc.</a:t>
            </a:r>
            <a:br>
              <a:rPr lang="en-GB" altLang="en-US">
                <a:latin typeface="Times New Roman" panose="02020603050405020304" pitchFamily="18" charset="0"/>
                <a:cs typeface="Times New Roman" panose="02020603050405020304" pitchFamily="18" charset="0"/>
              </a:rPr>
            </a:br>
            <a:endParaRPr lang="en-GB" altLang="en-US">
              <a:latin typeface="Times New Roman" panose="02020603050405020304" pitchFamily="18" charset="0"/>
              <a:cs typeface="Times New Roman" panose="02020603050405020304" pitchFamily="18" charset="0"/>
            </a:endParaRPr>
          </a:p>
          <a:p>
            <a:endParaRPr lang="en-US" altLang="en-US"/>
          </a:p>
          <a:p>
            <a:endParaRPr lang="en-US" altLang="en-US"/>
          </a:p>
        </p:txBody>
      </p:sp>
      <p:sp>
        <p:nvSpPr>
          <p:cNvPr id="4" name="Footer Placeholder 3">
            <a:extLst>
              <a:ext uri="{FF2B5EF4-FFF2-40B4-BE49-F238E27FC236}">
                <a16:creationId xmlns:a16="http://schemas.microsoft.com/office/drawing/2014/main" id="{1F1548CD-F19B-455D-A316-CDEC746E4FDE}"/>
              </a:ext>
            </a:extLst>
          </p:cNvPr>
          <p:cNvSpPr>
            <a:spLocks noGrp="1"/>
          </p:cNvSpPr>
          <p:nvPr>
            <p:ph type="ftr" sz="quarter" idx="11"/>
          </p:nvPr>
        </p:nvSpPr>
        <p:spPr/>
        <p:txBody>
          <a:bodyPr/>
          <a:lstStyle/>
          <a:p>
            <a:pPr>
              <a:defRPr/>
            </a:pPr>
            <a:r>
              <a:rPr lang="en-US" dirty="0"/>
              <a:t>communication skills 2018</a:t>
            </a:r>
          </a:p>
        </p:txBody>
      </p:sp>
      <p:sp>
        <p:nvSpPr>
          <p:cNvPr id="5" name="Slide Number Placeholder 4">
            <a:extLst>
              <a:ext uri="{FF2B5EF4-FFF2-40B4-BE49-F238E27FC236}">
                <a16:creationId xmlns:a16="http://schemas.microsoft.com/office/drawing/2014/main" id="{E542E592-99FC-40EF-A373-F592A3B5A3E6}"/>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DE38F248-3294-4332-961F-020389F2C017}" type="slidenum">
              <a:rPr lang="en-US" altLang="en-US">
                <a:solidFill>
                  <a:srgbClr val="898989"/>
                </a:solidFill>
              </a:rPr>
              <a:pPr/>
              <a:t>186</a:t>
            </a:fld>
            <a:endParaRPr lang="en-US" altLang="en-US">
              <a:solidFill>
                <a:srgbClr val="898989"/>
              </a:solidFill>
            </a:endParaRPr>
          </a:p>
        </p:txBody>
      </p:sp>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Title 1">
            <a:extLst>
              <a:ext uri="{FF2B5EF4-FFF2-40B4-BE49-F238E27FC236}">
                <a16:creationId xmlns:a16="http://schemas.microsoft.com/office/drawing/2014/main" id="{89ECF535-03D2-4D0A-99B9-18B46A30C0AC}"/>
              </a:ext>
            </a:extLst>
          </p:cNvPr>
          <p:cNvSpPr>
            <a:spLocks noGrp="1"/>
          </p:cNvSpPr>
          <p:nvPr>
            <p:ph type="title"/>
          </p:nvPr>
        </p:nvSpPr>
        <p:spPr>
          <a:xfrm>
            <a:off x="457200" y="274638"/>
            <a:ext cx="8229600" cy="411162"/>
          </a:xfrm>
        </p:spPr>
        <p:txBody>
          <a:bodyPr/>
          <a:lstStyle/>
          <a:p>
            <a:r>
              <a:rPr lang="en-US" altLang="en-US" sz="3200">
                <a:latin typeface="Times New Roman" panose="02020603050405020304" pitchFamily="18" charset="0"/>
                <a:cs typeface="Times New Roman" panose="02020603050405020304" pitchFamily="18" charset="0"/>
              </a:rPr>
              <a:t>Cont’</a:t>
            </a:r>
          </a:p>
        </p:txBody>
      </p:sp>
      <p:sp>
        <p:nvSpPr>
          <p:cNvPr id="197635" name="Content Placeholder 2">
            <a:extLst>
              <a:ext uri="{FF2B5EF4-FFF2-40B4-BE49-F238E27FC236}">
                <a16:creationId xmlns:a16="http://schemas.microsoft.com/office/drawing/2014/main" id="{152D8F40-7D89-4E3D-834E-53B9CF732807}"/>
              </a:ext>
            </a:extLst>
          </p:cNvPr>
          <p:cNvSpPr>
            <a:spLocks noGrp="1"/>
          </p:cNvSpPr>
          <p:nvPr>
            <p:ph idx="1"/>
          </p:nvPr>
        </p:nvSpPr>
        <p:spPr>
          <a:xfrm>
            <a:off x="304800" y="685800"/>
            <a:ext cx="8610600" cy="6035675"/>
          </a:xfrm>
        </p:spPr>
        <p:txBody>
          <a:bodyPr/>
          <a:lstStyle/>
          <a:p>
            <a:pPr>
              <a:lnSpc>
                <a:spcPct val="150000"/>
              </a:lnSpc>
            </a:pPr>
            <a:r>
              <a:rPr lang="en-GB" altLang="en-US">
                <a:latin typeface="Times New Roman" panose="02020603050405020304" pitchFamily="18" charset="0"/>
                <a:cs typeface="Times New Roman" panose="02020603050405020304" pitchFamily="18" charset="0"/>
              </a:rPr>
              <a:t>Upward communication refers to communication that flows from the </a:t>
            </a:r>
            <a:r>
              <a:rPr lang="en-GB" altLang="en-US" b="1">
                <a:latin typeface="Times New Roman" panose="02020603050405020304" pitchFamily="18" charset="0"/>
                <a:cs typeface="Times New Roman" panose="02020603050405020304" pitchFamily="18" charset="0"/>
              </a:rPr>
              <a:t>subordinate</a:t>
            </a:r>
            <a:r>
              <a:rPr lang="en-GB" altLang="en-US">
                <a:latin typeface="Times New Roman" panose="02020603050405020304" pitchFamily="18" charset="0"/>
                <a:cs typeface="Times New Roman" panose="02020603050405020304" pitchFamily="18" charset="0"/>
              </a:rPr>
              <a:t> to the </a:t>
            </a:r>
            <a:r>
              <a:rPr lang="en-GB" altLang="en-US" b="1">
                <a:latin typeface="Times New Roman" panose="02020603050405020304" pitchFamily="18" charset="0"/>
                <a:cs typeface="Times New Roman" panose="02020603050405020304" pitchFamily="18" charset="0"/>
              </a:rPr>
              <a:t>superior </a:t>
            </a:r>
            <a:r>
              <a:rPr lang="en-GB" altLang="en-US">
                <a:latin typeface="Times New Roman" panose="02020603050405020304" pitchFamily="18" charset="0"/>
                <a:cs typeface="Times New Roman" panose="02020603050405020304" pitchFamily="18" charset="0"/>
              </a:rPr>
              <a:t>or from the lower level to the upper level.</a:t>
            </a:r>
          </a:p>
          <a:p>
            <a:pPr>
              <a:lnSpc>
                <a:spcPct val="150000"/>
              </a:lnSpc>
            </a:pPr>
            <a:r>
              <a:rPr lang="en-GB" altLang="en-US">
                <a:latin typeface="Times New Roman" panose="02020603050405020304" pitchFamily="18" charset="0"/>
                <a:cs typeface="Times New Roman" panose="02020603050405020304" pitchFamily="18" charset="0"/>
              </a:rPr>
              <a:t> It is mainly used by employees to give </a:t>
            </a:r>
            <a:r>
              <a:rPr lang="en-GB" altLang="en-US" b="1">
                <a:latin typeface="Times New Roman" panose="02020603050405020304" pitchFamily="18" charset="0"/>
                <a:cs typeface="Times New Roman" panose="02020603050405020304" pitchFamily="18" charset="0"/>
              </a:rPr>
              <a:t>feedback</a:t>
            </a:r>
            <a:r>
              <a:rPr lang="en-GB" altLang="en-US">
                <a:latin typeface="Times New Roman" panose="02020603050405020304" pitchFamily="18" charset="0"/>
                <a:cs typeface="Times New Roman" panose="02020603050405020304" pitchFamily="18" charset="0"/>
              </a:rPr>
              <a:t> about various responsibilities also to give suggestion </a:t>
            </a:r>
          </a:p>
          <a:p>
            <a:pPr>
              <a:lnSpc>
                <a:spcPct val="150000"/>
              </a:lnSpc>
            </a:pPr>
            <a:r>
              <a:rPr lang="en-GB" altLang="en-US">
                <a:latin typeface="Times New Roman" panose="02020603050405020304" pitchFamily="18" charset="0"/>
                <a:cs typeface="Times New Roman" panose="02020603050405020304" pitchFamily="18" charset="0"/>
              </a:rPr>
              <a:t>It includes reports, proposals, suggestions, grievances, etc</a:t>
            </a:r>
          </a:p>
          <a:p>
            <a:endParaRPr lang="en-US" altLang="en-US"/>
          </a:p>
        </p:txBody>
      </p:sp>
      <p:sp>
        <p:nvSpPr>
          <p:cNvPr id="4" name="Footer Placeholder 3">
            <a:extLst>
              <a:ext uri="{FF2B5EF4-FFF2-40B4-BE49-F238E27FC236}">
                <a16:creationId xmlns:a16="http://schemas.microsoft.com/office/drawing/2014/main" id="{4CB05C6A-FC42-497A-9B90-F2C71A93C0B1}"/>
              </a:ext>
            </a:extLst>
          </p:cNvPr>
          <p:cNvSpPr>
            <a:spLocks noGrp="1"/>
          </p:cNvSpPr>
          <p:nvPr>
            <p:ph type="ftr" sz="quarter" idx="11"/>
          </p:nvPr>
        </p:nvSpPr>
        <p:spPr>
          <a:xfrm>
            <a:off x="5562600" y="6399213"/>
            <a:ext cx="2895600" cy="365125"/>
          </a:xfrm>
        </p:spPr>
        <p:txBody>
          <a:bodyPr/>
          <a:lstStyle/>
          <a:p>
            <a:pPr>
              <a:defRPr/>
            </a:pPr>
            <a:r>
              <a:rPr lang="en-US" dirty="0"/>
              <a:t>communication skills 2018</a:t>
            </a:r>
          </a:p>
        </p:txBody>
      </p:sp>
      <p:sp>
        <p:nvSpPr>
          <p:cNvPr id="5" name="Slide Number Placeholder 4">
            <a:extLst>
              <a:ext uri="{FF2B5EF4-FFF2-40B4-BE49-F238E27FC236}">
                <a16:creationId xmlns:a16="http://schemas.microsoft.com/office/drawing/2014/main" id="{72C1F5C8-4513-4AF4-BBE3-18EC206AECBE}"/>
              </a:ext>
            </a:extLst>
          </p:cNvPr>
          <p:cNvSpPr>
            <a:spLocks noGrp="1"/>
          </p:cNvSpPr>
          <p:nvPr>
            <p:ph type="sldNum" sz="quarter" idx="12"/>
          </p:nvPr>
        </p:nvSpPr>
        <p:spPr>
          <a:xfrm>
            <a:off x="8077200" y="6243638"/>
            <a:ext cx="836613" cy="477837"/>
          </a:xfrm>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7412772A-430B-4AAE-88C5-1C7698CDA3DB}" type="slidenum">
              <a:rPr lang="en-US" altLang="en-US">
                <a:solidFill>
                  <a:srgbClr val="898989"/>
                </a:solidFill>
              </a:rPr>
              <a:pPr/>
              <a:t>187</a:t>
            </a:fld>
            <a:endParaRPr lang="en-US" altLang="en-US">
              <a:solidFill>
                <a:srgbClr val="898989"/>
              </a:solidFill>
            </a:endParaRPr>
          </a:p>
        </p:txBody>
      </p:sp>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Title 1">
            <a:extLst>
              <a:ext uri="{FF2B5EF4-FFF2-40B4-BE49-F238E27FC236}">
                <a16:creationId xmlns:a16="http://schemas.microsoft.com/office/drawing/2014/main" id="{A18EC372-FADC-44BD-9779-953D67784179}"/>
              </a:ext>
            </a:extLst>
          </p:cNvPr>
          <p:cNvSpPr>
            <a:spLocks noGrp="1"/>
          </p:cNvSpPr>
          <p:nvPr>
            <p:ph type="title"/>
          </p:nvPr>
        </p:nvSpPr>
        <p:spPr>
          <a:xfrm>
            <a:off x="457200" y="-762000"/>
            <a:ext cx="8229600" cy="533400"/>
          </a:xfrm>
        </p:spPr>
        <p:txBody>
          <a:bodyPr/>
          <a:lstStyle/>
          <a:p>
            <a:endParaRPr lang="en-US" altLang="en-US"/>
          </a:p>
        </p:txBody>
      </p:sp>
      <p:pic>
        <p:nvPicPr>
          <p:cNvPr id="198659" name="Content Placeholder 5">
            <a:extLst>
              <a:ext uri="{FF2B5EF4-FFF2-40B4-BE49-F238E27FC236}">
                <a16:creationId xmlns:a16="http://schemas.microsoft.com/office/drawing/2014/main" id="{6B86ECAE-C95A-4071-B618-7EC9C07CF272}"/>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04800" y="533400"/>
            <a:ext cx="8382000" cy="5410200"/>
          </a:xfrm>
        </p:spPr>
      </p:pic>
      <p:sp>
        <p:nvSpPr>
          <p:cNvPr id="4" name="Footer Placeholder 3">
            <a:extLst>
              <a:ext uri="{FF2B5EF4-FFF2-40B4-BE49-F238E27FC236}">
                <a16:creationId xmlns:a16="http://schemas.microsoft.com/office/drawing/2014/main" id="{BC13B420-F402-42AD-958B-80E01FD1A31C}"/>
              </a:ext>
            </a:extLst>
          </p:cNvPr>
          <p:cNvSpPr>
            <a:spLocks noGrp="1"/>
          </p:cNvSpPr>
          <p:nvPr>
            <p:ph type="ftr" sz="quarter" idx="11"/>
          </p:nvPr>
        </p:nvSpPr>
        <p:spPr/>
        <p:txBody>
          <a:bodyPr/>
          <a:lstStyle/>
          <a:p>
            <a:pPr>
              <a:defRPr/>
            </a:pPr>
            <a:r>
              <a:rPr lang="en-US"/>
              <a:t>communication skills 2015</a:t>
            </a:r>
          </a:p>
        </p:txBody>
      </p:sp>
      <p:sp>
        <p:nvSpPr>
          <p:cNvPr id="5" name="Slide Number Placeholder 4">
            <a:extLst>
              <a:ext uri="{FF2B5EF4-FFF2-40B4-BE49-F238E27FC236}">
                <a16:creationId xmlns:a16="http://schemas.microsoft.com/office/drawing/2014/main" id="{188AB74F-FB2E-49C8-91B8-32767EE50C79}"/>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887C0EC7-331C-4377-9E6B-EBC578183697}" type="slidenum">
              <a:rPr lang="en-US" altLang="en-US">
                <a:solidFill>
                  <a:srgbClr val="898989"/>
                </a:solidFill>
              </a:rPr>
              <a:pPr/>
              <a:t>188</a:t>
            </a:fld>
            <a:endParaRPr lang="en-US" altLang="en-US">
              <a:solidFill>
                <a:srgbClr val="898989"/>
              </a:solidFill>
            </a:endParaRPr>
          </a:p>
        </p:txBody>
      </p:sp>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Title 1">
            <a:extLst>
              <a:ext uri="{FF2B5EF4-FFF2-40B4-BE49-F238E27FC236}">
                <a16:creationId xmlns:a16="http://schemas.microsoft.com/office/drawing/2014/main" id="{D62B11F9-8879-4B63-B4EE-1C3E99C81551}"/>
              </a:ext>
            </a:extLst>
          </p:cNvPr>
          <p:cNvSpPr>
            <a:spLocks noGrp="1"/>
          </p:cNvSpPr>
          <p:nvPr>
            <p:ph type="title"/>
          </p:nvPr>
        </p:nvSpPr>
        <p:spPr>
          <a:xfrm>
            <a:off x="457200" y="127000"/>
            <a:ext cx="8229600" cy="563563"/>
          </a:xfrm>
        </p:spPr>
        <p:txBody>
          <a:bodyPr/>
          <a:lstStyle/>
          <a:p>
            <a:pPr algn="l"/>
            <a:r>
              <a:rPr lang="en-US" altLang="en-US" sz="3200" b="1" u="sng">
                <a:latin typeface="Times New Roman" panose="02020603050405020304" pitchFamily="18" charset="0"/>
                <a:cs typeface="Times New Roman" panose="02020603050405020304" pitchFamily="18" charset="0"/>
              </a:rPr>
              <a:t>b) Horizontal Communication</a:t>
            </a:r>
            <a:endParaRPr lang="en-US" altLang="en-US" sz="3200" b="1">
              <a:latin typeface="Times New Roman" panose="02020603050405020304" pitchFamily="18" charset="0"/>
              <a:cs typeface="Times New Roman" panose="02020603050405020304" pitchFamily="18" charset="0"/>
            </a:endParaRPr>
          </a:p>
        </p:txBody>
      </p:sp>
      <p:sp>
        <p:nvSpPr>
          <p:cNvPr id="199683" name="Content Placeholder 2">
            <a:extLst>
              <a:ext uri="{FF2B5EF4-FFF2-40B4-BE49-F238E27FC236}">
                <a16:creationId xmlns:a16="http://schemas.microsoft.com/office/drawing/2014/main" id="{60D966D9-7DE1-45A5-9EED-3CAE006633D1}"/>
              </a:ext>
            </a:extLst>
          </p:cNvPr>
          <p:cNvSpPr>
            <a:spLocks noGrp="1"/>
          </p:cNvSpPr>
          <p:nvPr>
            <p:ph idx="1"/>
          </p:nvPr>
        </p:nvSpPr>
        <p:spPr>
          <a:xfrm>
            <a:off x="152400" y="715963"/>
            <a:ext cx="8763000" cy="6005512"/>
          </a:xfrm>
        </p:spPr>
        <p:txBody>
          <a:bodyPr/>
          <a:lstStyle/>
          <a:p>
            <a:pPr>
              <a:lnSpc>
                <a:spcPct val="150000"/>
              </a:lnSpc>
              <a:buFont typeface="Wingdings" panose="05000000000000000000" pitchFamily="2" charset="2"/>
              <a:buChar char="ü"/>
            </a:pPr>
            <a:r>
              <a:rPr lang="en-GB" altLang="en-US">
                <a:latin typeface="Times New Roman" panose="02020603050405020304" pitchFamily="18" charset="0"/>
                <a:cs typeface="Times New Roman" panose="02020603050405020304" pitchFamily="18" charset="0"/>
              </a:rPr>
              <a:t>Takes place between two or more persons who are subordinates working in the same section or dept.</a:t>
            </a:r>
          </a:p>
          <a:p>
            <a:pPr>
              <a:lnSpc>
                <a:spcPct val="150000"/>
              </a:lnSpc>
              <a:buFont typeface="Wingdings" panose="05000000000000000000" pitchFamily="2" charset="2"/>
              <a:buChar char="ü"/>
            </a:pPr>
            <a:r>
              <a:rPr lang="en-GB" altLang="en-US">
                <a:latin typeface="Times New Roman" panose="02020603050405020304" pitchFamily="18" charset="0"/>
                <a:cs typeface="Times New Roman" panose="02020603050405020304" pitchFamily="18" charset="0"/>
              </a:rPr>
              <a:t>It is a frequently used channels of communication to maintain coordination between people of the same level. </a:t>
            </a:r>
          </a:p>
          <a:p>
            <a:pPr>
              <a:lnSpc>
                <a:spcPct val="150000"/>
              </a:lnSpc>
              <a:buFont typeface="Wingdings" panose="05000000000000000000" pitchFamily="2" charset="2"/>
              <a:buChar char="ü"/>
            </a:pPr>
            <a:r>
              <a:rPr lang="en-GB" altLang="en-US">
                <a:latin typeface="Times New Roman" panose="02020603050405020304" pitchFamily="18" charset="0"/>
                <a:cs typeface="Times New Roman" panose="02020603050405020304" pitchFamily="18" charset="0"/>
              </a:rPr>
              <a:t>In this process message flows </a:t>
            </a:r>
            <a:r>
              <a:rPr lang="en-GB" altLang="en-US" b="1">
                <a:latin typeface="Times New Roman" panose="02020603050405020304" pitchFamily="18" charset="0"/>
                <a:cs typeface="Times New Roman" panose="02020603050405020304" pitchFamily="18" charset="0"/>
              </a:rPr>
              <a:t>not only up and down</a:t>
            </a:r>
            <a:r>
              <a:rPr lang="en-GB" altLang="en-US">
                <a:latin typeface="Times New Roman" panose="02020603050405020304" pitchFamily="18" charset="0"/>
                <a:cs typeface="Times New Roman" panose="02020603050405020304" pitchFamily="18" charset="0"/>
              </a:rPr>
              <a:t> but also </a:t>
            </a:r>
            <a:r>
              <a:rPr lang="en-GB" altLang="en-US" b="1">
                <a:latin typeface="Times New Roman" panose="02020603050405020304" pitchFamily="18" charset="0"/>
                <a:cs typeface="Times New Roman" panose="02020603050405020304" pitchFamily="18" charset="0"/>
              </a:rPr>
              <a:t>sideways</a:t>
            </a:r>
            <a:r>
              <a:rPr lang="en-GB" altLang="en-US">
                <a:latin typeface="Times New Roman" panose="02020603050405020304" pitchFamily="18" charset="0"/>
                <a:cs typeface="Times New Roman" panose="02020603050405020304" pitchFamily="18" charset="0"/>
              </a:rPr>
              <a:t>. </a:t>
            </a:r>
            <a:endParaRPr lang="en-US" altLang="en-US">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2CD5A3F8-A2B7-4AAB-A60D-9C162E0B13D6}"/>
              </a:ext>
            </a:extLst>
          </p:cNvPr>
          <p:cNvSpPr>
            <a:spLocks noGrp="1"/>
          </p:cNvSpPr>
          <p:nvPr>
            <p:ph type="ftr" sz="quarter" idx="11"/>
          </p:nvPr>
        </p:nvSpPr>
        <p:spPr/>
        <p:txBody>
          <a:bodyPr/>
          <a:lstStyle/>
          <a:p>
            <a:pPr>
              <a:defRPr/>
            </a:pPr>
            <a:r>
              <a:rPr lang="en-US" dirty="0"/>
              <a:t>communication skills 2018</a:t>
            </a:r>
          </a:p>
        </p:txBody>
      </p:sp>
      <p:sp>
        <p:nvSpPr>
          <p:cNvPr id="5" name="Slide Number Placeholder 4">
            <a:extLst>
              <a:ext uri="{FF2B5EF4-FFF2-40B4-BE49-F238E27FC236}">
                <a16:creationId xmlns:a16="http://schemas.microsoft.com/office/drawing/2014/main" id="{7562469D-705F-4197-AB33-5581AE264FF6}"/>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494FAE48-998D-4116-8246-2970510A1B2C}" type="slidenum">
              <a:rPr lang="en-US" altLang="en-US">
                <a:solidFill>
                  <a:srgbClr val="898989"/>
                </a:solidFill>
              </a:rPr>
              <a:pPr/>
              <a:t>189</a:t>
            </a:fld>
            <a:endParaRPr lang="en-US" altLang="en-US">
              <a:solidFill>
                <a:srgbClr val="898989"/>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95C47500-E6D6-4854-852B-8A6A19035D4C}"/>
              </a:ext>
            </a:extLst>
          </p:cNvPr>
          <p:cNvSpPr>
            <a:spLocks noGrp="1"/>
          </p:cNvSpPr>
          <p:nvPr>
            <p:ph type="title"/>
          </p:nvPr>
        </p:nvSpPr>
        <p:spPr>
          <a:xfrm>
            <a:off x="457200" y="214313"/>
            <a:ext cx="8229600" cy="1143000"/>
          </a:xfrm>
        </p:spPr>
        <p:txBody>
          <a:bodyPr/>
          <a:lstStyle/>
          <a:p>
            <a:pPr algn="l" eaLnBrk="1" hangingPunct="1"/>
            <a:r>
              <a:rPr lang="en-US" altLang="en-US" sz="3200">
                <a:solidFill>
                  <a:srgbClr val="FF0000"/>
                </a:solidFill>
                <a:latin typeface="Times New Roman" panose="02020603050405020304" pitchFamily="18" charset="0"/>
                <a:cs typeface="Times New Roman" panose="02020603050405020304" pitchFamily="18" charset="0"/>
              </a:rPr>
              <a:t>Example 1 </a:t>
            </a:r>
          </a:p>
        </p:txBody>
      </p:sp>
      <p:sp>
        <p:nvSpPr>
          <p:cNvPr id="22531" name="Content Placeholder 2">
            <a:extLst>
              <a:ext uri="{FF2B5EF4-FFF2-40B4-BE49-F238E27FC236}">
                <a16:creationId xmlns:a16="http://schemas.microsoft.com/office/drawing/2014/main" id="{6480333E-AA94-448A-BEC7-20A0A7B104ED}"/>
              </a:ext>
            </a:extLst>
          </p:cNvPr>
          <p:cNvSpPr>
            <a:spLocks noGrp="1"/>
          </p:cNvSpPr>
          <p:nvPr>
            <p:ph idx="1"/>
          </p:nvPr>
        </p:nvSpPr>
        <p:spPr/>
        <p:txBody>
          <a:bodyPr/>
          <a:lstStyle/>
          <a:p>
            <a:pPr eaLnBrk="1" hangingPunct="1">
              <a:lnSpc>
                <a:spcPct val="150000"/>
              </a:lnSpc>
            </a:pPr>
            <a:r>
              <a:rPr lang="en-GB" altLang="en-US">
                <a:latin typeface="Times New Roman" panose="02020603050405020304" pitchFamily="18" charset="0"/>
                <a:cs typeface="Times New Roman" panose="02020603050405020304" pitchFamily="18" charset="0"/>
              </a:rPr>
              <a:t>Thomson made call to his assistant “come here I want to see you”.  </a:t>
            </a:r>
          </a:p>
          <a:p>
            <a:pPr eaLnBrk="1" hangingPunct="1">
              <a:lnSpc>
                <a:spcPct val="150000"/>
              </a:lnSpc>
            </a:pPr>
            <a:r>
              <a:rPr lang="en-GB" altLang="en-US">
                <a:latin typeface="Times New Roman" panose="02020603050405020304" pitchFamily="18" charset="0"/>
                <a:cs typeface="Times New Roman" panose="02020603050405020304" pitchFamily="18" charset="0"/>
              </a:rPr>
              <a:t>During his call, noise appeared (transmission error) and his assistant received “I want” only. </a:t>
            </a:r>
          </a:p>
          <a:p>
            <a:pPr eaLnBrk="1" hangingPunct="1">
              <a:lnSpc>
                <a:spcPct val="150000"/>
              </a:lnSpc>
            </a:pPr>
            <a:r>
              <a:rPr lang="en-GB" altLang="en-US">
                <a:latin typeface="Times New Roman" panose="02020603050405020304" pitchFamily="18" charset="0"/>
                <a:cs typeface="Times New Roman" panose="02020603050405020304" pitchFamily="18" charset="0"/>
              </a:rPr>
              <a:t>Again Assistant asked Thomson (feedback) “what do you want Thomson</a:t>
            </a:r>
            <a:r>
              <a:rPr lang="en-GB" altLang="en-US"/>
              <a:t>”.</a:t>
            </a:r>
            <a:endParaRPr lang="en-US" altLang="en-US"/>
          </a:p>
        </p:txBody>
      </p:sp>
      <p:sp>
        <p:nvSpPr>
          <p:cNvPr id="4" name="Footer Placeholder 3">
            <a:extLst>
              <a:ext uri="{FF2B5EF4-FFF2-40B4-BE49-F238E27FC236}">
                <a16:creationId xmlns:a16="http://schemas.microsoft.com/office/drawing/2014/main" id="{DE7286C6-4829-436C-B65B-9EC80059EBB6}"/>
              </a:ext>
            </a:extLst>
          </p:cNvPr>
          <p:cNvSpPr>
            <a:spLocks noGrp="1"/>
          </p:cNvSpPr>
          <p:nvPr>
            <p:ph type="ftr" sz="quarter" idx="11"/>
          </p:nvPr>
        </p:nvSpPr>
        <p:spPr/>
        <p:txBody>
          <a:bodyPr/>
          <a:lstStyle/>
          <a:p>
            <a:pPr>
              <a:defRPr/>
            </a:pPr>
            <a:r>
              <a:rPr lang="en-US"/>
              <a:t>communication skills 2018</a:t>
            </a:r>
          </a:p>
        </p:txBody>
      </p:sp>
      <p:sp>
        <p:nvSpPr>
          <p:cNvPr id="5" name="Slide Number Placeholder 4">
            <a:extLst>
              <a:ext uri="{FF2B5EF4-FFF2-40B4-BE49-F238E27FC236}">
                <a16:creationId xmlns:a16="http://schemas.microsoft.com/office/drawing/2014/main" id="{F8C90A1D-ACE1-4217-88AD-42A2E64E74EA}"/>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82E365B9-00EB-4712-870B-FDBADA8E05A5}" type="slidenum">
              <a:rPr lang="en-US" altLang="en-US">
                <a:solidFill>
                  <a:srgbClr val="898989"/>
                </a:solidFill>
              </a:rPr>
              <a:pPr/>
              <a:t>19</a:t>
            </a:fld>
            <a:endParaRPr lang="en-US" altLang="en-US">
              <a:solidFill>
                <a:srgbClr val="898989"/>
              </a:solidFill>
            </a:endParaRPr>
          </a:p>
        </p:txBody>
      </p:sp>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Title 1">
            <a:extLst>
              <a:ext uri="{FF2B5EF4-FFF2-40B4-BE49-F238E27FC236}">
                <a16:creationId xmlns:a16="http://schemas.microsoft.com/office/drawing/2014/main" id="{6EA254FF-5A45-41B4-9F1A-09A03A667F32}"/>
              </a:ext>
            </a:extLst>
          </p:cNvPr>
          <p:cNvSpPr>
            <a:spLocks noGrp="1"/>
          </p:cNvSpPr>
          <p:nvPr>
            <p:ph type="title"/>
          </p:nvPr>
        </p:nvSpPr>
        <p:spPr>
          <a:xfrm>
            <a:off x="457200" y="274638"/>
            <a:ext cx="8229600" cy="334962"/>
          </a:xfrm>
        </p:spPr>
        <p:txBody>
          <a:bodyPr/>
          <a:lstStyle/>
          <a:p>
            <a:r>
              <a:rPr lang="en-US" altLang="en-US" sz="3200">
                <a:latin typeface="Times New Roman" panose="02020603050405020304" pitchFamily="18" charset="0"/>
                <a:cs typeface="Times New Roman" panose="02020603050405020304" pitchFamily="18" charset="0"/>
              </a:rPr>
              <a:t>Cont’</a:t>
            </a:r>
          </a:p>
        </p:txBody>
      </p:sp>
      <p:sp>
        <p:nvSpPr>
          <p:cNvPr id="200707" name="Content Placeholder 2">
            <a:extLst>
              <a:ext uri="{FF2B5EF4-FFF2-40B4-BE49-F238E27FC236}">
                <a16:creationId xmlns:a16="http://schemas.microsoft.com/office/drawing/2014/main" id="{EB3C3C92-5FCC-49FA-8876-F90BF8EB4F1E}"/>
              </a:ext>
            </a:extLst>
          </p:cNvPr>
          <p:cNvSpPr>
            <a:spLocks noGrp="1"/>
          </p:cNvSpPr>
          <p:nvPr>
            <p:ph idx="1"/>
          </p:nvPr>
        </p:nvSpPr>
        <p:spPr>
          <a:xfrm>
            <a:off x="228600" y="609600"/>
            <a:ext cx="8763000" cy="5516563"/>
          </a:xfrm>
        </p:spPr>
        <p:txBody>
          <a:bodyPr/>
          <a:lstStyle/>
          <a:p>
            <a:pPr>
              <a:lnSpc>
                <a:spcPct val="150000"/>
              </a:lnSpc>
            </a:pPr>
            <a:r>
              <a:rPr lang="en-GB" altLang="en-US">
                <a:latin typeface="Times New Roman" panose="02020603050405020304" pitchFamily="18" charset="0"/>
                <a:cs typeface="Times New Roman" panose="02020603050405020304" pitchFamily="18" charset="0"/>
              </a:rPr>
              <a:t>During such interactions the views of each other are made known &amp; decisions are arrived quickly.</a:t>
            </a:r>
          </a:p>
          <a:p>
            <a:pPr>
              <a:lnSpc>
                <a:spcPct val="150000"/>
              </a:lnSpc>
            </a:pPr>
            <a:r>
              <a:rPr lang="en-GB" altLang="en-US">
                <a:latin typeface="Times New Roman" panose="02020603050405020304" pitchFamily="18" charset="0"/>
                <a:cs typeface="Times New Roman" panose="02020603050405020304" pitchFamily="18" charset="0"/>
              </a:rPr>
              <a:t> Here there is no superior or subordinate relationship.</a:t>
            </a:r>
            <a:endParaRPr lang="en-US" altLang="en-US"/>
          </a:p>
        </p:txBody>
      </p:sp>
      <p:sp>
        <p:nvSpPr>
          <p:cNvPr id="4" name="Footer Placeholder 3">
            <a:extLst>
              <a:ext uri="{FF2B5EF4-FFF2-40B4-BE49-F238E27FC236}">
                <a16:creationId xmlns:a16="http://schemas.microsoft.com/office/drawing/2014/main" id="{CA17C74C-9310-4674-9AB8-EECA5ED5896D}"/>
              </a:ext>
            </a:extLst>
          </p:cNvPr>
          <p:cNvSpPr>
            <a:spLocks noGrp="1"/>
          </p:cNvSpPr>
          <p:nvPr>
            <p:ph type="ftr" sz="quarter" idx="11"/>
          </p:nvPr>
        </p:nvSpPr>
        <p:spPr/>
        <p:txBody>
          <a:bodyPr/>
          <a:lstStyle/>
          <a:p>
            <a:pPr>
              <a:defRPr/>
            </a:pPr>
            <a:r>
              <a:rPr lang="en-US" dirty="0"/>
              <a:t>communication skills 2018</a:t>
            </a:r>
          </a:p>
        </p:txBody>
      </p:sp>
      <p:sp>
        <p:nvSpPr>
          <p:cNvPr id="5" name="Slide Number Placeholder 4">
            <a:extLst>
              <a:ext uri="{FF2B5EF4-FFF2-40B4-BE49-F238E27FC236}">
                <a16:creationId xmlns:a16="http://schemas.microsoft.com/office/drawing/2014/main" id="{2627A194-8399-4408-8D38-302747727EB0}"/>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580F5397-D00B-4AD1-ACAC-BDAF11C5ED7B}" type="slidenum">
              <a:rPr lang="en-US" altLang="en-US">
                <a:solidFill>
                  <a:srgbClr val="898989"/>
                </a:solidFill>
              </a:rPr>
              <a:pPr/>
              <a:t>190</a:t>
            </a:fld>
            <a:endParaRPr lang="en-US" altLang="en-US">
              <a:solidFill>
                <a:srgbClr val="898989"/>
              </a:solidFill>
            </a:endParaRPr>
          </a:p>
        </p:txBody>
      </p:sp>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Title 1">
            <a:extLst>
              <a:ext uri="{FF2B5EF4-FFF2-40B4-BE49-F238E27FC236}">
                <a16:creationId xmlns:a16="http://schemas.microsoft.com/office/drawing/2014/main" id="{E7B7C656-7903-430E-8500-7DE623B413BC}"/>
              </a:ext>
            </a:extLst>
          </p:cNvPr>
          <p:cNvSpPr>
            <a:spLocks noGrp="1"/>
          </p:cNvSpPr>
          <p:nvPr>
            <p:ph type="title"/>
          </p:nvPr>
        </p:nvSpPr>
        <p:spPr>
          <a:xfrm>
            <a:off x="457200" y="-685800"/>
            <a:ext cx="8229600" cy="381000"/>
          </a:xfrm>
        </p:spPr>
        <p:txBody>
          <a:bodyPr/>
          <a:lstStyle/>
          <a:p>
            <a:endParaRPr lang="en-US" altLang="en-US"/>
          </a:p>
        </p:txBody>
      </p:sp>
      <p:pic>
        <p:nvPicPr>
          <p:cNvPr id="201731" name="Content Placeholder 5">
            <a:extLst>
              <a:ext uri="{FF2B5EF4-FFF2-40B4-BE49-F238E27FC236}">
                <a16:creationId xmlns:a16="http://schemas.microsoft.com/office/drawing/2014/main" id="{03953442-CDDB-40E5-BAB4-6B808C2D0A38}"/>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533400"/>
            <a:ext cx="8077200" cy="5592763"/>
          </a:xfrm>
        </p:spPr>
      </p:pic>
      <p:sp>
        <p:nvSpPr>
          <p:cNvPr id="4" name="Footer Placeholder 3">
            <a:extLst>
              <a:ext uri="{FF2B5EF4-FFF2-40B4-BE49-F238E27FC236}">
                <a16:creationId xmlns:a16="http://schemas.microsoft.com/office/drawing/2014/main" id="{EDD3869F-B4AD-4475-BA4A-83E1E976F64F}"/>
              </a:ext>
            </a:extLst>
          </p:cNvPr>
          <p:cNvSpPr>
            <a:spLocks noGrp="1"/>
          </p:cNvSpPr>
          <p:nvPr>
            <p:ph type="ftr" sz="quarter" idx="11"/>
          </p:nvPr>
        </p:nvSpPr>
        <p:spPr/>
        <p:txBody>
          <a:bodyPr/>
          <a:lstStyle/>
          <a:p>
            <a:pPr>
              <a:defRPr/>
            </a:pPr>
            <a:r>
              <a:rPr lang="en-US" dirty="0"/>
              <a:t>communication skills 2018</a:t>
            </a:r>
          </a:p>
        </p:txBody>
      </p:sp>
      <p:sp>
        <p:nvSpPr>
          <p:cNvPr id="5" name="Slide Number Placeholder 4">
            <a:extLst>
              <a:ext uri="{FF2B5EF4-FFF2-40B4-BE49-F238E27FC236}">
                <a16:creationId xmlns:a16="http://schemas.microsoft.com/office/drawing/2014/main" id="{D38726C6-3DE4-45BB-8876-599DD9510C67}"/>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DE2E99C7-D010-4DB0-86AF-FD8A9AEC69F8}" type="slidenum">
              <a:rPr lang="en-US" altLang="en-US">
                <a:solidFill>
                  <a:srgbClr val="898989"/>
                </a:solidFill>
              </a:rPr>
              <a:pPr/>
              <a:t>191</a:t>
            </a:fld>
            <a:endParaRPr lang="en-US" altLang="en-US">
              <a:solidFill>
                <a:srgbClr val="898989"/>
              </a:solidFill>
            </a:endParaRPr>
          </a:p>
        </p:txBody>
      </p:sp>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Title 1">
            <a:extLst>
              <a:ext uri="{FF2B5EF4-FFF2-40B4-BE49-F238E27FC236}">
                <a16:creationId xmlns:a16="http://schemas.microsoft.com/office/drawing/2014/main" id="{BBC5AA1A-DF59-41E1-A153-6DF5DF2E4A08}"/>
              </a:ext>
            </a:extLst>
          </p:cNvPr>
          <p:cNvSpPr>
            <a:spLocks noGrp="1"/>
          </p:cNvSpPr>
          <p:nvPr>
            <p:ph type="title"/>
          </p:nvPr>
        </p:nvSpPr>
        <p:spPr>
          <a:xfrm>
            <a:off x="457200" y="160338"/>
            <a:ext cx="8229600" cy="639762"/>
          </a:xfrm>
        </p:spPr>
        <p:txBody>
          <a:bodyPr/>
          <a:lstStyle/>
          <a:p>
            <a:pPr algn="l"/>
            <a:r>
              <a:rPr lang="en-US" altLang="en-US" sz="3200" b="1">
                <a:latin typeface="Times New Roman" panose="02020603050405020304" pitchFamily="18" charset="0"/>
                <a:cs typeface="Times New Roman" panose="02020603050405020304" pitchFamily="18" charset="0"/>
              </a:rPr>
              <a:t>c) </a:t>
            </a:r>
            <a:r>
              <a:rPr lang="en-US" altLang="en-US" sz="3200" b="1" u="sng">
                <a:latin typeface="Times New Roman" panose="02020603050405020304" pitchFamily="18" charset="0"/>
                <a:cs typeface="Times New Roman" panose="02020603050405020304" pitchFamily="18" charset="0"/>
              </a:rPr>
              <a:t>Diagonal Communication</a:t>
            </a:r>
            <a:endParaRPr lang="en-US" altLang="en-US" sz="3200" b="1">
              <a:latin typeface="Times New Roman" panose="02020603050405020304" pitchFamily="18" charset="0"/>
              <a:cs typeface="Times New Roman" panose="02020603050405020304" pitchFamily="18" charset="0"/>
            </a:endParaRPr>
          </a:p>
        </p:txBody>
      </p:sp>
      <p:sp>
        <p:nvSpPr>
          <p:cNvPr id="202755" name="Content Placeholder 2">
            <a:extLst>
              <a:ext uri="{FF2B5EF4-FFF2-40B4-BE49-F238E27FC236}">
                <a16:creationId xmlns:a16="http://schemas.microsoft.com/office/drawing/2014/main" id="{2398A854-7D64-4CD2-B884-948492247855}"/>
              </a:ext>
            </a:extLst>
          </p:cNvPr>
          <p:cNvSpPr>
            <a:spLocks noGrp="1"/>
          </p:cNvSpPr>
          <p:nvPr>
            <p:ph idx="1"/>
          </p:nvPr>
        </p:nvSpPr>
        <p:spPr>
          <a:xfrm>
            <a:off x="228600" y="914400"/>
            <a:ext cx="8763000" cy="5441950"/>
          </a:xfrm>
        </p:spPr>
        <p:txBody>
          <a:bodyPr/>
          <a:lstStyle/>
          <a:p>
            <a:pPr>
              <a:lnSpc>
                <a:spcPct val="150000"/>
              </a:lnSpc>
              <a:buFont typeface="Wingdings" panose="05000000000000000000" pitchFamily="2" charset="2"/>
              <a:buChar char="ü"/>
            </a:pPr>
            <a:r>
              <a:rPr lang="en-GB" altLang="en-US">
                <a:latin typeface="Times New Roman" panose="02020603050405020304" pitchFamily="18" charset="0"/>
                <a:cs typeface="Times New Roman" panose="02020603050405020304" pitchFamily="18" charset="0"/>
              </a:rPr>
              <a:t>It includes the </a:t>
            </a:r>
            <a:r>
              <a:rPr lang="en-GB" altLang="en-US" b="1">
                <a:latin typeface="Times New Roman" panose="02020603050405020304" pitchFamily="18" charset="0"/>
                <a:cs typeface="Times New Roman" panose="02020603050405020304" pitchFamily="18" charset="0"/>
              </a:rPr>
              <a:t>horizontal flow </a:t>
            </a:r>
            <a:r>
              <a:rPr lang="en-GB" altLang="en-US">
                <a:latin typeface="Times New Roman" panose="02020603050405020304" pitchFamily="18" charset="0"/>
                <a:cs typeface="Times New Roman" panose="02020603050405020304" pitchFamily="18" charset="0"/>
              </a:rPr>
              <a:t>of information as well as </a:t>
            </a:r>
            <a:r>
              <a:rPr lang="en-GB" altLang="en-US" b="1">
                <a:latin typeface="Times New Roman" panose="02020603050405020304" pitchFamily="18" charset="0"/>
                <a:cs typeface="Times New Roman" panose="02020603050405020304" pitchFamily="18" charset="0"/>
              </a:rPr>
              <a:t>interaction across different levels </a:t>
            </a:r>
            <a:r>
              <a:rPr lang="en-GB" altLang="en-US">
                <a:latin typeface="Times New Roman" panose="02020603050405020304" pitchFamily="18" charset="0"/>
                <a:cs typeface="Times New Roman" panose="02020603050405020304" pitchFamily="18" charset="0"/>
              </a:rPr>
              <a:t>of an organisation's hierarchy. </a:t>
            </a:r>
          </a:p>
          <a:p>
            <a:pPr>
              <a:lnSpc>
                <a:spcPct val="150000"/>
              </a:lnSpc>
              <a:buFont typeface="Wingdings" panose="05000000000000000000" pitchFamily="2" charset="2"/>
              <a:buChar char="ü"/>
            </a:pPr>
            <a:r>
              <a:rPr lang="en-GB" altLang="en-US">
                <a:latin typeface="Times New Roman" panose="02020603050405020304" pitchFamily="18" charset="0"/>
                <a:cs typeface="Times New Roman" panose="02020603050405020304" pitchFamily="18" charset="0"/>
              </a:rPr>
              <a:t>Diagonal communication is used to speed up the flow of communication.</a:t>
            </a:r>
          </a:p>
          <a:p>
            <a:pPr>
              <a:lnSpc>
                <a:spcPct val="150000"/>
              </a:lnSpc>
              <a:buFont typeface="Wingdings" panose="05000000000000000000" pitchFamily="2" charset="2"/>
              <a:buChar char="ü"/>
            </a:pPr>
            <a:r>
              <a:rPr lang="en-GB" altLang="en-US">
                <a:latin typeface="Times New Roman" panose="02020603050405020304" pitchFamily="18" charset="0"/>
                <a:cs typeface="Times New Roman" panose="02020603050405020304" pitchFamily="18" charset="0"/>
              </a:rPr>
              <a:t> It makes effective efforts for achieving organisational goals.</a:t>
            </a:r>
            <a:endParaRPr lang="en-US" altLang="en-US">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D92F3BF7-ED87-42F8-BC68-C49F97601624}"/>
              </a:ext>
            </a:extLst>
          </p:cNvPr>
          <p:cNvSpPr>
            <a:spLocks noGrp="1"/>
          </p:cNvSpPr>
          <p:nvPr>
            <p:ph type="ftr" sz="quarter" idx="11"/>
          </p:nvPr>
        </p:nvSpPr>
        <p:spPr/>
        <p:txBody>
          <a:bodyPr/>
          <a:lstStyle/>
          <a:p>
            <a:pPr>
              <a:defRPr/>
            </a:pPr>
            <a:r>
              <a:rPr lang="en-US" dirty="0"/>
              <a:t>communication skills 2018</a:t>
            </a:r>
          </a:p>
        </p:txBody>
      </p:sp>
      <p:sp>
        <p:nvSpPr>
          <p:cNvPr id="5" name="Slide Number Placeholder 4">
            <a:extLst>
              <a:ext uri="{FF2B5EF4-FFF2-40B4-BE49-F238E27FC236}">
                <a16:creationId xmlns:a16="http://schemas.microsoft.com/office/drawing/2014/main" id="{EF1D298C-72C3-4BF4-850B-342E17941A0D}"/>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4C37F032-F0FD-4026-B17B-7545F5CEF373}" type="slidenum">
              <a:rPr lang="en-US" altLang="en-US">
                <a:solidFill>
                  <a:srgbClr val="898989"/>
                </a:solidFill>
              </a:rPr>
              <a:pPr/>
              <a:t>192</a:t>
            </a:fld>
            <a:endParaRPr lang="en-US" altLang="en-US">
              <a:solidFill>
                <a:srgbClr val="898989"/>
              </a:solidFill>
            </a:endParaRPr>
          </a:p>
        </p:txBody>
      </p:sp>
    </p:spTree>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Title 1">
            <a:extLst>
              <a:ext uri="{FF2B5EF4-FFF2-40B4-BE49-F238E27FC236}">
                <a16:creationId xmlns:a16="http://schemas.microsoft.com/office/drawing/2014/main" id="{DBC90D8C-0531-424A-906C-21A7133FED9C}"/>
              </a:ext>
            </a:extLst>
          </p:cNvPr>
          <p:cNvSpPr>
            <a:spLocks noGrp="1"/>
          </p:cNvSpPr>
          <p:nvPr>
            <p:ph type="title"/>
          </p:nvPr>
        </p:nvSpPr>
        <p:spPr>
          <a:xfrm>
            <a:off x="457200" y="-457200"/>
            <a:ext cx="8229600" cy="228600"/>
          </a:xfrm>
        </p:spPr>
        <p:txBody>
          <a:bodyPr/>
          <a:lstStyle/>
          <a:p>
            <a:endParaRPr lang="en-US" altLang="en-US"/>
          </a:p>
        </p:txBody>
      </p:sp>
      <p:pic>
        <p:nvPicPr>
          <p:cNvPr id="203779" name="Content Placeholder 5">
            <a:extLst>
              <a:ext uri="{FF2B5EF4-FFF2-40B4-BE49-F238E27FC236}">
                <a16:creationId xmlns:a16="http://schemas.microsoft.com/office/drawing/2014/main" id="{35EF6C30-189E-4D26-B5F6-8FF785B76C7C}"/>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457200"/>
            <a:ext cx="8229600" cy="5715000"/>
          </a:xfrm>
        </p:spPr>
      </p:pic>
      <p:sp>
        <p:nvSpPr>
          <p:cNvPr id="4" name="Footer Placeholder 3">
            <a:extLst>
              <a:ext uri="{FF2B5EF4-FFF2-40B4-BE49-F238E27FC236}">
                <a16:creationId xmlns:a16="http://schemas.microsoft.com/office/drawing/2014/main" id="{98DB23FA-DB07-451C-AB39-80254B55CE19}"/>
              </a:ext>
            </a:extLst>
          </p:cNvPr>
          <p:cNvSpPr>
            <a:spLocks noGrp="1"/>
          </p:cNvSpPr>
          <p:nvPr>
            <p:ph type="ftr" sz="quarter" idx="11"/>
          </p:nvPr>
        </p:nvSpPr>
        <p:spPr/>
        <p:txBody>
          <a:bodyPr/>
          <a:lstStyle/>
          <a:p>
            <a:pPr>
              <a:defRPr/>
            </a:pPr>
            <a:r>
              <a:rPr lang="en-US" dirty="0"/>
              <a:t>communication skills 2018</a:t>
            </a:r>
          </a:p>
        </p:txBody>
      </p:sp>
      <p:sp>
        <p:nvSpPr>
          <p:cNvPr id="5" name="Slide Number Placeholder 4">
            <a:extLst>
              <a:ext uri="{FF2B5EF4-FFF2-40B4-BE49-F238E27FC236}">
                <a16:creationId xmlns:a16="http://schemas.microsoft.com/office/drawing/2014/main" id="{940C25A4-31A6-4EC6-9511-22BE573707DB}"/>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4778BF38-5558-4698-BC41-21FB60A29046}" type="slidenum">
              <a:rPr lang="en-US" altLang="en-US">
                <a:solidFill>
                  <a:srgbClr val="898989"/>
                </a:solidFill>
              </a:rPr>
              <a:pPr/>
              <a:t>193</a:t>
            </a:fld>
            <a:endParaRPr lang="en-US" altLang="en-US">
              <a:solidFill>
                <a:srgbClr val="898989"/>
              </a:solidFill>
            </a:endParaRPr>
          </a:p>
        </p:txBody>
      </p:sp>
    </p:spTree>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Title 1">
            <a:extLst>
              <a:ext uri="{FF2B5EF4-FFF2-40B4-BE49-F238E27FC236}">
                <a16:creationId xmlns:a16="http://schemas.microsoft.com/office/drawing/2014/main" id="{E2388A8D-4AF4-4C3E-8C93-E2FE7F23550C}"/>
              </a:ext>
            </a:extLst>
          </p:cNvPr>
          <p:cNvSpPr>
            <a:spLocks noGrp="1"/>
          </p:cNvSpPr>
          <p:nvPr>
            <p:ph type="title"/>
          </p:nvPr>
        </p:nvSpPr>
        <p:spPr>
          <a:xfrm>
            <a:off x="457200" y="160338"/>
            <a:ext cx="8229600" cy="563562"/>
          </a:xfrm>
        </p:spPr>
        <p:txBody>
          <a:bodyPr/>
          <a:lstStyle/>
          <a:p>
            <a:pPr algn="l"/>
            <a:br>
              <a:rPr lang="en-US" altLang="en-US" u="sng"/>
            </a:br>
            <a:br>
              <a:rPr lang="en-US" altLang="en-US" u="sng"/>
            </a:br>
            <a:br>
              <a:rPr lang="en-US" altLang="en-US" u="sng"/>
            </a:br>
            <a:r>
              <a:rPr lang="en-US" altLang="en-US" sz="3200" b="1" u="sng">
                <a:latin typeface="Times New Roman" panose="02020603050405020304" pitchFamily="18" charset="0"/>
                <a:cs typeface="Times New Roman" panose="02020603050405020304" pitchFamily="18" charset="0"/>
              </a:rPr>
              <a:t>d) Grapevine Communication</a:t>
            </a:r>
            <a:br>
              <a:rPr lang="en-US" altLang="en-US" sz="3200" b="1">
                <a:latin typeface="Times New Roman" panose="02020603050405020304" pitchFamily="18" charset="0"/>
                <a:cs typeface="Times New Roman" panose="02020603050405020304" pitchFamily="18" charset="0"/>
              </a:rPr>
            </a:br>
            <a:br>
              <a:rPr lang="en-US" altLang="en-US" sz="3200" b="1" u="sng">
                <a:latin typeface="Times New Roman" panose="02020603050405020304" pitchFamily="18" charset="0"/>
                <a:cs typeface="Times New Roman" panose="02020603050405020304" pitchFamily="18" charset="0"/>
              </a:rPr>
            </a:br>
            <a:br>
              <a:rPr lang="en-US" altLang="en-US"/>
            </a:br>
            <a:endParaRPr lang="en-US" altLang="en-US"/>
          </a:p>
        </p:txBody>
      </p:sp>
      <p:sp>
        <p:nvSpPr>
          <p:cNvPr id="204803" name="Content Placeholder 2">
            <a:extLst>
              <a:ext uri="{FF2B5EF4-FFF2-40B4-BE49-F238E27FC236}">
                <a16:creationId xmlns:a16="http://schemas.microsoft.com/office/drawing/2014/main" id="{1B85E342-657D-44E7-8EC3-68C8FFD93356}"/>
              </a:ext>
            </a:extLst>
          </p:cNvPr>
          <p:cNvSpPr>
            <a:spLocks noGrp="1"/>
          </p:cNvSpPr>
          <p:nvPr>
            <p:ph idx="1"/>
          </p:nvPr>
        </p:nvSpPr>
        <p:spPr>
          <a:xfrm>
            <a:off x="228600" y="723900"/>
            <a:ext cx="8610600" cy="5632450"/>
          </a:xfrm>
        </p:spPr>
        <p:txBody>
          <a:bodyPr/>
          <a:lstStyle/>
          <a:p>
            <a:pPr>
              <a:lnSpc>
                <a:spcPct val="150000"/>
              </a:lnSpc>
            </a:pPr>
            <a:r>
              <a:rPr lang="en-GB" altLang="en-US">
                <a:latin typeface="Times New Roman" panose="02020603050405020304" pitchFamily="18" charset="0"/>
                <a:cs typeface="Times New Roman" panose="02020603050405020304" pitchFamily="18" charset="0"/>
              </a:rPr>
              <a:t>It is a type of informal business communications which develops within an organisation.</a:t>
            </a:r>
          </a:p>
          <a:p>
            <a:pPr>
              <a:lnSpc>
                <a:spcPct val="150000"/>
              </a:lnSpc>
            </a:pPr>
            <a:r>
              <a:rPr lang="en-GB" altLang="en-US">
                <a:latin typeface="Times New Roman" panose="02020603050405020304" pitchFamily="18" charset="0"/>
                <a:cs typeface="Times New Roman" panose="02020603050405020304" pitchFamily="18" charset="0"/>
              </a:rPr>
              <a:t> It means gossip. </a:t>
            </a:r>
          </a:p>
          <a:p>
            <a:pPr>
              <a:lnSpc>
                <a:spcPct val="150000"/>
              </a:lnSpc>
            </a:pPr>
            <a:r>
              <a:rPr lang="en-GB" altLang="en-US">
                <a:latin typeface="Times New Roman" panose="02020603050405020304" pitchFamily="18" charset="0"/>
                <a:cs typeface="Times New Roman" panose="02020603050405020304" pitchFamily="18" charset="0"/>
              </a:rPr>
              <a:t>Usually gossip that spreads and covers a lot of ground (a lot of people) like vines do.</a:t>
            </a:r>
          </a:p>
          <a:p>
            <a:pPr>
              <a:lnSpc>
                <a:spcPct val="150000"/>
              </a:lnSpc>
            </a:pPr>
            <a:r>
              <a:rPr lang="en-GB" altLang="en-US">
                <a:latin typeface="Times New Roman" panose="02020603050405020304" pitchFamily="18" charset="0"/>
                <a:cs typeface="Times New Roman" panose="02020603050405020304" pitchFamily="18" charset="0"/>
              </a:rPr>
              <a:t> However there are disadvantages or limitations to grapevine communication. </a:t>
            </a:r>
            <a:endParaRPr lang="en-US" altLang="en-US"/>
          </a:p>
        </p:txBody>
      </p:sp>
      <p:sp>
        <p:nvSpPr>
          <p:cNvPr id="4" name="Footer Placeholder 3">
            <a:extLst>
              <a:ext uri="{FF2B5EF4-FFF2-40B4-BE49-F238E27FC236}">
                <a16:creationId xmlns:a16="http://schemas.microsoft.com/office/drawing/2014/main" id="{240A4B71-F767-4AB9-BAE8-03418D8AD051}"/>
              </a:ext>
            </a:extLst>
          </p:cNvPr>
          <p:cNvSpPr>
            <a:spLocks noGrp="1"/>
          </p:cNvSpPr>
          <p:nvPr>
            <p:ph type="ftr" sz="quarter" idx="11"/>
          </p:nvPr>
        </p:nvSpPr>
        <p:spPr/>
        <p:txBody>
          <a:bodyPr/>
          <a:lstStyle/>
          <a:p>
            <a:pPr>
              <a:defRPr/>
            </a:pPr>
            <a:r>
              <a:rPr lang="en-US" dirty="0"/>
              <a:t>communication skills 2018</a:t>
            </a:r>
          </a:p>
        </p:txBody>
      </p:sp>
      <p:sp>
        <p:nvSpPr>
          <p:cNvPr id="5" name="Slide Number Placeholder 4">
            <a:extLst>
              <a:ext uri="{FF2B5EF4-FFF2-40B4-BE49-F238E27FC236}">
                <a16:creationId xmlns:a16="http://schemas.microsoft.com/office/drawing/2014/main" id="{1254E5D5-184D-4023-9C63-ABBF10A40492}"/>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88B23EC1-618F-4BE4-B542-EE53139B0487}" type="slidenum">
              <a:rPr lang="en-US" altLang="en-US">
                <a:solidFill>
                  <a:srgbClr val="898989"/>
                </a:solidFill>
              </a:rPr>
              <a:pPr/>
              <a:t>194</a:t>
            </a:fld>
            <a:endParaRPr lang="en-US" altLang="en-US">
              <a:solidFill>
                <a:srgbClr val="898989"/>
              </a:solidFill>
            </a:endParaRPr>
          </a:p>
        </p:txBody>
      </p:sp>
    </p:spTree>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Title 1">
            <a:extLst>
              <a:ext uri="{FF2B5EF4-FFF2-40B4-BE49-F238E27FC236}">
                <a16:creationId xmlns:a16="http://schemas.microsoft.com/office/drawing/2014/main" id="{6350EA7D-6079-408E-8364-C1F77DD9F7FC}"/>
              </a:ext>
            </a:extLst>
          </p:cNvPr>
          <p:cNvSpPr>
            <a:spLocks noGrp="1"/>
          </p:cNvSpPr>
          <p:nvPr>
            <p:ph type="title"/>
          </p:nvPr>
        </p:nvSpPr>
        <p:spPr>
          <a:xfrm>
            <a:off x="457200" y="-457200"/>
            <a:ext cx="8229600" cy="228600"/>
          </a:xfrm>
        </p:spPr>
        <p:txBody>
          <a:bodyPr/>
          <a:lstStyle/>
          <a:p>
            <a:endParaRPr lang="en-US" altLang="en-US"/>
          </a:p>
        </p:txBody>
      </p:sp>
      <p:sp>
        <p:nvSpPr>
          <p:cNvPr id="205827" name="Content Placeholder 2">
            <a:extLst>
              <a:ext uri="{FF2B5EF4-FFF2-40B4-BE49-F238E27FC236}">
                <a16:creationId xmlns:a16="http://schemas.microsoft.com/office/drawing/2014/main" id="{10F8533A-CB72-43C4-910D-3EE4F8198027}"/>
              </a:ext>
            </a:extLst>
          </p:cNvPr>
          <p:cNvSpPr>
            <a:spLocks noGrp="1"/>
          </p:cNvSpPr>
          <p:nvPr>
            <p:ph idx="1"/>
          </p:nvPr>
        </p:nvSpPr>
        <p:spPr>
          <a:xfrm>
            <a:off x="152400" y="0"/>
            <a:ext cx="8839200" cy="6858000"/>
          </a:xfrm>
        </p:spPr>
        <p:txBody>
          <a:bodyPr/>
          <a:lstStyle/>
          <a:p>
            <a:pPr>
              <a:lnSpc>
                <a:spcPct val="150000"/>
              </a:lnSpc>
            </a:pPr>
            <a:r>
              <a:rPr lang="en-GB" altLang="en-US">
                <a:latin typeface="Times New Roman" panose="02020603050405020304" pitchFamily="18" charset="0"/>
                <a:cs typeface="Times New Roman" panose="02020603050405020304" pitchFamily="18" charset="0"/>
              </a:rPr>
              <a:t>It has the potential to spread unnecessary  gossips. </a:t>
            </a:r>
          </a:p>
          <a:p>
            <a:pPr>
              <a:lnSpc>
                <a:spcPct val="150000"/>
              </a:lnSpc>
            </a:pPr>
            <a:r>
              <a:rPr lang="en-GB" altLang="en-US">
                <a:latin typeface="Times New Roman" panose="02020603050405020304" pitchFamily="18" charset="0"/>
                <a:cs typeface="Times New Roman" panose="02020603050405020304" pitchFamily="18" charset="0"/>
              </a:rPr>
              <a:t>It can be dangerous to the organisation if allowed to grow without monitoring. </a:t>
            </a:r>
          </a:p>
          <a:p>
            <a:pPr>
              <a:lnSpc>
                <a:spcPct val="150000"/>
              </a:lnSpc>
            </a:pPr>
            <a:r>
              <a:rPr lang="en-GB" altLang="en-US">
                <a:latin typeface="Times New Roman" panose="02020603050405020304" pitchFamily="18" charset="0"/>
                <a:cs typeface="Times New Roman" panose="02020603050405020304" pitchFamily="18" charset="0"/>
              </a:rPr>
              <a:t>It may result in character assassination and personal vilification of individuals. </a:t>
            </a:r>
          </a:p>
          <a:p>
            <a:pPr>
              <a:lnSpc>
                <a:spcPct val="150000"/>
              </a:lnSpc>
            </a:pPr>
            <a:r>
              <a:rPr lang="en-GB" altLang="en-US">
                <a:latin typeface="Times New Roman" panose="02020603050405020304" pitchFamily="18" charset="0"/>
                <a:cs typeface="Times New Roman" panose="02020603050405020304" pitchFamily="18" charset="0"/>
              </a:rPr>
              <a:t>It may provoke sudden unwanted and unexpected reactions from emotionally unstable people.</a:t>
            </a:r>
          </a:p>
          <a:p>
            <a:pPr>
              <a:lnSpc>
                <a:spcPct val="150000"/>
              </a:lnSpc>
            </a:pPr>
            <a:r>
              <a:rPr lang="en-GB" altLang="en-US">
                <a:latin typeface="Times New Roman" panose="02020603050405020304" pitchFamily="18" charset="0"/>
                <a:cs typeface="Times New Roman" panose="02020603050405020304" pitchFamily="18" charset="0"/>
              </a:rPr>
              <a:t>Grapevine channel can be moderated but not eliminated</a:t>
            </a:r>
            <a:r>
              <a:rPr lang="en-GB" altLang="en-US"/>
              <a:t>.</a:t>
            </a:r>
            <a:endParaRPr lang="en-US" altLang="en-US"/>
          </a:p>
        </p:txBody>
      </p:sp>
      <p:sp>
        <p:nvSpPr>
          <p:cNvPr id="4" name="Footer Placeholder 3">
            <a:extLst>
              <a:ext uri="{FF2B5EF4-FFF2-40B4-BE49-F238E27FC236}">
                <a16:creationId xmlns:a16="http://schemas.microsoft.com/office/drawing/2014/main" id="{FAA067D9-D9AC-4F9E-B425-7D97B7EFB8F7}"/>
              </a:ext>
            </a:extLst>
          </p:cNvPr>
          <p:cNvSpPr>
            <a:spLocks noGrp="1"/>
          </p:cNvSpPr>
          <p:nvPr>
            <p:ph type="ftr" sz="quarter" idx="11"/>
          </p:nvPr>
        </p:nvSpPr>
        <p:spPr>
          <a:xfrm>
            <a:off x="4741863" y="6492875"/>
            <a:ext cx="2895600" cy="365125"/>
          </a:xfrm>
        </p:spPr>
        <p:txBody>
          <a:bodyPr/>
          <a:lstStyle/>
          <a:p>
            <a:pPr>
              <a:defRPr/>
            </a:pPr>
            <a:r>
              <a:rPr lang="en-US" dirty="0"/>
              <a:t>communication skills 2018</a:t>
            </a:r>
          </a:p>
        </p:txBody>
      </p:sp>
      <p:sp>
        <p:nvSpPr>
          <p:cNvPr id="5" name="Slide Number Placeholder 4">
            <a:extLst>
              <a:ext uri="{FF2B5EF4-FFF2-40B4-BE49-F238E27FC236}">
                <a16:creationId xmlns:a16="http://schemas.microsoft.com/office/drawing/2014/main" id="{6CE5B1FB-29EE-43EF-862A-553E282942A3}"/>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A67BCBBC-DFBD-41C0-9856-735801B4DF93}" type="slidenum">
              <a:rPr lang="en-US" altLang="en-US">
                <a:solidFill>
                  <a:srgbClr val="898989"/>
                </a:solidFill>
              </a:rPr>
              <a:pPr/>
              <a:t>195</a:t>
            </a:fld>
            <a:endParaRPr lang="en-US" altLang="en-US">
              <a:solidFill>
                <a:srgbClr val="898989"/>
              </a:solidFill>
            </a:endParaRPr>
          </a:p>
        </p:txBody>
      </p:sp>
    </p:spTree>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Title 1">
            <a:extLst>
              <a:ext uri="{FF2B5EF4-FFF2-40B4-BE49-F238E27FC236}">
                <a16:creationId xmlns:a16="http://schemas.microsoft.com/office/drawing/2014/main" id="{A39CC2E0-A24C-419B-B697-C9045231D731}"/>
              </a:ext>
            </a:extLst>
          </p:cNvPr>
          <p:cNvSpPr>
            <a:spLocks noGrp="1"/>
          </p:cNvSpPr>
          <p:nvPr>
            <p:ph type="title"/>
          </p:nvPr>
        </p:nvSpPr>
        <p:spPr>
          <a:xfrm>
            <a:off x="457200" y="-685800"/>
            <a:ext cx="8229600" cy="46037"/>
          </a:xfrm>
        </p:spPr>
        <p:txBody>
          <a:bodyPr/>
          <a:lstStyle/>
          <a:p>
            <a:endParaRPr lang="en-US" altLang="en-US"/>
          </a:p>
        </p:txBody>
      </p:sp>
      <p:pic>
        <p:nvPicPr>
          <p:cNvPr id="206851" name="Content Placeholder 5">
            <a:extLst>
              <a:ext uri="{FF2B5EF4-FFF2-40B4-BE49-F238E27FC236}">
                <a16:creationId xmlns:a16="http://schemas.microsoft.com/office/drawing/2014/main" id="{F026ED3E-DD1E-4976-B2E3-3845DC3B17EE}"/>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533400"/>
            <a:ext cx="7772400" cy="5486400"/>
          </a:xfrm>
        </p:spPr>
      </p:pic>
      <p:sp>
        <p:nvSpPr>
          <p:cNvPr id="4" name="Footer Placeholder 3">
            <a:extLst>
              <a:ext uri="{FF2B5EF4-FFF2-40B4-BE49-F238E27FC236}">
                <a16:creationId xmlns:a16="http://schemas.microsoft.com/office/drawing/2014/main" id="{7D7061CE-F2B0-45FF-B9D3-87ADDF53800F}"/>
              </a:ext>
            </a:extLst>
          </p:cNvPr>
          <p:cNvSpPr>
            <a:spLocks noGrp="1"/>
          </p:cNvSpPr>
          <p:nvPr>
            <p:ph type="ftr" sz="quarter" idx="11"/>
          </p:nvPr>
        </p:nvSpPr>
        <p:spPr/>
        <p:txBody>
          <a:bodyPr/>
          <a:lstStyle/>
          <a:p>
            <a:pPr>
              <a:defRPr/>
            </a:pPr>
            <a:r>
              <a:rPr lang="en-US" dirty="0"/>
              <a:t>communication skills 2018</a:t>
            </a:r>
          </a:p>
        </p:txBody>
      </p:sp>
      <p:sp>
        <p:nvSpPr>
          <p:cNvPr id="5" name="Slide Number Placeholder 4">
            <a:extLst>
              <a:ext uri="{FF2B5EF4-FFF2-40B4-BE49-F238E27FC236}">
                <a16:creationId xmlns:a16="http://schemas.microsoft.com/office/drawing/2014/main" id="{D9DC41A5-05BF-41CF-A6F1-089093182ADF}"/>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62111194-A869-453C-B8D5-F5419DFE10D1}" type="slidenum">
              <a:rPr lang="en-US" altLang="en-US">
                <a:solidFill>
                  <a:srgbClr val="898989"/>
                </a:solidFill>
              </a:rPr>
              <a:pPr/>
              <a:t>196</a:t>
            </a:fld>
            <a:endParaRPr lang="en-US" altLang="en-US">
              <a:solidFill>
                <a:srgbClr val="898989"/>
              </a:solidFill>
            </a:endParaRPr>
          </a:p>
        </p:txBody>
      </p:sp>
    </p:spTree>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Title 1">
            <a:extLst>
              <a:ext uri="{FF2B5EF4-FFF2-40B4-BE49-F238E27FC236}">
                <a16:creationId xmlns:a16="http://schemas.microsoft.com/office/drawing/2014/main" id="{7D44F4DA-6BB3-4FD9-820B-8F0A328292A0}"/>
              </a:ext>
            </a:extLst>
          </p:cNvPr>
          <p:cNvSpPr>
            <a:spLocks noGrp="1"/>
          </p:cNvSpPr>
          <p:nvPr>
            <p:ph type="title"/>
          </p:nvPr>
        </p:nvSpPr>
        <p:spPr>
          <a:xfrm>
            <a:off x="457200" y="-381000"/>
            <a:ext cx="8229600" cy="152400"/>
          </a:xfrm>
        </p:spPr>
        <p:txBody>
          <a:bodyPr/>
          <a:lstStyle/>
          <a:p>
            <a:endParaRPr lang="en-US" altLang="en-US"/>
          </a:p>
        </p:txBody>
      </p:sp>
      <p:sp>
        <p:nvSpPr>
          <p:cNvPr id="4" name="Footer Placeholder 3">
            <a:extLst>
              <a:ext uri="{FF2B5EF4-FFF2-40B4-BE49-F238E27FC236}">
                <a16:creationId xmlns:a16="http://schemas.microsoft.com/office/drawing/2014/main" id="{42AB33DC-0C50-45DB-876C-019CFB3E226F}"/>
              </a:ext>
            </a:extLst>
          </p:cNvPr>
          <p:cNvSpPr>
            <a:spLocks noGrp="1"/>
          </p:cNvSpPr>
          <p:nvPr>
            <p:ph type="ftr" sz="quarter" idx="11"/>
          </p:nvPr>
        </p:nvSpPr>
        <p:spPr/>
        <p:txBody>
          <a:bodyPr/>
          <a:lstStyle/>
          <a:p>
            <a:pPr>
              <a:defRPr/>
            </a:pPr>
            <a:r>
              <a:rPr lang="en-US" dirty="0"/>
              <a:t>communication skills 2018</a:t>
            </a:r>
          </a:p>
        </p:txBody>
      </p:sp>
      <p:sp>
        <p:nvSpPr>
          <p:cNvPr id="5" name="Slide Number Placeholder 4">
            <a:extLst>
              <a:ext uri="{FF2B5EF4-FFF2-40B4-BE49-F238E27FC236}">
                <a16:creationId xmlns:a16="http://schemas.microsoft.com/office/drawing/2014/main" id="{409D6AB9-4DE7-4A91-B7DB-47B29DE3FD0C}"/>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CDC9D9AA-90CB-4DC9-BD65-88F1DDBE11BB}" type="slidenum">
              <a:rPr lang="en-US" altLang="en-US">
                <a:solidFill>
                  <a:srgbClr val="898989"/>
                </a:solidFill>
              </a:rPr>
              <a:pPr/>
              <a:t>197</a:t>
            </a:fld>
            <a:endParaRPr lang="en-US" altLang="en-US">
              <a:solidFill>
                <a:srgbClr val="898989"/>
              </a:solidFill>
            </a:endParaRPr>
          </a:p>
        </p:txBody>
      </p:sp>
      <p:pic>
        <p:nvPicPr>
          <p:cNvPr id="207877" name="Content Placeholder 7">
            <a:extLst>
              <a:ext uri="{FF2B5EF4-FFF2-40B4-BE49-F238E27FC236}">
                <a16:creationId xmlns:a16="http://schemas.microsoft.com/office/drawing/2014/main" id="{7CC7CB19-D58B-426B-B938-25F8230B5658}"/>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81000" y="533400"/>
            <a:ext cx="8458200" cy="5486400"/>
          </a:xfrm>
        </p:spPr>
      </p:pic>
    </p:spTree>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FBF0C-D3A1-437D-9DC8-2282592798CB}"/>
              </a:ext>
            </a:extLst>
          </p:cNvPr>
          <p:cNvSpPr>
            <a:spLocks noGrp="1"/>
          </p:cNvSpPr>
          <p:nvPr>
            <p:ph type="title"/>
          </p:nvPr>
        </p:nvSpPr>
        <p:spPr>
          <a:xfrm flipV="1">
            <a:off x="457200" y="-1143000"/>
            <a:ext cx="8229600" cy="655637"/>
          </a:xfrm>
        </p:spPr>
        <p:txBody>
          <a:bodyPr rtlCol="0">
            <a:normAutofit fontScale="90000"/>
          </a:bodyPr>
          <a:lstStyle/>
          <a:p>
            <a:pPr eaLnBrk="1" fontAlgn="auto" hangingPunct="1">
              <a:spcAft>
                <a:spcPts val="0"/>
              </a:spcAft>
              <a:defRPr/>
            </a:pPr>
            <a:endParaRPr lang="en-US" dirty="0"/>
          </a:p>
        </p:txBody>
      </p:sp>
      <p:sp>
        <p:nvSpPr>
          <p:cNvPr id="208899" name="Content Placeholder 2">
            <a:extLst>
              <a:ext uri="{FF2B5EF4-FFF2-40B4-BE49-F238E27FC236}">
                <a16:creationId xmlns:a16="http://schemas.microsoft.com/office/drawing/2014/main" id="{B0D4DF81-813A-4B8C-AC13-9B59997511AC}"/>
              </a:ext>
            </a:extLst>
          </p:cNvPr>
          <p:cNvSpPr>
            <a:spLocks noGrp="1"/>
          </p:cNvSpPr>
          <p:nvPr>
            <p:ph idx="1"/>
          </p:nvPr>
        </p:nvSpPr>
        <p:spPr>
          <a:xfrm>
            <a:off x="457200" y="762000"/>
            <a:ext cx="8229600" cy="5364163"/>
          </a:xfrm>
        </p:spPr>
        <p:txBody>
          <a:bodyPr/>
          <a:lstStyle/>
          <a:p>
            <a:pPr eaLnBrk="1" hangingPunct="1"/>
            <a:r>
              <a:rPr lang="en-US" altLang="en-US">
                <a:latin typeface="Algerian" panose="04020705040A02060702" pitchFamily="82" charset="0"/>
              </a:rPr>
              <a:t>All the best in your studies.</a:t>
            </a:r>
          </a:p>
          <a:p>
            <a:pPr eaLnBrk="1" hangingPunct="1"/>
            <a:endParaRPr lang="en-US" altLang="en-US">
              <a:latin typeface="Algerian" panose="04020705040A02060702" pitchFamily="82" charset="0"/>
            </a:endParaRPr>
          </a:p>
        </p:txBody>
      </p:sp>
      <p:pic>
        <p:nvPicPr>
          <p:cNvPr id="208900" name="Picture 4" descr="C:\My Documents\My Pictures\relaxed.jpg">
            <a:extLst>
              <a:ext uri="{FF2B5EF4-FFF2-40B4-BE49-F238E27FC236}">
                <a16:creationId xmlns:a16="http://schemas.microsoft.com/office/drawing/2014/main" id="{AD3372AA-5277-4911-B378-14CAAA46E8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371600"/>
            <a:ext cx="70866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901" name="Picture 5">
            <a:extLst>
              <a:ext uri="{FF2B5EF4-FFF2-40B4-BE49-F238E27FC236}">
                <a16:creationId xmlns:a16="http://schemas.microsoft.com/office/drawing/2014/main" id="{E9EBC86C-6B38-4CDB-A9E2-F99A418ADB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5029200"/>
            <a:ext cx="1447800" cy="125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C6579396-9035-42EB-87BD-7AA204597CA9}"/>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ADC4B23E-0714-4AF4-A860-DB31B0797354}" type="slidenum">
              <a:rPr lang="en-US" altLang="en-US">
                <a:solidFill>
                  <a:srgbClr val="898989"/>
                </a:solidFill>
              </a:rPr>
              <a:pPr/>
              <a:t>198</a:t>
            </a:fld>
            <a:endParaRPr lang="en-US" altLang="en-US">
              <a:solidFill>
                <a:srgbClr val="898989"/>
              </a:solidFill>
            </a:endParaRPr>
          </a:p>
        </p:txBody>
      </p:sp>
      <p:sp>
        <p:nvSpPr>
          <p:cNvPr id="7" name="Footer Placeholder 6">
            <a:extLst>
              <a:ext uri="{FF2B5EF4-FFF2-40B4-BE49-F238E27FC236}">
                <a16:creationId xmlns:a16="http://schemas.microsoft.com/office/drawing/2014/main" id="{4A723FF2-A78E-4927-8A41-8A99ED478475}"/>
              </a:ext>
            </a:extLst>
          </p:cNvPr>
          <p:cNvSpPr>
            <a:spLocks noGrp="1"/>
          </p:cNvSpPr>
          <p:nvPr>
            <p:ph type="ftr" sz="quarter" idx="11"/>
          </p:nvPr>
        </p:nvSpPr>
        <p:spPr/>
        <p:txBody>
          <a:bodyPr/>
          <a:lstStyle/>
          <a:p>
            <a:pPr>
              <a:defRPr/>
            </a:pPr>
            <a:r>
              <a:rPr lang="en-US"/>
              <a:t>communication skills 2015</a:t>
            </a:r>
          </a:p>
        </p:txBody>
      </p:sp>
    </p:spTree>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Title 1">
            <a:extLst>
              <a:ext uri="{FF2B5EF4-FFF2-40B4-BE49-F238E27FC236}">
                <a16:creationId xmlns:a16="http://schemas.microsoft.com/office/drawing/2014/main" id="{3DE87F1F-CAD2-449F-960D-1BF950914A34}"/>
              </a:ext>
            </a:extLst>
          </p:cNvPr>
          <p:cNvSpPr>
            <a:spLocks noGrp="1"/>
          </p:cNvSpPr>
          <p:nvPr>
            <p:ph type="title"/>
          </p:nvPr>
        </p:nvSpPr>
        <p:spPr>
          <a:xfrm flipV="1">
            <a:off x="457200" y="-533400"/>
            <a:ext cx="8229600" cy="152400"/>
          </a:xfrm>
        </p:spPr>
        <p:txBody>
          <a:bodyPr/>
          <a:lstStyle/>
          <a:p>
            <a:endParaRPr lang="en-US" altLang="en-US"/>
          </a:p>
        </p:txBody>
      </p:sp>
      <p:sp>
        <p:nvSpPr>
          <p:cNvPr id="3" name="Content Placeholder 2">
            <a:extLst>
              <a:ext uri="{FF2B5EF4-FFF2-40B4-BE49-F238E27FC236}">
                <a16:creationId xmlns:a16="http://schemas.microsoft.com/office/drawing/2014/main" id="{A7CB7D43-6409-421C-B2D1-4797EE87D8EC}"/>
              </a:ext>
            </a:extLst>
          </p:cNvPr>
          <p:cNvSpPr>
            <a:spLocks noGrp="1"/>
          </p:cNvSpPr>
          <p:nvPr>
            <p:ph idx="1"/>
          </p:nvPr>
        </p:nvSpPr>
        <p:spPr>
          <a:xfrm>
            <a:off x="457200" y="304800"/>
            <a:ext cx="8229600" cy="5821363"/>
          </a:xfrm>
        </p:spPr>
        <p:txBody>
          <a:bodyPr/>
          <a:lstStyle/>
          <a:p>
            <a:pPr marL="0" indent="0">
              <a:lnSpc>
                <a:spcPct val="150000"/>
              </a:lnSpc>
              <a:spcBef>
                <a:spcPct val="0"/>
              </a:spcBef>
              <a:buFont typeface="Arial" panose="020B0604020202020204" pitchFamily="34" charset="0"/>
              <a:buNone/>
              <a:defRPr/>
            </a:pPr>
            <a:r>
              <a:rPr lang="en-GB" dirty="0">
                <a:latin typeface="Times New Roman" panose="02020603050405020304" pitchFamily="18" charset="0"/>
                <a:cs typeface="Times New Roman" panose="02020603050405020304" pitchFamily="18" charset="0"/>
              </a:rPr>
              <a:t>5. To show interest, concern and concentration.</a:t>
            </a:r>
          </a:p>
          <a:p>
            <a:pPr marL="0" indent="0">
              <a:lnSpc>
                <a:spcPct val="150000"/>
              </a:lnSpc>
              <a:spcBef>
                <a:spcPct val="0"/>
              </a:spcBef>
              <a:buFont typeface="Arial" panose="020B0604020202020204" pitchFamily="34" charset="0"/>
              <a:buNone/>
              <a:defRPr/>
            </a:pPr>
            <a:endParaRPr lang="en-US" dirty="0">
              <a:latin typeface="Times New Roman" panose="02020603050405020304" pitchFamily="18" charset="0"/>
              <a:cs typeface="Times New Roman" panose="02020603050405020304" pitchFamily="18" charset="0"/>
            </a:endParaRPr>
          </a:p>
          <a:p>
            <a:pPr marL="514350" indent="-514350">
              <a:lnSpc>
                <a:spcPct val="150000"/>
              </a:lnSpc>
              <a:spcBef>
                <a:spcPct val="0"/>
              </a:spcBef>
              <a:buFont typeface="+mj-lt"/>
              <a:buAutoNum type="arabicPeriod"/>
              <a:defRPr/>
            </a:pPr>
            <a:endParaRPr lang="en-US" dirty="0">
              <a:latin typeface="Times New Roman" panose="02020603050405020304" pitchFamily="18" charset="0"/>
              <a:cs typeface="Times New Roman" panose="02020603050405020304" pitchFamily="18" charset="0"/>
            </a:endParaRPr>
          </a:p>
          <a:p>
            <a:pPr marL="0" indent="0">
              <a:lnSpc>
                <a:spcPct val="150000"/>
              </a:lnSpc>
              <a:spcBef>
                <a:spcPct val="0"/>
              </a:spcBef>
              <a:buFont typeface="Arial" panose="020B0604020202020204" pitchFamily="34" charset="0"/>
              <a:buNone/>
              <a:defRPr/>
            </a:pPr>
            <a:br>
              <a:rPr lang="en-GB" dirty="0">
                <a:latin typeface="Times New Roman" panose="02020603050405020304" pitchFamily="18" charset="0"/>
                <a:cs typeface="Times New Roman" panose="02020603050405020304" pitchFamily="18" charset="0"/>
              </a:rPr>
            </a:br>
            <a:br>
              <a:rPr lang="en-GB"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a:p>
            <a:pPr marL="0" indent="0">
              <a:lnSpc>
                <a:spcPct val="150000"/>
              </a:lnSpc>
              <a:spcBef>
                <a:spcPct val="0"/>
              </a:spcBef>
              <a:buFont typeface="Arial" panose="020B0604020202020204" pitchFamily="34" charset="0"/>
              <a:buNone/>
              <a:defRPr/>
            </a:pP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a:p>
            <a:pPr>
              <a:defRPr/>
            </a:pPr>
            <a:endParaRPr lang="en-US" dirty="0"/>
          </a:p>
        </p:txBody>
      </p:sp>
      <p:sp>
        <p:nvSpPr>
          <p:cNvPr id="4" name="Footer Placeholder 3">
            <a:extLst>
              <a:ext uri="{FF2B5EF4-FFF2-40B4-BE49-F238E27FC236}">
                <a16:creationId xmlns:a16="http://schemas.microsoft.com/office/drawing/2014/main" id="{CCBDD367-1280-45AD-9A43-46A1F6668081}"/>
              </a:ext>
            </a:extLst>
          </p:cNvPr>
          <p:cNvSpPr>
            <a:spLocks noGrp="1"/>
          </p:cNvSpPr>
          <p:nvPr>
            <p:ph type="ftr" sz="quarter" idx="11"/>
          </p:nvPr>
        </p:nvSpPr>
        <p:spPr/>
        <p:txBody>
          <a:bodyPr/>
          <a:lstStyle/>
          <a:p>
            <a:pPr>
              <a:defRPr/>
            </a:pPr>
            <a:r>
              <a:rPr lang="en-US"/>
              <a:t>communication skills 2015</a:t>
            </a:r>
          </a:p>
        </p:txBody>
      </p:sp>
      <p:sp>
        <p:nvSpPr>
          <p:cNvPr id="5" name="Slide Number Placeholder 4">
            <a:extLst>
              <a:ext uri="{FF2B5EF4-FFF2-40B4-BE49-F238E27FC236}">
                <a16:creationId xmlns:a16="http://schemas.microsoft.com/office/drawing/2014/main" id="{4CBF7D84-182C-493E-8D1E-6AFD2E82F056}"/>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B752A014-F91D-4042-89D5-7D3DD89721D4}" type="slidenum">
              <a:rPr lang="en-US" altLang="en-US">
                <a:solidFill>
                  <a:srgbClr val="898989"/>
                </a:solidFill>
              </a:rPr>
              <a:pPr/>
              <a:t>199</a:t>
            </a:fld>
            <a:endParaRPr lang="en-US" altLang="en-US">
              <a:solidFill>
                <a:srgbClr val="898989"/>
              </a:solidFill>
            </a:endParaRPr>
          </a:p>
        </p:txBody>
      </p:sp>
      <p:sp>
        <p:nvSpPr>
          <p:cNvPr id="209926" name="Rectangle 1">
            <a:extLst>
              <a:ext uri="{FF2B5EF4-FFF2-40B4-BE49-F238E27FC236}">
                <a16:creationId xmlns:a16="http://schemas.microsoft.com/office/drawing/2014/main" id="{9EBB9C28-9B22-4AC6-9721-032CF18EB5B3}"/>
              </a:ext>
            </a:extLst>
          </p:cNvPr>
          <p:cNvSpPr>
            <a:spLocks noChangeArrowheads="1"/>
          </p:cNvSpPr>
          <p:nvPr/>
        </p:nvSpPr>
        <p:spPr bwMode="auto">
          <a:xfrm>
            <a:off x="-669393188"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p>
          <a:p>
            <a:pPr>
              <a:spcBef>
                <a:spcPct val="0"/>
              </a:spcBef>
              <a:buFontTx/>
              <a:buChar char="•"/>
            </a:pPr>
            <a:r>
              <a:rPr lang="en-US" altLang="en-US" sz="1800"/>
              <a:t>To encourage the speaker to communicate fully, openly and honestly. </a:t>
            </a:r>
          </a:p>
          <a:p>
            <a:pPr>
              <a:spcBef>
                <a:spcPct val="0"/>
              </a:spcBef>
              <a:buFontTx/>
              <a:buChar char="•"/>
            </a:pPr>
            <a:r>
              <a:rPr lang="en-US" altLang="en-US" sz="1800"/>
              <a:t>To develop an selflessness approach, putting the speaker first. </a:t>
            </a:r>
          </a:p>
          <a:p>
            <a:pPr>
              <a:spcBef>
                <a:spcPct val="0"/>
              </a:spcBef>
              <a:buFontTx/>
              <a:buChar char="•"/>
            </a:pPr>
            <a:r>
              <a:rPr lang="en-US" altLang="en-US" sz="1800"/>
              <a:t>To arrive at a shared and agreed understanding and acceptance of both sides views. </a:t>
            </a:r>
            <a:br>
              <a:rPr lang="en-US" altLang="en-US" sz="1800"/>
            </a:br>
            <a:br>
              <a:rPr lang="en-US" altLang="en-US" sz="1800"/>
            </a:br>
            <a:r>
              <a:rPr lang="en-US" altLang="en-US" sz="1800"/>
              <a:t>Read more at: </a:t>
            </a:r>
            <a:r>
              <a:rPr lang="en-US" altLang="en-US" sz="1800">
                <a:hlinkClick r:id="rId2"/>
              </a:rPr>
              <a:t>https://www.skillsyouneed.com/ips/listening-skills.html</a:t>
            </a:r>
            <a:endParaRPr lang="en-US" altLang="en-US" sz="1800"/>
          </a:p>
        </p:txBody>
      </p:sp>
      <p:sp>
        <p:nvSpPr>
          <p:cNvPr id="209927" name="Rectangle 2">
            <a:extLst>
              <a:ext uri="{FF2B5EF4-FFF2-40B4-BE49-F238E27FC236}">
                <a16:creationId xmlns:a16="http://schemas.microsoft.com/office/drawing/2014/main" id="{35AF892A-9BEB-43A8-968E-DF791DCD05BC}"/>
              </a:ext>
            </a:extLst>
          </p:cNvPr>
          <p:cNvSpPr>
            <a:spLocks noChangeArrowheads="1"/>
          </p:cNvSpPr>
          <p:nvPr/>
        </p:nvSpPr>
        <p:spPr bwMode="auto">
          <a:xfrm>
            <a:off x="-669240788"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p>
          <a:p>
            <a:pPr>
              <a:spcBef>
                <a:spcPct val="0"/>
              </a:spcBef>
              <a:buFontTx/>
              <a:buChar char="•"/>
            </a:pPr>
            <a:r>
              <a:rPr lang="en-US" altLang="en-US" sz="1800"/>
              <a:t>To encourage the speaker to communicate fully, openly and honestly. </a:t>
            </a:r>
          </a:p>
          <a:p>
            <a:pPr>
              <a:spcBef>
                <a:spcPct val="0"/>
              </a:spcBef>
              <a:buFontTx/>
              <a:buChar char="•"/>
            </a:pPr>
            <a:r>
              <a:rPr lang="en-US" altLang="en-US" sz="1800"/>
              <a:t>To develop an selflessness approach, putting the speaker first. </a:t>
            </a:r>
          </a:p>
          <a:p>
            <a:pPr>
              <a:spcBef>
                <a:spcPct val="0"/>
              </a:spcBef>
              <a:buFontTx/>
              <a:buChar char="•"/>
            </a:pPr>
            <a:r>
              <a:rPr lang="en-US" altLang="en-US" sz="1800"/>
              <a:t>To arrive at a shared and agreed understanding and acceptance of both sides views. </a:t>
            </a:r>
            <a:br>
              <a:rPr lang="en-US" altLang="en-US" sz="1800"/>
            </a:br>
            <a:br>
              <a:rPr lang="en-US" altLang="en-US" sz="1800"/>
            </a:br>
            <a:r>
              <a:rPr lang="en-US" altLang="en-US" sz="1800"/>
              <a:t>Read more at: </a:t>
            </a:r>
            <a:r>
              <a:rPr lang="en-US" altLang="en-US" sz="1800">
                <a:hlinkClick r:id="rId2"/>
              </a:rPr>
              <a:t>https://www.skillsyouneed.com/ips/listening-skills.html</a:t>
            </a:r>
            <a:endParaRPr lang="en-US" altLang="en-US" sz="18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C3E87E42-C093-4E75-94B8-5E266B9F5462}"/>
              </a:ext>
            </a:extLst>
          </p:cNvPr>
          <p:cNvSpPr>
            <a:spLocks noGrp="1"/>
          </p:cNvSpPr>
          <p:nvPr>
            <p:ph type="title"/>
          </p:nvPr>
        </p:nvSpPr>
        <p:spPr/>
        <p:txBody>
          <a:bodyPr/>
          <a:lstStyle/>
          <a:p>
            <a:pPr algn="l" eaLnBrk="1" hangingPunct="1"/>
            <a:r>
              <a:rPr lang="en-US" altLang="en-US" sz="3200">
                <a:solidFill>
                  <a:srgbClr val="00B050"/>
                </a:solidFill>
                <a:latin typeface="Aharoni" panose="02010803020104030203" pitchFamily="2" charset="-79"/>
                <a:cs typeface="Aharoni" panose="02010803020104030203" pitchFamily="2" charset="-79"/>
              </a:rPr>
              <a:t>Course objective </a:t>
            </a:r>
          </a:p>
        </p:txBody>
      </p:sp>
      <p:sp>
        <p:nvSpPr>
          <p:cNvPr id="5123" name="Content Placeholder 2">
            <a:extLst>
              <a:ext uri="{FF2B5EF4-FFF2-40B4-BE49-F238E27FC236}">
                <a16:creationId xmlns:a16="http://schemas.microsoft.com/office/drawing/2014/main" id="{DB013FDA-CDE0-45BB-80A0-EF9438F509DB}"/>
              </a:ext>
            </a:extLst>
          </p:cNvPr>
          <p:cNvSpPr>
            <a:spLocks noGrp="1"/>
          </p:cNvSpPr>
          <p:nvPr>
            <p:ph idx="1"/>
          </p:nvPr>
        </p:nvSpPr>
        <p:spPr>
          <a:xfrm>
            <a:off x="457200" y="1600200"/>
            <a:ext cx="8458200" cy="4525963"/>
          </a:xfrm>
        </p:spPr>
        <p:txBody>
          <a:bodyPr/>
          <a:lstStyle/>
          <a:p>
            <a:pPr eaLnBrk="1" hangingPunct="1">
              <a:lnSpc>
                <a:spcPct val="150000"/>
              </a:lnSpc>
              <a:buFont typeface="Arial" panose="020B0604020202020204" pitchFamily="34" charset="0"/>
              <a:buNone/>
            </a:pPr>
            <a:r>
              <a:rPr lang="en-US" altLang="en-US" b="1">
                <a:latin typeface="Times New Roman" panose="02020603050405020304" pitchFamily="18" charset="0"/>
                <a:cs typeface="Times New Roman" panose="02020603050405020304" pitchFamily="18" charset="0"/>
              </a:rPr>
              <a:t> </a:t>
            </a:r>
            <a:r>
              <a:rPr lang="en-US" altLang="en-US">
                <a:latin typeface="Times New Roman" panose="02020603050405020304" pitchFamily="18" charset="0"/>
                <a:cs typeface="Times New Roman" panose="02020603050405020304" pitchFamily="18" charset="0"/>
              </a:rPr>
              <a:t>By the end of the course;</a:t>
            </a:r>
          </a:p>
          <a:p>
            <a:pPr eaLnBrk="1" hangingPunct="1">
              <a:lnSpc>
                <a:spcPct val="150000"/>
              </a:lnSpc>
              <a:buFont typeface="Arial" panose="020B0604020202020204" pitchFamily="34" charset="0"/>
              <a:buNone/>
            </a:pPr>
            <a:r>
              <a:rPr lang="en-US" altLang="en-US">
                <a:latin typeface="Times New Roman" panose="02020603050405020304" pitchFamily="18" charset="0"/>
                <a:cs typeface="Times New Roman" panose="02020603050405020304" pitchFamily="18" charset="0"/>
              </a:rPr>
              <a:t>   The learner will be able to apply concepts  and principles of communication to enable him/her  communicate effectively in their respective profession </a:t>
            </a:r>
          </a:p>
        </p:txBody>
      </p:sp>
      <p:sp>
        <p:nvSpPr>
          <p:cNvPr id="4" name="Slide Number Placeholder 3">
            <a:extLst>
              <a:ext uri="{FF2B5EF4-FFF2-40B4-BE49-F238E27FC236}">
                <a16:creationId xmlns:a16="http://schemas.microsoft.com/office/drawing/2014/main" id="{30B25764-0DBA-407C-8A12-517B7D06A389}"/>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532FD81-9A79-430A-A1D6-CA49B90BDFF1}" type="slidenum">
              <a:rPr lang="en-US" altLang="en-US">
                <a:solidFill>
                  <a:srgbClr val="898989"/>
                </a:solidFill>
              </a:rPr>
              <a:pPr/>
              <a:t>2</a:t>
            </a:fld>
            <a:endParaRPr lang="en-US" altLang="en-US">
              <a:solidFill>
                <a:srgbClr val="898989"/>
              </a:solidFill>
            </a:endParaRPr>
          </a:p>
        </p:txBody>
      </p:sp>
      <p:sp>
        <p:nvSpPr>
          <p:cNvPr id="5" name="Footer Placeholder 4">
            <a:extLst>
              <a:ext uri="{FF2B5EF4-FFF2-40B4-BE49-F238E27FC236}">
                <a16:creationId xmlns:a16="http://schemas.microsoft.com/office/drawing/2014/main" id="{93FFADFB-3C2A-4A82-BF79-BEF5F1DCDA4F}"/>
              </a:ext>
            </a:extLst>
          </p:cNvPr>
          <p:cNvSpPr>
            <a:spLocks noGrp="1"/>
          </p:cNvSpPr>
          <p:nvPr>
            <p:ph type="ftr" sz="quarter" idx="11"/>
          </p:nvPr>
        </p:nvSpPr>
        <p:spPr/>
        <p:txBody>
          <a:bodyPr/>
          <a:lstStyle/>
          <a:p>
            <a:pPr>
              <a:defRPr/>
            </a:pPr>
            <a:r>
              <a:rPr lang="en-US"/>
              <a:t>communication skills 2018</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11A6CC3C-FDC3-4108-99AC-CB3A88427F4F}"/>
              </a:ext>
            </a:extLst>
          </p:cNvPr>
          <p:cNvSpPr>
            <a:spLocks noGrp="1"/>
          </p:cNvSpPr>
          <p:nvPr>
            <p:ph type="title"/>
          </p:nvPr>
        </p:nvSpPr>
        <p:spPr/>
        <p:txBody>
          <a:bodyPr/>
          <a:lstStyle/>
          <a:p>
            <a:pPr eaLnBrk="1" hangingPunct="1"/>
            <a:r>
              <a:rPr lang="en-US" altLang="en-US"/>
              <a:t>Cont’</a:t>
            </a:r>
          </a:p>
        </p:txBody>
      </p:sp>
      <p:sp>
        <p:nvSpPr>
          <p:cNvPr id="3" name="Content Placeholder 2">
            <a:extLst>
              <a:ext uri="{FF2B5EF4-FFF2-40B4-BE49-F238E27FC236}">
                <a16:creationId xmlns:a16="http://schemas.microsoft.com/office/drawing/2014/main" id="{502A9DB9-F11A-4CA3-9F6A-EA7DEEEBE6CE}"/>
              </a:ext>
            </a:extLst>
          </p:cNvPr>
          <p:cNvSpPr>
            <a:spLocks noGrp="1"/>
          </p:cNvSpPr>
          <p:nvPr>
            <p:ph idx="1"/>
          </p:nvPr>
        </p:nvSpPr>
        <p:spPr>
          <a:xfrm>
            <a:off x="457200" y="1143000"/>
            <a:ext cx="8229600" cy="4983163"/>
          </a:xfrm>
        </p:spPr>
        <p:txBody>
          <a:bodyPr/>
          <a:lstStyle/>
          <a:p>
            <a:pPr marL="0" indent="0" eaLnBrk="1" hangingPunct="1">
              <a:lnSpc>
                <a:spcPct val="150000"/>
              </a:lnSpc>
              <a:buFont typeface="Arial" panose="020B0604020202020204" pitchFamily="34" charset="0"/>
              <a:buNone/>
              <a:defRPr/>
            </a:pPr>
            <a:r>
              <a:rPr lang="en-US" dirty="0">
                <a:latin typeface="Times New Roman" panose="02020603050405020304" pitchFamily="18" charset="0"/>
                <a:cs typeface="Times New Roman" panose="02020603050405020304" pitchFamily="18" charset="0"/>
              </a:rPr>
              <a:t>Sender       :   Thomson</a:t>
            </a:r>
          </a:p>
          <a:p>
            <a:pPr marL="0" indent="0" eaLnBrk="1" hangingPunct="1">
              <a:lnSpc>
                <a:spcPct val="150000"/>
              </a:lnSpc>
              <a:buFont typeface="Arial" panose="020B0604020202020204" pitchFamily="34" charset="0"/>
              <a:buNone/>
              <a:defRPr/>
            </a:pPr>
            <a:r>
              <a:rPr lang="en-US" dirty="0">
                <a:latin typeface="Times New Roman" panose="02020603050405020304" pitchFamily="18" charset="0"/>
                <a:cs typeface="Times New Roman" panose="02020603050405020304" pitchFamily="18" charset="0"/>
              </a:rPr>
              <a:t>Encoder     :   Telephone (Thomson)</a:t>
            </a:r>
          </a:p>
          <a:p>
            <a:pPr marL="0" indent="0" eaLnBrk="1" hangingPunct="1">
              <a:lnSpc>
                <a:spcPct val="150000"/>
              </a:lnSpc>
              <a:buFont typeface="Arial" panose="020B0604020202020204" pitchFamily="34" charset="0"/>
              <a:buNone/>
              <a:defRPr/>
            </a:pPr>
            <a:r>
              <a:rPr lang="en-US" dirty="0">
                <a:latin typeface="Times New Roman" panose="02020603050405020304" pitchFamily="18" charset="0"/>
                <a:cs typeface="Times New Roman" panose="02020603050405020304" pitchFamily="18" charset="0"/>
              </a:rPr>
              <a:t>Channel     :   Cable</a:t>
            </a:r>
          </a:p>
          <a:p>
            <a:pPr marL="0" indent="0" eaLnBrk="1" hangingPunct="1">
              <a:lnSpc>
                <a:spcPct val="150000"/>
              </a:lnSpc>
              <a:buFont typeface="Arial" panose="020B0604020202020204" pitchFamily="34" charset="0"/>
              <a:buNone/>
              <a:defRPr/>
            </a:pPr>
            <a:r>
              <a:rPr lang="en-US" dirty="0">
                <a:latin typeface="Times New Roman" panose="02020603050405020304" pitchFamily="18" charset="0"/>
                <a:cs typeface="Times New Roman" panose="02020603050405020304" pitchFamily="18" charset="0"/>
              </a:rPr>
              <a:t>Noise          :   Distraction in voice</a:t>
            </a:r>
          </a:p>
          <a:p>
            <a:pPr marL="0" indent="0" eaLnBrk="1" hangingPunct="1">
              <a:lnSpc>
                <a:spcPct val="150000"/>
              </a:lnSpc>
              <a:buFont typeface="Arial" panose="020B0604020202020204" pitchFamily="34" charset="0"/>
              <a:buNone/>
              <a:defRPr/>
            </a:pPr>
            <a:r>
              <a:rPr lang="en-US" dirty="0">
                <a:latin typeface="Times New Roman" panose="02020603050405020304" pitchFamily="18" charset="0"/>
                <a:cs typeface="Times New Roman" panose="02020603050405020304" pitchFamily="18" charset="0"/>
              </a:rPr>
              <a:t>Reception  :   Telephone (Assistant)</a:t>
            </a:r>
          </a:p>
          <a:p>
            <a:pPr marL="0" indent="0" eaLnBrk="1" hangingPunct="1">
              <a:lnSpc>
                <a:spcPct val="150000"/>
              </a:lnSpc>
              <a:buFont typeface="Arial" panose="020B0604020202020204" pitchFamily="34" charset="0"/>
              <a:buNone/>
              <a:defRPr/>
            </a:pPr>
            <a:r>
              <a:rPr lang="en-US" dirty="0">
                <a:latin typeface="Times New Roman" panose="02020603050405020304" pitchFamily="18" charset="0"/>
                <a:cs typeface="Times New Roman" panose="02020603050405020304" pitchFamily="18" charset="0"/>
              </a:rPr>
              <a:t>Receiver     :   Assistant.</a:t>
            </a:r>
          </a:p>
          <a:p>
            <a:pPr eaLnBrk="1" hangingPunct="1">
              <a:defRPr/>
            </a:pPr>
            <a:endParaRPr lang="en-US" dirty="0"/>
          </a:p>
        </p:txBody>
      </p:sp>
      <p:sp>
        <p:nvSpPr>
          <p:cNvPr id="4" name="Footer Placeholder 3">
            <a:extLst>
              <a:ext uri="{FF2B5EF4-FFF2-40B4-BE49-F238E27FC236}">
                <a16:creationId xmlns:a16="http://schemas.microsoft.com/office/drawing/2014/main" id="{30F3DC6D-928B-4E7D-A857-66DD9E938C78}"/>
              </a:ext>
            </a:extLst>
          </p:cNvPr>
          <p:cNvSpPr>
            <a:spLocks noGrp="1"/>
          </p:cNvSpPr>
          <p:nvPr>
            <p:ph type="ftr" sz="quarter" idx="11"/>
          </p:nvPr>
        </p:nvSpPr>
        <p:spPr/>
        <p:txBody>
          <a:bodyPr/>
          <a:lstStyle/>
          <a:p>
            <a:pPr>
              <a:defRPr/>
            </a:pPr>
            <a:r>
              <a:rPr lang="en-US"/>
              <a:t>communication skills 2018</a:t>
            </a:r>
          </a:p>
        </p:txBody>
      </p:sp>
      <p:sp>
        <p:nvSpPr>
          <p:cNvPr id="5" name="Slide Number Placeholder 4">
            <a:extLst>
              <a:ext uri="{FF2B5EF4-FFF2-40B4-BE49-F238E27FC236}">
                <a16:creationId xmlns:a16="http://schemas.microsoft.com/office/drawing/2014/main" id="{8F785713-8512-4F7A-9C3E-7616568E55F3}"/>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A5D6796-5D75-4E1D-8C1E-C098E1B582F9}" type="slidenum">
              <a:rPr lang="en-US" altLang="en-US">
                <a:solidFill>
                  <a:srgbClr val="898989"/>
                </a:solidFill>
              </a:rPr>
              <a:pPr/>
              <a:t>20</a:t>
            </a:fld>
            <a:endParaRPr lang="en-US" altLang="en-US">
              <a:solidFill>
                <a:srgbClr val="898989"/>
              </a:solidFill>
            </a:endParaRPr>
          </a:p>
        </p:txBody>
      </p:sp>
    </p:spTree>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Title 1">
            <a:extLst>
              <a:ext uri="{FF2B5EF4-FFF2-40B4-BE49-F238E27FC236}">
                <a16:creationId xmlns:a16="http://schemas.microsoft.com/office/drawing/2014/main" id="{B5A9D9CD-1173-430D-882D-79C67D6BCC1A}"/>
              </a:ext>
            </a:extLst>
          </p:cNvPr>
          <p:cNvSpPr>
            <a:spLocks noGrp="1"/>
          </p:cNvSpPr>
          <p:nvPr>
            <p:ph type="title"/>
          </p:nvPr>
        </p:nvSpPr>
        <p:spPr/>
        <p:txBody>
          <a:bodyPr/>
          <a:lstStyle/>
          <a:p>
            <a:pPr eaLnBrk="1" hangingPunct="1"/>
            <a:r>
              <a:rPr lang="en-US" altLang="en-US"/>
              <a:t>Notes </a:t>
            </a:r>
          </a:p>
        </p:txBody>
      </p:sp>
      <p:sp>
        <p:nvSpPr>
          <p:cNvPr id="210947" name="Content Placeholder 2">
            <a:extLst>
              <a:ext uri="{FF2B5EF4-FFF2-40B4-BE49-F238E27FC236}">
                <a16:creationId xmlns:a16="http://schemas.microsoft.com/office/drawing/2014/main" id="{17E783C1-B840-45D6-96DD-C06377339F32}"/>
              </a:ext>
            </a:extLst>
          </p:cNvPr>
          <p:cNvSpPr>
            <a:spLocks noGrp="1"/>
          </p:cNvSpPr>
          <p:nvPr>
            <p:ph idx="1"/>
          </p:nvPr>
        </p:nvSpPr>
        <p:spPr/>
        <p:txBody>
          <a:bodyPr/>
          <a:lstStyle/>
          <a:p>
            <a:pPr eaLnBrk="1" hangingPunct="1"/>
            <a:r>
              <a:rPr lang="en-US" altLang="en-US"/>
              <a:t>………………………………………………………………………………………………………………………………………………………………………………………………………………………………………………………………………………………………………………………………………………………………………………………………………………………………………………………………………………………………………………………………………………………………………………………………………………………………………………………………………</a:t>
            </a:r>
          </a:p>
        </p:txBody>
      </p:sp>
      <p:sp>
        <p:nvSpPr>
          <p:cNvPr id="4" name="Slide Number Placeholder 3">
            <a:extLst>
              <a:ext uri="{FF2B5EF4-FFF2-40B4-BE49-F238E27FC236}">
                <a16:creationId xmlns:a16="http://schemas.microsoft.com/office/drawing/2014/main" id="{85B42808-4648-43E3-B5D4-3967A8B387EF}"/>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81171AE4-A829-47DA-A769-56B675E772BB}" type="slidenum">
              <a:rPr lang="en-US" altLang="en-US">
                <a:solidFill>
                  <a:srgbClr val="898989"/>
                </a:solidFill>
              </a:rPr>
              <a:pPr/>
              <a:t>200</a:t>
            </a:fld>
            <a:endParaRPr lang="en-US" altLang="en-US">
              <a:solidFill>
                <a:srgbClr val="898989"/>
              </a:solidFill>
            </a:endParaRPr>
          </a:p>
        </p:txBody>
      </p:sp>
      <p:sp>
        <p:nvSpPr>
          <p:cNvPr id="5" name="Footer Placeholder 4">
            <a:extLst>
              <a:ext uri="{FF2B5EF4-FFF2-40B4-BE49-F238E27FC236}">
                <a16:creationId xmlns:a16="http://schemas.microsoft.com/office/drawing/2014/main" id="{387D8CBD-315A-47B1-B8E6-CC402FD644B9}"/>
              </a:ext>
            </a:extLst>
          </p:cNvPr>
          <p:cNvSpPr>
            <a:spLocks noGrp="1"/>
          </p:cNvSpPr>
          <p:nvPr>
            <p:ph type="ftr" sz="quarter" idx="11"/>
          </p:nvPr>
        </p:nvSpPr>
        <p:spPr/>
        <p:txBody>
          <a:bodyPr/>
          <a:lstStyle/>
          <a:p>
            <a:pPr>
              <a:defRPr/>
            </a:pPr>
            <a:r>
              <a:rPr lang="en-US" dirty="0"/>
              <a:t>communication skills 2018</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B873233A-2F51-4D7A-8860-1B2EF8F892BD}"/>
              </a:ext>
            </a:extLst>
          </p:cNvPr>
          <p:cNvSpPr>
            <a:spLocks noGrp="1"/>
          </p:cNvSpPr>
          <p:nvPr>
            <p:ph type="title"/>
          </p:nvPr>
        </p:nvSpPr>
        <p:spPr>
          <a:xfrm>
            <a:off x="457200" y="274638"/>
            <a:ext cx="8229600" cy="868362"/>
          </a:xfrm>
        </p:spPr>
        <p:txBody>
          <a:bodyPr/>
          <a:lstStyle/>
          <a:p>
            <a:pPr eaLnBrk="1" hangingPunct="1"/>
            <a:r>
              <a:rPr lang="en-US" altLang="en-US">
                <a:solidFill>
                  <a:srgbClr val="FF0000"/>
                </a:solidFill>
                <a:latin typeface="Aharoni" panose="02010803020104030203" pitchFamily="2" charset="-79"/>
                <a:cs typeface="Aharoni" panose="02010803020104030203" pitchFamily="2" charset="-79"/>
              </a:rPr>
              <a:t>Example 2</a:t>
            </a:r>
          </a:p>
        </p:txBody>
      </p:sp>
      <p:sp>
        <p:nvSpPr>
          <p:cNvPr id="24579" name="Content Placeholder 2">
            <a:extLst>
              <a:ext uri="{FF2B5EF4-FFF2-40B4-BE49-F238E27FC236}">
                <a16:creationId xmlns:a16="http://schemas.microsoft.com/office/drawing/2014/main" id="{A1225F0F-AA8C-4F1F-B567-9566EDEA5048}"/>
              </a:ext>
            </a:extLst>
          </p:cNvPr>
          <p:cNvSpPr>
            <a:spLocks noGrp="1"/>
          </p:cNvSpPr>
          <p:nvPr>
            <p:ph idx="1"/>
          </p:nvPr>
        </p:nvSpPr>
        <p:spPr>
          <a:xfrm>
            <a:off x="457200" y="914400"/>
            <a:ext cx="8229600" cy="5807075"/>
          </a:xfrm>
        </p:spPr>
        <p:txBody>
          <a:bodyPr/>
          <a:lstStyle/>
          <a:p>
            <a:pPr eaLnBrk="1" hangingPunct="1">
              <a:lnSpc>
                <a:spcPct val="150000"/>
              </a:lnSpc>
            </a:pPr>
            <a:r>
              <a:rPr lang="en-GB" altLang="en-US">
                <a:latin typeface="Times New Roman" panose="02020603050405020304" pitchFamily="18" charset="0"/>
                <a:cs typeface="Times New Roman" panose="02020603050405020304" pitchFamily="18" charset="0"/>
              </a:rPr>
              <a:t>Brain might be the </a:t>
            </a:r>
            <a:r>
              <a:rPr lang="en-GB" altLang="en-US" b="1">
                <a:latin typeface="Times New Roman" panose="02020603050405020304" pitchFamily="18" charset="0"/>
                <a:cs typeface="Times New Roman" panose="02020603050405020304" pitchFamily="18" charset="0"/>
              </a:rPr>
              <a:t>sender</a:t>
            </a:r>
            <a:r>
              <a:rPr lang="en-GB" altLang="en-US">
                <a:latin typeface="Times New Roman" panose="02020603050405020304" pitchFamily="18" charset="0"/>
                <a:cs typeface="Times New Roman" panose="02020603050405020304" pitchFamily="18" charset="0"/>
              </a:rPr>
              <a:t>, mouth might be the </a:t>
            </a:r>
            <a:r>
              <a:rPr lang="en-GB" altLang="en-US" b="1">
                <a:latin typeface="Times New Roman" panose="02020603050405020304" pitchFamily="18" charset="0"/>
                <a:cs typeface="Times New Roman" panose="02020603050405020304" pitchFamily="18" charset="0"/>
              </a:rPr>
              <a:t>encoder </a:t>
            </a:r>
            <a:r>
              <a:rPr lang="en-GB" altLang="en-US">
                <a:latin typeface="Times New Roman" panose="02020603050405020304" pitchFamily="18" charset="0"/>
                <a:cs typeface="Times New Roman" panose="02020603050405020304" pitchFamily="18" charset="0"/>
              </a:rPr>
              <a:t>which encodes to a particular language, air might be the channel, another person’s ear might be the </a:t>
            </a:r>
            <a:r>
              <a:rPr lang="en-GB" altLang="en-US" b="1">
                <a:latin typeface="Times New Roman" panose="02020603050405020304" pitchFamily="18" charset="0"/>
                <a:cs typeface="Times New Roman" panose="02020603050405020304" pitchFamily="18" charset="0"/>
              </a:rPr>
              <a:t>receptor </a:t>
            </a:r>
            <a:r>
              <a:rPr lang="en-GB" altLang="en-US">
                <a:latin typeface="Times New Roman" panose="02020603050405020304" pitchFamily="18" charset="0"/>
                <a:cs typeface="Times New Roman" panose="02020603050405020304" pitchFamily="18" charset="0"/>
              </a:rPr>
              <a:t>and his brain might be the </a:t>
            </a:r>
            <a:r>
              <a:rPr lang="en-GB" altLang="en-US" b="1">
                <a:latin typeface="Times New Roman" panose="02020603050405020304" pitchFamily="18" charset="0"/>
                <a:cs typeface="Times New Roman" panose="02020603050405020304" pitchFamily="18" charset="0"/>
              </a:rPr>
              <a:t>decoder </a:t>
            </a:r>
            <a:r>
              <a:rPr lang="en-GB" altLang="en-US">
                <a:latin typeface="Times New Roman" panose="02020603050405020304" pitchFamily="18" charset="0"/>
                <a:cs typeface="Times New Roman" panose="02020603050405020304" pitchFamily="18" charset="0"/>
              </a:rPr>
              <a:t>and </a:t>
            </a:r>
            <a:r>
              <a:rPr lang="en-GB" altLang="en-US" b="1">
                <a:latin typeface="Times New Roman" panose="02020603050405020304" pitchFamily="18" charset="0"/>
                <a:cs typeface="Times New Roman" panose="02020603050405020304" pitchFamily="18" charset="0"/>
              </a:rPr>
              <a:t>receiver</a:t>
            </a:r>
            <a:r>
              <a:rPr lang="en-GB" altLang="en-US">
                <a:latin typeface="Times New Roman" panose="02020603050405020304" pitchFamily="18" charset="0"/>
                <a:cs typeface="Times New Roman" panose="02020603050405020304" pitchFamily="18" charset="0"/>
              </a:rPr>
              <a:t>.</a:t>
            </a:r>
          </a:p>
          <a:p>
            <a:pPr eaLnBrk="1" hangingPunct="1">
              <a:lnSpc>
                <a:spcPct val="150000"/>
              </a:lnSpc>
            </a:pPr>
            <a:r>
              <a:rPr lang="en-GB" altLang="en-US"/>
              <a:t>the noise present in his environment that disturbs them is the </a:t>
            </a:r>
            <a:r>
              <a:rPr lang="en-GB" altLang="en-US" b="1"/>
              <a:t>noise </a:t>
            </a:r>
            <a:r>
              <a:rPr lang="en-GB" altLang="en-US"/>
              <a:t>whereas his response is the </a:t>
            </a:r>
            <a:r>
              <a:rPr lang="en-GB" altLang="en-US" b="1"/>
              <a:t>feedback</a:t>
            </a:r>
            <a:endParaRPr lang="en-US" altLang="en-US">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C41395C9-A6B5-4D19-A0DF-B3A36F70334A}"/>
              </a:ext>
            </a:extLst>
          </p:cNvPr>
          <p:cNvSpPr>
            <a:spLocks noGrp="1"/>
          </p:cNvSpPr>
          <p:nvPr>
            <p:ph type="ftr" sz="quarter" idx="11"/>
          </p:nvPr>
        </p:nvSpPr>
        <p:spPr>
          <a:xfrm>
            <a:off x="4876800" y="6356350"/>
            <a:ext cx="2895600" cy="365125"/>
          </a:xfrm>
        </p:spPr>
        <p:txBody>
          <a:bodyPr/>
          <a:lstStyle/>
          <a:p>
            <a:pPr>
              <a:defRPr/>
            </a:pPr>
            <a:r>
              <a:rPr lang="en-US"/>
              <a:t>communication skills 2018</a:t>
            </a:r>
          </a:p>
        </p:txBody>
      </p:sp>
      <p:sp>
        <p:nvSpPr>
          <p:cNvPr id="5" name="Slide Number Placeholder 4">
            <a:extLst>
              <a:ext uri="{FF2B5EF4-FFF2-40B4-BE49-F238E27FC236}">
                <a16:creationId xmlns:a16="http://schemas.microsoft.com/office/drawing/2014/main" id="{06D1B0AB-8BC8-45A3-A7CD-EADF83EC5833}"/>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B3D02146-0A34-4EB0-9BF9-D7F4CCEB50AE}" type="slidenum">
              <a:rPr lang="en-US" altLang="en-US">
                <a:solidFill>
                  <a:srgbClr val="898989"/>
                </a:solidFill>
              </a:rPr>
              <a:pPr/>
              <a:t>21</a:t>
            </a:fld>
            <a:endParaRPr lang="en-US" altLang="en-US">
              <a:solidFill>
                <a:srgbClr val="898989"/>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579FA7F7-407B-4BF8-AF05-86A757168B7D}"/>
              </a:ext>
            </a:extLst>
          </p:cNvPr>
          <p:cNvSpPr>
            <a:spLocks noGrp="1"/>
          </p:cNvSpPr>
          <p:nvPr>
            <p:ph type="title"/>
          </p:nvPr>
        </p:nvSpPr>
        <p:spPr>
          <a:xfrm>
            <a:off x="457200" y="-762000"/>
            <a:ext cx="8229600" cy="76200"/>
          </a:xfrm>
        </p:spPr>
        <p:txBody>
          <a:bodyPr/>
          <a:lstStyle/>
          <a:p>
            <a:pPr eaLnBrk="1" hangingPunct="1"/>
            <a:endParaRPr lang="en-US" altLang="en-US"/>
          </a:p>
        </p:txBody>
      </p:sp>
      <p:pic>
        <p:nvPicPr>
          <p:cNvPr id="25603" name="Content Placeholder 5">
            <a:extLst>
              <a:ext uri="{FF2B5EF4-FFF2-40B4-BE49-F238E27FC236}">
                <a16:creationId xmlns:a16="http://schemas.microsoft.com/office/drawing/2014/main" id="{8FD5A479-6D35-411E-8A47-1F70F30E522D}"/>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533400"/>
            <a:ext cx="8382000" cy="5592763"/>
          </a:xfrm>
        </p:spPr>
      </p:pic>
      <p:sp>
        <p:nvSpPr>
          <p:cNvPr id="4" name="Footer Placeholder 3">
            <a:extLst>
              <a:ext uri="{FF2B5EF4-FFF2-40B4-BE49-F238E27FC236}">
                <a16:creationId xmlns:a16="http://schemas.microsoft.com/office/drawing/2014/main" id="{69ABA629-D215-49BD-B669-31AD5634CC24}"/>
              </a:ext>
            </a:extLst>
          </p:cNvPr>
          <p:cNvSpPr>
            <a:spLocks noGrp="1"/>
          </p:cNvSpPr>
          <p:nvPr>
            <p:ph type="ftr" sz="quarter" idx="11"/>
          </p:nvPr>
        </p:nvSpPr>
        <p:spPr/>
        <p:txBody>
          <a:bodyPr/>
          <a:lstStyle/>
          <a:p>
            <a:pPr>
              <a:defRPr/>
            </a:pPr>
            <a:r>
              <a:rPr lang="en-US"/>
              <a:t>communication skills 2018</a:t>
            </a:r>
          </a:p>
        </p:txBody>
      </p:sp>
      <p:sp>
        <p:nvSpPr>
          <p:cNvPr id="5" name="Slide Number Placeholder 4">
            <a:extLst>
              <a:ext uri="{FF2B5EF4-FFF2-40B4-BE49-F238E27FC236}">
                <a16:creationId xmlns:a16="http://schemas.microsoft.com/office/drawing/2014/main" id="{AF99FD23-CFE7-4F37-8022-7F10D3B026CE}"/>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904F942D-BEF2-4AF6-9E70-2F4ADDCC76A6}" type="slidenum">
              <a:rPr lang="en-US" altLang="en-US">
                <a:solidFill>
                  <a:srgbClr val="898989"/>
                </a:solidFill>
              </a:rPr>
              <a:pPr/>
              <a:t>22</a:t>
            </a:fld>
            <a:endParaRPr lang="en-US" altLang="en-US">
              <a:solidFill>
                <a:srgbClr val="898989"/>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363BFC9E-724B-4C38-9F29-5D0D97557BFC}"/>
              </a:ext>
            </a:extLst>
          </p:cNvPr>
          <p:cNvSpPr>
            <a:spLocks noGrp="1"/>
          </p:cNvSpPr>
          <p:nvPr>
            <p:ph type="title"/>
          </p:nvPr>
        </p:nvSpPr>
        <p:spPr>
          <a:xfrm>
            <a:off x="457200" y="274638"/>
            <a:ext cx="8229600" cy="715962"/>
          </a:xfrm>
        </p:spPr>
        <p:txBody>
          <a:bodyPr/>
          <a:lstStyle/>
          <a:p>
            <a:pPr eaLnBrk="1" hangingPunct="1"/>
            <a:br>
              <a:rPr lang="en-GB" altLang="en-US" sz="3200" b="1">
                <a:latin typeface="Times New Roman" panose="02020603050405020304" pitchFamily="18" charset="0"/>
                <a:cs typeface="Times New Roman" panose="02020603050405020304" pitchFamily="18" charset="0"/>
              </a:rPr>
            </a:br>
            <a:r>
              <a:rPr lang="en-GB" altLang="en-US" sz="3200" b="1">
                <a:latin typeface="Times New Roman" panose="02020603050405020304" pitchFamily="18" charset="0"/>
                <a:cs typeface="Times New Roman" panose="02020603050405020304" pitchFamily="18" charset="0"/>
              </a:rPr>
              <a:t>Advantages of Shannon Weaver Model</a:t>
            </a:r>
            <a:br>
              <a:rPr lang="en-GB" altLang="en-US" b="1"/>
            </a:br>
            <a:endParaRPr lang="en-US" altLang="en-US"/>
          </a:p>
        </p:txBody>
      </p:sp>
      <p:sp>
        <p:nvSpPr>
          <p:cNvPr id="26627" name="Content Placeholder 2">
            <a:extLst>
              <a:ext uri="{FF2B5EF4-FFF2-40B4-BE49-F238E27FC236}">
                <a16:creationId xmlns:a16="http://schemas.microsoft.com/office/drawing/2014/main" id="{824EF847-C7F2-466E-AFAB-8D02A1E72ACA}"/>
              </a:ext>
            </a:extLst>
          </p:cNvPr>
          <p:cNvSpPr>
            <a:spLocks noGrp="1"/>
          </p:cNvSpPr>
          <p:nvPr>
            <p:ph idx="1"/>
          </p:nvPr>
        </p:nvSpPr>
        <p:spPr>
          <a:xfrm>
            <a:off x="457200" y="838200"/>
            <a:ext cx="8229600" cy="5883275"/>
          </a:xfrm>
        </p:spPr>
        <p:txBody>
          <a:bodyPr/>
          <a:lstStyle/>
          <a:p>
            <a:pPr eaLnBrk="1" hangingPunct="1">
              <a:lnSpc>
                <a:spcPct val="150000"/>
              </a:lnSpc>
            </a:pPr>
            <a:r>
              <a:rPr lang="en-GB" altLang="en-US">
                <a:latin typeface="Times New Roman" panose="02020603050405020304" pitchFamily="18" charset="0"/>
                <a:cs typeface="Times New Roman" panose="02020603050405020304" pitchFamily="18" charset="0"/>
              </a:rPr>
              <a:t>Concept of noise helps in making the communication effective by removing the noise or problem causing noise.</a:t>
            </a:r>
          </a:p>
          <a:p>
            <a:pPr eaLnBrk="1" hangingPunct="1">
              <a:lnSpc>
                <a:spcPct val="150000"/>
              </a:lnSpc>
            </a:pPr>
            <a:r>
              <a:rPr lang="en-GB" altLang="en-US">
                <a:latin typeface="Times New Roman" panose="02020603050405020304" pitchFamily="18" charset="0"/>
                <a:cs typeface="Times New Roman" panose="02020603050405020304" pitchFamily="18" charset="0"/>
              </a:rPr>
              <a:t>This model takes communication as a two way process. It makes the model applicable in general communication.</a:t>
            </a:r>
          </a:p>
          <a:p>
            <a:pPr eaLnBrk="1" hangingPunct="1">
              <a:lnSpc>
                <a:spcPct val="150000"/>
              </a:lnSpc>
            </a:pPr>
            <a:r>
              <a:rPr lang="en-GB" altLang="en-US">
                <a:latin typeface="Times New Roman" panose="02020603050405020304" pitchFamily="18" charset="0"/>
                <a:cs typeface="Times New Roman" panose="02020603050405020304" pitchFamily="18" charset="0"/>
              </a:rPr>
              <a:t>Communication is taken as quantifiable in Shannon Weaver model.</a:t>
            </a:r>
          </a:p>
          <a:p>
            <a:pPr eaLnBrk="1" hangingPunct="1"/>
            <a:endParaRPr lang="en-US" altLang="en-US"/>
          </a:p>
        </p:txBody>
      </p:sp>
      <p:sp>
        <p:nvSpPr>
          <p:cNvPr id="4" name="Footer Placeholder 3">
            <a:extLst>
              <a:ext uri="{FF2B5EF4-FFF2-40B4-BE49-F238E27FC236}">
                <a16:creationId xmlns:a16="http://schemas.microsoft.com/office/drawing/2014/main" id="{0458FBB1-DF14-4087-9DAD-0CD9773F0159}"/>
              </a:ext>
            </a:extLst>
          </p:cNvPr>
          <p:cNvSpPr>
            <a:spLocks noGrp="1"/>
          </p:cNvSpPr>
          <p:nvPr>
            <p:ph type="ftr" sz="quarter" idx="11"/>
          </p:nvPr>
        </p:nvSpPr>
        <p:spPr>
          <a:xfrm>
            <a:off x="5105400" y="6356350"/>
            <a:ext cx="2895600" cy="365125"/>
          </a:xfrm>
        </p:spPr>
        <p:txBody>
          <a:bodyPr/>
          <a:lstStyle/>
          <a:p>
            <a:pPr>
              <a:defRPr/>
            </a:pPr>
            <a:r>
              <a:rPr lang="en-US"/>
              <a:t>communication skills 2018</a:t>
            </a:r>
          </a:p>
        </p:txBody>
      </p:sp>
      <p:sp>
        <p:nvSpPr>
          <p:cNvPr id="5" name="Slide Number Placeholder 4">
            <a:extLst>
              <a:ext uri="{FF2B5EF4-FFF2-40B4-BE49-F238E27FC236}">
                <a16:creationId xmlns:a16="http://schemas.microsoft.com/office/drawing/2014/main" id="{91D2D390-C5DB-4DC0-B007-411B84C27086}"/>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7B4A8702-B946-4792-9E57-756A6C5C7C48}" type="slidenum">
              <a:rPr lang="en-US" altLang="en-US">
                <a:solidFill>
                  <a:srgbClr val="898989"/>
                </a:solidFill>
              </a:rPr>
              <a:pPr/>
              <a:t>23</a:t>
            </a:fld>
            <a:endParaRPr lang="en-US" altLang="en-US">
              <a:solidFill>
                <a:srgbClr val="898989"/>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983FE10C-B344-418D-876E-A2EDDCCC5162}"/>
              </a:ext>
            </a:extLst>
          </p:cNvPr>
          <p:cNvSpPr>
            <a:spLocks noGrp="1"/>
          </p:cNvSpPr>
          <p:nvPr>
            <p:ph type="title"/>
          </p:nvPr>
        </p:nvSpPr>
        <p:spPr/>
        <p:txBody>
          <a:bodyPr/>
          <a:lstStyle/>
          <a:p>
            <a:pPr eaLnBrk="1" hangingPunct="1"/>
            <a:r>
              <a:rPr lang="en-US" altLang="en-US" sz="3200">
                <a:solidFill>
                  <a:srgbClr val="00B050"/>
                </a:solidFill>
                <a:latin typeface="Times New Roman" panose="02020603050405020304" pitchFamily="18" charset="0"/>
                <a:cs typeface="Times New Roman" panose="02020603050405020304" pitchFamily="18" charset="0"/>
              </a:rPr>
              <a:t>Elements Of The Communication Process </a:t>
            </a:r>
          </a:p>
        </p:txBody>
      </p:sp>
      <p:sp>
        <p:nvSpPr>
          <p:cNvPr id="3" name="Content Placeholder 2">
            <a:extLst>
              <a:ext uri="{FF2B5EF4-FFF2-40B4-BE49-F238E27FC236}">
                <a16:creationId xmlns:a16="http://schemas.microsoft.com/office/drawing/2014/main" id="{EBCEF2EB-1AFB-4601-96F7-6E23B392EBE6}"/>
              </a:ext>
            </a:extLst>
          </p:cNvPr>
          <p:cNvSpPr>
            <a:spLocks noGrp="1"/>
          </p:cNvSpPr>
          <p:nvPr>
            <p:ph idx="1"/>
          </p:nvPr>
        </p:nvSpPr>
        <p:spPr/>
        <p:txBody>
          <a:bodyPr/>
          <a:lstStyle/>
          <a:p>
            <a:pPr marL="514350" indent="-514350" eaLnBrk="1" hangingPunct="1">
              <a:lnSpc>
                <a:spcPct val="150000"/>
              </a:lnSpc>
              <a:buFont typeface="Arial" panose="020B0604020202020204" pitchFamily="34" charset="0"/>
              <a:buAutoNum type="alphaLcParenR"/>
              <a:defRPr/>
            </a:pPr>
            <a:r>
              <a:rPr lang="en-US" b="1" dirty="0">
                <a:latin typeface="Times New Roman" panose="02020603050405020304" pitchFamily="18" charset="0"/>
                <a:cs typeface="Times New Roman" panose="02020603050405020304" pitchFamily="18" charset="0"/>
              </a:rPr>
              <a:t>Encoding and Decoding</a:t>
            </a:r>
          </a:p>
          <a:p>
            <a:pPr eaLnBrk="1" hangingPunct="1">
              <a:lnSpc>
                <a:spcPct val="150000"/>
              </a:lnSpc>
              <a:buFont typeface="Wingdings" panose="05000000000000000000" pitchFamily="2" charset="2"/>
              <a:buChar char="ü"/>
              <a:defRPr/>
            </a:pPr>
            <a:r>
              <a:rPr lang="en-GB" b="1" dirty="0">
                <a:latin typeface="Times New Roman" panose="02020603050405020304" pitchFamily="18" charset="0"/>
                <a:cs typeface="Times New Roman" panose="02020603050405020304" pitchFamily="18" charset="0"/>
              </a:rPr>
              <a:t>Encoding</a:t>
            </a:r>
            <a:r>
              <a:rPr lang="en-GB" dirty="0">
                <a:latin typeface="Times New Roman" panose="02020603050405020304" pitchFamily="18" charset="0"/>
                <a:cs typeface="Times New Roman" panose="02020603050405020304" pitchFamily="18" charset="0"/>
              </a:rPr>
              <a:t> refers to the process of taking an idea or mental image, associating that image with words, and then speaking those words in order to convey a message. </a:t>
            </a:r>
          </a:p>
          <a:p>
            <a:pPr marL="0" indent="0" eaLnBrk="1" hangingPunct="1">
              <a:buFont typeface="Arial" panose="020B0604020202020204" pitchFamily="34" charset="0"/>
              <a:buNone/>
              <a:defRPr/>
            </a:pPr>
            <a:endParaRPr lang="en-US"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160B316C-B9FE-49B7-924E-60EDCFEA3282}"/>
              </a:ext>
            </a:extLst>
          </p:cNvPr>
          <p:cNvSpPr>
            <a:spLocks noGrp="1"/>
          </p:cNvSpPr>
          <p:nvPr>
            <p:ph type="ftr" sz="quarter" idx="11"/>
          </p:nvPr>
        </p:nvSpPr>
        <p:spPr/>
        <p:txBody>
          <a:bodyPr/>
          <a:lstStyle/>
          <a:p>
            <a:pPr>
              <a:defRPr/>
            </a:pPr>
            <a:r>
              <a:rPr lang="en-US"/>
              <a:t>communication skills 2015</a:t>
            </a:r>
          </a:p>
        </p:txBody>
      </p:sp>
      <p:sp>
        <p:nvSpPr>
          <p:cNvPr id="5" name="Slide Number Placeholder 4">
            <a:extLst>
              <a:ext uri="{FF2B5EF4-FFF2-40B4-BE49-F238E27FC236}">
                <a16:creationId xmlns:a16="http://schemas.microsoft.com/office/drawing/2014/main" id="{80A54690-0298-4544-BD56-1EFEA03E3CE3}"/>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DFA0F701-752B-417F-9BBE-A9E330DBB6CE}" type="slidenum">
              <a:rPr lang="en-US" altLang="en-US">
                <a:solidFill>
                  <a:srgbClr val="898989"/>
                </a:solidFill>
              </a:rPr>
              <a:pPr/>
              <a:t>24</a:t>
            </a:fld>
            <a:endParaRPr lang="en-US" altLang="en-US">
              <a:solidFill>
                <a:srgbClr val="898989"/>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419E7E7C-6B59-4B2D-B9E8-1D8DFE6130A1}"/>
              </a:ext>
            </a:extLst>
          </p:cNvPr>
          <p:cNvSpPr>
            <a:spLocks noGrp="1"/>
          </p:cNvSpPr>
          <p:nvPr>
            <p:ph type="title"/>
          </p:nvPr>
        </p:nvSpPr>
        <p:spPr/>
        <p:txBody>
          <a:bodyPr/>
          <a:lstStyle/>
          <a:p>
            <a:pPr eaLnBrk="1" hangingPunct="1"/>
            <a:r>
              <a:rPr lang="en-US" altLang="en-US">
                <a:solidFill>
                  <a:srgbClr val="FF0000"/>
                </a:solidFill>
              </a:rPr>
              <a:t>Example </a:t>
            </a:r>
          </a:p>
        </p:txBody>
      </p:sp>
      <p:sp>
        <p:nvSpPr>
          <p:cNvPr id="28675" name="Content Placeholder 2">
            <a:extLst>
              <a:ext uri="{FF2B5EF4-FFF2-40B4-BE49-F238E27FC236}">
                <a16:creationId xmlns:a16="http://schemas.microsoft.com/office/drawing/2014/main" id="{68BD7F2A-AC7D-4914-AF6D-B00BA455F65F}"/>
              </a:ext>
            </a:extLst>
          </p:cNvPr>
          <p:cNvSpPr>
            <a:spLocks noGrp="1"/>
          </p:cNvSpPr>
          <p:nvPr>
            <p:ph idx="1"/>
          </p:nvPr>
        </p:nvSpPr>
        <p:spPr/>
        <p:txBody>
          <a:bodyPr/>
          <a:lstStyle/>
          <a:p>
            <a:pPr eaLnBrk="1" hangingPunct="1">
              <a:lnSpc>
                <a:spcPct val="150000"/>
              </a:lnSpc>
              <a:buFont typeface="Wingdings" panose="05000000000000000000" pitchFamily="2" charset="2"/>
              <a:buChar char="ü"/>
            </a:pPr>
            <a:r>
              <a:rPr lang="en-GB" altLang="en-US">
                <a:latin typeface="Times New Roman" panose="02020603050405020304" pitchFamily="18" charset="0"/>
                <a:cs typeface="Times New Roman" panose="02020603050405020304" pitchFamily="18" charset="0"/>
              </a:rPr>
              <a:t>So, if you wanted to explain to your aunt the directions to your new apartment, you would picture in your mind the landscape, streets and buildings, and then you would select the best words that describe the route so your aunt could find you.</a:t>
            </a:r>
            <a:endParaRPr lang="en-US" altLang="en-US" b="1">
              <a:latin typeface="Times New Roman" panose="02020603050405020304" pitchFamily="18" charset="0"/>
              <a:cs typeface="Times New Roman" panose="02020603050405020304" pitchFamily="18" charset="0"/>
            </a:endParaRPr>
          </a:p>
          <a:p>
            <a:pPr eaLnBrk="1" hangingPunct="1">
              <a:lnSpc>
                <a:spcPct val="150000"/>
              </a:lnSpc>
            </a:pPr>
            <a:endParaRPr lang="en-US" altLang="en-US"/>
          </a:p>
        </p:txBody>
      </p:sp>
      <p:sp>
        <p:nvSpPr>
          <p:cNvPr id="4" name="Footer Placeholder 3">
            <a:extLst>
              <a:ext uri="{FF2B5EF4-FFF2-40B4-BE49-F238E27FC236}">
                <a16:creationId xmlns:a16="http://schemas.microsoft.com/office/drawing/2014/main" id="{8692EDF3-61A2-467B-B738-52C917560FC2}"/>
              </a:ext>
            </a:extLst>
          </p:cNvPr>
          <p:cNvSpPr>
            <a:spLocks noGrp="1"/>
          </p:cNvSpPr>
          <p:nvPr>
            <p:ph type="ftr" sz="quarter" idx="11"/>
          </p:nvPr>
        </p:nvSpPr>
        <p:spPr/>
        <p:txBody>
          <a:bodyPr/>
          <a:lstStyle/>
          <a:p>
            <a:pPr>
              <a:defRPr/>
            </a:pPr>
            <a:r>
              <a:rPr lang="en-US"/>
              <a:t>communication skills 2018</a:t>
            </a:r>
          </a:p>
        </p:txBody>
      </p:sp>
      <p:sp>
        <p:nvSpPr>
          <p:cNvPr id="5" name="Slide Number Placeholder 4">
            <a:extLst>
              <a:ext uri="{FF2B5EF4-FFF2-40B4-BE49-F238E27FC236}">
                <a16:creationId xmlns:a16="http://schemas.microsoft.com/office/drawing/2014/main" id="{8B16D4C9-C974-49D4-A6B5-2F4C16650D7D}"/>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C59247D8-1AB4-4F65-9FC0-AAFC03557D59}" type="slidenum">
              <a:rPr lang="en-US" altLang="en-US">
                <a:solidFill>
                  <a:srgbClr val="898989"/>
                </a:solidFill>
              </a:rPr>
              <a:pPr/>
              <a:t>25</a:t>
            </a:fld>
            <a:endParaRPr lang="en-US" altLang="en-US">
              <a:solidFill>
                <a:srgbClr val="898989"/>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C1A744E1-BA67-479B-856E-7C318C33A5E4}"/>
              </a:ext>
            </a:extLst>
          </p:cNvPr>
          <p:cNvSpPr>
            <a:spLocks noGrp="1"/>
          </p:cNvSpPr>
          <p:nvPr>
            <p:ph type="title"/>
          </p:nvPr>
        </p:nvSpPr>
        <p:spPr/>
        <p:txBody>
          <a:bodyPr/>
          <a:lstStyle/>
          <a:p>
            <a:pPr eaLnBrk="1" hangingPunct="1"/>
            <a:r>
              <a:rPr lang="en-US" altLang="en-US"/>
              <a:t>Cont’</a:t>
            </a:r>
          </a:p>
        </p:txBody>
      </p:sp>
      <p:sp>
        <p:nvSpPr>
          <p:cNvPr id="29699" name="Content Placeholder 2">
            <a:extLst>
              <a:ext uri="{FF2B5EF4-FFF2-40B4-BE49-F238E27FC236}">
                <a16:creationId xmlns:a16="http://schemas.microsoft.com/office/drawing/2014/main" id="{235D8F7B-BBB6-4A72-BAE4-ACC4AB9C6D09}"/>
              </a:ext>
            </a:extLst>
          </p:cNvPr>
          <p:cNvSpPr>
            <a:spLocks noGrp="1"/>
          </p:cNvSpPr>
          <p:nvPr>
            <p:ph idx="1"/>
          </p:nvPr>
        </p:nvSpPr>
        <p:spPr>
          <a:xfrm>
            <a:off x="457200" y="1143000"/>
            <a:ext cx="8382000" cy="4983163"/>
          </a:xfrm>
        </p:spPr>
        <p:txBody>
          <a:bodyPr/>
          <a:lstStyle/>
          <a:p>
            <a:pPr eaLnBrk="1" hangingPunct="1">
              <a:lnSpc>
                <a:spcPct val="150000"/>
              </a:lnSpc>
              <a:buFont typeface="Wingdings" panose="05000000000000000000" pitchFamily="2" charset="2"/>
              <a:buChar char="ü"/>
            </a:pPr>
            <a:r>
              <a:rPr lang="en-GB" altLang="en-US" b="1">
                <a:latin typeface="Times New Roman" panose="02020603050405020304" pitchFamily="18" charset="0"/>
                <a:cs typeface="Times New Roman" panose="02020603050405020304" pitchFamily="18" charset="0"/>
              </a:rPr>
              <a:t>Decoding</a:t>
            </a:r>
            <a:r>
              <a:rPr lang="en-GB" altLang="en-US">
                <a:latin typeface="Times New Roman" panose="02020603050405020304" pitchFamily="18" charset="0"/>
                <a:cs typeface="Times New Roman" panose="02020603050405020304" pitchFamily="18" charset="0"/>
              </a:rPr>
              <a:t> is the reverse process of </a:t>
            </a:r>
            <a:r>
              <a:rPr lang="en-GB" altLang="en-US" b="1">
                <a:latin typeface="Times New Roman" panose="02020603050405020304" pitchFamily="18" charset="0"/>
                <a:cs typeface="Times New Roman" panose="02020603050405020304" pitchFamily="18" charset="0"/>
              </a:rPr>
              <a:t>listening</a:t>
            </a:r>
            <a:r>
              <a:rPr lang="en-GB" altLang="en-US">
                <a:latin typeface="Times New Roman" panose="02020603050405020304" pitchFamily="18" charset="0"/>
                <a:cs typeface="Times New Roman" panose="02020603050405020304" pitchFamily="18" charset="0"/>
              </a:rPr>
              <a:t> to words, thinking about them, and turning those words into mental images. </a:t>
            </a:r>
          </a:p>
        </p:txBody>
      </p:sp>
      <p:sp>
        <p:nvSpPr>
          <p:cNvPr id="4" name="Footer Placeholder 3">
            <a:extLst>
              <a:ext uri="{FF2B5EF4-FFF2-40B4-BE49-F238E27FC236}">
                <a16:creationId xmlns:a16="http://schemas.microsoft.com/office/drawing/2014/main" id="{99D96139-B470-42CB-8D5E-C5452B770F68}"/>
              </a:ext>
            </a:extLst>
          </p:cNvPr>
          <p:cNvSpPr>
            <a:spLocks noGrp="1"/>
          </p:cNvSpPr>
          <p:nvPr>
            <p:ph type="ftr" sz="quarter" idx="11"/>
          </p:nvPr>
        </p:nvSpPr>
        <p:spPr/>
        <p:txBody>
          <a:bodyPr/>
          <a:lstStyle/>
          <a:p>
            <a:pPr>
              <a:defRPr/>
            </a:pPr>
            <a:r>
              <a:rPr lang="en-US"/>
              <a:t>communication skills 2018</a:t>
            </a:r>
          </a:p>
        </p:txBody>
      </p:sp>
      <p:sp>
        <p:nvSpPr>
          <p:cNvPr id="5" name="Slide Number Placeholder 4">
            <a:extLst>
              <a:ext uri="{FF2B5EF4-FFF2-40B4-BE49-F238E27FC236}">
                <a16:creationId xmlns:a16="http://schemas.microsoft.com/office/drawing/2014/main" id="{E3601654-E122-4208-989D-C770C901FED9}"/>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06AFC8A-EC6D-4F2B-86E3-E6149492EBD7}" type="slidenum">
              <a:rPr lang="en-US" altLang="en-US">
                <a:solidFill>
                  <a:srgbClr val="898989"/>
                </a:solidFill>
              </a:rPr>
              <a:pPr/>
              <a:t>26</a:t>
            </a:fld>
            <a:endParaRPr lang="en-US" altLang="en-US">
              <a:solidFill>
                <a:srgbClr val="898989"/>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09EB07A6-B844-4B48-804A-B02C6AA35B15}"/>
              </a:ext>
            </a:extLst>
          </p:cNvPr>
          <p:cNvSpPr>
            <a:spLocks noGrp="1"/>
          </p:cNvSpPr>
          <p:nvPr>
            <p:ph type="title"/>
          </p:nvPr>
        </p:nvSpPr>
        <p:spPr/>
        <p:txBody>
          <a:bodyPr/>
          <a:lstStyle/>
          <a:p>
            <a:pPr eaLnBrk="1" hangingPunct="1"/>
            <a:r>
              <a:rPr lang="en-US" altLang="en-US">
                <a:solidFill>
                  <a:srgbClr val="FF0000"/>
                </a:solidFill>
              </a:rPr>
              <a:t>Example </a:t>
            </a:r>
          </a:p>
        </p:txBody>
      </p:sp>
      <p:sp>
        <p:nvSpPr>
          <p:cNvPr id="30723" name="Content Placeholder 2">
            <a:extLst>
              <a:ext uri="{FF2B5EF4-FFF2-40B4-BE49-F238E27FC236}">
                <a16:creationId xmlns:a16="http://schemas.microsoft.com/office/drawing/2014/main" id="{646B21DD-15B8-4FD0-9BF7-C2C77CC80F76}"/>
              </a:ext>
            </a:extLst>
          </p:cNvPr>
          <p:cNvSpPr>
            <a:spLocks noGrp="1"/>
          </p:cNvSpPr>
          <p:nvPr>
            <p:ph idx="1"/>
          </p:nvPr>
        </p:nvSpPr>
        <p:spPr/>
        <p:txBody>
          <a:bodyPr/>
          <a:lstStyle/>
          <a:p>
            <a:pPr eaLnBrk="1" hangingPunct="1">
              <a:lnSpc>
                <a:spcPct val="150000"/>
              </a:lnSpc>
              <a:buFont typeface="Wingdings" panose="05000000000000000000" pitchFamily="2" charset="2"/>
              <a:buChar char="ü"/>
            </a:pPr>
            <a:r>
              <a:rPr lang="en-GB" altLang="en-US">
                <a:latin typeface="Times New Roman" panose="02020603050405020304" pitchFamily="18" charset="0"/>
                <a:cs typeface="Times New Roman" panose="02020603050405020304" pitchFamily="18" charset="0"/>
              </a:rPr>
              <a:t>If your aunt were trying to find her way to your apartment, she would listen to your words, associate these words with streets and landmarks that she knows, and then she would form a mental map of the way to get to you. </a:t>
            </a:r>
            <a:endParaRPr lang="en-US" altLang="en-US">
              <a:latin typeface="Times New Roman" panose="02020603050405020304" pitchFamily="18" charset="0"/>
              <a:cs typeface="Times New Roman" panose="02020603050405020304" pitchFamily="18" charset="0"/>
            </a:endParaRPr>
          </a:p>
          <a:p>
            <a:pPr eaLnBrk="1" hangingPunct="1">
              <a:lnSpc>
                <a:spcPct val="150000"/>
              </a:lnSpc>
              <a:buFont typeface="Wingdings" panose="05000000000000000000" pitchFamily="2" charset="2"/>
              <a:buChar char="ü"/>
            </a:pPr>
            <a:endParaRPr lang="en-US" altLang="en-US">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3CD7D54C-4E23-46BD-B5C4-1C5C8E0594F9}"/>
              </a:ext>
            </a:extLst>
          </p:cNvPr>
          <p:cNvSpPr>
            <a:spLocks noGrp="1"/>
          </p:cNvSpPr>
          <p:nvPr>
            <p:ph type="ftr" sz="quarter" idx="11"/>
          </p:nvPr>
        </p:nvSpPr>
        <p:spPr/>
        <p:txBody>
          <a:bodyPr/>
          <a:lstStyle/>
          <a:p>
            <a:pPr>
              <a:defRPr/>
            </a:pPr>
            <a:r>
              <a:rPr lang="en-US"/>
              <a:t>communication skills 2018</a:t>
            </a:r>
          </a:p>
        </p:txBody>
      </p:sp>
      <p:sp>
        <p:nvSpPr>
          <p:cNvPr id="5" name="Slide Number Placeholder 4">
            <a:extLst>
              <a:ext uri="{FF2B5EF4-FFF2-40B4-BE49-F238E27FC236}">
                <a16:creationId xmlns:a16="http://schemas.microsoft.com/office/drawing/2014/main" id="{5B0CF1CE-8FFE-4373-8520-361CF37C21D8}"/>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605E6043-F132-4D17-9006-6F5E0C1292E4}" type="slidenum">
              <a:rPr lang="en-US" altLang="en-US">
                <a:solidFill>
                  <a:srgbClr val="898989"/>
                </a:solidFill>
              </a:rPr>
              <a:pPr/>
              <a:t>27</a:t>
            </a:fld>
            <a:endParaRPr lang="en-US" altLang="en-US">
              <a:solidFill>
                <a:srgbClr val="898989"/>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EA577ED0-C1F1-402B-AC6F-DF1FD5B098E6}"/>
              </a:ext>
            </a:extLst>
          </p:cNvPr>
          <p:cNvSpPr>
            <a:spLocks noGrp="1"/>
          </p:cNvSpPr>
          <p:nvPr>
            <p:ph type="title"/>
          </p:nvPr>
        </p:nvSpPr>
        <p:spPr>
          <a:xfrm>
            <a:off x="457200" y="-960438"/>
            <a:ext cx="8229600" cy="46038"/>
          </a:xfrm>
        </p:spPr>
        <p:txBody>
          <a:bodyPr/>
          <a:lstStyle/>
          <a:p>
            <a:pPr eaLnBrk="1" hangingPunct="1"/>
            <a:endParaRPr lang="en-US" altLang="en-US"/>
          </a:p>
        </p:txBody>
      </p:sp>
      <p:sp>
        <p:nvSpPr>
          <p:cNvPr id="3" name="Content Placeholder 2">
            <a:extLst>
              <a:ext uri="{FF2B5EF4-FFF2-40B4-BE49-F238E27FC236}">
                <a16:creationId xmlns:a16="http://schemas.microsoft.com/office/drawing/2014/main" id="{FCDC6FDB-A844-41E3-B016-13C077FF2DBD}"/>
              </a:ext>
            </a:extLst>
          </p:cNvPr>
          <p:cNvSpPr>
            <a:spLocks noGrp="1"/>
          </p:cNvSpPr>
          <p:nvPr>
            <p:ph idx="1"/>
          </p:nvPr>
        </p:nvSpPr>
        <p:spPr>
          <a:xfrm>
            <a:off x="457200" y="304800"/>
            <a:ext cx="8229600" cy="5821363"/>
          </a:xfrm>
        </p:spPr>
        <p:txBody>
          <a:bodyPr/>
          <a:lstStyle/>
          <a:p>
            <a:pPr marL="0" indent="0" eaLnBrk="1" hangingPunct="1">
              <a:buFont typeface="Arial" panose="020B0604020202020204" pitchFamily="34" charset="0"/>
              <a:buNone/>
              <a:defRPr/>
            </a:pPr>
            <a:r>
              <a:rPr lang="en-US" dirty="0">
                <a:latin typeface="Times New Roman" panose="02020603050405020304" pitchFamily="18" charset="0"/>
                <a:cs typeface="Times New Roman" panose="02020603050405020304" pitchFamily="18" charset="0"/>
              </a:rPr>
              <a:t>B) </a:t>
            </a:r>
            <a:r>
              <a:rPr lang="en-US" b="1" dirty="0">
                <a:latin typeface="Times New Roman" panose="02020603050405020304" pitchFamily="18" charset="0"/>
                <a:cs typeface="Times New Roman" panose="02020603050405020304" pitchFamily="18" charset="0"/>
              </a:rPr>
              <a:t>Communicator</a:t>
            </a:r>
          </a:p>
          <a:p>
            <a:pPr eaLnBrk="1" hangingPunct="1">
              <a:lnSpc>
                <a:spcPct val="150000"/>
              </a:lnSpc>
              <a:defRPr/>
            </a:pPr>
            <a:r>
              <a:rPr lang="en-GB" dirty="0">
                <a:latin typeface="Times New Roman" panose="02020603050405020304" pitchFamily="18" charset="0"/>
                <a:cs typeface="Times New Roman" panose="02020603050405020304" pitchFamily="18" charset="0"/>
              </a:rPr>
              <a:t>The term</a:t>
            </a:r>
            <a:r>
              <a:rPr lang="en-GB" b="1" dirty="0">
                <a:latin typeface="Times New Roman" panose="02020603050405020304" pitchFamily="18" charset="0"/>
                <a:cs typeface="Times New Roman" panose="02020603050405020304" pitchFamily="18" charset="0"/>
              </a:rPr>
              <a:t> communicator</a:t>
            </a:r>
            <a:r>
              <a:rPr lang="en-GB" dirty="0">
                <a:latin typeface="Times New Roman" panose="02020603050405020304" pitchFamily="18" charset="0"/>
                <a:cs typeface="Times New Roman" panose="02020603050405020304" pitchFamily="18" charset="0"/>
              </a:rPr>
              <a:t> refers to all of the people in the interaction or speech setting.</a:t>
            </a:r>
          </a:p>
          <a:p>
            <a:pPr eaLnBrk="1" hangingPunct="1">
              <a:lnSpc>
                <a:spcPct val="150000"/>
              </a:lnSpc>
              <a:defRPr/>
            </a:pPr>
            <a:r>
              <a:rPr lang="en-GB" dirty="0">
                <a:latin typeface="Times New Roman" panose="02020603050405020304" pitchFamily="18" charset="0"/>
                <a:cs typeface="Times New Roman" panose="02020603050405020304" pitchFamily="18" charset="0"/>
              </a:rPr>
              <a:t> It is used instead of sender and receiver, because when we are communicating with other people we are not only sending a message, we are receiving messages from others simultaneously. </a:t>
            </a:r>
          </a:p>
          <a:p>
            <a:pPr eaLnBrk="1" hangingPunct="1">
              <a:lnSpc>
                <a:spcPct val="150000"/>
              </a:lnSpc>
              <a:defRPr/>
            </a:pPr>
            <a:endParaRPr lang="en-US"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847CDA0E-3F29-4E4D-89F5-2BFD62E9FE5E}"/>
              </a:ext>
            </a:extLst>
          </p:cNvPr>
          <p:cNvSpPr>
            <a:spLocks noGrp="1"/>
          </p:cNvSpPr>
          <p:nvPr>
            <p:ph type="ftr" sz="quarter" idx="11"/>
          </p:nvPr>
        </p:nvSpPr>
        <p:spPr/>
        <p:txBody>
          <a:bodyPr/>
          <a:lstStyle/>
          <a:p>
            <a:pPr>
              <a:defRPr/>
            </a:pPr>
            <a:r>
              <a:rPr lang="en-US"/>
              <a:t>communication skills 2018</a:t>
            </a:r>
          </a:p>
        </p:txBody>
      </p:sp>
      <p:sp>
        <p:nvSpPr>
          <p:cNvPr id="5" name="Slide Number Placeholder 4">
            <a:extLst>
              <a:ext uri="{FF2B5EF4-FFF2-40B4-BE49-F238E27FC236}">
                <a16:creationId xmlns:a16="http://schemas.microsoft.com/office/drawing/2014/main" id="{72FF94CE-EBEB-4275-B10B-E2668CC692D0}"/>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58B327ED-7A6F-4B88-96E4-6699B05CE956}" type="slidenum">
              <a:rPr lang="en-US" altLang="en-US">
                <a:solidFill>
                  <a:srgbClr val="898989"/>
                </a:solidFill>
              </a:rPr>
              <a:pPr/>
              <a:t>28</a:t>
            </a:fld>
            <a:endParaRPr lang="en-US" altLang="en-US">
              <a:solidFill>
                <a:srgbClr val="898989"/>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584358B7-BBCE-497A-B427-EE479FC8C495}"/>
              </a:ext>
            </a:extLst>
          </p:cNvPr>
          <p:cNvSpPr>
            <a:spLocks noGrp="1"/>
          </p:cNvSpPr>
          <p:nvPr>
            <p:ph type="title"/>
          </p:nvPr>
        </p:nvSpPr>
        <p:spPr>
          <a:xfrm>
            <a:off x="457200" y="138113"/>
            <a:ext cx="8229600" cy="715962"/>
          </a:xfrm>
        </p:spPr>
        <p:txBody>
          <a:bodyPr/>
          <a:lstStyle/>
          <a:p>
            <a:pPr eaLnBrk="1" hangingPunct="1"/>
            <a:r>
              <a:rPr lang="en-US" altLang="en-US"/>
              <a:t>Cont’</a:t>
            </a:r>
          </a:p>
        </p:txBody>
      </p:sp>
      <p:sp>
        <p:nvSpPr>
          <p:cNvPr id="32771" name="Content Placeholder 2">
            <a:extLst>
              <a:ext uri="{FF2B5EF4-FFF2-40B4-BE49-F238E27FC236}">
                <a16:creationId xmlns:a16="http://schemas.microsoft.com/office/drawing/2014/main" id="{EE7C53C2-4D01-45BB-80FC-2799CA97ACF6}"/>
              </a:ext>
            </a:extLst>
          </p:cNvPr>
          <p:cNvSpPr>
            <a:spLocks noGrp="1"/>
          </p:cNvSpPr>
          <p:nvPr>
            <p:ph idx="1"/>
          </p:nvPr>
        </p:nvSpPr>
        <p:spPr>
          <a:xfrm>
            <a:off x="457200" y="685800"/>
            <a:ext cx="8229600" cy="6172200"/>
          </a:xfrm>
        </p:spPr>
        <p:txBody>
          <a:bodyPr/>
          <a:lstStyle/>
          <a:p>
            <a:pPr eaLnBrk="1" hangingPunct="1">
              <a:lnSpc>
                <a:spcPct val="150000"/>
              </a:lnSpc>
            </a:pPr>
            <a:r>
              <a:rPr lang="en-GB" altLang="en-US">
                <a:latin typeface="Times New Roman" panose="02020603050405020304" pitchFamily="18" charset="0"/>
                <a:cs typeface="Times New Roman" panose="02020603050405020304" pitchFamily="18" charset="0"/>
              </a:rPr>
              <a:t>When we speak, we observe others’ </a:t>
            </a:r>
            <a:r>
              <a:rPr lang="en-GB" altLang="en-US" b="1">
                <a:latin typeface="Times New Roman" panose="02020603050405020304" pitchFamily="18" charset="0"/>
                <a:cs typeface="Times New Roman" panose="02020603050405020304" pitchFamily="18" charset="0"/>
              </a:rPr>
              <a:t>nonverbal behaviour</a:t>
            </a:r>
            <a:r>
              <a:rPr lang="en-GB" altLang="en-US">
                <a:latin typeface="Times New Roman" panose="02020603050405020304" pitchFamily="18" charset="0"/>
                <a:cs typeface="Times New Roman" panose="02020603050405020304" pitchFamily="18" charset="0"/>
              </a:rPr>
              <a:t> to see if they understand us and we gauge their emotional state. </a:t>
            </a:r>
          </a:p>
          <a:p>
            <a:pPr eaLnBrk="1" hangingPunct="1">
              <a:lnSpc>
                <a:spcPct val="150000"/>
              </a:lnSpc>
            </a:pPr>
            <a:r>
              <a:rPr lang="en-GB" altLang="en-US">
                <a:latin typeface="Times New Roman" panose="02020603050405020304" pitchFamily="18" charset="0"/>
                <a:cs typeface="Times New Roman" panose="02020603050405020304" pitchFamily="18" charset="0"/>
              </a:rPr>
              <a:t>The information we gain from these observations is known as feedback. </a:t>
            </a:r>
          </a:p>
          <a:p>
            <a:pPr eaLnBrk="1" hangingPunct="1">
              <a:lnSpc>
                <a:spcPct val="150000"/>
              </a:lnSpc>
            </a:pPr>
            <a:r>
              <a:rPr lang="en-GB" altLang="en-US">
                <a:latin typeface="Times New Roman" panose="02020603050405020304" pitchFamily="18" charset="0"/>
                <a:cs typeface="Times New Roman" panose="02020603050405020304" pitchFamily="18" charset="0"/>
              </a:rPr>
              <a:t>Over the telephone, we listen to paralinguistic cues, such as pitch, tone, volume and fillers (i.e., “um,” “uh,” “er,” “like,” and so on).</a:t>
            </a:r>
            <a:endParaRPr lang="en-US" altLang="en-US"/>
          </a:p>
        </p:txBody>
      </p:sp>
      <p:sp>
        <p:nvSpPr>
          <p:cNvPr id="4" name="Footer Placeholder 3">
            <a:extLst>
              <a:ext uri="{FF2B5EF4-FFF2-40B4-BE49-F238E27FC236}">
                <a16:creationId xmlns:a16="http://schemas.microsoft.com/office/drawing/2014/main" id="{B8B8B1B1-2078-40E1-85BE-3B390FF8A3A3}"/>
              </a:ext>
            </a:extLst>
          </p:cNvPr>
          <p:cNvSpPr>
            <a:spLocks noGrp="1"/>
          </p:cNvSpPr>
          <p:nvPr>
            <p:ph type="ftr" sz="quarter" idx="11"/>
          </p:nvPr>
        </p:nvSpPr>
        <p:spPr>
          <a:xfrm>
            <a:off x="6248400" y="6561138"/>
            <a:ext cx="2895600" cy="365125"/>
          </a:xfrm>
        </p:spPr>
        <p:txBody>
          <a:bodyPr/>
          <a:lstStyle/>
          <a:p>
            <a:pPr>
              <a:defRPr/>
            </a:pPr>
            <a:r>
              <a:rPr lang="en-US"/>
              <a:t>communication skills 2018</a:t>
            </a:r>
          </a:p>
        </p:txBody>
      </p:sp>
      <p:sp>
        <p:nvSpPr>
          <p:cNvPr id="5" name="Slide Number Placeholder 4">
            <a:extLst>
              <a:ext uri="{FF2B5EF4-FFF2-40B4-BE49-F238E27FC236}">
                <a16:creationId xmlns:a16="http://schemas.microsoft.com/office/drawing/2014/main" id="{30CD336A-F277-4E22-A48B-F366696D1BB7}"/>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86FB2405-F0BB-4A5B-877B-C58000FD6774}" type="slidenum">
              <a:rPr lang="en-US" altLang="en-US">
                <a:solidFill>
                  <a:srgbClr val="898989"/>
                </a:solidFill>
              </a:rPr>
              <a:pPr/>
              <a:t>29</a:t>
            </a:fld>
            <a:endParaRPr lang="en-US" altLang="en-US">
              <a:solidFill>
                <a:srgbClr val="898989"/>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BC7FBF2E-2C90-4AD1-A868-7DFE5AA4061A}"/>
              </a:ext>
            </a:extLst>
          </p:cNvPr>
          <p:cNvSpPr>
            <a:spLocks noGrp="1"/>
          </p:cNvSpPr>
          <p:nvPr>
            <p:ph type="title"/>
          </p:nvPr>
        </p:nvSpPr>
        <p:spPr/>
        <p:txBody>
          <a:bodyPr/>
          <a:lstStyle/>
          <a:p>
            <a:pPr algn="l" eaLnBrk="1" hangingPunct="1"/>
            <a:r>
              <a:rPr lang="en-US" altLang="en-US" sz="3200">
                <a:solidFill>
                  <a:srgbClr val="00B050"/>
                </a:solidFill>
                <a:latin typeface="Aharoni" panose="02010803020104030203" pitchFamily="2" charset="-79"/>
                <a:cs typeface="Aharoni" panose="02010803020104030203" pitchFamily="2" charset="-79"/>
              </a:rPr>
              <a:t>Module</a:t>
            </a:r>
            <a:r>
              <a:rPr lang="en-US" altLang="en-US" sz="3200">
                <a:solidFill>
                  <a:srgbClr val="92D050"/>
                </a:solidFill>
                <a:latin typeface="Aharoni" panose="02010803020104030203" pitchFamily="2" charset="-79"/>
                <a:cs typeface="Aharoni" panose="02010803020104030203" pitchFamily="2" charset="-79"/>
              </a:rPr>
              <a:t> </a:t>
            </a:r>
            <a:r>
              <a:rPr lang="en-US" altLang="en-US" sz="3200">
                <a:solidFill>
                  <a:srgbClr val="00B050"/>
                </a:solidFill>
                <a:latin typeface="Aharoni" panose="02010803020104030203" pitchFamily="2" charset="-79"/>
                <a:cs typeface="Aharoni" panose="02010803020104030203" pitchFamily="2" charset="-79"/>
              </a:rPr>
              <a:t>Units</a:t>
            </a:r>
            <a:r>
              <a:rPr lang="en-US" altLang="en-US" sz="3200">
                <a:solidFill>
                  <a:srgbClr val="92D050"/>
                </a:solidFill>
                <a:latin typeface="Aharoni" panose="02010803020104030203" pitchFamily="2" charset="-79"/>
                <a:cs typeface="Aharoni" panose="02010803020104030203" pitchFamily="2" charset="-79"/>
              </a:rPr>
              <a:t> </a:t>
            </a:r>
          </a:p>
        </p:txBody>
      </p:sp>
      <p:sp>
        <p:nvSpPr>
          <p:cNvPr id="6147" name="Content Placeholder 2">
            <a:extLst>
              <a:ext uri="{FF2B5EF4-FFF2-40B4-BE49-F238E27FC236}">
                <a16:creationId xmlns:a16="http://schemas.microsoft.com/office/drawing/2014/main" id="{F1D67EB5-B6A9-44DD-A400-99A63450E6AB}"/>
              </a:ext>
            </a:extLst>
          </p:cNvPr>
          <p:cNvSpPr>
            <a:spLocks noGrp="1"/>
          </p:cNvSpPr>
          <p:nvPr>
            <p:ph idx="1"/>
          </p:nvPr>
        </p:nvSpPr>
        <p:spPr/>
        <p:txBody>
          <a:bodyPr/>
          <a:lstStyle/>
          <a:p>
            <a:pPr eaLnBrk="1" hangingPunct="1">
              <a:lnSpc>
                <a:spcPct val="150000"/>
              </a:lnSpc>
            </a:pPr>
            <a:r>
              <a:rPr lang="en-US" altLang="en-US">
                <a:latin typeface="Times New Roman" panose="02020603050405020304" pitchFamily="18" charset="0"/>
                <a:cs typeface="Times New Roman" panose="02020603050405020304" pitchFamily="18" charset="0"/>
              </a:rPr>
              <a:t>Introduction to communication  	4	 hrs.</a:t>
            </a:r>
          </a:p>
          <a:p>
            <a:pPr eaLnBrk="1" hangingPunct="1">
              <a:lnSpc>
                <a:spcPct val="150000"/>
              </a:lnSpc>
            </a:pPr>
            <a:r>
              <a:rPr lang="en-US" altLang="en-US">
                <a:latin typeface="Times New Roman" panose="02020603050405020304" pitchFamily="18" charset="0"/>
                <a:cs typeface="Times New Roman" panose="02020603050405020304" pitchFamily="18" charset="0"/>
              </a:rPr>
              <a:t>Modes of communication 		10 	hrs. </a:t>
            </a:r>
          </a:p>
          <a:p>
            <a:pPr eaLnBrk="1" hangingPunct="1">
              <a:lnSpc>
                <a:spcPct val="150000"/>
              </a:lnSpc>
            </a:pPr>
            <a:r>
              <a:rPr lang="en-US" altLang="en-US">
                <a:latin typeface="Times New Roman" panose="02020603050405020304" pitchFamily="18" charset="0"/>
                <a:cs typeface="Times New Roman" panose="02020603050405020304" pitchFamily="18" charset="0"/>
              </a:rPr>
              <a:t>Patterns of communication		4 	hrs. </a:t>
            </a:r>
          </a:p>
          <a:p>
            <a:pPr eaLnBrk="1" hangingPunct="1">
              <a:lnSpc>
                <a:spcPct val="150000"/>
              </a:lnSpc>
            </a:pPr>
            <a:r>
              <a:rPr lang="en-US" altLang="en-US">
                <a:latin typeface="Times New Roman" panose="02020603050405020304" pitchFamily="18" charset="0"/>
                <a:cs typeface="Times New Roman" panose="02020603050405020304" pitchFamily="18" charset="0"/>
              </a:rPr>
              <a:t>Listening skills 				4 	hrs. </a:t>
            </a:r>
          </a:p>
          <a:p>
            <a:pPr eaLnBrk="1" hangingPunct="1">
              <a:lnSpc>
                <a:spcPct val="150000"/>
              </a:lnSpc>
            </a:pPr>
            <a:r>
              <a:rPr lang="en-US" altLang="en-US">
                <a:latin typeface="Times New Roman" panose="02020603050405020304" pitchFamily="18" charset="0"/>
                <a:cs typeface="Times New Roman" panose="02020603050405020304" pitchFamily="18" charset="0"/>
              </a:rPr>
              <a:t>Reading and writing 			4  	hrs. </a:t>
            </a:r>
          </a:p>
          <a:p>
            <a:pPr eaLnBrk="1" hangingPunct="1"/>
            <a:endParaRPr lang="en-US" altLang="en-US">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4B716048-84D7-49D4-BD6B-FC280F985DF6}"/>
              </a:ext>
            </a:extLst>
          </p:cNvPr>
          <p:cNvSpPr>
            <a:spLocks noGrp="1"/>
          </p:cNvSpPr>
          <p:nvPr>
            <p:ph type="ftr" sz="quarter" idx="11"/>
          </p:nvPr>
        </p:nvSpPr>
        <p:spPr/>
        <p:txBody>
          <a:bodyPr/>
          <a:lstStyle/>
          <a:p>
            <a:pPr>
              <a:defRPr/>
            </a:pPr>
            <a:r>
              <a:rPr lang="en-US"/>
              <a:t>communication skills 2018</a:t>
            </a:r>
          </a:p>
        </p:txBody>
      </p:sp>
      <p:sp>
        <p:nvSpPr>
          <p:cNvPr id="5" name="Slide Number Placeholder 4">
            <a:extLst>
              <a:ext uri="{FF2B5EF4-FFF2-40B4-BE49-F238E27FC236}">
                <a16:creationId xmlns:a16="http://schemas.microsoft.com/office/drawing/2014/main" id="{00D03376-C285-4A16-BD17-140BB3F7F886}"/>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9B769333-94FE-4B87-A6BD-C27C08D57783}" type="slidenum">
              <a:rPr lang="en-US" altLang="en-US">
                <a:solidFill>
                  <a:srgbClr val="898989"/>
                </a:solidFill>
              </a:rPr>
              <a:pPr/>
              <a:t>3</a:t>
            </a:fld>
            <a:endParaRPr lang="en-US" altLang="en-US">
              <a:solidFill>
                <a:srgbClr val="898989"/>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EFB53125-AA7A-4D92-AC29-5B0ECEE4088E}"/>
              </a:ext>
            </a:extLst>
          </p:cNvPr>
          <p:cNvSpPr>
            <a:spLocks noGrp="1"/>
          </p:cNvSpPr>
          <p:nvPr>
            <p:ph type="title"/>
          </p:nvPr>
        </p:nvSpPr>
        <p:spPr>
          <a:xfrm>
            <a:off x="457200" y="274638"/>
            <a:ext cx="8229600" cy="639762"/>
          </a:xfrm>
        </p:spPr>
        <p:txBody>
          <a:bodyPr/>
          <a:lstStyle/>
          <a:p>
            <a:pPr eaLnBrk="1" hangingPunct="1"/>
            <a:r>
              <a:rPr lang="en-US" altLang="en-US"/>
              <a:t>Cont’ </a:t>
            </a:r>
          </a:p>
        </p:txBody>
      </p:sp>
      <p:sp>
        <p:nvSpPr>
          <p:cNvPr id="33795" name="Content Placeholder 2">
            <a:extLst>
              <a:ext uri="{FF2B5EF4-FFF2-40B4-BE49-F238E27FC236}">
                <a16:creationId xmlns:a16="http://schemas.microsoft.com/office/drawing/2014/main" id="{0BFCC4B1-5C08-423B-B805-FD071CE2D91F}"/>
              </a:ext>
            </a:extLst>
          </p:cNvPr>
          <p:cNvSpPr>
            <a:spLocks noGrp="1"/>
          </p:cNvSpPr>
          <p:nvPr>
            <p:ph idx="1"/>
          </p:nvPr>
        </p:nvSpPr>
        <p:spPr>
          <a:xfrm>
            <a:off x="152400" y="914400"/>
            <a:ext cx="8839200" cy="5807075"/>
          </a:xfrm>
        </p:spPr>
        <p:txBody>
          <a:bodyPr/>
          <a:lstStyle/>
          <a:p>
            <a:pPr eaLnBrk="1" hangingPunct="1">
              <a:lnSpc>
                <a:spcPct val="150000"/>
              </a:lnSpc>
            </a:pPr>
            <a:r>
              <a:rPr lang="en-GB" altLang="en-US">
                <a:latin typeface="Times New Roman" panose="02020603050405020304" pitchFamily="18" charset="0"/>
                <a:cs typeface="Times New Roman" panose="02020603050405020304" pitchFamily="18" charset="0"/>
              </a:rPr>
              <a:t>This means communication is not a one-way process. </a:t>
            </a:r>
          </a:p>
          <a:p>
            <a:pPr eaLnBrk="1" hangingPunct="1">
              <a:lnSpc>
                <a:spcPct val="150000"/>
              </a:lnSpc>
            </a:pPr>
            <a:r>
              <a:rPr lang="en-GB" altLang="en-US">
                <a:latin typeface="Times New Roman" panose="02020603050405020304" pitchFamily="18" charset="0"/>
                <a:cs typeface="Times New Roman" panose="02020603050405020304" pitchFamily="18" charset="0"/>
              </a:rPr>
              <a:t>Even in a public speaking situation, we watch and listen to audience members’ responses.</a:t>
            </a:r>
          </a:p>
          <a:p>
            <a:pPr eaLnBrk="1" hangingPunct="1">
              <a:lnSpc>
                <a:spcPct val="150000"/>
              </a:lnSpc>
            </a:pPr>
            <a:r>
              <a:rPr lang="en-GB" altLang="en-US">
                <a:latin typeface="Times New Roman" panose="02020603050405020304" pitchFamily="18" charset="0"/>
                <a:cs typeface="Times New Roman" panose="02020603050405020304" pitchFamily="18" charset="0"/>
              </a:rPr>
              <a:t> If audience members are interested, agree, and understand us, they may lean forward in their seats, nod their heads, have positive or neutral facial expressions</a:t>
            </a:r>
            <a:endParaRPr lang="en-US" altLang="en-US">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6B0304D3-38F6-4390-B653-F353BF135984}"/>
              </a:ext>
            </a:extLst>
          </p:cNvPr>
          <p:cNvSpPr>
            <a:spLocks noGrp="1"/>
          </p:cNvSpPr>
          <p:nvPr>
            <p:ph type="ftr" sz="quarter" idx="11"/>
          </p:nvPr>
        </p:nvSpPr>
        <p:spPr/>
        <p:txBody>
          <a:bodyPr/>
          <a:lstStyle/>
          <a:p>
            <a:pPr>
              <a:defRPr/>
            </a:pPr>
            <a:r>
              <a:rPr lang="en-US"/>
              <a:t>communication skills 2018</a:t>
            </a:r>
          </a:p>
        </p:txBody>
      </p:sp>
      <p:sp>
        <p:nvSpPr>
          <p:cNvPr id="5" name="Slide Number Placeholder 4">
            <a:extLst>
              <a:ext uri="{FF2B5EF4-FFF2-40B4-BE49-F238E27FC236}">
                <a16:creationId xmlns:a16="http://schemas.microsoft.com/office/drawing/2014/main" id="{8BA39695-1432-425C-983F-6E135F799BC3}"/>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878AC027-83B1-4DEB-B2AB-DA207216725E}" type="slidenum">
              <a:rPr lang="en-US" altLang="en-US">
                <a:solidFill>
                  <a:srgbClr val="898989"/>
                </a:solidFill>
              </a:rPr>
              <a:pPr/>
              <a:t>30</a:t>
            </a:fld>
            <a:endParaRPr lang="en-US" altLang="en-US">
              <a:solidFill>
                <a:srgbClr val="898989"/>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045CDFCB-45EA-45BC-9F54-3F503C7AC021}"/>
              </a:ext>
            </a:extLst>
          </p:cNvPr>
          <p:cNvSpPr>
            <a:spLocks noGrp="1"/>
          </p:cNvSpPr>
          <p:nvPr>
            <p:ph type="title"/>
          </p:nvPr>
        </p:nvSpPr>
        <p:spPr>
          <a:xfrm>
            <a:off x="457200" y="169863"/>
            <a:ext cx="8229600" cy="563562"/>
          </a:xfrm>
        </p:spPr>
        <p:txBody>
          <a:bodyPr/>
          <a:lstStyle/>
          <a:p>
            <a:pPr eaLnBrk="1" hangingPunct="1"/>
            <a:r>
              <a:rPr lang="en-US" altLang="en-US"/>
              <a:t>Cont’</a:t>
            </a:r>
          </a:p>
        </p:txBody>
      </p:sp>
      <p:sp>
        <p:nvSpPr>
          <p:cNvPr id="34819" name="Content Placeholder 2">
            <a:extLst>
              <a:ext uri="{FF2B5EF4-FFF2-40B4-BE49-F238E27FC236}">
                <a16:creationId xmlns:a16="http://schemas.microsoft.com/office/drawing/2014/main" id="{EA9980CD-2D2B-456E-AF95-657AD62615F9}"/>
              </a:ext>
            </a:extLst>
          </p:cNvPr>
          <p:cNvSpPr>
            <a:spLocks noGrp="1"/>
          </p:cNvSpPr>
          <p:nvPr>
            <p:ph idx="1"/>
          </p:nvPr>
        </p:nvSpPr>
        <p:spPr>
          <a:xfrm>
            <a:off x="228600" y="733425"/>
            <a:ext cx="8686800" cy="6124575"/>
          </a:xfrm>
        </p:spPr>
        <p:txBody>
          <a:bodyPr/>
          <a:lstStyle/>
          <a:p>
            <a:pPr eaLnBrk="1" hangingPunct="1">
              <a:lnSpc>
                <a:spcPct val="150000"/>
              </a:lnSpc>
            </a:pPr>
            <a:r>
              <a:rPr lang="en-GB" altLang="en-US">
                <a:latin typeface="Times New Roman" panose="02020603050405020304" pitchFamily="18" charset="0"/>
                <a:cs typeface="Times New Roman" panose="02020603050405020304" pitchFamily="18" charset="0"/>
              </a:rPr>
              <a:t>They may also provide favourable vocal cues ( laughter, “That’s right,” “Uh huh,” or “Amen!”). </a:t>
            </a:r>
          </a:p>
          <a:p>
            <a:pPr eaLnBrk="1" hangingPunct="1">
              <a:lnSpc>
                <a:spcPct val="150000"/>
              </a:lnSpc>
            </a:pPr>
            <a:r>
              <a:rPr lang="en-GB" altLang="en-US">
                <a:latin typeface="Times New Roman" panose="02020603050405020304" pitchFamily="18" charset="0"/>
                <a:cs typeface="Times New Roman" panose="02020603050405020304" pitchFamily="18" charset="0"/>
              </a:rPr>
              <a:t>If audience members are bored, disagree, or are confused by our message;</a:t>
            </a:r>
          </a:p>
          <a:p>
            <a:pPr eaLnBrk="1" hangingPunct="1">
              <a:lnSpc>
                <a:spcPct val="150000"/>
              </a:lnSpc>
            </a:pPr>
            <a:r>
              <a:rPr lang="en-GB" altLang="en-US">
                <a:latin typeface="Times New Roman" panose="02020603050405020304" pitchFamily="18" charset="0"/>
                <a:cs typeface="Times New Roman" panose="02020603050405020304" pitchFamily="18" charset="0"/>
              </a:rPr>
              <a:t> They may be texting or looking away from us, shake their heads, have unhappy or confused expressions on their faces, or present oppositional vocal cues (like groans, “I don’t think so,”</a:t>
            </a:r>
            <a:endParaRPr lang="en-US" altLang="en-US"/>
          </a:p>
        </p:txBody>
      </p:sp>
      <p:sp>
        <p:nvSpPr>
          <p:cNvPr id="4" name="Footer Placeholder 3">
            <a:extLst>
              <a:ext uri="{FF2B5EF4-FFF2-40B4-BE49-F238E27FC236}">
                <a16:creationId xmlns:a16="http://schemas.microsoft.com/office/drawing/2014/main" id="{FCF57C69-CCD2-44FB-9F95-780DC3E75215}"/>
              </a:ext>
            </a:extLst>
          </p:cNvPr>
          <p:cNvSpPr>
            <a:spLocks noGrp="1"/>
          </p:cNvSpPr>
          <p:nvPr>
            <p:ph type="ftr" sz="quarter" idx="11"/>
          </p:nvPr>
        </p:nvSpPr>
        <p:spPr>
          <a:xfrm>
            <a:off x="6261100" y="6511925"/>
            <a:ext cx="2895600" cy="365125"/>
          </a:xfrm>
        </p:spPr>
        <p:txBody>
          <a:bodyPr/>
          <a:lstStyle/>
          <a:p>
            <a:pPr>
              <a:defRPr/>
            </a:pPr>
            <a:r>
              <a:rPr lang="en-US"/>
              <a:t>communication skills 2018</a:t>
            </a:r>
          </a:p>
        </p:txBody>
      </p:sp>
      <p:sp>
        <p:nvSpPr>
          <p:cNvPr id="5" name="Slide Number Placeholder 4">
            <a:extLst>
              <a:ext uri="{FF2B5EF4-FFF2-40B4-BE49-F238E27FC236}">
                <a16:creationId xmlns:a16="http://schemas.microsoft.com/office/drawing/2014/main" id="{265F83F6-56A6-4CFC-A28E-266D94A283D3}"/>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7C2FF6E6-8D2B-4E72-B505-B7F99CABB996}" type="slidenum">
              <a:rPr lang="en-US" altLang="en-US">
                <a:solidFill>
                  <a:srgbClr val="898989"/>
                </a:solidFill>
              </a:rPr>
              <a:pPr/>
              <a:t>31</a:t>
            </a:fld>
            <a:endParaRPr lang="en-US" altLang="en-US">
              <a:solidFill>
                <a:srgbClr val="898989"/>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233885EA-FD5B-47CA-83F8-A659FF79FBB1}"/>
              </a:ext>
            </a:extLst>
          </p:cNvPr>
          <p:cNvSpPr>
            <a:spLocks noGrp="1"/>
          </p:cNvSpPr>
          <p:nvPr>
            <p:ph type="title"/>
          </p:nvPr>
        </p:nvSpPr>
        <p:spPr/>
        <p:txBody>
          <a:bodyPr/>
          <a:lstStyle/>
          <a:p>
            <a:pPr eaLnBrk="1" hangingPunct="1"/>
            <a:r>
              <a:rPr lang="en-US" altLang="en-US"/>
              <a:t>Cont’</a:t>
            </a:r>
          </a:p>
        </p:txBody>
      </p:sp>
      <p:sp>
        <p:nvSpPr>
          <p:cNvPr id="35843" name="Content Placeholder 2">
            <a:extLst>
              <a:ext uri="{FF2B5EF4-FFF2-40B4-BE49-F238E27FC236}">
                <a16:creationId xmlns:a16="http://schemas.microsoft.com/office/drawing/2014/main" id="{AA498EE5-A3EC-4DD2-9D87-6304216FE164}"/>
              </a:ext>
            </a:extLst>
          </p:cNvPr>
          <p:cNvSpPr>
            <a:spLocks noGrp="1"/>
          </p:cNvSpPr>
          <p:nvPr>
            <p:ph idx="1"/>
          </p:nvPr>
        </p:nvSpPr>
        <p:spPr/>
        <p:txBody>
          <a:bodyPr/>
          <a:lstStyle/>
          <a:p>
            <a:pPr eaLnBrk="1" hangingPunct="1">
              <a:lnSpc>
                <a:spcPct val="150000"/>
              </a:lnSpc>
            </a:pPr>
            <a:r>
              <a:rPr lang="en-GB" altLang="en-US">
                <a:latin typeface="Times New Roman" panose="02020603050405020304" pitchFamily="18" charset="0"/>
                <a:cs typeface="Times New Roman" panose="02020603050405020304" pitchFamily="18" charset="0"/>
              </a:rPr>
              <a:t>Thus, communication is always a transactional process—a give and take of messages.</a:t>
            </a:r>
            <a:r>
              <a:rPr lang="en-GB" altLang="en-US" b="1">
                <a:latin typeface="Times New Roman" panose="02020603050405020304" pitchFamily="18" charset="0"/>
                <a:cs typeface="Times New Roman" panose="02020603050405020304" pitchFamily="18" charset="0"/>
              </a:rPr>
              <a:t> </a:t>
            </a:r>
            <a:endParaRPr lang="en-US" altLang="en-US">
              <a:latin typeface="Times New Roman" panose="02020603050405020304" pitchFamily="18" charset="0"/>
              <a:cs typeface="Times New Roman" panose="02020603050405020304" pitchFamily="18" charset="0"/>
            </a:endParaRPr>
          </a:p>
          <a:p>
            <a:pPr eaLnBrk="1" hangingPunct="1">
              <a:lnSpc>
                <a:spcPct val="150000"/>
              </a:lnSpc>
            </a:pPr>
            <a:endParaRPr lang="en-US" altLang="en-US"/>
          </a:p>
        </p:txBody>
      </p:sp>
      <p:sp>
        <p:nvSpPr>
          <p:cNvPr id="4" name="Footer Placeholder 3">
            <a:extLst>
              <a:ext uri="{FF2B5EF4-FFF2-40B4-BE49-F238E27FC236}">
                <a16:creationId xmlns:a16="http://schemas.microsoft.com/office/drawing/2014/main" id="{1DAB658C-1FF6-41A1-AE0B-77570738A9BC}"/>
              </a:ext>
            </a:extLst>
          </p:cNvPr>
          <p:cNvSpPr>
            <a:spLocks noGrp="1"/>
          </p:cNvSpPr>
          <p:nvPr>
            <p:ph type="ftr" sz="quarter" idx="11"/>
          </p:nvPr>
        </p:nvSpPr>
        <p:spPr/>
        <p:txBody>
          <a:bodyPr/>
          <a:lstStyle/>
          <a:p>
            <a:pPr>
              <a:defRPr/>
            </a:pPr>
            <a:r>
              <a:rPr lang="en-US"/>
              <a:t>communication skills 2018</a:t>
            </a:r>
          </a:p>
        </p:txBody>
      </p:sp>
      <p:sp>
        <p:nvSpPr>
          <p:cNvPr id="5" name="Slide Number Placeholder 4">
            <a:extLst>
              <a:ext uri="{FF2B5EF4-FFF2-40B4-BE49-F238E27FC236}">
                <a16:creationId xmlns:a16="http://schemas.microsoft.com/office/drawing/2014/main" id="{98035299-C0CF-4B99-A05C-6EB373E111C6}"/>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6E9F676B-D94D-4277-9BC5-595C397F181E}" type="slidenum">
              <a:rPr lang="en-US" altLang="en-US">
                <a:solidFill>
                  <a:srgbClr val="898989"/>
                </a:solidFill>
              </a:rPr>
              <a:pPr/>
              <a:t>32</a:t>
            </a:fld>
            <a:endParaRPr lang="en-US" altLang="en-US">
              <a:solidFill>
                <a:srgbClr val="898989"/>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CB8034F3-C7FF-4DC9-B46D-04699274D1AB}"/>
              </a:ext>
            </a:extLst>
          </p:cNvPr>
          <p:cNvSpPr>
            <a:spLocks noGrp="1"/>
          </p:cNvSpPr>
          <p:nvPr>
            <p:ph type="title"/>
          </p:nvPr>
        </p:nvSpPr>
        <p:spPr>
          <a:xfrm flipV="1">
            <a:off x="469900" y="-1981200"/>
            <a:ext cx="8229600" cy="1112837"/>
          </a:xfrm>
        </p:spPr>
        <p:txBody>
          <a:bodyPr/>
          <a:lstStyle/>
          <a:p>
            <a:pPr eaLnBrk="1" hangingPunct="1"/>
            <a:endParaRPr lang="en-US" altLang="en-US"/>
          </a:p>
        </p:txBody>
      </p:sp>
      <p:sp>
        <p:nvSpPr>
          <p:cNvPr id="3" name="Content Placeholder 2">
            <a:extLst>
              <a:ext uri="{FF2B5EF4-FFF2-40B4-BE49-F238E27FC236}">
                <a16:creationId xmlns:a16="http://schemas.microsoft.com/office/drawing/2014/main" id="{84275865-865F-469B-B8F0-4FE6A801D2CC}"/>
              </a:ext>
            </a:extLst>
          </p:cNvPr>
          <p:cNvSpPr>
            <a:spLocks noGrp="1"/>
          </p:cNvSpPr>
          <p:nvPr>
            <p:ph idx="1"/>
          </p:nvPr>
        </p:nvSpPr>
        <p:spPr>
          <a:xfrm>
            <a:off x="304800" y="533400"/>
            <a:ext cx="8686800" cy="5592763"/>
          </a:xfrm>
        </p:spPr>
        <p:txBody>
          <a:bodyPr/>
          <a:lstStyle/>
          <a:p>
            <a:pPr marL="0" indent="0" eaLnBrk="1" hangingPunct="1">
              <a:lnSpc>
                <a:spcPct val="150000"/>
              </a:lnSpc>
              <a:buFont typeface="Arial" panose="020B0604020202020204" pitchFamily="34" charset="0"/>
              <a:buNone/>
              <a:defRPr/>
            </a:pPr>
            <a:r>
              <a:rPr lang="en-US" b="1" dirty="0">
                <a:latin typeface="Times New Roman" panose="02020603050405020304" pitchFamily="18" charset="0"/>
                <a:cs typeface="Times New Roman" panose="02020603050405020304" pitchFamily="18" charset="0"/>
              </a:rPr>
              <a:t>C) Message</a:t>
            </a:r>
          </a:p>
          <a:p>
            <a:pPr eaLnBrk="1" hangingPunct="1">
              <a:lnSpc>
                <a:spcPct val="150000"/>
              </a:lnSpc>
              <a:defRPr/>
            </a:pPr>
            <a:r>
              <a:rPr lang="en-GB" dirty="0">
                <a:latin typeface="Times New Roman" panose="02020603050405020304" pitchFamily="18" charset="0"/>
                <a:cs typeface="Times New Roman" panose="02020603050405020304" pitchFamily="18" charset="0"/>
              </a:rPr>
              <a:t>The</a:t>
            </a:r>
            <a:r>
              <a:rPr lang="en-GB" b="1" dirty="0">
                <a:latin typeface="Times New Roman" panose="02020603050405020304" pitchFamily="18" charset="0"/>
                <a:cs typeface="Times New Roman" panose="02020603050405020304" pitchFamily="18" charset="0"/>
              </a:rPr>
              <a:t> message</a:t>
            </a:r>
            <a:r>
              <a:rPr lang="en-GB" dirty="0">
                <a:latin typeface="Times New Roman" panose="02020603050405020304" pitchFamily="18" charset="0"/>
                <a:cs typeface="Times New Roman" panose="02020603050405020304" pitchFamily="18" charset="0"/>
              </a:rPr>
              <a:t> involves those verbal and nonverbal behaviours, enacted by communicators, that are interpreted with meaning by others. </a:t>
            </a:r>
          </a:p>
          <a:p>
            <a:pPr eaLnBrk="1" hangingPunct="1">
              <a:lnSpc>
                <a:spcPct val="150000"/>
              </a:lnSpc>
              <a:defRPr/>
            </a:pPr>
            <a:r>
              <a:rPr lang="en-GB" dirty="0">
                <a:latin typeface="Times New Roman" panose="02020603050405020304" pitchFamily="18" charset="0"/>
                <a:cs typeface="Times New Roman" panose="02020603050405020304" pitchFamily="18" charset="0"/>
              </a:rPr>
              <a:t>The verbal portion of the message refers to the words that we speak</a:t>
            </a:r>
          </a:p>
          <a:p>
            <a:pPr eaLnBrk="1" hangingPunct="1">
              <a:lnSpc>
                <a:spcPct val="150000"/>
              </a:lnSpc>
              <a:defRPr/>
            </a:pPr>
            <a:endParaRPr lang="en-US"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818D7C82-066D-41EA-A2AE-DA5929A3C5B3}"/>
              </a:ext>
            </a:extLst>
          </p:cNvPr>
          <p:cNvSpPr>
            <a:spLocks noGrp="1"/>
          </p:cNvSpPr>
          <p:nvPr>
            <p:ph type="ftr" sz="quarter" idx="11"/>
          </p:nvPr>
        </p:nvSpPr>
        <p:spPr/>
        <p:txBody>
          <a:bodyPr/>
          <a:lstStyle/>
          <a:p>
            <a:pPr>
              <a:defRPr/>
            </a:pPr>
            <a:r>
              <a:rPr lang="en-US"/>
              <a:t>communication skills 2018</a:t>
            </a:r>
          </a:p>
        </p:txBody>
      </p:sp>
      <p:sp>
        <p:nvSpPr>
          <p:cNvPr id="5" name="Slide Number Placeholder 4">
            <a:extLst>
              <a:ext uri="{FF2B5EF4-FFF2-40B4-BE49-F238E27FC236}">
                <a16:creationId xmlns:a16="http://schemas.microsoft.com/office/drawing/2014/main" id="{51084927-90F1-431A-8308-F82620284E18}"/>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6704670-D6AC-4103-B644-CB0F9416309F}" type="slidenum">
              <a:rPr lang="en-US" altLang="en-US">
                <a:solidFill>
                  <a:srgbClr val="898989"/>
                </a:solidFill>
              </a:rPr>
              <a:pPr/>
              <a:t>33</a:t>
            </a:fld>
            <a:endParaRPr lang="en-US" altLang="en-US">
              <a:solidFill>
                <a:srgbClr val="898989"/>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AD0B1CF7-0B24-4568-B2B9-B2E9232D2783}"/>
              </a:ext>
            </a:extLst>
          </p:cNvPr>
          <p:cNvSpPr>
            <a:spLocks noGrp="1"/>
          </p:cNvSpPr>
          <p:nvPr>
            <p:ph type="title"/>
          </p:nvPr>
        </p:nvSpPr>
        <p:spPr>
          <a:xfrm>
            <a:off x="457200" y="274638"/>
            <a:ext cx="8229600" cy="792162"/>
          </a:xfrm>
        </p:spPr>
        <p:txBody>
          <a:bodyPr/>
          <a:lstStyle/>
          <a:p>
            <a:pPr eaLnBrk="1" hangingPunct="1"/>
            <a:r>
              <a:rPr lang="en-US" altLang="en-US"/>
              <a:t>Cont’ </a:t>
            </a:r>
          </a:p>
        </p:txBody>
      </p:sp>
      <p:sp>
        <p:nvSpPr>
          <p:cNvPr id="37891" name="Content Placeholder 2">
            <a:extLst>
              <a:ext uri="{FF2B5EF4-FFF2-40B4-BE49-F238E27FC236}">
                <a16:creationId xmlns:a16="http://schemas.microsoft.com/office/drawing/2014/main" id="{4A20E5A6-A895-4856-8ED7-8592CC5DC317}"/>
              </a:ext>
            </a:extLst>
          </p:cNvPr>
          <p:cNvSpPr>
            <a:spLocks noGrp="1"/>
          </p:cNvSpPr>
          <p:nvPr>
            <p:ph idx="1"/>
          </p:nvPr>
        </p:nvSpPr>
        <p:spPr>
          <a:xfrm>
            <a:off x="457200" y="1066800"/>
            <a:ext cx="8229600" cy="5059363"/>
          </a:xfrm>
        </p:spPr>
        <p:txBody>
          <a:bodyPr/>
          <a:lstStyle/>
          <a:p>
            <a:pPr eaLnBrk="1" hangingPunct="1">
              <a:lnSpc>
                <a:spcPct val="150000"/>
              </a:lnSpc>
            </a:pPr>
            <a:r>
              <a:rPr lang="en-GB" altLang="en-US">
                <a:latin typeface="Times New Roman" panose="02020603050405020304" pitchFamily="18" charset="0"/>
                <a:cs typeface="Times New Roman" panose="02020603050405020304" pitchFamily="18" charset="0"/>
              </a:rPr>
              <a:t> The nonverbal portion includes our tone of voice and other non-vocal components such as personal appearance, posture, gestures and body movements, eye behavior, the way we use space, and even the way that we smell.</a:t>
            </a:r>
            <a:endParaRPr lang="en-US" altLang="en-US" b="1">
              <a:latin typeface="Times New Roman" panose="02020603050405020304" pitchFamily="18" charset="0"/>
              <a:cs typeface="Times New Roman" panose="02020603050405020304" pitchFamily="18" charset="0"/>
            </a:endParaRPr>
          </a:p>
          <a:p>
            <a:pPr eaLnBrk="1" hangingPunct="1">
              <a:lnSpc>
                <a:spcPct val="150000"/>
              </a:lnSpc>
            </a:pPr>
            <a:endParaRPr lang="en-US" altLang="en-US"/>
          </a:p>
        </p:txBody>
      </p:sp>
      <p:sp>
        <p:nvSpPr>
          <p:cNvPr id="4" name="Footer Placeholder 3">
            <a:extLst>
              <a:ext uri="{FF2B5EF4-FFF2-40B4-BE49-F238E27FC236}">
                <a16:creationId xmlns:a16="http://schemas.microsoft.com/office/drawing/2014/main" id="{FE1EEA62-50DF-4951-961A-8A3163FA099D}"/>
              </a:ext>
            </a:extLst>
          </p:cNvPr>
          <p:cNvSpPr>
            <a:spLocks noGrp="1"/>
          </p:cNvSpPr>
          <p:nvPr>
            <p:ph type="ftr" sz="quarter" idx="11"/>
          </p:nvPr>
        </p:nvSpPr>
        <p:spPr/>
        <p:txBody>
          <a:bodyPr/>
          <a:lstStyle/>
          <a:p>
            <a:pPr>
              <a:defRPr/>
            </a:pPr>
            <a:r>
              <a:rPr lang="en-US"/>
              <a:t>communication skills 2018</a:t>
            </a:r>
          </a:p>
        </p:txBody>
      </p:sp>
      <p:sp>
        <p:nvSpPr>
          <p:cNvPr id="5" name="Slide Number Placeholder 4">
            <a:extLst>
              <a:ext uri="{FF2B5EF4-FFF2-40B4-BE49-F238E27FC236}">
                <a16:creationId xmlns:a16="http://schemas.microsoft.com/office/drawing/2014/main" id="{F743C353-644E-4C4C-A341-0E56A73BFD5C}"/>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D7360D33-999D-4861-832D-32F69EFA4BDA}" type="slidenum">
              <a:rPr lang="en-US" altLang="en-US">
                <a:solidFill>
                  <a:srgbClr val="898989"/>
                </a:solidFill>
              </a:rPr>
              <a:pPr/>
              <a:t>34</a:t>
            </a:fld>
            <a:endParaRPr lang="en-US" altLang="en-US">
              <a:solidFill>
                <a:srgbClr val="898989"/>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39643E22-B5DE-43AD-92BB-8799F58697EE}"/>
              </a:ext>
            </a:extLst>
          </p:cNvPr>
          <p:cNvSpPr>
            <a:spLocks noGrp="1"/>
          </p:cNvSpPr>
          <p:nvPr>
            <p:ph type="title"/>
          </p:nvPr>
        </p:nvSpPr>
        <p:spPr>
          <a:xfrm>
            <a:off x="457200" y="274638"/>
            <a:ext cx="8229600" cy="715962"/>
          </a:xfrm>
        </p:spPr>
        <p:txBody>
          <a:bodyPr/>
          <a:lstStyle/>
          <a:p>
            <a:pPr algn="l" eaLnBrk="1" hangingPunct="1"/>
            <a:r>
              <a:rPr lang="en-US" altLang="en-US">
                <a:solidFill>
                  <a:srgbClr val="FF0000"/>
                </a:solidFill>
              </a:rPr>
              <a:t>Example 1</a:t>
            </a:r>
          </a:p>
        </p:txBody>
      </p:sp>
      <p:sp>
        <p:nvSpPr>
          <p:cNvPr id="38915" name="Content Placeholder 2">
            <a:extLst>
              <a:ext uri="{FF2B5EF4-FFF2-40B4-BE49-F238E27FC236}">
                <a16:creationId xmlns:a16="http://schemas.microsoft.com/office/drawing/2014/main" id="{6B1D6703-D915-4C07-9F2A-2154587C5236}"/>
              </a:ext>
            </a:extLst>
          </p:cNvPr>
          <p:cNvSpPr>
            <a:spLocks noGrp="1"/>
          </p:cNvSpPr>
          <p:nvPr>
            <p:ph idx="1"/>
          </p:nvPr>
        </p:nvSpPr>
        <p:spPr>
          <a:xfrm>
            <a:off x="457200" y="1219200"/>
            <a:ext cx="8229600" cy="4906963"/>
          </a:xfrm>
        </p:spPr>
        <p:txBody>
          <a:bodyPr/>
          <a:lstStyle/>
          <a:p>
            <a:pPr eaLnBrk="1" hangingPunct="1">
              <a:lnSpc>
                <a:spcPct val="150000"/>
              </a:lnSpc>
            </a:pPr>
            <a:r>
              <a:rPr lang="en-GB" altLang="en-US">
                <a:latin typeface="Times New Roman" panose="02020603050405020304" pitchFamily="18" charset="0"/>
                <a:cs typeface="Times New Roman" panose="02020603050405020304" pitchFamily="18" charset="0"/>
              </a:rPr>
              <a:t>For instance, the person who gets up to speak wearing a nice suit will be interpreted more positively than a person giving the exact same speech wearing sweats and a graphic t-shirt. </a:t>
            </a:r>
          </a:p>
        </p:txBody>
      </p:sp>
      <p:sp>
        <p:nvSpPr>
          <p:cNvPr id="4" name="Footer Placeholder 3">
            <a:extLst>
              <a:ext uri="{FF2B5EF4-FFF2-40B4-BE49-F238E27FC236}">
                <a16:creationId xmlns:a16="http://schemas.microsoft.com/office/drawing/2014/main" id="{917C9193-5036-4745-BF3B-58C1F0960EC1}"/>
              </a:ext>
            </a:extLst>
          </p:cNvPr>
          <p:cNvSpPr>
            <a:spLocks noGrp="1"/>
          </p:cNvSpPr>
          <p:nvPr>
            <p:ph type="ftr" sz="quarter" idx="11"/>
          </p:nvPr>
        </p:nvSpPr>
        <p:spPr/>
        <p:txBody>
          <a:bodyPr/>
          <a:lstStyle/>
          <a:p>
            <a:pPr>
              <a:defRPr/>
            </a:pPr>
            <a:r>
              <a:rPr lang="en-US"/>
              <a:t>communication skills 2018</a:t>
            </a:r>
          </a:p>
        </p:txBody>
      </p:sp>
      <p:sp>
        <p:nvSpPr>
          <p:cNvPr id="5" name="Slide Number Placeholder 4">
            <a:extLst>
              <a:ext uri="{FF2B5EF4-FFF2-40B4-BE49-F238E27FC236}">
                <a16:creationId xmlns:a16="http://schemas.microsoft.com/office/drawing/2014/main" id="{2D1720DE-813B-41A0-814A-F59A24DBD1AD}"/>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BEBE73-2080-494C-8B16-97E57D51B25B}" type="slidenum">
              <a:rPr lang="en-US" altLang="en-US">
                <a:solidFill>
                  <a:srgbClr val="898989"/>
                </a:solidFill>
              </a:rPr>
              <a:pPr/>
              <a:t>35</a:t>
            </a:fld>
            <a:endParaRPr lang="en-US" altLang="en-US">
              <a:solidFill>
                <a:srgbClr val="898989"/>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942BD4AE-7C3C-4E3A-A594-D12C14C0CEBD}"/>
              </a:ext>
            </a:extLst>
          </p:cNvPr>
          <p:cNvSpPr>
            <a:spLocks noGrp="1"/>
          </p:cNvSpPr>
          <p:nvPr>
            <p:ph type="title"/>
          </p:nvPr>
        </p:nvSpPr>
        <p:spPr/>
        <p:txBody>
          <a:bodyPr/>
          <a:lstStyle/>
          <a:p>
            <a:pPr eaLnBrk="1" hangingPunct="1"/>
            <a:r>
              <a:rPr lang="en-US" altLang="en-US">
                <a:solidFill>
                  <a:srgbClr val="FF0000"/>
                </a:solidFill>
              </a:rPr>
              <a:t>Example 2 </a:t>
            </a:r>
          </a:p>
        </p:txBody>
      </p:sp>
      <p:sp>
        <p:nvSpPr>
          <p:cNvPr id="39939" name="Content Placeholder 2">
            <a:extLst>
              <a:ext uri="{FF2B5EF4-FFF2-40B4-BE49-F238E27FC236}">
                <a16:creationId xmlns:a16="http://schemas.microsoft.com/office/drawing/2014/main" id="{9E10081D-FFCA-40B5-855B-2742EB9E041B}"/>
              </a:ext>
            </a:extLst>
          </p:cNvPr>
          <p:cNvSpPr>
            <a:spLocks noGrp="1"/>
          </p:cNvSpPr>
          <p:nvPr>
            <p:ph idx="1"/>
          </p:nvPr>
        </p:nvSpPr>
        <p:spPr/>
        <p:txBody>
          <a:bodyPr/>
          <a:lstStyle/>
          <a:p>
            <a:pPr eaLnBrk="1" hangingPunct="1">
              <a:lnSpc>
                <a:spcPct val="150000"/>
              </a:lnSpc>
            </a:pPr>
            <a:r>
              <a:rPr lang="en-GB" altLang="en-US">
                <a:latin typeface="Times New Roman" panose="02020603050405020304" pitchFamily="18" charset="0"/>
                <a:cs typeface="Times New Roman" panose="02020603050405020304" pitchFamily="18" charset="0"/>
              </a:rPr>
              <a:t> If a speaker tries to convince others to donate to a charity that builds wells in poor African villages using a monotone voice, she will not be as effective as the speaker who gives the same speech but speaks with a solemn tone of voice.</a:t>
            </a:r>
            <a:endParaRPr lang="en-US" altLang="en-US">
              <a:latin typeface="Times New Roman" panose="02020603050405020304" pitchFamily="18" charset="0"/>
              <a:cs typeface="Times New Roman" panose="02020603050405020304" pitchFamily="18" charset="0"/>
            </a:endParaRPr>
          </a:p>
          <a:p>
            <a:pPr eaLnBrk="1" hangingPunct="1"/>
            <a:endParaRPr lang="en-US" altLang="en-US"/>
          </a:p>
        </p:txBody>
      </p:sp>
      <p:sp>
        <p:nvSpPr>
          <p:cNvPr id="4" name="Footer Placeholder 3">
            <a:extLst>
              <a:ext uri="{FF2B5EF4-FFF2-40B4-BE49-F238E27FC236}">
                <a16:creationId xmlns:a16="http://schemas.microsoft.com/office/drawing/2014/main" id="{9F10FF59-D308-4DC0-918C-399F99128A9B}"/>
              </a:ext>
            </a:extLst>
          </p:cNvPr>
          <p:cNvSpPr>
            <a:spLocks noGrp="1"/>
          </p:cNvSpPr>
          <p:nvPr>
            <p:ph type="ftr" sz="quarter" idx="11"/>
          </p:nvPr>
        </p:nvSpPr>
        <p:spPr/>
        <p:txBody>
          <a:bodyPr/>
          <a:lstStyle/>
          <a:p>
            <a:pPr>
              <a:defRPr/>
            </a:pPr>
            <a:r>
              <a:rPr lang="en-US"/>
              <a:t>communication skills 2018</a:t>
            </a:r>
          </a:p>
        </p:txBody>
      </p:sp>
      <p:sp>
        <p:nvSpPr>
          <p:cNvPr id="5" name="Slide Number Placeholder 4">
            <a:extLst>
              <a:ext uri="{FF2B5EF4-FFF2-40B4-BE49-F238E27FC236}">
                <a16:creationId xmlns:a16="http://schemas.microsoft.com/office/drawing/2014/main" id="{D36C4311-308D-44A2-8F8D-FBA638B31FC7}"/>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A721B1B0-9339-4A57-BDC5-224008256CB2}" type="slidenum">
              <a:rPr lang="en-US" altLang="en-US">
                <a:solidFill>
                  <a:srgbClr val="898989"/>
                </a:solidFill>
              </a:rPr>
              <a:pPr/>
              <a:t>36</a:t>
            </a:fld>
            <a:endParaRPr lang="en-US" altLang="en-US">
              <a:solidFill>
                <a:srgbClr val="898989"/>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D93C2A16-FE01-407E-B4E6-6656626FBE2F}"/>
              </a:ext>
            </a:extLst>
          </p:cNvPr>
          <p:cNvSpPr>
            <a:spLocks noGrp="1"/>
          </p:cNvSpPr>
          <p:nvPr>
            <p:ph type="title"/>
          </p:nvPr>
        </p:nvSpPr>
        <p:spPr>
          <a:xfrm>
            <a:off x="457200" y="274638"/>
            <a:ext cx="8229600" cy="563562"/>
          </a:xfrm>
        </p:spPr>
        <p:txBody>
          <a:bodyPr/>
          <a:lstStyle/>
          <a:p>
            <a:pPr eaLnBrk="1" hangingPunct="1"/>
            <a:r>
              <a:rPr lang="en-US" altLang="en-US"/>
              <a:t>Cont’ </a:t>
            </a:r>
          </a:p>
        </p:txBody>
      </p:sp>
      <p:sp>
        <p:nvSpPr>
          <p:cNvPr id="40963" name="Content Placeholder 2">
            <a:extLst>
              <a:ext uri="{FF2B5EF4-FFF2-40B4-BE49-F238E27FC236}">
                <a16:creationId xmlns:a16="http://schemas.microsoft.com/office/drawing/2014/main" id="{56B0A389-37FE-4FAD-819F-7A3FAB9D54A6}"/>
              </a:ext>
            </a:extLst>
          </p:cNvPr>
          <p:cNvSpPr>
            <a:spLocks noGrp="1"/>
          </p:cNvSpPr>
          <p:nvPr>
            <p:ph idx="1"/>
          </p:nvPr>
        </p:nvSpPr>
        <p:spPr>
          <a:xfrm>
            <a:off x="228600" y="838200"/>
            <a:ext cx="8915400" cy="5287963"/>
          </a:xfrm>
        </p:spPr>
        <p:txBody>
          <a:bodyPr/>
          <a:lstStyle/>
          <a:p>
            <a:pPr eaLnBrk="1" hangingPunct="1">
              <a:lnSpc>
                <a:spcPct val="150000"/>
              </a:lnSpc>
            </a:pPr>
            <a:r>
              <a:rPr lang="en-GB" altLang="en-US">
                <a:latin typeface="Times New Roman" panose="02020603050405020304" pitchFamily="18" charset="0"/>
                <a:cs typeface="Times New Roman" panose="02020603050405020304" pitchFamily="18" charset="0"/>
              </a:rPr>
              <a:t>The message can also be intentional or unintentional. </a:t>
            </a:r>
          </a:p>
          <a:p>
            <a:pPr eaLnBrk="1" hangingPunct="1">
              <a:lnSpc>
                <a:spcPct val="150000"/>
              </a:lnSpc>
            </a:pPr>
            <a:r>
              <a:rPr lang="en-GB" altLang="en-US" b="1">
                <a:latin typeface="Times New Roman" panose="02020603050405020304" pitchFamily="18" charset="0"/>
                <a:cs typeface="Times New Roman" panose="02020603050405020304" pitchFamily="18" charset="0"/>
              </a:rPr>
              <a:t>When the message is intentional</a:t>
            </a:r>
            <a:r>
              <a:rPr lang="en-GB" altLang="en-US">
                <a:latin typeface="Times New Roman" panose="02020603050405020304" pitchFamily="18" charset="0"/>
                <a:cs typeface="Times New Roman" panose="02020603050405020304" pitchFamily="18" charset="0"/>
              </a:rPr>
              <a:t>, it  means we have an image in our mind that we wish to communicate and we can successfully convey the image from our mind to others’ minds with relative accuracy.</a:t>
            </a:r>
            <a:endParaRPr lang="en-US" altLang="en-US">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3962BD37-1EA4-4060-BD4C-846C165C1755}"/>
              </a:ext>
            </a:extLst>
          </p:cNvPr>
          <p:cNvSpPr>
            <a:spLocks noGrp="1"/>
          </p:cNvSpPr>
          <p:nvPr>
            <p:ph type="ftr" sz="quarter" idx="11"/>
          </p:nvPr>
        </p:nvSpPr>
        <p:spPr/>
        <p:txBody>
          <a:bodyPr/>
          <a:lstStyle/>
          <a:p>
            <a:pPr>
              <a:defRPr/>
            </a:pPr>
            <a:r>
              <a:rPr lang="en-US"/>
              <a:t>communication skills 2018</a:t>
            </a:r>
          </a:p>
        </p:txBody>
      </p:sp>
      <p:sp>
        <p:nvSpPr>
          <p:cNvPr id="5" name="Slide Number Placeholder 4">
            <a:extLst>
              <a:ext uri="{FF2B5EF4-FFF2-40B4-BE49-F238E27FC236}">
                <a16:creationId xmlns:a16="http://schemas.microsoft.com/office/drawing/2014/main" id="{D682E79A-0256-4A0F-8B52-C36020669643}"/>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D0C40AFF-C357-41E1-A6A2-A02E2B618FAF}" type="slidenum">
              <a:rPr lang="en-US" altLang="en-US">
                <a:solidFill>
                  <a:srgbClr val="898989"/>
                </a:solidFill>
              </a:rPr>
              <a:pPr/>
              <a:t>37</a:t>
            </a:fld>
            <a:endParaRPr lang="en-US" altLang="en-US">
              <a:solidFill>
                <a:srgbClr val="898989"/>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99B8C923-8E10-4C16-8690-F04A580AAE4D}"/>
              </a:ext>
            </a:extLst>
          </p:cNvPr>
          <p:cNvSpPr>
            <a:spLocks noGrp="1"/>
          </p:cNvSpPr>
          <p:nvPr>
            <p:ph type="title"/>
          </p:nvPr>
        </p:nvSpPr>
        <p:spPr>
          <a:xfrm>
            <a:off x="457200" y="274638"/>
            <a:ext cx="8229600" cy="715962"/>
          </a:xfrm>
        </p:spPr>
        <p:txBody>
          <a:bodyPr/>
          <a:lstStyle/>
          <a:p>
            <a:pPr eaLnBrk="1" hangingPunct="1"/>
            <a:r>
              <a:rPr lang="en-US" altLang="en-US"/>
              <a:t>Cont’</a:t>
            </a:r>
          </a:p>
        </p:txBody>
      </p:sp>
      <p:sp>
        <p:nvSpPr>
          <p:cNvPr id="41987" name="Content Placeholder 2">
            <a:extLst>
              <a:ext uri="{FF2B5EF4-FFF2-40B4-BE49-F238E27FC236}">
                <a16:creationId xmlns:a16="http://schemas.microsoft.com/office/drawing/2014/main" id="{0AC7FBC1-03D2-4F0C-B7EA-7B3B6BC54AA6}"/>
              </a:ext>
            </a:extLst>
          </p:cNvPr>
          <p:cNvSpPr>
            <a:spLocks noGrp="1"/>
          </p:cNvSpPr>
          <p:nvPr>
            <p:ph idx="1"/>
          </p:nvPr>
        </p:nvSpPr>
        <p:spPr>
          <a:xfrm>
            <a:off x="457200" y="990600"/>
            <a:ext cx="8382000" cy="5135563"/>
          </a:xfrm>
        </p:spPr>
        <p:txBody>
          <a:bodyPr/>
          <a:lstStyle/>
          <a:p>
            <a:pPr eaLnBrk="1" hangingPunct="1">
              <a:lnSpc>
                <a:spcPct val="150000"/>
              </a:lnSpc>
            </a:pPr>
            <a:r>
              <a:rPr lang="en-GB" altLang="en-US">
                <a:latin typeface="Times New Roman" panose="02020603050405020304" pitchFamily="18" charset="0"/>
                <a:cs typeface="Times New Roman" panose="02020603050405020304" pitchFamily="18" charset="0"/>
              </a:rPr>
              <a:t> </a:t>
            </a:r>
            <a:r>
              <a:rPr lang="en-GB" altLang="en-US" b="1">
                <a:latin typeface="Times New Roman" panose="02020603050405020304" pitchFamily="18" charset="0"/>
                <a:cs typeface="Times New Roman" panose="02020603050405020304" pitchFamily="18" charset="0"/>
              </a:rPr>
              <a:t>An unintentional message </a:t>
            </a:r>
            <a:r>
              <a:rPr lang="en-GB" altLang="en-US">
                <a:latin typeface="Times New Roman" panose="02020603050405020304" pitchFamily="18" charset="0"/>
                <a:cs typeface="Times New Roman" panose="02020603050405020304" pitchFamily="18" charset="0"/>
              </a:rPr>
              <a:t>is sent when the message that we wish to convey is not the same as the message the other person receives.</a:t>
            </a:r>
          </a:p>
          <a:p>
            <a:pPr eaLnBrk="1" hangingPunct="1"/>
            <a:endParaRPr lang="en-US" altLang="en-US"/>
          </a:p>
        </p:txBody>
      </p:sp>
      <p:sp>
        <p:nvSpPr>
          <p:cNvPr id="4" name="Footer Placeholder 3">
            <a:extLst>
              <a:ext uri="{FF2B5EF4-FFF2-40B4-BE49-F238E27FC236}">
                <a16:creationId xmlns:a16="http://schemas.microsoft.com/office/drawing/2014/main" id="{AF8B525D-1DF3-4457-BB95-FD96A1CD470B}"/>
              </a:ext>
            </a:extLst>
          </p:cNvPr>
          <p:cNvSpPr>
            <a:spLocks noGrp="1"/>
          </p:cNvSpPr>
          <p:nvPr>
            <p:ph type="ftr" sz="quarter" idx="11"/>
          </p:nvPr>
        </p:nvSpPr>
        <p:spPr/>
        <p:txBody>
          <a:bodyPr/>
          <a:lstStyle/>
          <a:p>
            <a:pPr>
              <a:defRPr/>
            </a:pPr>
            <a:r>
              <a:rPr lang="en-US"/>
              <a:t>communication skills 2018</a:t>
            </a:r>
          </a:p>
        </p:txBody>
      </p:sp>
      <p:sp>
        <p:nvSpPr>
          <p:cNvPr id="5" name="Slide Number Placeholder 4">
            <a:extLst>
              <a:ext uri="{FF2B5EF4-FFF2-40B4-BE49-F238E27FC236}">
                <a16:creationId xmlns:a16="http://schemas.microsoft.com/office/drawing/2014/main" id="{E469E28E-0637-4679-A567-75616BB32D90}"/>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18B60625-F246-44F1-B2DC-3C4CB8ED5C43}" type="slidenum">
              <a:rPr lang="en-US" altLang="en-US">
                <a:solidFill>
                  <a:srgbClr val="898989"/>
                </a:solidFill>
              </a:rPr>
              <a:pPr/>
              <a:t>38</a:t>
            </a:fld>
            <a:endParaRPr lang="en-US" altLang="en-US">
              <a:solidFill>
                <a:srgbClr val="898989"/>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B8F847A6-9A1B-4E00-A0EF-97A125A08F15}"/>
              </a:ext>
            </a:extLst>
          </p:cNvPr>
          <p:cNvSpPr>
            <a:spLocks noGrp="1"/>
          </p:cNvSpPr>
          <p:nvPr>
            <p:ph type="title"/>
          </p:nvPr>
        </p:nvSpPr>
        <p:spPr>
          <a:xfrm>
            <a:off x="457200" y="274638"/>
            <a:ext cx="8229600" cy="563562"/>
          </a:xfrm>
        </p:spPr>
        <p:txBody>
          <a:bodyPr/>
          <a:lstStyle/>
          <a:p>
            <a:pPr eaLnBrk="1" hangingPunct="1"/>
            <a:r>
              <a:rPr lang="en-US" altLang="en-US" sz="3200" b="1">
                <a:solidFill>
                  <a:srgbClr val="FF0000"/>
                </a:solidFill>
                <a:latin typeface="Times New Roman" panose="02020603050405020304" pitchFamily="18" charset="0"/>
                <a:cs typeface="Times New Roman" panose="02020603050405020304" pitchFamily="18" charset="0"/>
              </a:rPr>
              <a:t>Example 1 </a:t>
            </a:r>
          </a:p>
        </p:txBody>
      </p:sp>
      <p:sp>
        <p:nvSpPr>
          <p:cNvPr id="3" name="Content Placeholder 2">
            <a:extLst>
              <a:ext uri="{FF2B5EF4-FFF2-40B4-BE49-F238E27FC236}">
                <a16:creationId xmlns:a16="http://schemas.microsoft.com/office/drawing/2014/main" id="{C68BADEC-3399-47E6-AC1C-2598D0F5C718}"/>
              </a:ext>
            </a:extLst>
          </p:cNvPr>
          <p:cNvSpPr>
            <a:spLocks noGrp="1"/>
          </p:cNvSpPr>
          <p:nvPr>
            <p:ph idx="1"/>
          </p:nvPr>
        </p:nvSpPr>
        <p:spPr>
          <a:xfrm>
            <a:off x="457200" y="990600"/>
            <a:ext cx="8229600" cy="5135563"/>
          </a:xfrm>
        </p:spPr>
        <p:txBody>
          <a:bodyPr/>
          <a:lstStyle/>
          <a:p>
            <a:pPr eaLnBrk="1" hangingPunct="1">
              <a:lnSpc>
                <a:spcPct val="150000"/>
              </a:lnSpc>
              <a:defRPr/>
            </a:pPr>
            <a:r>
              <a:rPr lang="en-GB" dirty="0">
                <a:latin typeface="Times New Roman" panose="02020603050405020304" pitchFamily="18" charset="0"/>
                <a:cs typeface="Times New Roman" panose="02020603050405020304" pitchFamily="18" charset="0"/>
              </a:rPr>
              <a:t> Let’s say you are returning from an outing with your significant other and she or he asks, “Did you have a good time?” </a:t>
            </a:r>
          </a:p>
          <a:p>
            <a:pPr eaLnBrk="1" hangingPunct="1">
              <a:lnSpc>
                <a:spcPct val="150000"/>
              </a:lnSpc>
              <a:defRPr/>
            </a:pPr>
            <a:r>
              <a:rPr lang="en-GB" dirty="0">
                <a:latin typeface="Times New Roman" panose="02020603050405020304" pitchFamily="18" charset="0"/>
                <a:cs typeface="Times New Roman" panose="02020603050405020304" pitchFamily="18" charset="0"/>
              </a:rPr>
              <a:t>You</a:t>
            </a:r>
            <a:r>
              <a:rPr lang="en-GB" i="1" dirty="0">
                <a:latin typeface="Times New Roman" panose="02020603050405020304" pitchFamily="18" charset="0"/>
                <a:cs typeface="Times New Roman" panose="02020603050405020304" pitchFamily="18" charset="0"/>
              </a:rPr>
              <a:t> did</a:t>
            </a:r>
            <a:r>
              <a:rPr lang="en-GB" dirty="0">
                <a:latin typeface="Times New Roman" panose="02020603050405020304" pitchFamily="18" charset="0"/>
                <a:cs typeface="Times New Roman" panose="02020603050405020304" pitchFamily="18" charset="0"/>
              </a:rPr>
              <a:t> have a good time but are distracted by a TV commercial when asked, so you reply in a neutral tone, “Sure, I had fun.” </a:t>
            </a:r>
          </a:p>
          <a:p>
            <a:pPr marL="0" indent="0" eaLnBrk="1" hangingPunct="1">
              <a:buFont typeface="Arial" panose="020B0604020202020204" pitchFamily="34" charset="0"/>
              <a:buNone/>
              <a:defRPr/>
            </a:pPr>
            <a:endParaRPr lang="en-US" dirty="0"/>
          </a:p>
        </p:txBody>
      </p:sp>
      <p:sp>
        <p:nvSpPr>
          <p:cNvPr id="4" name="Footer Placeholder 3">
            <a:extLst>
              <a:ext uri="{FF2B5EF4-FFF2-40B4-BE49-F238E27FC236}">
                <a16:creationId xmlns:a16="http://schemas.microsoft.com/office/drawing/2014/main" id="{705172B8-7EE5-409C-B1A1-689FE0989182}"/>
              </a:ext>
            </a:extLst>
          </p:cNvPr>
          <p:cNvSpPr>
            <a:spLocks noGrp="1"/>
          </p:cNvSpPr>
          <p:nvPr>
            <p:ph type="ftr" sz="quarter" idx="11"/>
          </p:nvPr>
        </p:nvSpPr>
        <p:spPr/>
        <p:txBody>
          <a:bodyPr/>
          <a:lstStyle/>
          <a:p>
            <a:pPr>
              <a:defRPr/>
            </a:pPr>
            <a:r>
              <a:rPr lang="en-US"/>
              <a:t>communication skills 2018</a:t>
            </a:r>
          </a:p>
        </p:txBody>
      </p:sp>
      <p:sp>
        <p:nvSpPr>
          <p:cNvPr id="5" name="Slide Number Placeholder 4">
            <a:extLst>
              <a:ext uri="{FF2B5EF4-FFF2-40B4-BE49-F238E27FC236}">
                <a16:creationId xmlns:a16="http://schemas.microsoft.com/office/drawing/2014/main" id="{117C5104-1AB1-494E-9F14-ECB4D9C7C7C0}"/>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8390787E-4D9A-49DC-9DDE-C9FDD0659B50}" type="slidenum">
              <a:rPr lang="en-US" altLang="en-US">
                <a:solidFill>
                  <a:srgbClr val="898989"/>
                </a:solidFill>
              </a:rPr>
              <a:pPr/>
              <a:t>39</a:t>
            </a:fld>
            <a:endParaRPr lang="en-US" altLang="en-US">
              <a:solidFill>
                <a:srgbClr val="898989"/>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BBC08AF1-68E1-4B1D-AD5B-379585CC1890}"/>
              </a:ext>
            </a:extLst>
          </p:cNvPr>
          <p:cNvSpPr>
            <a:spLocks noGrp="1"/>
          </p:cNvSpPr>
          <p:nvPr>
            <p:ph type="title"/>
          </p:nvPr>
        </p:nvSpPr>
        <p:spPr>
          <a:xfrm>
            <a:off x="457200" y="-457200"/>
            <a:ext cx="8229600" cy="152400"/>
          </a:xfrm>
        </p:spPr>
        <p:txBody>
          <a:bodyPr/>
          <a:lstStyle/>
          <a:p>
            <a:pPr eaLnBrk="1" hangingPunct="1"/>
            <a:endParaRPr lang="en-US" altLang="en-US"/>
          </a:p>
        </p:txBody>
      </p:sp>
      <p:sp>
        <p:nvSpPr>
          <p:cNvPr id="7171" name="Content Placeholder 2">
            <a:extLst>
              <a:ext uri="{FF2B5EF4-FFF2-40B4-BE49-F238E27FC236}">
                <a16:creationId xmlns:a16="http://schemas.microsoft.com/office/drawing/2014/main" id="{2BA768E9-488A-4E01-9DA7-B1457FC483B8}"/>
              </a:ext>
            </a:extLst>
          </p:cNvPr>
          <p:cNvSpPr>
            <a:spLocks noGrp="1"/>
          </p:cNvSpPr>
          <p:nvPr>
            <p:ph idx="1"/>
          </p:nvPr>
        </p:nvSpPr>
        <p:spPr/>
        <p:txBody>
          <a:bodyPr/>
          <a:lstStyle/>
          <a:p>
            <a:pPr eaLnBrk="1" hangingPunct="1"/>
            <a:endParaRPr lang="en-US" altLang="en-US" sz="3600">
              <a:solidFill>
                <a:srgbClr val="00B050"/>
              </a:solidFill>
              <a:latin typeface="Aharoni" panose="02010803020104030203" pitchFamily="2" charset="-79"/>
              <a:cs typeface="Aharoni" panose="02010803020104030203" pitchFamily="2" charset="-79"/>
            </a:endParaRPr>
          </a:p>
          <a:p>
            <a:pPr eaLnBrk="1" hangingPunct="1"/>
            <a:endParaRPr lang="en-US" altLang="en-US" sz="3600">
              <a:solidFill>
                <a:srgbClr val="00B050"/>
              </a:solidFill>
              <a:latin typeface="Aharoni" panose="02010803020104030203" pitchFamily="2" charset="-79"/>
              <a:cs typeface="Aharoni" panose="02010803020104030203" pitchFamily="2" charset="-79"/>
            </a:endParaRPr>
          </a:p>
          <a:p>
            <a:pPr eaLnBrk="1" hangingPunct="1"/>
            <a:r>
              <a:rPr lang="en-US" altLang="en-US" sz="3600">
                <a:solidFill>
                  <a:srgbClr val="00B050"/>
                </a:solidFill>
                <a:latin typeface="Aharoni" panose="02010803020104030203" pitchFamily="2" charset="-79"/>
                <a:cs typeface="Aharoni" panose="02010803020104030203" pitchFamily="2" charset="-79"/>
              </a:rPr>
              <a:t>Introduction to communication </a:t>
            </a:r>
          </a:p>
        </p:txBody>
      </p:sp>
      <p:sp>
        <p:nvSpPr>
          <p:cNvPr id="4" name="Footer Placeholder 3">
            <a:extLst>
              <a:ext uri="{FF2B5EF4-FFF2-40B4-BE49-F238E27FC236}">
                <a16:creationId xmlns:a16="http://schemas.microsoft.com/office/drawing/2014/main" id="{2E687909-8865-4BAF-AA6A-ACEDB1942B61}"/>
              </a:ext>
            </a:extLst>
          </p:cNvPr>
          <p:cNvSpPr>
            <a:spLocks noGrp="1"/>
          </p:cNvSpPr>
          <p:nvPr>
            <p:ph type="ftr" sz="quarter" idx="11"/>
          </p:nvPr>
        </p:nvSpPr>
        <p:spPr/>
        <p:txBody>
          <a:bodyPr/>
          <a:lstStyle/>
          <a:p>
            <a:pPr>
              <a:defRPr/>
            </a:pPr>
            <a:r>
              <a:rPr lang="en-US"/>
              <a:t>communication skills 2018</a:t>
            </a:r>
          </a:p>
        </p:txBody>
      </p:sp>
      <p:sp>
        <p:nvSpPr>
          <p:cNvPr id="5" name="Slide Number Placeholder 4">
            <a:extLst>
              <a:ext uri="{FF2B5EF4-FFF2-40B4-BE49-F238E27FC236}">
                <a16:creationId xmlns:a16="http://schemas.microsoft.com/office/drawing/2014/main" id="{B8B1BCC1-C2AC-4860-8BFE-7E6FD6B1A0D6}"/>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955E63A4-177D-4244-9C60-155A4D95C145}" type="slidenum">
              <a:rPr lang="en-US" altLang="en-US">
                <a:solidFill>
                  <a:srgbClr val="898989"/>
                </a:solidFill>
              </a:rPr>
              <a:pPr/>
              <a:t>4</a:t>
            </a:fld>
            <a:endParaRPr lang="en-US" altLang="en-US">
              <a:solidFill>
                <a:srgbClr val="898989"/>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200FAD1D-CE13-4317-8BDE-4250E928E2F5}"/>
              </a:ext>
            </a:extLst>
          </p:cNvPr>
          <p:cNvSpPr>
            <a:spLocks noGrp="1"/>
          </p:cNvSpPr>
          <p:nvPr>
            <p:ph type="title"/>
          </p:nvPr>
        </p:nvSpPr>
        <p:spPr>
          <a:xfrm>
            <a:off x="457200" y="274638"/>
            <a:ext cx="8229600" cy="715962"/>
          </a:xfrm>
        </p:spPr>
        <p:txBody>
          <a:bodyPr/>
          <a:lstStyle/>
          <a:p>
            <a:pPr eaLnBrk="1" hangingPunct="1"/>
            <a:r>
              <a:rPr lang="en-US" altLang="en-US" sz="3200" b="1">
                <a:latin typeface="Times New Roman" panose="02020603050405020304" pitchFamily="18" charset="0"/>
                <a:cs typeface="Times New Roman" panose="02020603050405020304" pitchFamily="18" charset="0"/>
              </a:rPr>
              <a:t>Cont’ </a:t>
            </a:r>
          </a:p>
        </p:txBody>
      </p:sp>
      <p:sp>
        <p:nvSpPr>
          <p:cNvPr id="44035" name="Content Placeholder 2">
            <a:extLst>
              <a:ext uri="{FF2B5EF4-FFF2-40B4-BE49-F238E27FC236}">
                <a16:creationId xmlns:a16="http://schemas.microsoft.com/office/drawing/2014/main" id="{D82304FA-96C0-4A2A-ACE7-147F1E24A139}"/>
              </a:ext>
            </a:extLst>
          </p:cNvPr>
          <p:cNvSpPr>
            <a:spLocks noGrp="1"/>
          </p:cNvSpPr>
          <p:nvPr>
            <p:ph idx="1"/>
          </p:nvPr>
        </p:nvSpPr>
        <p:spPr>
          <a:xfrm>
            <a:off x="457200" y="990600"/>
            <a:ext cx="8229600" cy="5135563"/>
          </a:xfrm>
        </p:spPr>
        <p:txBody>
          <a:bodyPr/>
          <a:lstStyle/>
          <a:p>
            <a:pPr eaLnBrk="1" hangingPunct="1">
              <a:lnSpc>
                <a:spcPct val="150000"/>
              </a:lnSpc>
            </a:pPr>
            <a:r>
              <a:rPr lang="en-GB" altLang="en-US">
                <a:latin typeface="Times New Roman" panose="02020603050405020304" pitchFamily="18" charset="0"/>
                <a:cs typeface="Times New Roman" panose="02020603050405020304" pitchFamily="18" charset="0"/>
              </a:rPr>
              <a:t>Your significant other may interpret your apathetic tone of voice and lack of eye contact to mean that you did not enjoy the evening, when in fact you actually did. </a:t>
            </a:r>
          </a:p>
          <a:p>
            <a:pPr eaLnBrk="1" hangingPunct="1">
              <a:lnSpc>
                <a:spcPct val="150000"/>
              </a:lnSpc>
            </a:pPr>
            <a:r>
              <a:rPr lang="en-GB" altLang="en-US">
                <a:latin typeface="Times New Roman" panose="02020603050405020304" pitchFamily="18" charset="0"/>
                <a:cs typeface="Times New Roman" panose="02020603050405020304" pitchFamily="18" charset="0"/>
              </a:rPr>
              <a:t>Thus as communicators, we cannot always be sure that the message we wish to communicate is interpreted as we intended.</a:t>
            </a:r>
            <a:endParaRPr lang="en-US" altLang="en-US">
              <a:latin typeface="Times New Roman" panose="02020603050405020304" pitchFamily="18" charset="0"/>
              <a:cs typeface="Times New Roman" panose="02020603050405020304" pitchFamily="18" charset="0"/>
            </a:endParaRPr>
          </a:p>
          <a:p>
            <a:pPr eaLnBrk="1" hangingPunct="1"/>
            <a:endParaRPr lang="en-US" altLang="en-US"/>
          </a:p>
        </p:txBody>
      </p:sp>
      <p:sp>
        <p:nvSpPr>
          <p:cNvPr id="4" name="Footer Placeholder 3">
            <a:extLst>
              <a:ext uri="{FF2B5EF4-FFF2-40B4-BE49-F238E27FC236}">
                <a16:creationId xmlns:a16="http://schemas.microsoft.com/office/drawing/2014/main" id="{8147B40E-F1AC-465A-9BE4-6BA52A3543CA}"/>
              </a:ext>
            </a:extLst>
          </p:cNvPr>
          <p:cNvSpPr>
            <a:spLocks noGrp="1"/>
          </p:cNvSpPr>
          <p:nvPr>
            <p:ph type="ftr" sz="quarter" idx="11"/>
          </p:nvPr>
        </p:nvSpPr>
        <p:spPr/>
        <p:txBody>
          <a:bodyPr/>
          <a:lstStyle/>
          <a:p>
            <a:pPr>
              <a:defRPr/>
            </a:pPr>
            <a:r>
              <a:rPr lang="en-US"/>
              <a:t>communication skills 2018</a:t>
            </a:r>
          </a:p>
        </p:txBody>
      </p:sp>
      <p:sp>
        <p:nvSpPr>
          <p:cNvPr id="5" name="Slide Number Placeholder 4">
            <a:extLst>
              <a:ext uri="{FF2B5EF4-FFF2-40B4-BE49-F238E27FC236}">
                <a16:creationId xmlns:a16="http://schemas.microsoft.com/office/drawing/2014/main" id="{424C6DA3-7C5E-4674-A1CB-1D02B83C668B}"/>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15D43DCD-AAF5-4D77-9D32-CDAABE2615FC}" type="slidenum">
              <a:rPr lang="en-US" altLang="en-US">
                <a:solidFill>
                  <a:srgbClr val="898989"/>
                </a:solidFill>
              </a:rPr>
              <a:pPr/>
              <a:t>40</a:t>
            </a:fld>
            <a:endParaRPr lang="en-US" altLang="en-US">
              <a:solidFill>
                <a:srgbClr val="898989"/>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8654D8B5-D859-4421-9FB7-BDC1B72A1B56}"/>
              </a:ext>
            </a:extLst>
          </p:cNvPr>
          <p:cNvSpPr>
            <a:spLocks noGrp="1"/>
          </p:cNvSpPr>
          <p:nvPr>
            <p:ph type="title"/>
          </p:nvPr>
        </p:nvSpPr>
        <p:spPr>
          <a:xfrm>
            <a:off x="457200" y="-304800"/>
            <a:ext cx="8229600" cy="76200"/>
          </a:xfrm>
        </p:spPr>
        <p:txBody>
          <a:bodyPr/>
          <a:lstStyle/>
          <a:p>
            <a:pPr eaLnBrk="1" hangingPunct="1"/>
            <a:endParaRPr lang="en-US" altLang="en-US"/>
          </a:p>
        </p:txBody>
      </p:sp>
      <p:sp>
        <p:nvSpPr>
          <p:cNvPr id="3" name="Content Placeholder 2">
            <a:extLst>
              <a:ext uri="{FF2B5EF4-FFF2-40B4-BE49-F238E27FC236}">
                <a16:creationId xmlns:a16="http://schemas.microsoft.com/office/drawing/2014/main" id="{CAFD18C5-51D6-4AB8-B600-5932612A78B7}"/>
              </a:ext>
            </a:extLst>
          </p:cNvPr>
          <p:cNvSpPr>
            <a:spLocks noGrp="1"/>
          </p:cNvSpPr>
          <p:nvPr>
            <p:ph idx="1"/>
          </p:nvPr>
        </p:nvSpPr>
        <p:spPr>
          <a:xfrm>
            <a:off x="457200" y="533400"/>
            <a:ext cx="8229600" cy="5592763"/>
          </a:xfrm>
        </p:spPr>
        <p:txBody>
          <a:bodyPr/>
          <a:lstStyle/>
          <a:p>
            <a:pPr marL="0" indent="0" eaLnBrk="1" hangingPunct="1">
              <a:buFont typeface="Arial" panose="020B0604020202020204" pitchFamily="34" charset="0"/>
              <a:buNone/>
              <a:defRPr/>
            </a:pPr>
            <a:r>
              <a:rPr lang="en-US" b="1" dirty="0">
                <a:latin typeface="Times New Roman" panose="02020603050405020304" pitchFamily="18" charset="0"/>
                <a:cs typeface="Times New Roman" panose="02020603050405020304" pitchFamily="18" charset="0"/>
              </a:rPr>
              <a:t>d) Channel</a:t>
            </a:r>
          </a:p>
          <a:p>
            <a:pPr eaLnBrk="1" hangingPunct="1">
              <a:lnSpc>
                <a:spcPct val="150000"/>
              </a:lnSpc>
              <a:defRPr/>
            </a:pPr>
            <a:r>
              <a:rPr lang="en-GB" dirty="0">
                <a:latin typeface="Times New Roman" panose="02020603050405020304" pitchFamily="18" charset="0"/>
                <a:cs typeface="Times New Roman" panose="02020603050405020304" pitchFamily="18" charset="0"/>
              </a:rPr>
              <a:t>The</a:t>
            </a:r>
            <a:r>
              <a:rPr lang="en-GB" b="1" dirty="0">
                <a:latin typeface="Times New Roman" panose="02020603050405020304" pitchFamily="18" charset="0"/>
                <a:cs typeface="Times New Roman" panose="02020603050405020304" pitchFamily="18" charset="0"/>
              </a:rPr>
              <a:t> channel</a:t>
            </a:r>
            <a:r>
              <a:rPr lang="en-GB" dirty="0">
                <a:latin typeface="Times New Roman" panose="02020603050405020304" pitchFamily="18" charset="0"/>
                <a:cs typeface="Times New Roman" panose="02020603050405020304" pitchFamily="18" charset="0"/>
              </a:rPr>
              <a:t> is very simply the means through which the message travels. </a:t>
            </a:r>
          </a:p>
          <a:p>
            <a:pPr eaLnBrk="1" hangingPunct="1">
              <a:lnSpc>
                <a:spcPct val="150000"/>
              </a:lnSpc>
              <a:defRPr/>
            </a:pPr>
            <a:r>
              <a:rPr lang="en-GB" dirty="0">
                <a:latin typeface="Times New Roman" panose="02020603050405020304" pitchFamily="18" charset="0"/>
                <a:cs typeface="Times New Roman" panose="02020603050405020304" pitchFamily="18" charset="0"/>
              </a:rPr>
              <a:t>In face-to-face communication the channel involves all of our senses</a:t>
            </a:r>
          </a:p>
          <a:p>
            <a:pPr eaLnBrk="1" hangingPunct="1">
              <a:lnSpc>
                <a:spcPct val="150000"/>
              </a:lnSpc>
              <a:defRPr/>
            </a:pPr>
            <a:r>
              <a:rPr lang="en-GB" dirty="0">
                <a:latin typeface="Times New Roman" panose="02020603050405020304" pitchFamily="18" charset="0"/>
                <a:cs typeface="Times New Roman" panose="02020603050405020304" pitchFamily="18" charset="0"/>
              </a:rPr>
              <a:t>so the channel is what we see, hear, touch, smell and perhaps what we taste. </a:t>
            </a:r>
          </a:p>
        </p:txBody>
      </p:sp>
      <p:sp>
        <p:nvSpPr>
          <p:cNvPr id="4" name="Footer Placeholder 3">
            <a:extLst>
              <a:ext uri="{FF2B5EF4-FFF2-40B4-BE49-F238E27FC236}">
                <a16:creationId xmlns:a16="http://schemas.microsoft.com/office/drawing/2014/main" id="{27B2E110-7A95-4EE4-93D7-3C982C220887}"/>
              </a:ext>
            </a:extLst>
          </p:cNvPr>
          <p:cNvSpPr>
            <a:spLocks noGrp="1"/>
          </p:cNvSpPr>
          <p:nvPr>
            <p:ph type="ftr" sz="quarter" idx="11"/>
          </p:nvPr>
        </p:nvSpPr>
        <p:spPr>
          <a:xfrm>
            <a:off x="5105400" y="6484938"/>
            <a:ext cx="2895600" cy="365125"/>
          </a:xfrm>
        </p:spPr>
        <p:txBody>
          <a:bodyPr/>
          <a:lstStyle/>
          <a:p>
            <a:pPr>
              <a:defRPr/>
            </a:pPr>
            <a:r>
              <a:rPr lang="en-US"/>
              <a:t>communication skills 2018</a:t>
            </a:r>
          </a:p>
        </p:txBody>
      </p:sp>
      <p:sp>
        <p:nvSpPr>
          <p:cNvPr id="5" name="Slide Number Placeholder 4">
            <a:extLst>
              <a:ext uri="{FF2B5EF4-FFF2-40B4-BE49-F238E27FC236}">
                <a16:creationId xmlns:a16="http://schemas.microsoft.com/office/drawing/2014/main" id="{BBE614F5-855F-443F-A8F7-785B3E0430A8}"/>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094B04DF-EA7A-44AF-AE86-3184B9599431}" type="slidenum">
              <a:rPr lang="en-US" altLang="en-US">
                <a:solidFill>
                  <a:srgbClr val="898989"/>
                </a:solidFill>
              </a:rPr>
              <a:pPr/>
              <a:t>41</a:t>
            </a:fld>
            <a:endParaRPr lang="en-US" altLang="en-US">
              <a:solidFill>
                <a:srgbClr val="898989"/>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2FCA6C8C-FF93-4466-B3DC-BB828FE3ACC1}"/>
              </a:ext>
            </a:extLst>
          </p:cNvPr>
          <p:cNvSpPr>
            <a:spLocks noGrp="1"/>
          </p:cNvSpPr>
          <p:nvPr>
            <p:ph type="title"/>
          </p:nvPr>
        </p:nvSpPr>
        <p:spPr/>
        <p:txBody>
          <a:bodyPr/>
          <a:lstStyle/>
          <a:p>
            <a:pPr eaLnBrk="1" hangingPunct="1"/>
            <a:r>
              <a:rPr lang="en-US" altLang="en-US"/>
              <a:t>Cont,</a:t>
            </a:r>
          </a:p>
        </p:txBody>
      </p:sp>
      <p:sp>
        <p:nvSpPr>
          <p:cNvPr id="46083" name="Content Placeholder 2">
            <a:extLst>
              <a:ext uri="{FF2B5EF4-FFF2-40B4-BE49-F238E27FC236}">
                <a16:creationId xmlns:a16="http://schemas.microsoft.com/office/drawing/2014/main" id="{5421E20A-B9F2-4F89-8F5A-FD8B6E203E1B}"/>
              </a:ext>
            </a:extLst>
          </p:cNvPr>
          <p:cNvSpPr>
            <a:spLocks noGrp="1"/>
          </p:cNvSpPr>
          <p:nvPr>
            <p:ph idx="1"/>
          </p:nvPr>
        </p:nvSpPr>
        <p:spPr>
          <a:xfrm>
            <a:off x="457200" y="1219200"/>
            <a:ext cx="8229600" cy="5334000"/>
          </a:xfrm>
        </p:spPr>
        <p:txBody>
          <a:bodyPr/>
          <a:lstStyle/>
          <a:p>
            <a:pPr eaLnBrk="1" hangingPunct="1">
              <a:lnSpc>
                <a:spcPct val="150000"/>
              </a:lnSpc>
              <a:buFont typeface="Wingdings" panose="05000000000000000000" pitchFamily="2" charset="2"/>
              <a:buChar char="ü"/>
            </a:pPr>
            <a:r>
              <a:rPr lang="en-GB" altLang="en-US">
                <a:latin typeface="Times New Roman" panose="02020603050405020304" pitchFamily="18" charset="0"/>
                <a:cs typeface="Times New Roman" panose="02020603050405020304" pitchFamily="18" charset="0"/>
              </a:rPr>
              <a:t>When we’re communicating with someone online, the channel is the computer; </a:t>
            </a:r>
          </a:p>
          <a:p>
            <a:pPr eaLnBrk="1" hangingPunct="1">
              <a:lnSpc>
                <a:spcPct val="150000"/>
              </a:lnSpc>
              <a:buFont typeface="Wingdings" panose="05000000000000000000" pitchFamily="2" charset="2"/>
              <a:buChar char="ü"/>
            </a:pPr>
            <a:r>
              <a:rPr lang="en-GB" altLang="en-US">
                <a:latin typeface="Times New Roman" panose="02020603050405020304" pitchFamily="18" charset="0"/>
                <a:cs typeface="Times New Roman" panose="02020603050405020304" pitchFamily="18" charset="0"/>
              </a:rPr>
              <a:t>when texting the channel is the cell phone</a:t>
            </a:r>
          </a:p>
          <a:p>
            <a:pPr eaLnBrk="1" hangingPunct="1">
              <a:lnSpc>
                <a:spcPct val="150000"/>
              </a:lnSpc>
              <a:buFont typeface="Wingdings" panose="05000000000000000000" pitchFamily="2" charset="2"/>
              <a:buChar char="ü"/>
            </a:pPr>
            <a:r>
              <a:rPr lang="en-GB" altLang="en-US">
                <a:latin typeface="Times New Roman" panose="02020603050405020304" pitchFamily="18" charset="0"/>
                <a:cs typeface="Times New Roman" panose="02020603050405020304" pitchFamily="18" charset="0"/>
              </a:rPr>
              <a:t>when watching a movie on cable, the channel is the TV. </a:t>
            </a:r>
          </a:p>
          <a:p>
            <a:pPr eaLnBrk="1" hangingPunct="1">
              <a:lnSpc>
                <a:spcPct val="150000"/>
              </a:lnSpc>
              <a:buFont typeface="Wingdings" panose="05000000000000000000" pitchFamily="2" charset="2"/>
              <a:buChar char="ü"/>
            </a:pPr>
            <a:r>
              <a:rPr lang="en-GB" altLang="en-US">
                <a:latin typeface="Times New Roman" panose="02020603050405020304" pitchFamily="18" charset="0"/>
                <a:cs typeface="Times New Roman" panose="02020603050405020304" pitchFamily="18" charset="0"/>
              </a:rPr>
              <a:t>The channel can have a profound impact on the way a message is interpreted. </a:t>
            </a:r>
            <a:endParaRPr lang="en-US" altLang="en-US">
              <a:latin typeface="Times New Roman" panose="02020603050405020304" pitchFamily="18" charset="0"/>
              <a:cs typeface="Times New Roman" panose="02020603050405020304" pitchFamily="18" charset="0"/>
            </a:endParaRPr>
          </a:p>
          <a:p>
            <a:pPr eaLnBrk="1" hangingPunct="1"/>
            <a:endParaRPr lang="en-US" altLang="en-US"/>
          </a:p>
        </p:txBody>
      </p:sp>
      <p:sp>
        <p:nvSpPr>
          <p:cNvPr id="4" name="Footer Placeholder 3">
            <a:extLst>
              <a:ext uri="{FF2B5EF4-FFF2-40B4-BE49-F238E27FC236}">
                <a16:creationId xmlns:a16="http://schemas.microsoft.com/office/drawing/2014/main" id="{E7B9A4AB-A309-488F-A7F3-FB859ECB2F43}"/>
              </a:ext>
            </a:extLst>
          </p:cNvPr>
          <p:cNvSpPr>
            <a:spLocks noGrp="1"/>
          </p:cNvSpPr>
          <p:nvPr>
            <p:ph type="ftr" sz="quarter" idx="11"/>
          </p:nvPr>
        </p:nvSpPr>
        <p:spPr>
          <a:xfrm>
            <a:off x="5768975" y="6356350"/>
            <a:ext cx="2895600" cy="365125"/>
          </a:xfrm>
        </p:spPr>
        <p:txBody>
          <a:bodyPr/>
          <a:lstStyle/>
          <a:p>
            <a:pPr>
              <a:defRPr/>
            </a:pPr>
            <a:r>
              <a:rPr lang="en-US"/>
              <a:t>communication skills 2018</a:t>
            </a:r>
          </a:p>
        </p:txBody>
      </p:sp>
      <p:sp>
        <p:nvSpPr>
          <p:cNvPr id="5" name="Slide Number Placeholder 4">
            <a:extLst>
              <a:ext uri="{FF2B5EF4-FFF2-40B4-BE49-F238E27FC236}">
                <a16:creationId xmlns:a16="http://schemas.microsoft.com/office/drawing/2014/main" id="{5803E27D-E35A-4DA4-87A6-D1829FBBF5A6}"/>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A2FF32E0-DB28-47CA-92CB-A3095D3BC846}" type="slidenum">
              <a:rPr lang="en-US" altLang="en-US">
                <a:solidFill>
                  <a:srgbClr val="898989"/>
                </a:solidFill>
              </a:rPr>
              <a:pPr/>
              <a:t>42</a:t>
            </a:fld>
            <a:endParaRPr lang="en-US" altLang="en-US">
              <a:solidFill>
                <a:srgbClr val="898989"/>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a:extLst>
              <a:ext uri="{FF2B5EF4-FFF2-40B4-BE49-F238E27FC236}">
                <a16:creationId xmlns:a16="http://schemas.microsoft.com/office/drawing/2014/main" id="{68992E5C-01DF-44D2-8B2A-E47F51619B94}"/>
              </a:ext>
            </a:extLst>
          </p:cNvPr>
          <p:cNvSpPr>
            <a:spLocks noGrp="1"/>
          </p:cNvSpPr>
          <p:nvPr>
            <p:ph type="title"/>
          </p:nvPr>
        </p:nvSpPr>
        <p:spPr/>
        <p:txBody>
          <a:bodyPr/>
          <a:lstStyle/>
          <a:p>
            <a:pPr eaLnBrk="1" hangingPunct="1"/>
            <a:r>
              <a:rPr lang="en-US" altLang="en-US"/>
              <a:t>Cont’</a:t>
            </a:r>
          </a:p>
        </p:txBody>
      </p:sp>
      <p:sp>
        <p:nvSpPr>
          <p:cNvPr id="47107" name="Content Placeholder 2">
            <a:extLst>
              <a:ext uri="{FF2B5EF4-FFF2-40B4-BE49-F238E27FC236}">
                <a16:creationId xmlns:a16="http://schemas.microsoft.com/office/drawing/2014/main" id="{2E04E35C-232C-46A1-9B93-863753D6A0B1}"/>
              </a:ext>
            </a:extLst>
          </p:cNvPr>
          <p:cNvSpPr>
            <a:spLocks noGrp="1"/>
          </p:cNvSpPr>
          <p:nvPr>
            <p:ph idx="1"/>
          </p:nvPr>
        </p:nvSpPr>
        <p:spPr/>
        <p:txBody>
          <a:bodyPr/>
          <a:lstStyle/>
          <a:p>
            <a:pPr eaLnBrk="1" hangingPunct="1">
              <a:lnSpc>
                <a:spcPct val="150000"/>
              </a:lnSpc>
            </a:pPr>
            <a:r>
              <a:rPr lang="en-GB" altLang="en-US">
                <a:latin typeface="Times New Roman" panose="02020603050405020304" pitchFamily="18" charset="0"/>
                <a:cs typeface="Times New Roman" panose="02020603050405020304" pitchFamily="18" charset="0"/>
              </a:rPr>
              <a:t>Listening to a recording of a speaker does not have the same psychological impact as listening to the same speech in person or watching that person on television. </a:t>
            </a:r>
          </a:p>
          <a:p>
            <a:pPr eaLnBrk="1" hangingPunct="1">
              <a:lnSpc>
                <a:spcPct val="150000"/>
              </a:lnSpc>
            </a:pPr>
            <a:endParaRPr lang="en-US" altLang="en-US">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5183B4F3-D9EF-4FEB-ADE8-987671A4DC06}"/>
              </a:ext>
            </a:extLst>
          </p:cNvPr>
          <p:cNvSpPr>
            <a:spLocks noGrp="1"/>
          </p:cNvSpPr>
          <p:nvPr>
            <p:ph type="ftr" sz="quarter" idx="11"/>
          </p:nvPr>
        </p:nvSpPr>
        <p:spPr/>
        <p:txBody>
          <a:bodyPr/>
          <a:lstStyle/>
          <a:p>
            <a:pPr>
              <a:defRPr/>
            </a:pPr>
            <a:r>
              <a:rPr lang="en-US"/>
              <a:t>communication skills 2018</a:t>
            </a:r>
          </a:p>
        </p:txBody>
      </p:sp>
      <p:sp>
        <p:nvSpPr>
          <p:cNvPr id="5" name="Slide Number Placeholder 4">
            <a:extLst>
              <a:ext uri="{FF2B5EF4-FFF2-40B4-BE49-F238E27FC236}">
                <a16:creationId xmlns:a16="http://schemas.microsoft.com/office/drawing/2014/main" id="{2A6C4CAC-983A-454D-8228-413B1BA7D851}"/>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93B1B30D-A388-4C55-9EFD-0A68C9974482}" type="slidenum">
              <a:rPr lang="en-US" altLang="en-US">
                <a:solidFill>
                  <a:srgbClr val="898989"/>
                </a:solidFill>
              </a:rPr>
              <a:pPr/>
              <a:t>43</a:t>
            </a:fld>
            <a:endParaRPr lang="en-US" altLang="en-US">
              <a:solidFill>
                <a:srgbClr val="898989"/>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03D3688E-FEC3-4DA7-8C71-3A1513C9406E}"/>
              </a:ext>
            </a:extLst>
          </p:cNvPr>
          <p:cNvSpPr>
            <a:spLocks noGrp="1"/>
          </p:cNvSpPr>
          <p:nvPr>
            <p:ph type="title"/>
          </p:nvPr>
        </p:nvSpPr>
        <p:spPr>
          <a:xfrm>
            <a:off x="457200" y="-609600"/>
            <a:ext cx="8229600" cy="381000"/>
          </a:xfrm>
        </p:spPr>
        <p:txBody>
          <a:bodyPr/>
          <a:lstStyle/>
          <a:p>
            <a:pPr eaLnBrk="1" hangingPunct="1"/>
            <a:endParaRPr lang="en-US" altLang="en-US"/>
          </a:p>
        </p:txBody>
      </p:sp>
      <p:sp>
        <p:nvSpPr>
          <p:cNvPr id="3" name="Content Placeholder 2">
            <a:extLst>
              <a:ext uri="{FF2B5EF4-FFF2-40B4-BE49-F238E27FC236}">
                <a16:creationId xmlns:a16="http://schemas.microsoft.com/office/drawing/2014/main" id="{14ACFC64-298C-4ED3-A87F-897578CB0C95}"/>
              </a:ext>
            </a:extLst>
          </p:cNvPr>
          <p:cNvSpPr>
            <a:spLocks noGrp="1"/>
          </p:cNvSpPr>
          <p:nvPr>
            <p:ph idx="1"/>
          </p:nvPr>
        </p:nvSpPr>
        <p:spPr>
          <a:xfrm>
            <a:off x="457200" y="609600"/>
            <a:ext cx="8229600" cy="6111875"/>
          </a:xfrm>
        </p:spPr>
        <p:txBody>
          <a:bodyPr/>
          <a:lstStyle/>
          <a:p>
            <a:pPr marL="0" indent="0" eaLnBrk="1" hangingPunct="1">
              <a:lnSpc>
                <a:spcPct val="150000"/>
              </a:lnSpc>
              <a:buFont typeface="Arial" panose="020B0604020202020204" pitchFamily="34" charset="0"/>
              <a:buNone/>
              <a:defRPr/>
            </a:pPr>
            <a:r>
              <a:rPr lang="en-US" b="1" dirty="0">
                <a:latin typeface="Times New Roman" panose="02020603050405020304" pitchFamily="18" charset="0"/>
                <a:cs typeface="Times New Roman" panose="02020603050405020304" pitchFamily="18" charset="0"/>
              </a:rPr>
              <a:t>E) Noise </a:t>
            </a:r>
          </a:p>
          <a:p>
            <a:pPr eaLnBrk="1" hangingPunct="1">
              <a:lnSpc>
                <a:spcPct val="150000"/>
              </a:lnSpc>
              <a:buFont typeface="Wingdings" panose="05000000000000000000" pitchFamily="2" charset="2"/>
              <a:buChar char="ü"/>
              <a:defRPr/>
            </a:pPr>
            <a:r>
              <a:rPr lang="en-GB" b="1" dirty="0">
                <a:latin typeface="Times New Roman" panose="02020603050405020304" pitchFamily="18" charset="0"/>
                <a:cs typeface="Times New Roman" panose="02020603050405020304" pitchFamily="18" charset="0"/>
              </a:rPr>
              <a:t>Noise</a:t>
            </a:r>
            <a:r>
              <a:rPr lang="en-GB" dirty="0">
                <a:latin typeface="Times New Roman" panose="02020603050405020304" pitchFamily="18" charset="0"/>
                <a:cs typeface="Times New Roman" panose="02020603050405020304" pitchFamily="18" charset="0"/>
              </a:rPr>
              <a:t> refers to anything that interferes with message transmission or reception (i.e., getting the image from your head into others’ heads). </a:t>
            </a:r>
          </a:p>
          <a:p>
            <a:pPr eaLnBrk="1" hangingPunct="1">
              <a:lnSpc>
                <a:spcPct val="150000"/>
              </a:lnSpc>
              <a:buFont typeface="Wingdings" panose="05000000000000000000" pitchFamily="2" charset="2"/>
              <a:buChar char="ü"/>
              <a:defRPr/>
            </a:pPr>
            <a:r>
              <a:rPr lang="en-GB" dirty="0">
                <a:latin typeface="Times New Roman" panose="02020603050405020304" pitchFamily="18" charset="0"/>
                <a:cs typeface="Times New Roman" panose="02020603050405020304" pitchFamily="18" charset="0"/>
              </a:rPr>
              <a:t>There are several different types of noise. </a:t>
            </a:r>
          </a:p>
          <a:p>
            <a:pPr marL="514350" indent="-514350" eaLnBrk="1" hangingPunct="1">
              <a:lnSpc>
                <a:spcPct val="150000"/>
              </a:lnSpc>
              <a:buFont typeface="+mj-lt"/>
              <a:buAutoNum type="alphaLcParenR"/>
              <a:defRPr/>
            </a:pPr>
            <a:r>
              <a:rPr lang="en-GB" b="1" dirty="0">
                <a:latin typeface="Times New Roman" panose="02020603050405020304" pitchFamily="18" charset="0"/>
                <a:cs typeface="Times New Roman" panose="02020603050405020304" pitchFamily="18" charset="0"/>
              </a:rPr>
              <a:t>Physiological		b) Psychological </a:t>
            </a:r>
          </a:p>
          <a:p>
            <a:pPr marL="0" indent="0" eaLnBrk="1" hangingPunct="1">
              <a:lnSpc>
                <a:spcPct val="150000"/>
              </a:lnSpc>
              <a:buFont typeface="Arial" panose="020B0604020202020204" pitchFamily="34" charset="0"/>
              <a:buNone/>
              <a:defRPr/>
            </a:pPr>
            <a:r>
              <a:rPr lang="en-GB" b="1" dirty="0">
                <a:latin typeface="Times New Roman" panose="02020603050405020304" pitchFamily="18" charset="0"/>
                <a:cs typeface="Times New Roman" panose="02020603050405020304" pitchFamily="18" charset="0"/>
              </a:rPr>
              <a:t>c) Physical 			d) cultural </a:t>
            </a:r>
          </a:p>
        </p:txBody>
      </p:sp>
      <p:sp>
        <p:nvSpPr>
          <p:cNvPr id="4" name="Footer Placeholder 3">
            <a:extLst>
              <a:ext uri="{FF2B5EF4-FFF2-40B4-BE49-F238E27FC236}">
                <a16:creationId xmlns:a16="http://schemas.microsoft.com/office/drawing/2014/main" id="{1439A6F9-1A25-42E3-9D75-2E6D9424FFE3}"/>
              </a:ext>
            </a:extLst>
          </p:cNvPr>
          <p:cNvSpPr>
            <a:spLocks noGrp="1"/>
          </p:cNvSpPr>
          <p:nvPr>
            <p:ph type="ftr" sz="quarter" idx="11"/>
          </p:nvPr>
        </p:nvSpPr>
        <p:spPr>
          <a:xfrm>
            <a:off x="5257800" y="6356350"/>
            <a:ext cx="2895600" cy="365125"/>
          </a:xfrm>
        </p:spPr>
        <p:txBody>
          <a:bodyPr/>
          <a:lstStyle/>
          <a:p>
            <a:pPr>
              <a:defRPr/>
            </a:pPr>
            <a:r>
              <a:rPr lang="en-US"/>
              <a:t>communication skills 2018</a:t>
            </a:r>
          </a:p>
        </p:txBody>
      </p:sp>
      <p:sp>
        <p:nvSpPr>
          <p:cNvPr id="5" name="Slide Number Placeholder 4">
            <a:extLst>
              <a:ext uri="{FF2B5EF4-FFF2-40B4-BE49-F238E27FC236}">
                <a16:creationId xmlns:a16="http://schemas.microsoft.com/office/drawing/2014/main" id="{F05EE838-D563-483D-9CDC-CF915AFCB804}"/>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DE031674-6668-46DC-820A-3B0A6E9355EB}" type="slidenum">
              <a:rPr lang="en-US" altLang="en-US">
                <a:solidFill>
                  <a:srgbClr val="898989"/>
                </a:solidFill>
              </a:rPr>
              <a:pPr/>
              <a:t>44</a:t>
            </a:fld>
            <a:endParaRPr lang="en-US" altLang="en-US">
              <a:solidFill>
                <a:srgbClr val="898989"/>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id="{854F146E-062D-4DE5-95C4-D67C735A5670}"/>
              </a:ext>
            </a:extLst>
          </p:cNvPr>
          <p:cNvSpPr>
            <a:spLocks noGrp="1"/>
          </p:cNvSpPr>
          <p:nvPr>
            <p:ph type="title"/>
          </p:nvPr>
        </p:nvSpPr>
        <p:spPr/>
        <p:txBody>
          <a:bodyPr/>
          <a:lstStyle/>
          <a:p>
            <a:pPr eaLnBrk="1" hangingPunct="1"/>
            <a:r>
              <a:rPr lang="en-US" altLang="en-US"/>
              <a:t>Cont’</a:t>
            </a:r>
          </a:p>
        </p:txBody>
      </p:sp>
      <p:sp>
        <p:nvSpPr>
          <p:cNvPr id="49155" name="Content Placeholder 2">
            <a:extLst>
              <a:ext uri="{FF2B5EF4-FFF2-40B4-BE49-F238E27FC236}">
                <a16:creationId xmlns:a16="http://schemas.microsoft.com/office/drawing/2014/main" id="{2F4DDB95-74B6-49C5-B95C-269E910CC073}"/>
              </a:ext>
            </a:extLst>
          </p:cNvPr>
          <p:cNvSpPr>
            <a:spLocks noGrp="1"/>
          </p:cNvSpPr>
          <p:nvPr>
            <p:ph idx="1"/>
          </p:nvPr>
        </p:nvSpPr>
        <p:spPr/>
        <p:txBody>
          <a:bodyPr/>
          <a:lstStyle/>
          <a:p>
            <a:pPr eaLnBrk="1" hangingPunct="1">
              <a:lnSpc>
                <a:spcPct val="150000"/>
              </a:lnSpc>
            </a:pPr>
            <a:r>
              <a:rPr lang="en-GB" altLang="en-US">
                <a:latin typeface="Times New Roman" panose="02020603050405020304" pitchFamily="18" charset="0"/>
                <a:cs typeface="Times New Roman" panose="02020603050405020304" pitchFamily="18" charset="0"/>
              </a:rPr>
              <a:t>The first type of noise is</a:t>
            </a:r>
            <a:r>
              <a:rPr lang="en-GB" altLang="en-US" b="1">
                <a:latin typeface="Times New Roman" panose="02020603050405020304" pitchFamily="18" charset="0"/>
                <a:cs typeface="Times New Roman" panose="02020603050405020304" pitchFamily="18" charset="0"/>
              </a:rPr>
              <a:t> physiological noise</a:t>
            </a:r>
            <a:r>
              <a:rPr lang="en-GB" altLang="en-US">
                <a:latin typeface="Times New Roman" panose="02020603050405020304" pitchFamily="18" charset="0"/>
                <a:cs typeface="Times New Roman" panose="02020603050405020304" pitchFamily="18" charset="0"/>
              </a:rPr>
              <a:t>, and this refers to bodily processes and states that interfere with accuracy of a message.</a:t>
            </a:r>
            <a:endParaRPr lang="en-US" altLang="en-US" b="1">
              <a:latin typeface="Times New Roman" panose="02020603050405020304" pitchFamily="18" charset="0"/>
              <a:cs typeface="Times New Roman" panose="02020603050405020304" pitchFamily="18" charset="0"/>
            </a:endParaRPr>
          </a:p>
          <a:p>
            <a:pPr eaLnBrk="1" hangingPunct="1"/>
            <a:endParaRPr lang="en-US" altLang="en-US"/>
          </a:p>
        </p:txBody>
      </p:sp>
      <p:sp>
        <p:nvSpPr>
          <p:cNvPr id="4" name="Footer Placeholder 3">
            <a:extLst>
              <a:ext uri="{FF2B5EF4-FFF2-40B4-BE49-F238E27FC236}">
                <a16:creationId xmlns:a16="http://schemas.microsoft.com/office/drawing/2014/main" id="{758C7583-DFEF-4D8E-8A91-AD8DF6EF1FAF}"/>
              </a:ext>
            </a:extLst>
          </p:cNvPr>
          <p:cNvSpPr>
            <a:spLocks noGrp="1"/>
          </p:cNvSpPr>
          <p:nvPr>
            <p:ph type="ftr" sz="quarter" idx="11"/>
          </p:nvPr>
        </p:nvSpPr>
        <p:spPr/>
        <p:txBody>
          <a:bodyPr/>
          <a:lstStyle/>
          <a:p>
            <a:pPr>
              <a:defRPr/>
            </a:pPr>
            <a:r>
              <a:rPr lang="en-US"/>
              <a:t>communication skills 2018</a:t>
            </a:r>
          </a:p>
        </p:txBody>
      </p:sp>
      <p:sp>
        <p:nvSpPr>
          <p:cNvPr id="5" name="Slide Number Placeholder 4">
            <a:extLst>
              <a:ext uri="{FF2B5EF4-FFF2-40B4-BE49-F238E27FC236}">
                <a16:creationId xmlns:a16="http://schemas.microsoft.com/office/drawing/2014/main" id="{107DE8CA-D791-4FB8-869D-E24FB612073E}"/>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B6D80A50-B900-437E-B2C7-B274AC5D3A38}" type="slidenum">
              <a:rPr lang="en-US" altLang="en-US">
                <a:solidFill>
                  <a:srgbClr val="898989"/>
                </a:solidFill>
              </a:rPr>
              <a:pPr/>
              <a:t>45</a:t>
            </a:fld>
            <a:endParaRPr lang="en-US" altLang="en-US">
              <a:solidFill>
                <a:srgbClr val="898989"/>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a:extLst>
              <a:ext uri="{FF2B5EF4-FFF2-40B4-BE49-F238E27FC236}">
                <a16:creationId xmlns:a16="http://schemas.microsoft.com/office/drawing/2014/main" id="{4C13742E-7EA0-4579-BE8B-A2D4EDAD0806}"/>
              </a:ext>
            </a:extLst>
          </p:cNvPr>
          <p:cNvSpPr>
            <a:spLocks noGrp="1"/>
          </p:cNvSpPr>
          <p:nvPr>
            <p:ph type="title"/>
          </p:nvPr>
        </p:nvSpPr>
        <p:spPr/>
        <p:txBody>
          <a:bodyPr/>
          <a:lstStyle/>
          <a:p>
            <a:pPr algn="l" eaLnBrk="1" hangingPunct="1"/>
            <a:r>
              <a:rPr lang="en-US" altLang="en-US">
                <a:solidFill>
                  <a:srgbClr val="FF0000"/>
                </a:solidFill>
              </a:rPr>
              <a:t>Example 1</a:t>
            </a:r>
          </a:p>
        </p:txBody>
      </p:sp>
      <p:sp>
        <p:nvSpPr>
          <p:cNvPr id="50179" name="Content Placeholder 2">
            <a:extLst>
              <a:ext uri="{FF2B5EF4-FFF2-40B4-BE49-F238E27FC236}">
                <a16:creationId xmlns:a16="http://schemas.microsoft.com/office/drawing/2014/main" id="{F2FDB31E-7E99-47F2-9FBE-56D68B52DC59}"/>
              </a:ext>
            </a:extLst>
          </p:cNvPr>
          <p:cNvSpPr>
            <a:spLocks noGrp="1"/>
          </p:cNvSpPr>
          <p:nvPr>
            <p:ph idx="1"/>
          </p:nvPr>
        </p:nvSpPr>
        <p:spPr>
          <a:xfrm>
            <a:off x="457200" y="1600200"/>
            <a:ext cx="8382000" cy="4525963"/>
          </a:xfrm>
        </p:spPr>
        <p:txBody>
          <a:bodyPr/>
          <a:lstStyle/>
          <a:p>
            <a:pPr eaLnBrk="1" hangingPunct="1">
              <a:lnSpc>
                <a:spcPct val="150000"/>
              </a:lnSpc>
            </a:pPr>
            <a:r>
              <a:rPr lang="en-GB" altLang="en-US">
                <a:latin typeface="Times New Roman" panose="02020603050405020304" pitchFamily="18" charset="0"/>
                <a:cs typeface="Times New Roman" panose="02020603050405020304" pitchFamily="18" charset="0"/>
              </a:rPr>
              <a:t>For instance, if a speaker has a headache or the flu, or if audience members are hot or they’re hungry, these conditions may interfere with message accuracy. </a:t>
            </a:r>
            <a:endParaRPr lang="en-US" altLang="en-US">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268DBDE3-0B50-48CE-BC2E-B6D258718549}"/>
              </a:ext>
            </a:extLst>
          </p:cNvPr>
          <p:cNvSpPr>
            <a:spLocks noGrp="1"/>
          </p:cNvSpPr>
          <p:nvPr>
            <p:ph type="ftr" sz="quarter" idx="11"/>
          </p:nvPr>
        </p:nvSpPr>
        <p:spPr/>
        <p:txBody>
          <a:bodyPr/>
          <a:lstStyle/>
          <a:p>
            <a:pPr>
              <a:defRPr/>
            </a:pPr>
            <a:r>
              <a:rPr lang="en-US"/>
              <a:t>communication skills 2018</a:t>
            </a:r>
          </a:p>
        </p:txBody>
      </p:sp>
      <p:sp>
        <p:nvSpPr>
          <p:cNvPr id="5" name="Slide Number Placeholder 4">
            <a:extLst>
              <a:ext uri="{FF2B5EF4-FFF2-40B4-BE49-F238E27FC236}">
                <a16:creationId xmlns:a16="http://schemas.microsoft.com/office/drawing/2014/main" id="{927D726D-1CCF-4E36-9FF2-39697F9A254B}"/>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2059E4CD-E42E-4457-8A77-2F684EACF929}" type="slidenum">
              <a:rPr lang="en-US" altLang="en-US">
                <a:solidFill>
                  <a:srgbClr val="898989"/>
                </a:solidFill>
              </a:rPr>
              <a:pPr/>
              <a:t>46</a:t>
            </a:fld>
            <a:endParaRPr lang="en-US" altLang="en-US">
              <a:solidFill>
                <a:srgbClr val="898989"/>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a:extLst>
              <a:ext uri="{FF2B5EF4-FFF2-40B4-BE49-F238E27FC236}">
                <a16:creationId xmlns:a16="http://schemas.microsoft.com/office/drawing/2014/main" id="{084303E9-4346-4768-9D59-C31568B55C37}"/>
              </a:ext>
            </a:extLst>
          </p:cNvPr>
          <p:cNvSpPr>
            <a:spLocks noGrp="1"/>
          </p:cNvSpPr>
          <p:nvPr>
            <p:ph type="title"/>
          </p:nvPr>
        </p:nvSpPr>
        <p:spPr/>
        <p:txBody>
          <a:bodyPr/>
          <a:lstStyle/>
          <a:p>
            <a:pPr eaLnBrk="1" hangingPunct="1"/>
            <a:r>
              <a:rPr lang="en-US" altLang="en-US"/>
              <a:t>Cont’ </a:t>
            </a:r>
          </a:p>
        </p:txBody>
      </p:sp>
      <p:sp>
        <p:nvSpPr>
          <p:cNvPr id="51203" name="Content Placeholder 2">
            <a:extLst>
              <a:ext uri="{FF2B5EF4-FFF2-40B4-BE49-F238E27FC236}">
                <a16:creationId xmlns:a16="http://schemas.microsoft.com/office/drawing/2014/main" id="{49F79D39-D1A4-4F84-BCF1-78041270E584}"/>
              </a:ext>
            </a:extLst>
          </p:cNvPr>
          <p:cNvSpPr>
            <a:spLocks noGrp="1"/>
          </p:cNvSpPr>
          <p:nvPr>
            <p:ph idx="1"/>
          </p:nvPr>
        </p:nvSpPr>
        <p:spPr/>
        <p:txBody>
          <a:bodyPr/>
          <a:lstStyle/>
          <a:p>
            <a:pPr eaLnBrk="1" hangingPunct="1">
              <a:lnSpc>
                <a:spcPct val="150000"/>
              </a:lnSpc>
            </a:pPr>
            <a:r>
              <a:rPr lang="en-GB" altLang="en-US">
                <a:latin typeface="Times New Roman" panose="02020603050405020304" pitchFamily="18" charset="0"/>
                <a:cs typeface="Times New Roman" panose="02020603050405020304" pitchFamily="18" charset="0"/>
              </a:rPr>
              <a:t>The second type of noise is psychological noise. </a:t>
            </a:r>
          </a:p>
          <a:p>
            <a:pPr eaLnBrk="1" hangingPunct="1">
              <a:lnSpc>
                <a:spcPct val="150000"/>
              </a:lnSpc>
            </a:pPr>
            <a:r>
              <a:rPr lang="en-GB" altLang="en-US" b="1">
                <a:latin typeface="Times New Roman" panose="02020603050405020304" pitchFamily="18" charset="0"/>
                <a:cs typeface="Times New Roman" panose="02020603050405020304" pitchFamily="18" charset="0"/>
              </a:rPr>
              <a:t>Psychological noise</a:t>
            </a:r>
            <a:r>
              <a:rPr lang="en-GB" altLang="en-US">
                <a:latin typeface="Times New Roman" panose="02020603050405020304" pitchFamily="18" charset="0"/>
                <a:cs typeface="Times New Roman" panose="02020603050405020304" pitchFamily="18" charset="0"/>
              </a:rPr>
              <a:t> refers to mental states or emotional states that impede message transmission or reception. </a:t>
            </a:r>
            <a:endParaRPr lang="en-US" altLang="en-US">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2E984CC0-8B69-4132-A59D-421CDE2AA359}"/>
              </a:ext>
            </a:extLst>
          </p:cNvPr>
          <p:cNvSpPr>
            <a:spLocks noGrp="1"/>
          </p:cNvSpPr>
          <p:nvPr>
            <p:ph type="ftr" sz="quarter" idx="11"/>
          </p:nvPr>
        </p:nvSpPr>
        <p:spPr/>
        <p:txBody>
          <a:bodyPr/>
          <a:lstStyle/>
          <a:p>
            <a:pPr>
              <a:defRPr/>
            </a:pPr>
            <a:r>
              <a:rPr lang="en-US"/>
              <a:t>communication skills 2018</a:t>
            </a:r>
          </a:p>
        </p:txBody>
      </p:sp>
      <p:sp>
        <p:nvSpPr>
          <p:cNvPr id="5" name="Slide Number Placeholder 4">
            <a:extLst>
              <a:ext uri="{FF2B5EF4-FFF2-40B4-BE49-F238E27FC236}">
                <a16:creationId xmlns:a16="http://schemas.microsoft.com/office/drawing/2014/main" id="{27D8E49F-81D4-486E-AB78-0D02C97B2734}"/>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A589D0A8-8506-4CF7-93D2-5BF9914944C4}" type="slidenum">
              <a:rPr lang="en-US" altLang="en-US">
                <a:solidFill>
                  <a:srgbClr val="898989"/>
                </a:solidFill>
              </a:rPr>
              <a:pPr/>
              <a:t>47</a:t>
            </a:fld>
            <a:endParaRPr lang="en-US" altLang="en-US">
              <a:solidFill>
                <a:srgbClr val="898989"/>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5E43B6B9-5D49-407D-B183-87957F826B53}"/>
              </a:ext>
            </a:extLst>
          </p:cNvPr>
          <p:cNvSpPr>
            <a:spLocks noGrp="1"/>
          </p:cNvSpPr>
          <p:nvPr>
            <p:ph type="title"/>
          </p:nvPr>
        </p:nvSpPr>
        <p:spPr/>
        <p:txBody>
          <a:bodyPr/>
          <a:lstStyle/>
          <a:p>
            <a:pPr algn="l" eaLnBrk="1" hangingPunct="1"/>
            <a:r>
              <a:rPr lang="en-US" altLang="en-US">
                <a:solidFill>
                  <a:srgbClr val="FF0000"/>
                </a:solidFill>
              </a:rPr>
              <a:t>Example </a:t>
            </a:r>
          </a:p>
        </p:txBody>
      </p:sp>
      <p:sp>
        <p:nvSpPr>
          <p:cNvPr id="52227" name="Content Placeholder 2">
            <a:extLst>
              <a:ext uri="{FF2B5EF4-FFF2-40B4-BE49-F238E27FC236}">
                <a16:creationId xmlns:a16="http://schemas.microsoft.com/office/drawing/2014/main" id="{093A3D9F-6199-4342-8228-3FF3A8C2118A}"/>
              </a:ext>
            </a:extLst>
          </p:cNvPr>
          <p:cNvSpPr>
            <a:spLocks noGrp="1"/>
          </p:cNvSpPr>
          <p:nvPr>
            <p:ph idx="1"/>
          </p:nvPr>
        </p:nvSpPr>
        <p:spPr/>
        <p:txBody>
          <a:bodyPr/>
          <a:lstStyle/>
          <a:p>
            <a:pPr eaLnBrk="1" hangingPunct="1">
              <a:lnSpc>
                <a:spcPct val="150000"/>
              </a:lnSpc>
            </a:pPr>
            <a:r>
              <a:rPr lang="en-GB" altLang="en-US">
                <a:latin typeface="Times New Roman" panose="02020603050405020304" pitchFamily="18" charset="0"/>
                <a:cs typeface="Times New Roman" panose="02020603050405020304" pitchFamily="18" charset="0"/>
              </a:rPr>
              <a:t>if someone has just broken up with a significant other, or if they’re worried about their grandmother who is in the hospital, or if they are thinking about their shopping list, this may interfere with communication processes as well.</a:t>
            </a:r>
            <a:endParaRPr lang="en-US" altLang="en-US">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3EFD5EC0-F812-4474-A0DD-955F487C6614}"/>
              </a:ext>
            </a:extLst>
          </p:cNvPr>
          <p:cNvSpPr>
            <a:spLocks noGrp="1"/>
          </p:cNvSpPr>
          <p:nvPr>
            <p:ph type="ftr" sz="quarter" idx="11"/>
          </p:nvPr>
        </p:nvSpPr>
        <p:spPr/>
        <p:txBody>
          <a:bodyPr/>
          <a:lstStyle/>
          <a:p>
            <a:pPr>
              <a:defRPr/>
            </a:pPr>
            <a:r>
              <a:rPr lang="en-US"/>
              <a:t>communication skills 2018</a:t>
            </a:r>
          </a:p>
        </p:txBody>
      </p:sp>
      <p:sp>
        <p:nvSpPr>
          <p:cNvPr id="5" name="Slide Number Placeholder 4">
            <a:extLst>
              <a:ext uri="{FF2B5EF4-FFF2-40B4-BE49-F238E27FC236}">
                <a16:creationId xmlns:a16="http://schemas.microsoft.com/office/drawing/2014/main" id="{B1DE2039-971A-441F-932C-185AB5A4EF40}"/>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7AE39152-BF60-4E5F-BD13-5E212EDA3DD6}" type="slidenum">
              <a:rPr lang="en-US" altLang="en-US">
                <a:solidFill>
                  <a:srgbClr val="898989"/>
                </a:solidFill>
              </a:rPr>
              <a:pPr/>
              <a:t>48</a:t>
            </a:fld>
            <a:endParaRPr lang="en-US" altLang="en-US">
              <a:solidFill>
                <a:srgbClr val="898989"/>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a:extLst>
              <a:ext uri="{FF2B5EF4-FFF2-40B4-BE49-F238E27FC236}">
                <a16:creationId xmlns:a16="http://schemas.microsoft.com/office/drawing/2014/main" id="{FD85F792-108B-460E-BF74-768390F63392}"/>
              </a:ext>
            </a:extLst>
          </p:cNvPr>
          <p:cNvSpPr>
            <a:spLocks noGrp="1"/>
          </p:cNvSpPr>
          <p:nvPr>
            <p:ph type="title"/>
          </p:nvPr>
        </p:nvSpPr>
        <p:spPr/>
        <p:txBody>
          <a:bodyPr/>
          <a:lstStyle/>
          <a:p>
            <a:pPr eaLnBrk="1" hangingPunct="1"/>
            <a:r>
              <a:rPr lang="en-US" altLang="en-US"/>
              <a:t>Cont’ </a:t>
            </a:r>
          </a:p>
        </p:txBody>
      </p:sp>
      <p:sp>
        <p:nvSpPr>
          <p:cNvPr id="53251" name="Content Placeholder 2">
            <a:extLst>
              <a:ext uri="{FF2B5EF4-FFF2-40B4-BE49-F238E27FC236}">
                <a16:creationId xmlns:a16="http://schemas.microsoft.com/office/drawing/2014/main" id="{D1C665B8-EE28-4B95-ACF5-3FB69A5ADB7A}"/>
              </a:ext>
            </a:extLst>
          </p:cNvPr>
          <p:cNvSpPr>
            <a:spLocks noGrp="1"/>
          </p:cNvSpPr>
          <p:nvPr>
            <p:ph idx="1"/>
          </p:nvPr>
        </p:nvSpPr>
        <p:spPr>
          <a:xfrm>
            <a:off x="457200" y="1600200"/>
            <a:ext cx="8458200" cy="4525963"/>
          </a:xfrm>
        </p:spPr>
        <p:txBody>
          <a:bodyPr/>
          <a:lstStyle/>
          <a:p>
            <a:pPr eaLnBrk="1" hangingPunct="1">
              <a:lnSpc>
                <a:spcPct val="150000"/>
              </a:lnSpc>
            </a:pPr>
            <a:r>
              <a:rPr lang="en-GB" altLang="en-US">
                <a:latin typeface="Times New Roman" panose="02020603050405020304" pitchFamily="18" charset="0"/>
                <a:cs typeface="Times New Roman" panose="02020603050405020304" pitchFamily="18" charset="0"/>
              </a:rPr>
              <a:t>The third type of noise is actual</a:t>
            </a:r>
            <a:r>
              <a:rPr lang="en-GB" altLang="en-US" b="1">
                <a:latin typeface="Times New Roman" panose="02020603050405020304" pitchFamily="18" charset="0"/>
                <a:cs typeface="Times New Roman" panose="02020603050405020304" pitchFamily="18" charset="0"/>
              </a:rPr>
              <a:t> physical noise,</a:t>
            </a:r>
            <a:r>
              <a:rPr lang="en-GB" altLang="en-US">
                <a:latin typeface="Times New Roman" panose="02020603050405020304" pitchFamily="18" charset="0"/>
                <a:cs typeface="Times New Roman" panose="02020603050405020304" pitchFamily="18" charset="0"/>
              </a:rPr>
              <a:t> and this would be simply the actual sound level in a room. </a:t>
            </a:r>
            <a:endParaRPr lang="en-US" altLang="en-US">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AC6F7A82-5479-4523-8BC3-FA386FC222BD}"/>
              </a:ext>
            </a:extLst>
          </p:cNvPr>
          <p:cNvSpPr>
            <a:spLocks noGrp="1"/>
          </p:cNvSpPr>
          <p:nvPr>
            <p:ph type="ftr" sz="quarter" idx="11"/>
          </p:nvPr>
        </p:nvSpPr>
        <p:spPr/>
        <p:txBody>
          <a:bodyPr/>
          <a:lstStyle/>
          <a:p>
            <a:pPr>
              <a:defRPr/>
            </a:pPr>
            <a:r>
              <a:rPr lang="en-US"/>
              <a:t>communication skills 2018</a:t>
            </a:r>
          </a:p>
        </p:txBody>
      </p:sp>
      <p:sp>
        <p:nvSpPr>
          <p:cNvPr id="5" name="Slide Number Placeholder 4">
            <a:extLst>
              <a:ext uri="{FF2B5EF4-FFF2-40B4-BE49-F238E27FC236}">
                <a16:creationId xmlns:a16="http://schemas.microsoft.com/office/drawing/2014/main" id="{18875B1E-C683-4A05-BFDD-BC6902DD16FC}"/>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1B9D5D34-B51A-45B0-8531-3FCBF2B57340}" type="slidenum">
              <a:rPr lang="en-US" altLang="en-US">
                <a:solidFill>
                  <a:srgbClr val="898989"/>
                </a:solidFill>
              </a:rPr>
              <a:pPr/>
              <a:t>49</a:t>
            </a:fld>
            <a:endParaRPr lang="en-US" altLang="en-US">
              <a:solidFill>
                <a:srgbClr val="898989"/>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1D1F4-2D43-449A-B006-9DD1087C57CC}"/>
              </a:ext>
            </a:extLst>
          </p:cNvPr>
          <p:cNvSpPr>
            <a:spLocks noGrp="1"/>
          </p:cNvSpPr>
          <p:nvPr>
            <p:ph type="title"/>
          </p:nvPr>
        </p:nvSpPr>
        <p:spPr>
          <a:xfrm>
            <a:off x="457200" y="106363"/>
            <a:ext cx="8229600" cy="487362"/>
          </a:xfrm>
        </p:spPr>
        <p:txBody>
          <a:bodyPr rtlCol="0">
            <a:normAutofit fontScale="90000"/>
          </a:bodyPr>
          <a:lstStyle/>
          <a:p>
            <a:pPr algn="l" eaLnBrk="1" fontAlgn="auto" hangingPunct="1">
              <a:spcAft>
                <a:spcPts val="0"/>
              </a:spcAft>
              <a:defRPr/>
            </a:pPr>
            <a:r>
              <a:rPr lang="en-US" sz="2800" dirty="0">
                <a:solidFill>
                  <a:srgbClr val="00B050"/>
                </a:solidFill>
                <a:latin typeface="Aharoni" pitchFamily="2" charset="-79"/>
                <a:cs typeface="Aharoni" pitchFamily="2" charset="-79"/>
              </a:rPr>
              <a:t>Specific  objectives</a:t>
            </a:r>
          </a:p>
        </p:txBody>
      </p:sp>
      <p:sp>
        <p:nvSpPr>
          <p:cNvPr id="3" name="Content Placeholder 2">
            <a:extLst>
              <a:ext uri="{FF2B5EF4-FFF2-40B4-BE49-F238E27FC236}">
                <a16:creationId xmlns:a16="http://schemas.microsoft.com/office/drawing/2014/main" id="{C4764C7E-D8CE-450A-B07C-3BBDEE7A0B39}"/>
              </a:ext>
            </a:extLst>
          </p:cNvPr>
          <p:cNvSpPr>
            <a:spLocks noGrp="1"/>
          </p:cNvSpPr>
          <p:nvPr>
            <p:ph idx="1"/>
          </p:nvPr>
        </p:nvSpPr>
        <p:spPr>
          <a:xfrm>
            <a:off x="457200" y="577850"/>
            <a:ext cx="8458200" cy="6096000"/>
          </a:xfrm>
        </p:spPr>
        <p:txBody>
          <a:bodyPr rtlCol="0">
            <a:normAutofit fontScale="70000" lnSpcReduction="20000"/>
          </a:bodyPr>
          <a:lstStyle/>
          <a:p>
            <a:pPr marL="514350" indent="-514350" eaLnBrk="1" fontAlgn="auto" hangingPunct="1">
              <a:lnSpc>
                <a:spcPct val="150000"/>
              </a:lnSpc>
              <a:spcAft>
                <a:spcPts val="0"/>
              </a:spcAft>
              <a:buFont typeface="Comic Sans MS" pitchFamily="66" charset="0"/>
              <a:buAutoNum type="arabicPeriod"/>
              <a:defRPr/>
            </a:pPr>
            <a:r>
              <a:rPr lang="en-US" sz="4000" dirty="0">
                <a:latin typeface="Times New Roman" pitchFamily="18" charset="0"/>
                <a:cs typeface="Times New Roman" pitchFamily="18" charset="0"/>
              </a:rPr>
              <a:t>Define communication </a:t>
            </a:r>
          </a:p>
          <a:p>
            <a:pPr marL="514350" indent="-514350" eaLnBrk="1" fontAlgn="auto" hangingPunct="1">
              <a:lnSpc>
                <a:spcPct val="150000"/>
              </a:lnSpc>
              <a:spcAft>
                <a:spcPts val="0"/>
              </a:spcAft>
              <a:buFont typeface="Comic Sans MS" pitchFamily="66" charset="0"/>
              <a:buAutoNum type="arabicPeriod"/>
              <a:defRPr/>
            </a:pPr>
            <a:r>
              <a:rPr lang="en-US" sz="4000" dirty="0">
                <a:latin typeface="Times New Roman" pitchFamily="18" charset="0"/>
                <a:cs typeface="Times New Roman" pitchFamily="18" charset="0"/>
              </a:rPr>
              <a:t>Discuss communication theories and models</a:t>
            </a:r>
          </a:p>
          <a:p>
            <a:pPr marL="514350" indent="-514350" eaLnBrk="1" fontAlgn="auto" hangingPunct="1">
              <a:lnSpc>
                <a:spcPct val="150000"/>
              </a:lnSpc>
              <a:spcAft>
                <a:spcPts val="0"/>
              </a:spcAft>
              <a:buFont typeface="Comic Sans MS" pitchFamily="66" charset="0"/>
              <a:buAutoNum type="arabicPeriod"/>
              <a:defRPr/>
            </a:pPr>
            <a:r>
              <a:rPr lang="en-US" sz="4000" dirty="0">
                <a:latin typeface="Times New Roman" pitchFamily="18" charset="0"/>
                <a:cs typeface="Times New Roman" pitchFamily="18" charset="0"/>
              </a:rPr>
              <a:t>State the elements of communication</a:t>
            </a:r>
          </a:p>
          <a:p>
            <a:pPr marL="514350" indent="-514350" eaLnBrk="1" fontAlgn="auto" hangingPunct="1">
              <a:lnSpc>
                <a:spcPct val="150000"/>
              </a:lnSpc>
              <a:spcAft>
                <a:spcPts val="0"/>
              </a:spcAft>
              <a:buFont typeface="Comic Sans MS" pitchFamily="66" charset="0"/>
              <a:buAutoNum type="arabicPeriod"/>
              <a:defRPr/>
            </a:pPr>
            <a:r>
              <a:rPr lang="en-US" sz="4000" dirty="0">
                <a:latin typeface="Times New Roman" pitchFamily="18" charset="0"/>
                <a:cs typeface="Times New Roman" pitchFamily="18" charset="0"/>
              </a:rPr>
              <a:t>Describe the communication process and Importance </a:t>
            </a:r>
          </a:p>
          <a:p>
            <a:pPr marL="514350" indent="-514350" eaLnBrk="1" fontAlgn="auto" hangingPunct="1">
              <a:lnSpc>
                <a:spcPct val="150000"/>
              </a:lnSpc>
              <a:spcAft>
                <a:spcPts val="0"/>
              </a:spcAft>
              <a:buFont typeface="Comic Sans MS" pitchFamily="66" charset="0"/>
              <a:buAutoNum type="arabicPeriod"/>
              <a:defRPr/>
            </a:pPr>
            <a:r>
              <a:rPr lang="en-US" sz="4000" dirty="0">
                <a:latin typeface="Times New Roman" pitchFamily="18" charset="0"/>
                <a:cs typeface="Times New Roman" pitchFamily="18" charset="0"/>
              </a:rPr>
              <a:t>Explain the one way two way communication </a:t>
            </a:r>
          </a:p>
          <a:p>
            <a:pPr marL="514350" indent="-514350" eaLnBrk="1" fontAlgn="auto" hangingPunct="1">
              <a:lnSpc>
                <a:spcPct val="150000"/>
              </a:lnSpc>
              <a:spcAft>
                <a:spcPts val="0"/>
              </a:spcAft>
              <a:buFont typeface="Comic Sans MS" pitchFamily="66" charset="0"/>
              <a:buAutoNum type="arabicPeriod"/>
              <a:defRPr/>
            </a:pPr>
            <a:r>
              <a:rPr lang="en-US" sz="4000" dirty="0">
                <a:latin typeface="Times New Roman" pitchFamily="18" charset="0"/>
                <a:cs typeface="Times New Roman" pitchFamily="18" charset="0"/>
              </a:rPr>
              <a:t>Explain the advantages and disadvantages of two way communication </a:t>
            </a:r>
          </a:p>
          <a:p>
            <a:pPr marL="514350" indent="-514350" eaLnBrk="1" fontAlgn="auto" hangingPunct="1">
              <a:lnSpc>
                <a:spcPct val="150000"/>
              </a:lnSpc>
              <a:spcAft>
                <a:spcPts val="0"/>
              </a:spcAft>
              <a:buFont typeface="Comic Sans MS" pitchFamily="66" charset="0"/>
              <a:buAutoNum type="arabicPeriod"/>
              <a:defRPr/>
            </a:pPr>
            <a:r>
              <a:rPr lang="en-US" sz="4000" dirty="0">
                <a:latin typeface="Times New Roman" pitchFamily="18" charset="0"/>
                <a:cs typeface="Times New Roman" pitchFamily="18" charset="0"/>
              </a:rPr>
              <a:t>Discuss characteristics of Effective communication </a:t>
            </a:r>
          </a:p>
          <a:p>
            <a:pPr marL="514350" indent="-514350" eaLnBrk="1" fontAlgn="auto" hangingPunct="1">
              <a:lnSpc>
                <a:spcPct val="150000"/>
              </a:lnSpc>
              <a:spcAft>
                <a:spcPts val="0"/>
              </a:spcAft>
              <a:buFont typeface="Comic Sans MS" pitchFamily="66" charset="0"/>
              <a:buAutoNum type="arabicPeriod"/>
              <a:defRPr/>
            </a:pPr>
            <a:r>
              <a:rPr lang="en-US" sz="4000" dirty="0">
                <a:latin typeface="Times New Roman" pitchFamily="18" charset="0"/>
                <a:cs typeface="Times New Roman" pitchFamily="18" charset="0"/>
              </a:rPr>
              <a:t>Explain barriers to effective communication </a:t>
            </a:r>
          </a:p>
          <a:p>
            <a:pPr eaLnBrk="1" fontAlgn="auto" hangingPunct="1">
              <a:spcAft>
                <a:spcPts val="0"/>
              </a:spcAft>
              <a:defRPr/>
            </a:pPr>
            <a:endParaRPr lang="en-US" dirty="0">
              <a:latin typeface="Times New Roman" pitchFamily="18" charset="0"/>
              <a:cs typeface="Times New Roman" pitchFamily="18" charset="0"/>
            </a:endParaRPr>
          </a:p>
        </p:txBody>
      </p:sp>
      <p:sp>
        <p:nvSpPr>
          <p:cNvPr id="4" name="Slide Number Placeholder 3">
            <a:extLst>
              <a:ext uri="{FF2B5EF4-FFF2-40B4-BE49-F238E27FC236}">
                <a16:creationId xmlns:a16="http://schemas.microsoft.com/office/drawing/2014/main" id="{A2190D1E-3BE2-46D1-937F-FE6BCD81C2BD}"/>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17252EAD-4E5F-463F-8B48-A0FE2A15482B}" type="slidenum">
              <a:rPr lang="en-US" altLang="en-US">
                <a:solidFill>
                  <a:srgbClr val="898989"/>
                </a:solidFill>
              </a:rPr>
              <a:pPr/>
              <a:t>5</a:t>
            </a:fld>
            <a:endParaRPr lang="en-US" altLang="en-US">
              <a:solidFill>
                <a:srgbClr val="898989"/>
              </a:solidFill>
            </a:endParaRPr>
          </a:p>
        </p:txBody>
      </p:sp>
      <p:sp>
        <p:nvSpPr>
          <p:cNvPr id="5" name="Footer Placeholder 4">
            <a:extLst>
              <a:ext uri="{FF2B5EF4-FFF2-40B4-BE49-F238E27FC236}">
                <a16:creationId xmlns:a16="http://schemas.microsoft.com/office/drawing/2014/main" id="{A4E027E9-96F0-410C-AD60-E02AA14177C5}"/>
              </a:ext>
            </a:extLst>
          </p:cNvPr>
          <p:cNvSpPr>
            <a:spLocks noGrp="1"/>
          </p:cNvSpPr>
          <p:nvPr>
            <p:ph type="ftr" sz="quarter" idx="11"/>
          </p:nvPr>
        </p:nvSpPr>
        <p:spPr/>
        <p:txBody>
          <a:bodyPr/>
          <a:lstStyle/>
          <a:p>
            <a:pPr>
              <a:defRPr/>
            </a:pPr>
            <a:r>
              <a:rPr lang="en-US"/>
              <a:t>communication skills 2018</a:t>
            </a:r>
          </a:p>
        </p:txBody>
      </p:sp>
    </p:spTree>
  </p:cSld>
  <p:clrMapOvr>
    <a:masterClrMapping/>
  </p:clrMapOvr>
  <p:transition>
    <p:wipe dir="d"/>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a:extLst>
              <a:ext uri="{FF2B5EF4-FFF2-40B4-BE49-F238E27FC236}">
                <a16:creationId xmlns:a16="http://schemas.microsoft.com/office/drawing/2014/main" id="{FE6E95CA-1A09-4F64-8DBB-DD621E66BA58}"/>
              </a:ext>
            </a:extLst>
          </p:cNvPr>
          <p:cNvSpPr>
            <a:spLocks noGrp="1"/>
          </p:cNvSpPr>
          <p:nvPr>
            <p:ph type="title"/>
          </p:nvPr>
        </p:nvSpPr>
        <p:spPr/>
        <p:txBody>
          <a:bodyPr/>
          <a:lstStyle/>
          <a:p>
            <a:pPr algn="l" eaLnBrk="1" hangingPunct="1"/>
            <a:r>
              <a:rPr lang="en-US" altLang="en-US">
                <a:solidFill>
                  <a:srgbClr val="FF0000"/>
                </a:solidFill>
              </a:rPr>
              <a:t>Example</a:t>
            </a:r>
            <a:r>
              <a:rPr lang="en-US" altLang="en-US"/>
              <a:t> </a:t>
            </a:r>
          </a:p>
        </p:txBody>
      </p:sp>
      <p:sp>
        <p:nvSpPr>
          <p:cNvPr id="54275" name="Content Placeholder 2">
            <a:extLst>
              <a:ext uri="{FF2B5EF4-FFF2-40B4-BE49-F238E27FC236}">
                <a16:creationId xmlns:a16="http://schemas.microsoft.com/office/drawing/2014/main" id="{823902EB-715E-4A92-A751-33A42084E475}"/>
              </a:ext>
            </a:extLst>
          </p:cNvPr>
          <p:cNvSpPr>
            <a:spLocks noGrp="1"/>
          </p:cNvSpPr>
          <p:nvPr>
            <p:ph idx="1"/>
          </p:nvPr>
        </p:nvSpPr>
        <p:spPr/>
        <p:txBody>
          <a:bodyPr/>
          <a:lstStyle/>
          <a:p>
            <a:pPr eaLnBrk="1" hangingPunct="1">
              <a:lnSpc>
                <a:spcPct val="150000"/>
              </a:lnSpc>
            </a:pPr>
            <a:r>
              <a:rPr lang="en-GB" altLang="en-US">
                <a:latin typeface="Times New Roman" panose="02020603050405020304" pitchFamily="18" charset="0"/>
                <a:cs typeface="Times New Roman" panose="02020603050405020304" pitchFamily="18" charset="0"/>
              </a:rPr>
              <a:t>Loud music playing at a party, a number of voices of people talking excitedly, a lawnmower right outside the window, or anything that is overly loud will interfere with communication.</a:t>
            </a:r>
            <a:endParaRPr lang="en-US" altLang="en-US">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C611A9B1-90D7-43E4-ADB0-1CDADB2394F0}"/>
              </a:ext>
            </a:extLst>
          </p:cNvPr>
          <p:cNvSpPr>
            <a:spLocks noGrp="1"/>
          </p:cNvSpPr>
          <p:nvPr>
            <p:ph type="ftr" sz="quarter" idx="11"/>
          </p:nvPr>
        </p:nvSpPr>
        <p:spPr/>
        <p:txBody>
          <a:bodyPr/>
          <a:lstStyle/>
          <a:p>
            <a:pPr>
              <a:defRPr/>
            </a:pPr>
            <a:r>
              <a:rPr lang="en-US"/>
              <a:t>communication skills 2018</a:t>
            </a:r>
          </a:p>
        </p:txBody>
      </p:sp>
      <p:sp>
        <p:nvSpPr>
          <p:cNvPr id="5" name="Slide Number Placeholder 4">
            <a:extLst>
              <a:ext uri="{FF2B5EF4-FFF2-40B4-BE49-F238E27FC236}">
                <a16:creationId xmlns:a16="http://schemas.microsoft.com/office/drawing/2014/main" id="{15294908-6ECB-4E9F-94B0-CD51072C40AE}"/>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7F2BC34-6480-413E-8F4A-70765BEF8DC9}" type="slidenum">
              <a:rPr lang="en-US" altLang="en-US">
                <a:solidFill>
                  <a:srgbClr val="898989"/>
                </a:solidFill>
              </a:rPr>
              <a:pPr/>
              <a:t>50</a:t>
            </a:fld>
            <a:endParaRPr lang="en-US" altLang="en-US">
              <a:solidFill>
                <a:srgbClr val="898989"/>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a:extLst>
              <a:ext uri="{FF2B5EF4-FFF2-40B4-BE49-F238E27FC236}">
                <a16:creationId xmlns:a16="http://schemas.microsoft.com/office/drawing/2014/main" id="{E8CA4537-A614-4F95-BDF8-A948BE3F03AE}"/>
              </a:ext>
            </a:extLst>
          </p:cNvPr>
          <p:cNvSpPr>
            <a:spLocks noGrp="1"/>
          </p:cNvSpPr>
          <p:nvPr>
            <p:ph type="title"/>
          </p:nvPr>
        </p:nvSpPr>
        <p:spPr>
          <a:xfrm>
            <a:off x="457200" y="274638"/>
            <a:ext cx="8229600" cy="792162"/>
          </a:xfrm>
        </p:spPr>
        <p:txBody>
          <a:bodyPr/>
          <a:lstStyle/>
          <a:p>
            <a:pPr eaLnBrk="1" hangingPunct="1"/>
            <a:r>
              <a:rPr lang="en-US" altLang="en-US"/>
              <a:t>Cont’ </a:t>
            </a:r>
          </a:p>
        </p:txBody>
      </p:sp>
      <p:sp>
        <p:nvSpPr>
          <p:cNvPr id="55299" name="Content Placeholder 2">
            <a:extLst>
              <a:ext uri="{FF2B5EF4-FFF2-40B4-BE49-F238E27FC236}">
                <a16:creationId xmlns:a16="http://schemas.microsoft.com/office/drawing/2014/main" id="{532AF792-CE62-4973-A5D1-FF97CD7B25E4}"/>
              </a:ext>
            </a:extLst>
          </p:cNvPr>
          <p:cNvSpPr>
            <a:spLocks noGrp="1"/>
          </p:cNvSpPr>
          <p:nvPr>
            <p:ph idx="1"/>
          </p:nvPr>
        </p:nvSpPr>
        <p:spPr>
          <a:xfrm>
            <a:off x="457200" y="914400"/>
            <a:ext cx="8229600" cy="5895975"/>
          </a:xfrm>
        </p:spPr>
        <p:txBody>
          <a:bodyPr/>
          <a:lstStyle/>
          <a:p>
            <a:pPr eaLnBrk="1" hangingPunct="1">
              <a:lnSpc>
                <a:spcPct val="150000"/>
              </a:lnSpc>
            </a:pPr>
            <a:r>
              <a:rPr lang="en-GB" altLang="en-US">
                <a:latin typeface="Times New Roman" panose="02020603050405020304" pitchFamily="18" charset="0"/>
                <a:cs typeface="Times New Roman" panose="02020603050405020304" pitchFamily="18" charset="0"/>
              </a:rPr>
              <a:t>The last type of noise is cultural noise. </a:t>
            </a:r>
            <a:r>
              <a:rPr lang="en-GB" altLang="en-US" b="1">
                <a:latin typeface="Times New Roman" panose="02020603050405020304" pitchFamily="18" charset="0"/>
                <a:cs typeface="Times New Roman" panose="02020603050405020304" pitchFamily="18" charset="0"/>
              </a:rPr>
              <a:t>Cultural noise</a:t>
            </a:r>
            <a:r>
              <a:rPr lang="en-GB" altLang="en-US">
                <a:latin typeface="Times New Roman" panose="02020603050405020304" pitchFamily="18" charset="0"/>
                <a:cs typeface="Times New Roman" panose="02020603050405020304" pitchFamily="18" charset="0"/>
              </a:rPr>
              <a:t> refers to message interference that results from differences in peoples’ worldviews (perspective). </a:t>
            </a:r>
          </a:p>
          <a:p>
            <a:pPr eaLnBrk="1" hangingPunct="1">
              <a:lnSpc>
                <a:spcPct val="150000"/>
              </a:lnSpc>
            </a:pPr>
            <a:r>
              <a:rPr lang="en-GB" altLang="en-US">
                <a:latin typeface="Times New Roman" panose="02020603050405020304" pitchFamily="18" charset="0"/>
                <a:cs typeface="Times New Roman" panose="02020603050405020304" pitchFamily="18" charset="0"/>
              </a:rPr>
              <a:t>Worldview is to say that the greater the difference in worldview, the more difficult it is to understand one another and communicate effectively.</a:t>
            </a:r>
            <a:r>
              <a:rPr lang="en-GB" altLang="en-US" b="1">
                <a:latin typeface="Times New Roman" panose="02020603050405020304" pitchFamily="18" charset="0"/>
                <a:cs typeface="Times New Roman" panose="02020603050405020304" pitchFamily="18" charset="0"/>
              </a:rPr>
              <a:t> </a:t>
            </a:r>
            <a:endParaRPr lang="en-US" altLang="en-US">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5BF87FC4-DE3C-4E5E-AA09-D486AB2A79C1}"/>
              </a:ext>
            </a:extLst>
          </p:cNvPr>
          <p:cNvSpPr>
            <a:spLocks noGrp="1"/>
          </p:cNvSpPr>
          <p:nvPr>
            <p:ph type="ftr" sz="quarter" idx="11"/>
          </p:nvPr>
        </p:nvSpPr>
        <p:spPr>
          <a:xfrm>
            <a:off x="5105400" y="6445250"/>
            <a:ext cx="2895600" cy="365125"/>
          </a:xfrm>
        </p:spPr>
        <p:txBody>
          <a:bodyPr/>
          <a:lstStyle/>
          <a:p>
            <a:pPr>
              <a:defRPr/>
            </a:pPr>
            <a:r>
              <a:rPr lang="en-US"/>
              <a:t>communication skills 2018</a:t>
            </a:r>
          </a:p>
        </p:txBody>
      </p:sp>
      <p:sp>
        <p:nvSpPr>
          <p:cNvPr id="5" name="Slide Number Placeholder 4">
            <a:extLst>
              <a:ext uri="{FF2B5EF4-FFF2-40B4-BE49-F238E27FC236}">
                <a16:creationId xmlns:a16="http://schemas.microsoft.com/office/drawing/2014/main" id="{3DDD69A2-8C34-4B78-9DCB-BC5BFA9260C0}"/>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C9755E33-35EA-4D98-ADCC-F5C0135F2C6F}" type="slidenum">
              <a:rPr lang="en-US" altLang="en-US">
                <a:solidFill>
                  <a:srgbClr val="898989"/>
                </a:solidFill>
              </a:rPr>
              <a:pPr/>
              <a:t>51</a:t>
            </a:fld>
            <a:endParaRPr lang="en-US" altLang="en-US">
              <a:solidFill>
                <a:srgbClr val="898989"/>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a:extLst>
              <a:ext uri="{FF2B5EF4-FFF2-40B4-BE49-F238E27FC236}">
                <a16:creationId xmlns:a16="http://schemas.microsoft.com/office/drawing/2014/main" id="{08C22E2C-E1FE-4484-BD66-45114423016F}"/>
              </a:ext>
            </a:extLst>
          </p:cNvPr>
          <p:cNvSpPr>
            <a:spLocks noGrp="1"/>
          </p:cNvSpPr>
          <p:nvPr>
            <p:ph type="title"/>
          </p:nvPr>
        </p:nvSpPr>
        <p:spPr>
          <a:xfrm>
            <a:off x="457200" y="-685800"/>
            <a:ext cx="8229600" cy="76200"/>
          </a:xfrm>
        </p:spPr>
        <p:txBody>
          <a:bodyPr/>
          <a:lstStyle/>
          <a:p>
            <a:pPr eaLnBrk="1" hangingPunct="1"/>
            <a:endParaRPr lang="en-US" altLang="en-US"/>
          </a:p>
        </p:txBody>
      </p:sp>
      <p:sp>
        <p:nvSpPr>
          <p:cNvPr id="3" name="Content Placeholder 2">
            <a:extLst>
              <a:ext uri="{FF2B5EF4-FFF2-40B4-BE49-F238E27FC236}">
                <a16:creationId xmlns:a16="http://schemas.microsoft.com/office/drawing/2014/main" id="{B46706A1-B1B0-47C9-94B4-CA4F07720B1B}"/>
              </a:ext>
            </a:extLst>
          </p:cNvPr>
          <p:cNvSpPr>
            <a:spLocks noGrp="1"/>
          </p:cNvSpPr>
          <p:nvPr>
            <p:ph idx="1"/>
          </p:nvPr>
        </p:nvSpPr>
        <p:spPr>
          <a:xfrm>
            <a:off x="0" y="0"/>
            <a:ext cx="9144000" cy="6126163"/>
          </a:xfrm>
        </p:spPr>
        <p:txBody>
          <a:bodyPr/>
          <a:lstStyle/>
          <a:p>
            <a:pPr marL="0" indent="0" eaLnBrk="1" hangingPunct="1">
              <a:buFont typeface="Arial" panose="020B0604020202020204" pitchFamily="34" charset="0"/>
              <a:buNone/>
              <a:defRPr/>
            </a:pPr>
            <a:r>
              <a:rPr lang="en-US" b="1" dirty="0">
                <a:latin typeface="Times New Roman" panose="02020603050405020304" pitchFamily="18" charset="0"/>
                <a:cs typeface="Times New Roman" panose="02020603050405020304" pitchFamily="18" charset="0"/>
              </a:rPr>
              <a:t>F) Worldview </a:t>
            </a:r>
          </a:p>
          <a:p>
            <a:pPr eaLnBrk="1" hangingPunct="1">
              <a:lnSpc>
                <a:spcPct val="150000"/>
              </a:lnSpc>
              <a:buFont typeface="Wingdings" panose="05000000000000000000" pitchFamily="2" charset="2"/>
              <a:buChar char="ü"/>
              <a:defRPr/>
            </a:pPr>
            <a:r>
              <a:rPr lang="en-GB" dirty="0">
                <a:latin typeface="Times New Roman" panose="02020603050405020304" pitchFamily="18" charset="0"/>
                <a:cs typeface="Times New Roman" panose="02020603050405020304" pitchFamily="18" charset="0"/>
              </a:rPr>
              <a:t>Although the encoding &amp; decoding process may appear to be fairly straightforward, it is actually much more complicated than it seems. </a:t>
            </a:r>
          </a:p>
          <a:p>
            <a:pPr eaLnBrk="1" hangingPunct="1">
              <a:lnSpc>
                <a:spcPct val="150000"/>
              </a:lnSpc>
              <a:buFont typeface="Wingdings" panose="05000000000000000000" pitchFamily="2" charset="2"/>
              <a:buChar char="ü"/>
              <a:defRPr/>
            </a:pPr>
            <a:r>
              <a:rPr lang="en-GB" dirty="0">
                <a:latin typeface="Times New Roman" panose="02020603050405020304" pitchFamily="18" charset="0"/>
                <a:cs typeface="Times New Roman" panose="02020603050405020304" pitchFamily="18" charset="0"/>
              </a:rPr>
              <a:t>The reason is because of different worldviews.</a:t>
            </a:r>
            <a:r>
              <a:rPr lang="en-GB" b="1" dirty="0">
                <a:latin typeface="Times New Roman" panose="02020603050405020304" pitchFamily="18" charset="0"/>
                <a:cs typeface="Times New Roman" panose="02020603050405020304" pitchFamily="18" charset="0"/>
              </a:rPr>
              <a:t> </a:t>
            </a:r>
          </a:p>
          <a:p>
            <a:pPr eaLnBrk="1" hangingPunct="1">
              <a:lnSpc>
                <a:spcPct val="150000"/>
              </a:lnSpc>
              <a:buFont typeface="Wingdings" panose="05000000000000000000" pitchFamily="2" charset="2"/>
              <a:buChar char="ü"/>
              <a:defRPr/>
            </a:pPr>
            <a:r>
              <a:rPr lang="en-GB" b="1" dirty="0">
                <a:latin typeface="Times New Roman" panose="02020603050405020304" pitchFamily="18" charset="0"/>
                <a:cs typeface="Times New Roman" panose="02020603050405020304" pitchFamily="18" charset="0"/>
              </a:rPr>
              <a:t>Worldview </a:t>
            </a:r>
            <a:r>
              <a:rPr lang="en-GB" dirty="0">
                <a:latin typeface="Times New Roman" panose="02020603050405020304" pitchFamily="18" charset="0"/>
                <a:cs typeface="Times New Roman" panose="02020603050405020304" pitchFamily="18" charset="0"/>
              </a:rPr>
              <a:t>is the overall framework through which an individual sees, thinks about, and interprets the world and interacts with it. </a:t>
            </a:r>
          </a:p>
        </p:txBody>
      </p:sp>
      <p:sp>
        <p:nvSpPr>
          <p:cNvPr id="4" name="Footer Placeholder 3">
            <a:extLst>
              <a:ext uri="{FF2B5EF4-FFF2-40B4-BE49-F238E27FC236}">
                <a16:creationId xmlns:a16="http://schemas.microsoft.com/office/drawing/2014/main" id="{86D6021F-89D0-486E-AF85-1BB5863E1D81}"/>
              </a:ext>
            </a:extLst>
          </p:cNvPr>
          <p:cNvSpPr>
            <a:spLocks noGrp="1"/>
          </p:cNvSpPr>
          <p:nvPr>
            <p:ph type="ftr" sz="quarter" idx="11"/>
          </p:nvPr>
        </p:nvSpPr>
        <p:spPr>
          <a:xfrm>
            <a:off x="4724400" y="6397625"/>
            <a:ext cx="2895600" cy="365125"/>
          </a:xfrm>
        </p:spPr>
        <p:txBody>
          <a:bodyPr/>
          <a:lstStyle/>
          <a:p>
            <a:pPr>
              <a:defRPr/>
            </a:pPr>
            <a:r>
              <a:rPr lang="en-US"/>
              <a:t>communication skills 2018</a:t>
            </a:r>
          </a:p>
        </p:txBody>
      </p:sp>
      <p:sp>
        <p:nvSpPr>
          <p:cNvPr id="5" name="Slide Number Placeholder 4">
            <a:extLst>
              <a:ext uri="{FF2B5EF4-FFF2-40B4-BE49-F238E27FC236}">
                <a16:creationId xmlns:a16="http://schemas.microsoft.com/office/drawing/2014/main" id="{E3EF0FFB-FBD9-4055-9CF7-D54A1AF53580}"/>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0ED34B8-9018-4E1B-AF0E-BDDB2427D90A}" type="slidenum">
              <a:rPr lang="en-US" altLang="en-US">
                <a:solidFill>
                  <a:srgbClr val="898989"/>
                </a:solidFill>
              </a:rPr>
              <a:pPr/>
              <a:t>52</a:t>
            </a:fld>
            <a:endParaRPr lang="en-US" altLang="en-US">
              <a:solidFill>
                <a:srgbClr val="898989"/>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a:extLst>
              <a:ext uri="{FF2B5EF4-FFF2-40B4-BE49-F238E27FC236}">
                <a16:creationId xmlns:a16="http://schemas.microsoft.com/office/drawing/2014/main" id="{0243708E-A178-4E24-A623-790858505DCD}"/>
              </a:ext>
            </a:extLst>
          </p:cNvPr>
          <p:cNvSpPr>
            <a:spLocks noGrp="1"/>
          </p:cNvSpPr>
          <p:nvPr>
            <p:ph type="title"/>
          </p:nvPr>
        </p:nvSpPr>
        <p:spPr>
          <a:xfrm>
            <a:off x="457200" y="152400"/>
            <a:ext cx="8229600" cy="381000"/>
          </a:xfrm>
        </p:spPr>
        <p:txBody>
          <a:bodyPr/>
          <a:lstStyle/>
          <a:p>
            <a:pPr eaLnBrk="1" hangingPunct="1"/>
            <a:r>
              <a:rPr lang="en-US" altLang="en-US"/>
              <a:t>Cont’</a:t>
            </a:r>
          </a:p>
        </p:txBody>
      </p:sp>
      <p:sp>
        <p:nvSpPr>
          <p:cNvPr id="56323" name="Content Placeholder 2">
            <a:extLst>
              <a:ext uri="{FF2B5EF4-FFF2-40B4-BE49-F238E27FC236}">
                <a16:creationId xmlns:a16="http://schemas.microsoft.com/office/drawing/2014/main" id="{A3B099E5-E7F5-42F8-9297-DF1E5A7F145C}"/>
              </a:ext>
            </a:extLst>
          </p:cNvPr>
          <p:cNvSpPr>
            <a:spLocks noGrp="1"/>
          </p:cNvSpPr>
          <p:nvPr>
            <p:ph idx="1"/>
          </p:nvPr>
        </p:nvSpPr>
        <p:spPr>
          <a:xfrm>
            <a:off x="228600" y="533400"/>
            <a:ext cx="8915400" cy="6188075"/>
          </a:xfrm>
        </p:spPr>
        <p:txBody>
          <a:bodyPr/>
          <a:lstStyle/>
          <a:p>
            <a:pPr eaLnBrk="1" hangingPunct="1">
              <a:lnSpc>
                <a:spcPct val="150000"/>
              </a:lnSpc>
              <a:defRPr/>
            </a:pPr>
            <a:r>
              <a:rPr lang="en-GB" dirty="0">
                <a:latin typeface="Times New Roman" panose="02020603050405020304" pitchFamily="18" charset="0"/>
                <a:cs typeface="Times New Roman" panose="02020603050405020304" pitchFamily="18" charset="0"/>
              </a:rPr>
              <a:t>There are five core components to our worldview.</a:t>
            </a:r>
            <a:endParaRPr lang="en-US" dirty="0">
              <a:latin typeface="Times New Roman" panose="02020603050405020304" pitchFamily="18" charset="0"/>
              <a:cs typeface="Times New Roman" panose="02020603050405020304" pitchFamily="18" charset="0"/>
            </a:endParaRPr>
          </a:p>
          <a:p>
            <a:pPr eaLnBrk="1" hangingPunct="1">
              <a:lnSpc>
                <a:spcPct val="150000"/>
              </a:lnSpc>
              <a:buFont typeface="Wingdings" panose="05000000000000000000" pitchFamily="2" charset="2"/>
              <a:buChar char="v"/>
              <a:defRPr/>
            </a:pPr>
            <a:r>
              <a:rPr lang="en-US" b="1" dirty="0">
                <a:latin typeface="Times New Roman" panose="02020603050405020304" pitchFamily="18" charset="0"/>
                <a:cs typeface="Times New Roman" panose="02020603050405020304" pitchFamily="18" charset="0"/>
              </a:rPr>
              <a:t>Epistemology-</a:t>
            </a:r>
            <a:r>
              <a:rPr lang="en-GB" dirty="0">
                <a:latin typeface="Times New Roman" panose="02020603050405020304" pitchFamily="18" charset="0"/>
                <a:cs typeface="Times New Roman" panose="02020603050405020304" pitchFamily="18" charset="0"/>
              </a:rPr>
              <a:t>the way that we acquire knowledge and/or what counts as knowledge</a:t>
            </a:r>
          </a:p>
          <a:p>
            <a:pPr marL="0" indent="0" eaLnBrk="1" hangingPunct="1">
              <a:lnSpc>
                <a:spcPct val="150000"/>
              </a:lnSpc>
              <a:buFont typeface="Arial" panose="020B0604020202020204" pitchFamily="34" charset="0"/>
              <a:buNone/>
              <a:defRPr/>
            </a:pPr>
            <a:r>
              <a:rPr lang="en-GB" dirty="0">
                <a:latin typeface="Times New Roman" panose="02020603050405020304" pitchFamily="18" charset="0"/>
                <a:cs typeface="Times New Roman" panose="02020603050405020304" pitchFamily="18" charset="0"/>
              </a:rPr>
              <a:t>	-the philosophical study of the nature, origin, 	and limits of human knowledge</a:t>
            </a:r>
          </a:p>
          <a:p>
            <a:pPr eaLnBrk="1" hangingPunct="1">
              <a:lnSpc>
                <a:spcPct val="150000"/>
              </a:lnSpc>
              <a:buFont typeface="Wingdings" panose="05000000000000000000" pitchFamily="2" charset="2"/>
              <a:buChar char="v"/>
              <a:defRPr/>
            </a:pPr>
            <a:r>
              <a:rPr lang="en-GB" b="1" dirty="0">
                <a:latin typeface="Times New Roman" panose="02020603050405020304" pitchFamily="18" charset="0"/>
                <a:cs typeface="Times New Roman" panose="02020603050405020304" pitchFamily="18" charset="0"/>
              </a:rPr>
              <a:t>Ontology</a:t>
            </a:r>
            <a:r>
              <a:rPr lang="en-GB" dirty="0">
                <a:latin typeface="Times New Roman" panose="02020603050405020304" pitchFamily="18" charset="0"/>
                <a:cs typeface="Times New Roman" panose="02020603050405020304" pitchFamily="18" charset="0"/>
              </a:rPr>
              <a:t> refers to our belief system, how we see the nature of reality or what we see as true or false</a:t>
            </a:r>
          </a:p>
          <a:p>
            <a:pPr marL="0" indent="0" eaLnBrk="1" hangingPunct="1">
              <a:lnSpc>
                <a:spcPct val="150000"/>
              </a:lnSpc>
              <a:buFont typeface="Arial" panose="020B0604020202020204" pitchFamily="34" charset="0"/>
              <a:buNone/>
              <a:defRPr/>
            </a:pPr>
            <a:endParaRPr lang="en-US" b="1"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A260D3F8-C52E-4721-9856-C7DB815D86D6}"/>
              </a:ext>
            </a:extLst>
          </p:cNvPr>
          <p:cNvSpPr>
            <a:spLocks noGrp="1"/>
          </p:cNvSpPr>
          <p:nvPr>
            <p:ph type="ftr" sz="quarter" idx="11"/>
          </p:nvPr>
        </p:nvSpPr>
        <p:spPr/>
        <p:txBody>
          <a:bodyPr/>
          <a:lstStyle/>
          <a:p>
            <a:pPr>
              <a:defRPr/>
            </a:pPr>
            <a:r>
              <a:rPr lang="en-US"/>
              <a:t>communication skills 2018</a:t>
            </a:r>
          </a:p>
        </p:txBody>
      </p:sp>
      <p:sp>
        <p:nvSpPr>
          <p:cNvPr id="5" name="Slide Number Placeholder 4">
            <a:extLst>
              <a:ext uri="{FF2B5EF4-FFF2-40B4-BE49-F238E27FC236}">
                <a16:creationId xmlns:a16="http://schemas.microsoft.com/office/drawing/2014/main" id="{A163E138-3B5E-4F01-9ABC-4C628C6968BD}"/>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7FCA925D-9D49-4CE2-9C48-BBCEA786FC47}" type="slidenum">
              <a:rPr lang="en-US" altLang="en-US">
                <a:solidFill>
                  <a:srgbClr val="898989"/>
                </a:solidFill>
              </a:rPr>
              <a:pPr/>
              <a:t>53</a:t>
            </a:fld>
            <a:endParaRPr lang="en-US" altLang="en-US">
              <a:solidFill>
                <a:srgbClr val="898989"/>
              </a:solidFil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a:extLst>
              <a:ext uri="{FF2B5EF4-FFF2-40B4-BE49-F238E27FC236}">
                <a16:creationId xmlns:a16="http://schemas.microsoft.com/office/drawing/2014/main" id="{20482359-0507-4BEC-8E9B-2C7992962442}"/>
              </a:ext>
            </a:extLst>
          </p:cNvPr>
          <p:cNvSpPr>
            <a:spLocks noGrp="1"/>
          </p:cNvSpPr>
          <p:nvPr>
            <p:ph type="title"/>
          </p:nvPr>
        </p:nvSpPr>
        <p:spPr>
          <a:xfrm>
            <a:off x="457200" y="103188"/>
            <a:ext cx="8229600" cy="334962"/>
          </a:xfrm>
        </p:spPr>
        <p:txBody>
          <a:bodyPr/>
          <a:lstStyle/>
          <a:p>
            <a:pPr eaLnBrk="1" hangingPunct="1"/>
            <a:r>
              <a:rPr lang="en-US" altLang="en-US"/>
              <a:t>Cont’ </a:t>
            </a:r>
          </a:p>
        </p:txBody>
      </p:sp>
      <p:sp>
        <p:nvSpPr>
          <p:cNvPr id="58371" name="Content Placeholder 2">
            <a:extLst>
              <a:ext uri="{FF2B5EF4-FFF2-40B4-BE49-F238E27FC236}">
                <a16:creationId xmlns:a16="http://schemas.microsoft.com/office/drawing/2014/main" id="{3634D646-AFA6-472A-86ED-F8809C9B4A33}"/>
              </a:ext>
            </a:extLst>
          </p:cNvPr>
          <p:cNvSpPr>
            <a:spLocks noGrp="1"/>
          </p:cNvSpPr>
          <p:nvPr>
            <p:ph idx="1"/>
          </p:nvPr>
        </p:nvSpPr>
        <p:spPr>
          <a:xfrm>
            <a:off x="457200" y="609600"/>
            <a:ext cx="8458200" cy="6111875"/>
          </a:xfrm>
        </p:spPr>
        <p:txBody>
          <a:bodyPr/>
          <a:lstStyle/>
          <a:p>
            <a:pPr eaLnBrk="1" hangingPunct="1">
              <a:lnSpc>
                <a:spcPct val="150000"/>
              </a:lnSpc>
              <a:buFont typeface="Wingdings" panose="05000000000000000000" pitchFamily="2" charset="2"/>
              <a:buChar char="v"/>
            </a:pPr>
            <a:r>
              <a:rPr lang="en-GB" altLang="en-US" b="1">
                <a:latin typeface="Times New Roman" panose="02020603050405020304" pitchFamily="18" charset="0"/>
                <a:cs typeface="Times New Roman" panose="02020603050405020304" pitchFamily="18" charset="0"/>
              </a:rPr>
              <a:t>Cosmology</a:t>
            </a:r>
            <a:r>
              <a:rPr lang="en-GB" altLang="en-US">
                <a:latin typeface="Times New Roman" panose="02020603050405020304" pitchFamily="18" charset="0"/>
                <a:cs typeface="Times New Roman" panose="02020603050405020304" pitchFamily="18" charset="0"/>
              </a:rPr>
              <a:t> signifies the way that we see our relationship to the universe(like universal health care and the death penalty)  and to other people.</a:t>
            </a:r>
          </a:p>
          <a:p>
            <a:pPr eaLnBrk="1" hangingPunct="1">
              <a:lnSpc>
                <a:spcPct val="150000"/>
              </a:lnSpc>
              <a:buFont typeface="Wingdings" panose="05000000000000000000" pitchFamily="2" charset="2"/>
              <a:buChar char="v"/>
            </a:pPr>
            <a:r>
              <a:rPr lang="en-GB" altLang="en-US">
                <a:latin typeface="Times New Roman" panose="02020603050405020304" pitchFamily="18" charset="0"/>
                <a:cs typeface="Times New Roman" panose="02020603050405020304" pitchFamily="18" charset="0"/>
              </a:rPr>
              <a:t> </a:t>
            </a:r>
            <a:r>
              <a:rPr lang="en-GB" altLang="en-US" b="1">
                <a:latin typeface="Times New Roman" panose="02020603050405020304" pitchFamily="18" charset="0"/>
                <a:cs typeface="Times New Roman" panose="02020603050405020304" pitchFamily="18" charset="0"/>
              </a:rPr>
              <a:t>Praxeology</a:t>
            </a:r>
            <a:r>
              <a:rPr lang="en-GB" altLang="en-US">
                <a:latin typeface="Times New Roman" panose="02020603050405020304" pitchFamily="18" charset="0"/>
                <a:cs typeface="Times New Roman" panose="02020603050405020304" pitchFamily="18" charset="0"/>
              </a:rPr>
              <a:t> denotes our preferred method of completing everyday tasks or our approach to solving problems.  </a:t>
            </a:r>
          </a:p>
          <a:p>
            <a:pPr eaLnBrk="1" hangingPunct="1">
              <a:lnSpc>
                <a:spcPct val="150000"/>
              </a:lnSpc>
              <a:buFont typeface="Wingdings" panose="05000000000000000000" pitchFamily="2" charset="2"/>
              <a:buChar char="v"/>
            </a:pPr>
            <a:r>
              <a:rPr lang="en-GB" altLang="en-US" b="1">
                <a:latin typeface="Times New Roman" panose="02020603050405020304" pitchFamily="18" charset="0"/>
                <a:cs typeface="Times New Roman" panose="02020603050405020304" pitchFamily="18" charset="0"/>
              </a:rPr>
              <a:t>Axiology</a:t>
            </a:r>
            <a:r>
              <a:rPr lang="en-GB" altLang="en-US">
                <a:latin typeface="Times New Roman" panose="02020603050405020304" pitchFamily="18" charset="0"/>
                <a:cs typeface="Times New Roman" panose="02020603050405020304" pitchFamily="18" charset="0"/>
              </a:rPr>
              <a:t> represents our value system, or what we see as right or wrong, good or bad, and fair or unfair.</a:t>
            </a:r>
            <a:endParaRPr lang="en-US" altLang="en-US">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1A71189F-AC0A-4848-BF69-B45B21A37D71}"/>
              </a:ext>
            </a:extLst>
          </p:cNvPr>
          <p:cNvSpPr>
            <a:spLocks noGrp="1"/>
          </p:cNvSpPr>
          <p:nvPr>
            <p:ph type="ftr" sz="quarter" idx="11"/>
          </p:nvPr>
        </p:nvSpPr>
        <p:spPr>
          <a:xfrm>
            <a:off x="4191000" y="6365875"/>
            <a:ext cx="2895600" cy="365125"/>
          </a:xfrm>
        </p:spPr>
        <p:txBody>
          <a:bodyPr/>
          <a:lstStyle/>
          <a:p>
            <a:pPr>
              <a:defRPr/>
            </a:pPr>
            <a:r>
              <a:rPr lang="en-US"/>
              <a:t>communication skills 2018</a:t>
            </a:r>
          </a:p>
        </p:txBody>
      </p:sp>
      <p:sp>
        <p:nvSpPr>
          <p:cNvPr id="5" name="Slide Number Placeholder 4">
            <a:extLst>
              <a:ext uri="{FF2B5EF4-FFF2-40B4-BE49-F238E27FC236}">
                <a16:creationId xmlns:a16="http://schemas.microsoft.com/office/drawing/2014/main" id="{CCEFA600-D72F-4758-8C6D-DC1E27A189BC}"/>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71638D4-86FA-4143-84EB-4394977EFEE1}" type="slidenum">
              <a:rPr lang="en-US" altLang="en-US">
                <a:solidFill>
                  <a:srgbClr val="898989"/>
                </a:solidFill>
              </a:rPr>
              <a:pPr/>
              <a:t>54</a:t>
            </a:fld>
            <a:endParaRPr lang="en-US" altLang="en-US">
              <a:solidFill>
                <a:srgbClr val="898989"/>
              </a:solidFil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a:extLst>
              <a:ext uri="{FF2B5EF4-FFF2-40B4-BE49-F238E27FC236}">
                <a16:creationId xmlns:a16="http://schemas.microsoft.com/office/drawing/2014/main" id="{AB9626A1-441D-4FAD-AE3A-14A74E5C4060}"/>
              </a:ext>
            </a:extLst>
          </p:cNvPr>
          <p:cNvSpPr>
            <a:spLocks noGrp="1"/>
          </p:cNvSpPr>
          <p:nvPr>
            <p:ph type="title"/>
          </p:nvPr>
        </p:nvSpPr>
        <p:spPr/>
        <p:txBody>
          <a:bodyPr/>
          <a:lstStyle/>
          <a:p>
            <a:pPr eaLnBrk="1" hangingPunct="1"/>
            <a:r>
              <a:rPr lang="en-US" altLang="en-US"/>
              <a:t>Cont’</a:t>
            </a:r>
          </a:p>
        </p:txBody>
      </p:sp>
      <p:sp>
        <p:nvSpPr>
          <p:cNvPr id="59395" name="Content Placeholder 2">
            <a:extLst>
              <a:ext uri="{FF2B5EF4-FFF2-40B4-BE49-F238E27FC236}">
                <a16:creationId xmlns:a16="http://schemas.microsoft.com/office/drawing/2014/main" id="{63E6CDD0-2034-402B-91BA-29E4526342EB}"/>
              </a:ext>
            </a:extLst>
          </p:cNvPr>
          <p:cNvSpPr>
            <a:spLocks noGrp="1"/>
          </p:cNvSpPr>
          <p:nvPr>
            <p:ph idx="1"/>
          </p:nvPr>
        </p:nvSpPr>
        <p:spPr>
          <a:xfrm>
            <a:off x="0" y="1143000"/>
            <a:ext cx="8991600" cy="4983163"/>
          </a:xfrm>
        </p:spPr>
        <p:txBody>
          <a:bodyPr/>
          <a:lstStyle/>
          <a:p>
            <a:pPr eaLnBrk="1" hangingPunct="1">
              <a:lnSpc>
                <a:spcPct val="150000"/>
              </a:lnSpc>
            </a:pPr>
            <a:r>
              <a:rPr lang="en-GB" altLang="en-US">
                <a:latin typeface="Times New Roman" panose="02020603050405020304" pitchFamily="18" charset="0"/>
                <a:cs typeface="Times New Roman" panose="02020603050405020304" pitchFamily="18" charset="0"/>
              </a:rPr>
              <a:t>i.e Some speech writers may begin working on their outlines as soon as they know they will need to give a speech, while others may wait until a few days before their speech to begin preparing</a:t>
            </a:r>
          </a:p>
          <a:p>
            <a:pPr eaLnBrk="1" hangingPunct="1">
              <a:lnSpc>
                <a:spcPct val="150000"/>
              </a:lnSpc>
            </a:pPr>
            <a:r>
              <a:rPr lang="en-GB" altLang="en-US">
                <a:latin typeface="Times New Roman" panose="02020603050405020304" pitchFamily="18" charset="0"/>
                <a:cs typeface="Times New Roman" panose="02020603050405020304" pitchFamily="18" charset="0"/>
              </a:rPr>
              <a:t>Praxeology may also have an impact on a speaker’s preference of delivery style, methods of arranging main points, and choice of slideware</a:t>
            </a:r>
            <a:endParaRPr lang="en-US" altLang="en-US">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30BB75D6-D33E-4EBC-AB88-12CDDF039445}"/>
              </a:ext>
            </a:extLst>
          </p:cNvPr>
          <p:cNvSpPr>
            <a:spLocks noGrp="1"/>
          </p:cNvSpPr>
          <p:nvPr>
            <p:ph type="ftr" sz="quarter" idx="11"/>
          </p:nvPr>
        </p:nvSpPr>
        <p:spPr/>
        <p:txBody>
          <a:bodyPr/>
          <a:lstStyle/>
          <a:p>
            <a:pPr>
              <a:defRPr/>
            </a:pPr>
            <a:r>
              <a:rPr lang="en-US"/>
              <a:t>communication skills 2018</a:t>
            </a:r>
          </a:p>
        </p:txBody>
      </p:sp>
      <p:sp>
        <p:nvSpPr>
          <p:cNvPr id="5" name="Slide Number Placeholder 4">
            <a:extLst>
              <a:ext uri="{FF2B5EF4-FFF2-40B4-BE49-F238E27FC236}">
                <a16:creationId xmlns:a16="http://schemas.microsoft.com/office/drawing/2014/main" id="{623C9622-8C6D-4CEC-9DD4-4D4C0C472986}"/>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AA8E07E2-1B10-4480-9599-EF9E4D74AFCE}" type="slidenum">
              <a:rPr lang="en-US" altLang="en-US">
                <a:solidFill>
                  <a:srgbClr val="898989"/>
                </a:solidFill>
              </a:rPr>
              <a:pPr/>
              <a:t>55</a:t>
            </a:fld>
            <a:endParaRPr lang="en-US" altLang="en-US">
              <a:solidFill>
                <a:srgbClr val="898989"/>
              </a:solidFil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a:extLst>
              <a:ext uri="{FF2B5EF4-FFF2-40B4-BE49-F238E27FC236}">
                <a16:creationId xmlns:a16="http://schemas.microsoft.com/office/drawing/2014/main" id="{8F325588-3E11-436A-ACF5-09F0E27D149A}"/>
              </a:ext>
            </a:extLst>
          </p:cNvPr>
          <p:cNvSpPr>
            <a:spLocks noGrp="1"/>
          </p:cNvSpPr>
          <p:nvPr>
            <p:ph type="title"/>
          </p:nvPr>
        </p:nvSpPr>
        <p:spPr>
          <a:xfrm>
            <a:off x="457200" y="-685800"/>
            <a:ext cx="8229600" cy="228600"/>
          </a:xfrm>
        </p:spPr>
        <p:txBody>
          <a:bodyPr/>
          <a:lstStyle/>
          <a:p>
            <a:pPr eaLnBrk="1" hangingPunct="1"/>
            <a:endParaRPr lang="en-US" altLang="en-US"/>
          </a:p>
        </p:txBody>
      </p:sp>
      <p:sp>
        <p:nvSpPr>
          <p:cNvPr id="3" name="Content Placeholder 2">
            <a:extLst>
              <a:ext uri="{FF2B5EF4-FFF2-40B4-BE49-F238E27FC236}">
                <a16:creationId xmlns:a16="http://schemas.microsoft.com/office/drawing/2014/main" id="{A6553544-AC61-4DC3-A7F1-5E578CE5F17E}"/>
              </a:ext>
            </a:extLst>
          </p:cNvPr>
          <p:cNvSpPr>
            <a:spLocks noGrp="1"/>
          </p:cNvSpPr>
          <p:nvPr>
            <p:ph idx="1"/>
          </p:nvPr>
        </p:nvSpPr>
        <p:spPr>
          <a:xfrm>
            <a:off x="457200" y="304800"/>
            <a:ext cx="8229600" cy="6416675"/>
          </a:xfrm>
        </p:spPr>
        <p:txBody>
          <a:bodyPr/>
          <a:lstStyle/>
          <a:p>
            <a:pPr marL="0" indent="0" eaLnBrk="1" hangingPunct="1">
              <a:buFont typeface="Arial" panose="020B0604020202020204" pitchFamily="34" charset="0"/>
              <a:buNone/>
              <a:defRPr/>
            </a:pPr>
            <a:r>
              <a:rPr lang="en-US" b="1" dirty="0">
                <a:latin typeface="Times New Roman" panose="02020603050405020304" pitchFamily="18" charset="0"/>
                <a:cs typeface="Times New Roman" panose="02020603050405020304" pitchFamily="18" charset="0"/>
              </a:rPr>
              <a:t>g) Context</a:t>
            </a:r>
          </a:p>
          <a:p>
            <a:pPr eaLnBrk="1" hangingPunct="1">
              <a:lnSpc>
                <a:spcPct val="150000"/>
              </a:lnSpc>
              <a:buFont typeface="Wingdings" panose="05000000000000000000" pitchFamily="2" charset="2"/>
              <a:buChar char="ü"/>
              <a:defRPr/>
            </a:pPr>
            <a:r>
              <a:rPr lang="en-GB" dirty="0">
                <a:latin typeface="Times New Roman" panose="02020603050405020304" pitchFamily="18" charset="0"/>
                <a:cs typeface="Times New Roman" panose="02020603050405020304" pitchFamily="18" charset="0"/>
              </a:rPr>
              <a:t>The last element of the communication process is the</a:t>
            </a:r>
            <a:r>
              <a:rPr lang="en-GB" b="1" dirty="0">
                <a:latin typeface="Times New Roman" panose="02020603050405020304" pitchFamily="18" charset="0"/>
                <a:cs typeface="Times New Roman" panose="02020603050405020304" pitchFamily="18" charset="0"/>
              </a:rPr>
              <a:t> context </a:t>
            </a:r>
            <a:r>
              <a:rPr lang="en-GB" dirty="0">
                <a:latin typeface="Times New Roman" panose="02020603050405020304" pitchFamily="18" charset="0"/>
                <a:cs typeface="Times New Roman" panose="02020603050405020304" pitchFamily="18" charset="0"/>
              </a:rPr>
              <a:t>in which the speech or interaction takes place. </a:t>
            </a:r>
          </a:p>
          <a:p>
            <a:pPr eaLnBrk="1" hangingPunct="1">
              <a:lnSpc>
                <a:spcPct val="150000"/>
              </a:lnSpc>
              <a:buFont typeface="Wingdings" panose="05000000000000000000" pitchFamily="2" charset="2"/>
              <a:buChar char="ü"/>
              <a:defRPr/>
            </a:pPr>
            <a:r>
              <a:rPr lang="en-GB" dirty="0">
                <a:latin typeface="Times New Roman" panose="02020603050405020304" pitchFamily="18" charset="0"/>
                <a:cs typeface="Times New Roman" panose="02020603050405020304" pitchFamily="18" charset="0"/>
              </a:rPr>
              <a:t>In the 1980’s context was taught as the actual physical setting where communication occurred, such as in a place of worship, an apartment, a workplace, a noisy restaurant, or a grocery store. </a:t>
            </a:r>
            <a:endParaRPr lang="en-US" b="1" dirty="0">
              <a:latin typeface="Times New Roman" panose="02020603050405020304" pitchFamily="18" charset="0"/>
              <a:cs typeface="Times New Roman" panose="02020603050405020304" pitchFamily="18" charset="0"/>
            </a:endParaRPr>
          </a:p>
          <a:p>
            <a:pPr eaLnBrk="1" hangingPunct="1">
              <a:defRPr/>
            </a:pPr>
            <a:endParaRPr lang="en-US" dirty="0"/>
          </a:p>
        </p:txBody>
      </p:sp>
      <p:sp>
        <p:nvSpPr>
          <p:cNvPr id="4" name="Footer Placeholder 3">
            <a:extLst>
              <a:ext uri="{FF2B5EF4-FFF2-40B4-BE49-F238E27FC236}">
                <a16:creationId xmlns:a16="http://schemas.microsoft.com/office/drawing/2014/main" id="{3A1872A9-8231-4ADB-A43E-6ED3F1555327}"/>
              </a:ext>
            </a:extLst>
          </p:cNvPr>
          <p:cNvSpPr>
            <a:spLocks noGrp="1"/>
          </p:cNvSpPr>
          <p:nvPr>
            <p:ph type="ftr" sz="quarter" idx="11"/>
          </p:nvPr>
        </p:nvSpPr>
        <p:spPr/>
        <p:txBody>
          <a:bodyPr/>
          <a:lstStyle/>
          <a:p>
            <a:pPr>
              <a:defRPr/>
            </a:pPr>
            <a:r>
              <a:rPr lang="en-US"/>
              <a:t>communication skills 2018</a:t>
            </a:r>
          </a:p>
        </p:txBody>
      </p:sp>
      <p:sp>
        <p:nvSpPr>
          <p:cNvPr id="5" name="Slide Number Placeholder 4">
            <a:extLst>
              <a:ext uri="{FF2B5EF4-FFF2-40B4-BE49-F238E27FC236}">
                <a16:creationId xmlns:a16="http://schemas.microsoft.com/office/drawing/2014/main" id="{20DF89E4-C8DC-43A2-84B6-BEB0F0263B0F}"/>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AEAD13E-791D-423A-B985-A2591F39A121}" type="slidenum">
              <a:rPr lang="en-US" altLang="en-US">
                <a:solidFill>
                  <a:srgbClr val="898989"/>
                </a:solidFill>
              </a:rPr>
              <a:pPr/>
              <a:t>56</a:t>
            </a:fld>
            <a:endParaRPr lang="en-US" altLang="en-US">
              <a:solidFill>
                <a:srgbClr val="898989"/>
              </a:solidFil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a:extLst>
              <a:ext uri="{FF2B5EF4-FFF2-40B4-BE49-F238E27FC236}">
                <a16:creationId xmlns:a16="http://schemas.microsoft.com/office/drawing/2014/main" id="{63CF356F-94A1-48FE-AAD1-D12898209478}"/>
              </a:ext>
            </a:extLst>
          </p:cNvPr>
          <p:cNvSpPr>
            <a:spLocks noGrp="1"/>
          </p:cNvSpPr>
          <p:nvPr>
            <p:ph type="title"/>
          </p:nvPr>
        </p:nvSpPr>
        <p:spPr>
          <a:xfrm>
            <a:off x="457200" y="152400"/>
            <a:ext cx="8229600" cy="914400"/>
          </a:xfrm>
        </p:spPr>
        <p:txBody>
          <a:bodyPr/>
          <a:lstStyle/>
          <a:p>
            <a:pPr eaLnBrk="1" hangingPunct="1"/>
            <a:r>
              <a:rPr lang="en-US" altLang="en-US" sz="3200" b="1">
                <a:latin typeface="Times New Roman" panose="02020603050405020304" pitchFamily="18" charset="0"/>
                <a:cs typeface="Times New Roman" panose="02020603050405020304" pitchFamily="18" charset="0"/>
              </a:rPr>
              <a:t>Cont’</a:t>
            </a:r>
          </a:p>
        </p:txBody>
      </p:sp>
      <p:sp>
        <p:nvSpPr>
          <p:cNvPr id="61443" name="Content Placeholder 2">
            <a:extLst>
              <a:ext uri="{FF2B5EF4-FFF2-40B4-BE49-F238E27FC236}">
                <a16:creationId xmlns:a16="http://schemas.microsoft.com/office/drawing/2014/main" id="{A3603E2E-A90B-431A-A5FA-F121067E406C}"/>
              </a:ext>
            </a:extLst>
          </p:cNvPr>
          <p:cNvSpPr>
            <a:spLocks noGrp="1"/>
          </p:cNvSpPr>
          <p:nvPr>
            <p:ph idx="1"/>
          </p:nvPr>
        </p:nvSpPr>
        <p:spPr>
          <a:xfrm>
            <a:off x="228600" y="762000"/>
            <a:ext cx="8763000" cy="5959475"/>
          </a:xfrm>
        </p:spPr>
        <p:txBody>
          <a:bodyPr/>
          <a:lstStyle/>
          <a:p>
            <a:pPr eaLnBrk="1" hangingPunct="1">
              <a:lnSpc>
                <a:spcPct val="150000"/>
              </a:lnSpc>
            </a:pPr>
            <a:r>
              <a:rPr lang="en-GB" altLang="en-US">
                <a:latin typeface="Times New Roman" panose="02020603050405020304" pitchFamily="18" charset="0"/>
                <a:cs typeface="Times New Roman" panose="02020603050405020304" pitchFamily="18" charset="0"/>
              </a:rPr>
              <a:t>People communicate differently in each one of these places as there are unwritten rules of communication (called</a:t>
            </a:r>
            <a:r>
              <a:rPr lang="en-GB" altLang="en-US" b="1">
                <a:latin typeface="Times New Roman" panose="02020603050405020304" pitchFamily="18" charset="0"/>
                <a:cs typeface="Times New Roman" panose="02020603050405020304" pitchFamily="18" charset="0"/>
              </a:rPr>
              <a:t> norms</a:t>
            </a:r>
            <a:r>
              <a:rPr lang="en-GB" altLang="en-US">
                <a:latin typeface="Times New Roman" panose="02020603050405020304" pitchFamily="18" charset="0"/>
                <a:cs typeface="Times New Roman" panose="02020603050405020304" pitchFamily="18" charset="0"/>
              </a:rPr>
              <a:t>) that govern these settings.</a:t>
            </a:r>
          </a:p>
          <a:p>
            <a:pPr eaLnBrk="1" hangingPunct="1">
              <a:lnSpc>
                <a:spcPct val="150000"/>
              </a:lnSpc>
            </a:pPr>
            <a:r>
              <a:rPr lang="en-GB" altLang="en-US">
                <a:latin typeface="Times New Roman" panose="02020603050405020304" pitchFamily="18" charset="0"/>
                <a:cs typeface="Times New Roman" panose="02020603050405020304" pitchFamily="18" charset="0"/>
              </a:rPr>
              <a:t> More recently the concept of context has evolved and expanded to include the type of relationships we have with others and the communicative rules that govern those relationships. </a:t>
            </a:r>
          </a:p>
          <a:p>
            <a:pPr eaLnBrk="1" hangingPunct="1">
              <a:lnSpc>
                <a:spcPct val="150000"/>
              </a:lnSpc>
            </a:pPr>
            <a:endParaRPr lang="en-US" altLang="en-US"/>
          </a:p>
        </p:txBody>
      </p:sp>
      <p:sp>
        <p:nvSpPr>
          <p:cNvPr id="4" name="Footer Placeholder 3">
            <a:extLst>
              <a:ext uri="{FF2B5EF4-FFF2-40B4-BE49-F238E27FC236}">
                <a16:creationId xmlns:a16="http://schemas.microsoft.com/office/drawing/2014/main" id="{E6C262BA-9E0B-41BD-8CFE-3FF3F6D03154}"/>
              </a:ext>
            </a:extLst>
          </p:cNvPr>
          <p:cNvSpPr>
            <a:spLocks noGrp="1"/>
          </p:cNvSpPr>
          <p:nvPr>
            <p:ph type="ftr" sz="quarter" idx="11"/>
          </p:nvPr>
        </p:nvSpPr>
        <p:spPr>
          <a:xfrm>
            <a:off x="5410200" y="6434138"/>
            <a:ext cx="2895600" cy="365125"/>
          </a:xfrm>
        </p:spPr>
        <p:txBody>
          <a:bodyPr/>
          <a:lstStyle/>
          <a:p>
            <a:pPr>
              <a:defRPr/>
            </a:pPr>
            <a:r>
              <a:rPr lang="en-US"/>
              <a:t>communication skills 2018</a:t>
            </a:r>
          </a:p>
        </p:txBody>
      </p:sp>
      <p:sp>
        <p:nvSpPr>
          <p:cNvPr id="5" name="Slide Number Placeholder 4">
            <a:extLst>
              <a:ext uri="{FF2B5EF4-FFF2-40B4-BE49-F238E27FC236}">
                <a16:creationId xmlns:a16="http://schemas.microsoft.com/office/drawing/2014/main" id="{9FA15FBF-433F-4367-BF1D-AA87C83E0270}"/>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23E5B6D6-E57B-4300-BCBE-F1CAA6E07B59}" type="slidenum">
              <a:rPr lang="en-US" altLang="en-US">
                <a:solidFill>
                  <a:srgbClr val="898989"/>
                </a:solidFill>
              </a:rPr>
              <a:pPr/>
              <a:t>57</a:t>
            </a:fld>
            <a:endParaRPr lang="en-US" altLang="en-US">
              <a:solidFill>
                <a:srgbClr val="898989"/>
              </a:solidFil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a:extLst>
              <a:ext uri="{FF2B5EF4-FFF2-40B4-BE49-F238E27FC236}">
                <a16:creationId xmlns:a16="http://schemas.microsoft.com/office/drawing/2014/main" id="{E1EA9913-7369-4B48-BD79-F092400E7D9E}"/>
              </a:ext>
            </a:extLst>
          </p:cNvPr>
          <p:cNvSpPr>
            <a:spLocks noGrp="1"/>
          </p:cNvSpPr>
          <p:nvPr>
            <p:ph type="title"/>
          </p:nvPr>
        </p:nvSpPr>
        <p:spPr>
          <a:xfrm>
            <a:off x="457200" y="274638"/>
            <a:ext cx="8229600" cy="715962"/>
          </a:xfrm>
        </p:spPr>
        <p:txBody>
          <a:bodyPr/>
          <a:lstStyle/>
          <a:p>
            <a:pPr eaLnBrk="1" hangingPunct="1"/>
            <a:r>
              <a:rPr lang="en-US" altLang="en-US"/>
              <a:t>Cont’ </a:t>
            </a:r>
          </a:p>
        </p:txBody>
      </p:sp>
      <p:sp>
        <p:nvSpPr>
          <p:cNvPr id="62467" name="Content Placeholder 2">
            <a:extLst>
              <a:ext uri="{FF2B5EF4-FFF2-40B4-BE49-F238E27FC236}">
                <a16:creationId xmlns:a16="http://schemas.microsoft.com/office/drawing/2014/main" id="{6ED9F09C-2CC2-4469-8AFF-B4D163AF9990}"/>
              </a:ext>
            </a:extLst>
          </p:cNvPr>
          <p:cNvSpPr>
            <a:spLocks noGrp="1"/>
          </p:cNvSpPr>
          <p:nvPr>
            <p:ph idx="1"/>
          </p:nvPr>
        </p:nvSpPr>
        <p:spPr>
          <a:xfrm>
            <a:off x="152400" y="838200"/>
            <a:ext cx="8763000" cy="6019800"/>
          </a:xfrm>
        </p:spPr>
        <p:txBody>
          <a:bodyPr/>
          <a:lstStyle/>
          <a:p>
            <a:pPr eaLnBrk="1" hangingPunct="1">
              <a:lnSpc>
                <a:spcPct val="150000"/>
              </a:lnSpc>
            </a:pPr>
            <a:r>
              <a:rPr lang="en-GB" altLang="en-US">
                <a:latin typeface="Times New Roman" panose="02020603050405020304" pitchFamily="18" charset="0"/>
                <a:cs typeface="Times New Roman" panose="02020603050405020304" pitchFamily="18" charset="0"/>
              </a:rPr>
              <a:t>So you do not speak the same way to your best friend as you do to a small child, your parent, your boss, your doctor or a police officer. </a:t>
            </a:r>
          </a:p>
          <a:p>
            <a:pPr eaLnBrk="1" hangingPunct="1">
              <a:lnSpc>
                <a:spcPct val="150000"/>
              </a:lnSpc>
            </a:pPr>
            <a:r>
              <a:rPr lang="en-GB" altLang="en-US">
                <a:latin typeface="Times New Roman" panose="02020603050405020304" pitchFamily="18" charset="0"/>
                <a:cs typeface="Times New Roman" panose="02020603050405020304" pitchFamily="18" charset="0"/>
              </a:rPr>
              <a:t>And you may speak to your best friend differently in your apartment than you do in your parents’ home, and your communication may also change when you are both out with friends on the weekend. </a:t>
            </a:r>
            <a:endParaRPr lang="en-US" altLang="en-US"/>
          </a:p>
        </p:txBody>
      </p:sp>
      <p:sp>
        <p:nvSpPr>
          <p:cNvPr id="4" name="Footer Placeholder 3">
            <a:extLst>
              <a:ext uri="{FF2B5EF4-FFF2-40B4-BE49-F238E27FC236}">
                <a16:creationId xmlns:a16="http://schemas.microsoft.com/office/drawing/2014/main" id="{D5E0A220-E7A5-4982-904D-B200579739E5}"/>
              </a:ext>
            </a:extLst>
          </p:cNvPr>
          <p:cNvSpPr>
            <a:spLocks noGrp="1"/>
          </p:cNvSpPr>
          <p:nvPr>
            <p:ph type="ftr" sz="quarter" idx="11"/>
          </p:nvPr>
        </p:nvSpPr>
        <p:spPr>
          <a:xfrm>
            <a:off x="4724400" y="6356350"/>
            <a:ext cx="2895600" cy="365125"/>
          </a:xfrm>
        </p:spPr>
        <p:txBody>
          <a:bodyPr/>
          <a:lstStyle/>
          <a:p>
            <a:pPr>
              <a:defRPr/>
            </a:pPr>
            <a:r>
              <a:rPr lang="en-US"/>
              <a:t>communication skills 2018</a:t>
            </a:r>
          </a:p>
        </p:txBody>
      </p:sp>
      <p:sp>
        <p:nvSpPr>
          <p:cNvPr id="5" name="Slide Number Placeholder 4">
            <a:extLst>
              <a:ext uri="{FF2B5EF4-FFF2-40B4-BE49-F238E27FC236}">
                <a16:creationId xmlns:a16="http://schemas.microsoft.com/office/drawing/2014/main" id="{17E97834-488F-4182-8D01-D866EB238053}"/>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01108A7-9523-47DE-A449-579312B9F265}" type="slidenum">
              <a:rPr lang="en-US" altLang="en-US">
                <a:solidFill>
                  <a:srgbClr val="898989"/>
                </a:solidFill>
              </a:rPr>
              <a:pPr/>
              <a:t>58</a:t>
            </a:fld>
            <a:endParaRPr lang="en-US" altLang="en-US">
              <a:solidFill>
                <a:srgbClr val="898989"/>
              </a:solidFil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a:extLst>
              <a:ext uri="{FF2B5EF4-FFF2-40B4-BE49-F238E27FC236}">
                <a16:creationId xmlns:a16="http://schemas.microsoft.com/office/drawing/2014/main" id="{29971C31-10DD-4813-B911-A4C39F536AFF}"/>
              </a:ext>
            </a:extLst>
          </p:cNvPr>
          <p:cNvSpPr>
            <a:spLocks noGrp="1"/>
          </p:cNvSpPr>
          <p:nvPr>
            <p:ph type="title"/>
          </p:nvPr>
        </p:nvSpPr>
        <p:spPr/>
        <p:txBody>
          <a:bodyPr/>
          <a:lstStyle/>
          <a:p>
            <a:pPr eaLnBrk="1" hangingPunct="1"/>
            <a:r>
              <a:rPr lang="en-US" altLang="en-US"/>
              <a:t>Cont’</a:t>
            </a:r>
          </a:p>
        </p:txBody>
      </p:sp>
      <p:sp>
        <p:nvSpPr>
          <p:cNvPr id="63491" name="Content Placeholder 2">
            <a:extLst>
              <a:ext uri="{FF2B5EF4-FFF2-40B4-BE49-F238E27FC236}">
                <a16:creationId xmlns:a16="http://schemas.microsoft.com/office/drawing/2014/main" id="{1EB895EC-3044-4FD3-A376-842245B41104}"/>
              </a:ext>
            </a:extLst>
          </p:cNvPr>
          <p:cNvSpPr>
            <a:spLocks noGrp="1"/>
          </p:cNvSpPr>
          <p:nvPr>
            <p:ph idx="1"/>
          </p:nvPr>
        </p:nvSpPr>
        <p:spPr/>
        <p:txBody>
          <a:bodyPr/>
          <a:lstStyle/>
          <a:p>
            <a:pPr eaLnBrk="1" hangingPunct="1">
              <a:lnSpc>
                <a:spcPct val="150000"/>
              </a:lnSpc>
            </a:pPr>
            <a:r>
              <a:rPr lang="en-GB" altLang="en-US">
                <a:latin typeface="Times New Roman" panose="02020603050405020304" pitchFamily="18" charset="0"/>
                <a:cs typeface="Times New Roman" panose="02020603050405020304" pitchFamily="18" charset="0"/>
              </a:rPr>
              <a:t>In sum, the context refers to the norms that govern communication in different situations and relationships.</a:t>
            </a:r>
            <a:endParaRPr lang="en-US" altLang="en-US"/>
          </a:p>
        </p:txBody>
      </p:sp>
      <p:sp>
        <p:nvSpPr>
          <p:cNvPr id="4" name="Footer Placeholder 3">
            <a:extLst>
              <a:ext uri="{FF2B5EF4-FFF2-40B4-BE49-F238E27FC236}">
                <a16:creationId xmlns:a16="http://schemas.microsoft.com/office/drawing/2014/main" id="{06A3299A-7C78-4C09-AB30-A1E7DEE49DCD}"/>
              </a:ext>
            </a:extLst>
          </p:cNvPr>
          <p:cNvSpPr>
            <a:spLocks noGrp="1"/>
          </p:cNvSpPr>
          <p:nvPr>
            <p:ph type="ftr" sz="quarter" idx="11"/>
          </p:nvPr>
        </p:nvSpPr>
        <p:spPr/>
        <p:txBody>
          <a:bodyPr/>
          <a:lstStyle/>
          <a:p>
            <a:pPr>
              <a:defRPr/>
            </a:pPr>
            <a:r>
              <a:rPr lang="en-US"/>
              <a:t>communication skills 2018</a:t>
            </a:r>
          </a:p>
        </p:txBody>
      </p:sp>
      <p:sp>
        <p:nvSpPr>
          <p:cNvPr id="5" name="Slide Number Placeholder 4">
            <a:extLst>
              <a:ext uri="{FF2B5EF4-FFF2-40B4-BE49-F238E27FC236}">
                <a16:creationId xmlns:a16="http://schemas.microsoft.com/office/drawing/2014/main" id="{85E5D38E-B517-4EEB-92B6-528700F22AE3}"/>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2DCB9A9-1D68-4C26-9D55-9645C657CCD5}" type="slidenum">
              <a:rPr lang="en-US" altLang="en-US">
                <a:solidFill>
                  <a:srgbClr val="898989"/>
                </a:solidFill>
              </a:rPr>
              <a:pPr/>
              <a:t>59</a:t>
            </a:fld>
            <a:endParaRPr lang="en-US" altLang="en-US">
              <a:solidFill>
                <a:srgbClr val="898989"/>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5D65E3F1-6D30-4F34-9AC9-25093D0EEC9F}"/>
              </a:ext>
            </a:extLst>
          </p:cNvPr>
          <p:cNvSpPr>
            <a:spLocks noGrp="1"/>
          </p:cNvSpPr>
          <p:nvPr>
            <p:ph type="title"/>
          </p:nvPr>
        </p:nvSpPr>
        <p:spPr>
          <a:xfrm>
            <a:off x="457200" y="152400"/>
            <a:ext cx="8229600" cy="868363"/>
          </a:xfrm>
        </p:spPr>
        <p:txBody>
          <a:bodyPr/>
          <a:lstStyle/>
          <a:p>
            <a:pPr algn="l" eaLnBrk="1" hangingPunct="1"/>
            <a:r>
              <a:rPr lang="en-US" altLang="en-US" sz="3200" b="1">
                <a:solidFill>
                  <a:srgbClr val="00B050"/>
                </a:solidFill>
              </a:rPr>
              <a:t>What is communication ?</a:t>
            </a:r>
          </a:p>
        </p:txBody>
      </p:sp>
      <p:sp>
        <p:nvSpPr>
          <p:cNvPr id="9219" name="Content Placeholder 2">
            <a:extLst>
              <a:ext uri="{FF2B5EF4-FFF2-40B4-BE49-F238E27FC236}">
                <a16:creationId xmlns:a16="http://schemas.microsoft.com/office/drawing/2014/main" id="{D243836B-75D6-444D-AEA4-EDADB661FEAD}"/>
              </a:ext>
            </a:extLst>
          </p:cNvPr>
          <p:cNvSpPr>
            <a:spLocks noGrp="1"/>
          </p:cNvSpPr>
          <p:nvPr>
            <p:ph idx="1"/>
          </p:nvPr>
        </p:nvSpPr>
        <p:spPr>
          <a:xfrm>
            <a:off x="304800" y="914400"/>
            <a:ext cx="8610600" cy="5807075"/>
          </a:xfrm>
        </p:spPr>
        <p:txBody>
          <a:bodyPr/>
          <a:lstStyle/>
          <a:p>
            <a:pPr eaLnBrk="1" hangingPunct="1">
              <a:lnSpc>
                <a:spcPct val="150000"/>
              </a:lnSpc>
            </a:pPr>
            <a:r>
              <a:rPr lang="en-US" altLang="en-US">
                <a:latin typeface="Times New Roman" panose="02020603050405020304" pitchFamily="18" charset="0"/>
                <a:cs typeface="Times New Roman" panose="02020603050405020304" pitchFamily="18" charset="0"/>
              </a:rPr>
              <a:t>An interaction between two or more persons that involves the exchange of information between a sender and a receiver.</a:t>
            </a:r>
          </a:p>
          <a:p>
            <a:pPr eaLnBrk="1" hangingPunct="1">
              <a:lnSpc>
                <a:spcPct val="150000"/>
              </a:lnSpc>
            </a:pPr>
            <a:r>
              <a:rPr lang="en-GB" altLang="en-US">
                <a:latin typeface="Times New Roman" panose="02020603050405020304" pitchFamily="18" charset="0"/>
                <a:cs typeface="Times New Roman" panose="02020603050405020304" pitchFamily="18" charset="0"/>
              </a:rPr>
              <a:t>It is derived from the Latin word </a:t>
            </a:r>
            <a:r>
              <a:rPr lang="en-GB" altLang="en-US" i="1">
                <a:latin typeface="Times New Roman" panose="02020603050405020304" pitchFamily="18" charset="0"/>
                <a:cs typeface="Times New Roman" panose="02020603050405020304" pitchFamily="18" charset="0"/>
              </a:rPr>
              <a:t>communicare</a:t>
            </a:r>
            <a:r>
              <a:rPr lang="en-GB" altLang="en-US">
                <a:latin typeface="Times New Roman" panose="02020603050405020304" pitchFamily="18" charset="0"/>
                <a:cs typeface="Times New Roman" panose="02020603050405020304" pitchFamily="18" charset="0"/>
              </a:rPr>
              <a:t>, which means "to make common". </a:t>
            </a:r>
          </a:p>
          <a:p>
            <a:pPr eaLnBrk="1" hangingPunct="1">
              <a:lnSpc>
                <a:spcPct val="150000"/>
              </a:lnSpc>
            </a:pPr>
            <a:r>
              <a:rPr lang="en-GB" altLang="en-US">
                <a:latin typeface="Times New Roman" panose="02020603050405020304" pitchFamily="18" charset="0"/>
                <a:cs typeface="Times New Roman" panose="02020603050405020304" pitchFamily="18" charset="0"/>
              </a:rPr>
              <a:t>Generally it can also be defined as </a:t>
            </a:r>
            <a:r>
              <a:rPr lang="en-GB" altLang="en-US" b="1">
                <a:latin typeface="Times New Roman" panose="02020603050405020304" pitchFamily="18" charset="0"/>
                <a:cs typeface="Times New Roman" panose="02020603050405020304" pitchFamily="18" charset="0"/>
              </a:rPr>
              <a:t>the process of understanding and sharing meaning</a:t>
            </a:r>
            <a:r>
              <a:rPr lang="en-GB" altLang="en-US">
                <a:latin typeface="Times New Roman" panose="02020603050405020304" pitchFamily="18" charset="0"/>
                <a:cs typeface="Times New Roman" panose="02020603050405020304" pitchFamily="18" charset="0"/>
              </a:rPr>
              <a:t>. </a:t>
            </a:r>
          </a:p>
          <a:p>
            <a:pPr eaLnBrk="1" hangingPunct="1"/>
            <a:endParaRPr lang="en-US" altLang="en-US">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C524C436-C4A7-46F7-8D5C-21DEEA9988B9}"/>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62459C4-F8CD-452D-AFCB-888D3D423493}" type="slidenum">
              <a:rPr lang="en-US" altLang="en-US">
                <a:solidFill>
                  <a:srgbClr val="898989"/>
                </a:solidFill>
              </a:rPr>
              <a:pPr/>
              <a:t>6</a:t>
            </a:fld>
            <a:endParaRPr lang="en-US" altLang="en-US">
              <a:solidFill>
                <a:srgbClr val="898989"/>
              </a:solidFill>
            </a:endParaRPr>
          </a:p>
        </p:txBody>
      </p:sp>
      <p:sp>
        <p:nvSpPr>
          <p:cNvPr id="5" name="Footer Placeholder 4">
            <a:extLst>
              <a:ext uri="{FF2B5EF4-FFF2-40B4-BE49-F238E27FC236}">
                <a16:creationId xmlns:a16="http://schemas.microsoft.com/office/drawing/2014/main" id="{FF0A03F5-380A-44DC-9793-B28ABAA7BB40}"/>
              </a:ext>
            </a:extLst>
          </p:cNvPr>
          <p:cNvSpPr>
            <a:spLocks noGrp="1"/>
          </p:cNvSpPr>
          <p:nvPr>
            <p:ph type="ftr" sz="quarter" idx="11"/>
          </p:nvPr>
        </p:nvSpPr>
        <p:spPr/>
        <p:txBody>
          <a:bodyPr/>
          <a:lstStyle/>
          <a:p>
            <a:pPr>
              <a:defRPr/>
            </a:pPr>
            <a:r>
              <a:rPr lang="en-US"/>
              <a:t>communication skills 2018</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a:extLst>
              <a:ext uri="{FF2B5EF4-FFF2-40B4-BE49-F238E27FC236}">
                <a16:creationId xmlns:a16="http://schemas.microsoft.com/office/drawing/2014/main" id="{23E34AD9-1641-4D1A-BD0B-3D1A4A607CED}"/>
              </a:ext>
            </a:extLst>
          </p:cNvPr>
          <p:cNvSpPr>
            <a:spLocks noGrp="1"/>
          </p:cNvSpPr>
          <p:nvPr>
            <p:ph type="title"/>
          </p:nvPr>
        </p:nvSpPr>
        <p:spPr>
          <a:xfrm>
            <a:off x="457200" y="-685800"/>
            <a:ext cx="8229600" cy="228600"/>
          </a:xfrm>
        </p:spPr>
        <p:txBody>
          <a:bodyPr/>
          <a:lstStyle/>
          <a:p>
            <a:pPr eaLnBrk="1" hangingPunct="1"/>
            <a:endParaRPr lang="en-US" altLang="en-US"/>
          </a:p>
        </p:txBody>
      </p:sp>
      <p:sp>
        <p:nvSpPr>
          <p:cNvPr id="3" name="Content Placeholder 2">
            <a:extLst>
              <a:ext uri="{FF2B5EF4-FFF2-40B4-BE49-F238E27FC236}">
                <a16:creationId xmlns:a16="http://schemas.microsoft.com/office/drawing/2014/main" id="{499B3384-AC5E-4F7C-8DE8-3E2CBE8793FD}"/>
              </a:ext>
            </a:extLst>
          </p:cNvPr>
          <p:cNvSpPr>
            <a:spLocks noGrp="1"/>
          </p:cNvSpPr>
          <p:nvPr>
            <p:ph idx="1"/>
          </p:nvPr>
        </p:nvSpPr>
        <p:spPr>
          <a:xfrm>
            <a:off x="457200" y="533400"/>
            <a:ext cx="8229600" cy="5592763"/>
          </a:xfrm>
        </p:spPr>
        <p:txBody>
          <a:bodyPr/>
          <a:lstStyle/>
          <a:p>
            <a:pPr marL="0" indent="0" eaLnBrk="1" hangingPunct="1">
              <a:lnSpc>
                <a:spcPct val="150000"/>
              </a:lnSpc>
              <a:buFont typeface="Arial" panose="020B0604020202020204" pitchFamily="34" charset="0"/>
              <a:buNone/>
              <a:defRPr/>
            </a:pPr>
            <a:r>
              <a:rPr lang="en-US" dirty="0">
                <a:latin typeface="Times New Roman" panose="02020603050405020304" pitchFamily="18" charset="0"/>
                <a:cs typeface="Times New Roman" panose="02020603050405020304" pitchFamily="18" charset="0"/>
              </a:rPr>
              <a:t>H) </a:t>
            </a:r>
            <a:r>
              <a:rPr lang="en-US" b="1" dirty="0">
                <a:latin typeface="Times New Roman" panose="02020603050405020304" pitchFamily="18" charset="0"/>
                <a:cs typeface="Times New Roman" panose="02020603050405020304" pitchFamily="18" charset="0"/>
              </a:rPr>
              <a:t>Feedback</a:t>
            </a:r>
          </a:p>
          <a:p>
            <a:pPr eaLnBrk="1" hangingPunct="1">
              <a:lnSpc>
                <a:spcPct val="150000"/>
              </a:lnSpc>
              <a:defRPr/>
            </a:pPr>
            <a:r>
              <a:rPr lang="en-GB" dirty="0">
                <a:latin typeface="Times New Roman" panose="02020603050405020304" pitchFamily="18" charset="0"/>
                <a:cs typeface="Times New Roman" panose="02020603050405020304" pitchFamily="18" charset="0"/>
              </a:rPr>
              <a:t>A better word might be “reaction” or “responses.”  </a:t>
            </a:r>
          </a:p>
          <a:p>
            <a:pPr eaLnBrk="1" hangingPunct="1">
              <a:lnSpc>
                <a:spcPct val="150000"/>
              </a:lnSpc>
              <a:defRPr/>
            </a:pPr>
            <a:r>
              <a:rPr lang="en-GB" dirty="0">
                <a:latin typeface="Times New Roman" panose="02020603050405020304" pitchFamily="18" charset="0"/>
                <a:cs typeface="Times New Roman" panose="02020603050405020304" pitchFamily="18" charset="0"/>
              </a:rPr>
              <a:t>The source judges its success based on the feedback it receives, so pay close attention. </a:t>
            </a:r>
            <a:endParaRPr lang="en-US"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AF2577E4-CA25-49E3-B34D-9BC46CAEBBD3}"/>
              </a:ext>
            </a:extLst>
          </p:cNvPr>
          <p:cNvSpPr>
            <a:spLocks noGrp="1"/>
          </p:cNvSpPr>
          <p:nvPr>
            <p:ph type="ftr" sz="quarter" idx="11"/>
          </p:nvPr>
        </p:nvSpPr>
        <p:spPr/>
        <p:txBody>
          <a:bodyPr/>
          <a:lstStyle/>
          <a:p>
            <a:pPr>
              <a:defRPr/>
            </a:pPr>
            <a:r>
              <a:rPr lang="en-US"/>
              <a:t>communication skills 2018</a:t>
            </a:r>
          </a:p>
        </p:txBody>
      </p:sp>
      <p:sp>
        <p:nvSpPr>
          <p:cNvPr id="5" name="Slide Number Placeholder 4">
            <a:extLst>
              <a:ext uri="{FF2B5EF4-FFF2-40B4-BE49-F238E27FC236}">
                <a16:creationId xmlns:a16="http://schemas.microsoft.com/office/drawing/2014/main" id="{FD1FDB94-CB62-4504-99FB-E3A5109F1419}"/>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0FAFCA0D-4E5D-492E-8725-28BBAED2E681}" type="slidenum">
              <a:rPr lang="en-US" altLang="en-US">
                <a:solidFill>
                  <a:srgbClr val="898989"/>
                </a:solidFill>
              </a:rPr>
              <a:pPr/>
              <a:t>60</a:t>
            </a:fld>
            <a:endParaRPr lang="en-US" altLang="en-US">
              <a:solidFill>
                <a:srgbClr val="898989"/>
              </a:solidFil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a:extLst>
              <a:ext uri="{FF2B5EF4-FFF2-40B4-BE49-F238E27FC236}">
                <a16:creationId xmlns:a16="http://schemas.microsoft.com/office/drawing/2014/main" id="{3E0C39B8-B4EA-4CDA-950E-5E30B20FD27E}"/>
              </a:ext>
            </a:extLst>
          </p:cNvPr>
          <p:cNvSpPr>
            <a:spLocks noGrp="1"/>
          </p:cNvSpPr>
          <p:nvPr>
            <p:ph type="title"/>
          </p:nvPr>
        </p:nvSpPr>
        <p:spPr/>
        <p:txBody>
          <a:bodyPr/>
          <a:lstStyle/>
          <a:p>
            <a:pPr eaLnBrk="1" hangingPunct="1"/>
            <a:r>
              <a:rPr lang="en-US" altLang="en-US" sz="3200">
                <a:latin typeface="Times New Roman" panose="02020603050405020304" pitchFamily="18" charset="0"/>
                <a:cs typeface="Times New Roman" panose="02020603050405020304" pitchFamily="18" charset="0"/>
              </a:rPr>
              <a:t>Stages of communication </a:t>
            </a:r>
          </a:p>
        </p:txBody>
      </p:sp>
      <p:pic>
        <p:nvPicPr>
          <p:cNvPr id="65539" name="Content Placeholder 5">
            <a:extLst>
              <a:ext uri="{FF2B5EF4-FFF2-40B4-BE49-F238E27FC236}">
                <a16:creationId xmlns:a16="http://schemas.microsoft.com/office/drawing/2014/main" id="{9A6418FF-3C28-4769-BEB3-F073544E9279}"/>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04800" y="1417638"/>
            <a:ext cx="8382000" cy="4754562"/>
          </a:xfrm>
        </p:spPr>
      </p:pic>
      <p:sp>
        <p:nvSpPr>
          <p:cNvPr id="4" name="Footer Placeholder 3">
            <a:extLst>
              <a:ext uri="{FF2B5EF4-FFF2-40B4-BE49-F238E27FC236}">
                <a16:creationId xmlns:a16="http://schemas.microsoft.com/office/drawing/2014/main" id="{1D0E07E7-52E6-4184-83D6-51AA764D7C11}"/>
              </a:ext>
            </a:extLst>
          </p:cNvPr>
          <p:cNvSpPr>
            <a:spLocks noGrp="1"/>
          </p:cNvSpPr>
          <p:nvPr>
            <p:ph type="ftr" sz="quarter" idx="11"/>
          </p:nvPr>
        </p:nvSpPr>
        <p:spPr/>
        <p:txBody>
          <a:bodyPr/>
          <a:lstStyle/>
          <a:p>
            <a:pPr>
              <a:defRPr/>
            </a:pPr>
            <a:r>
              <a:rPr lang="en-US"/>
              <a:t>communication skills 2018</a:t>
            </a:r>
          </a:p>
        </p:txBody>
      </p:sp>
      <p:sp>
        <p:nvSpPr>
          <p:cNvPr id="5" name="Slide Number Placeholder 4">
            <a:extLst>
              <a:ext uri="{FF2B5EF4-FFF2-40B4-BE49-F238E27FC236}">
                <a16:creationId xmlns:a16="http://schemas.microsoft.com/office/drawing/2014/main" id="{99B7A537-3323-4B38-A52B-068D2A981BD5}"/>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90D1B81E-87A5-4E71-B2B5-04A095338FEC}" type="slidenum">
              <a:rPr lang="en-US" altLang="en-US">
                <a:solidFill>
                  <a:srgbClr val="898989"/>
                </a:solidFill>
              </a:rPr>
              <a:pPr/>
              <a:t>61</a:t>
            </a:fld>
            <a:endParaRPr lang="en-US" altLang="en-US">
              <a:solidFill>
                <a:srgbClr val="898989"/>
              </a:solidFil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a:extLst>
              <a:ext uri="{FF2B5EF4-FFF2-40B4-BE49-F238E27FC236}">
                <a16:creationId xmlns:a16="http://schemas.microsoft.com/office/drawing/2014/main" id="{C7A21759-D785-4900-BDEF-8D00F48152A3}"/>
              </a:ext>
            </a:extLst>
          </p:cNvPr>
          <p:cNvSpPr>
            <a:spLocks noGrp="1"/>
          </p:cNvSpPr>
          <p:nvPr>
            <p:ph type="title"/>
          </p:nvPr>
        </p:nvSpPr>
        <p:spPr>
          <a:xfrm>
            <a:off x="457200" y="152400"/>
            <a:ext cx="8229600" cy="714375"/>
          </a:xfrm>
        </p:spPr>
        <p:txBody>
          <a:bodyPr/>
          <a:lstStyle/>
          <a:p>
            <a:r>
              <a:rPr lang="en-US" altLang="en-US" sz="3200">
                <a:solidFill>
                  <a:srgbClr val="00B050"/>
                </a:solidFill>
                <a:latin typeface="Aharoni" panose="02010803020104030203" pitchFamily="2" charset="-79"/>
                <a:cs typeface="Aharoni" panose="02010803020104030203" pitchFamily="2" charset="-79"/>
              </a:rPr>
              <a:t>One way-Two way communication</a:t>
            </a:r>
            <a:endParaRPr lang="en-US" altLang="en-US" sz="3200"/>
          </a:p>
        </p:txBody>
      </p:sp>
      <p:sp>
        <p:nvSpPr>
          <p:cNvPr id="3" name="Content Placeholder 2">
            <a:extLst>
              <a:ext uri="{FF2B5EF4-FFF2-40B4-BE49-F238E27FC236}">
                <a16:creationId xmlns:a16="http://schemas.microsoft.com/office/drawing/2014/main" id="{C3AA57AF-8192-437D-A123-4D285F1A3A0C}"/>
              </a:ext>
            </a:extLst>
          </p:cNvPr>
          <p:cNvSpPr>
            <a:spLocks noGrp="1"/>
          </p:cNvSpPr>
          <p:nvPr>
            <p:ph idx="1"/>
          </p:nvPr>
        </p:nvSpPr>
        <p:spPr>
          <a:xfrm>
            <a:off x="457200" y="685800"/>
            <a:ext cx="8229600" cy="6172200"/>
          </a:xfrm>
        </p:spPr>
        <p:txBody>
          <a:bodyPr/>
          <a:lstStyle/>
          <a:p>
            <a:pPr>
              <a:lnSpc>
                <a:spcPct val="150000"/>
              </a:lnSpc>
              <a:buFont typeface="Wingdings" panose="05000000000000000000" pitchFamily="2" charset="2"/>
              <a:buChar char="ü"/>
              <a:defRPr/>
            </a:pPr>
            <a:r>
              <a:rPr lang="en-GB" dirty="0">
                <a:latin typeface="Times New Roman" panose="02020603050405020304" pitchFamily="18" charset="0"/>
                <a:cs typeface="Times New Roman" panose="02020603050405020304" pitchFamily="18" charset="0"/>
              </a:rPr>
              <a:t>Communication can travel in two directions </a:t>
            </a:r>
          </a:p>
          <a:p>
            <a:pPr marL="0" indent="0">
              <a:lnSpc>
                <a:spcPct val="150000"/>
              </a:lnSpc>
              <a:buFont typeface="Arial" panose="020B0604020202020204" pitchFamily="34" charset="0"/>
              <a:buNone/>
              <a:defRPr/>
            </a:pPr>
            <a:r>
              <a:rPr lang="en-GB" dirty="0">
                <a:latin typeface="Times New Roman" panose="02020603050405020304" pitchFamily="18" charset="0"/>
                <a:cs typeface="Times New Roman" panose="02020603050405020304" pitchFamily="18" charset="0"/>
              </a:rPr>
              <a:t>That is one-way and two way communication </a:t>
            </a:r>
          </a:p>
          <a:p>
            <a:pPr marL="0" indent="0">
              <a:lnSpc>
                <a:spcPct val="150000"/>
              </a:lnSpc>
              <a:buFont typeface="Arial" panose="020B0604020202020204" pitchFamily="34" charset="0"/>
              <a:buNone/>
              <a:defRPr/>
            </a:pPr>
            <a:r>
              <a:rPr lang="en-GB" b="1" dirty="0">
                <a:latin typeface="Times New Roman" panose="02020603050405020304" pitchFamily="18" charset="0"/>
                <a:cs typeface="Times New Roman" panose="02020603050405020304" pitchFamily="18" charset="0"/>
              </a:rPr>
              <a:t>a) One-way Communication</a:t>
            </a:r>
            <a:endParaRPr lang="en-GB" dirty="0">
              <a:latin typeface="Times New Roman" panose="02020603050405020304" pitchFamily="18" charset="0"/>
              <a:cs typeface="Times New Roman" panose="02020603050405020304" pitchFamily="18" charset="0"/>
            </a:endParaRPr>
          </a:p>
          <a:p>
            <a:pPr>
              <a:lnSpc>
                <a:spcPct val="150000"/>
              </a:lnSpc>
              <a:defRPr/>
            </a:pPr>
            <a:r>
              <a:rPr lang="en-GB" dirty="0">
                <a:latin typeface="Times New Roman" panose="02020603050405020304" pitchFamily="18" charset="0"/>
                <a:cs typeface="Times New Roman" panose="02020603050405020304" pitchFamily="18" charset="0"/>
              </a:rPr>
              <a:t>A </a:t>
            </a:r>
            <a:r>
              <a:rPr lang="en-GB" b="1" dirty="0">
                <a:latin typeface="Times New Roman" panose="02020603050405020304" pitchFamily="18" charset="0"/>
                <a:cs typeface="Times New Roman" panose="02020603050405020304" pitchFamily="18" charset="0"/>
              </a:rPr>
              <a:t>one-way communication</a:t>
            </a:r>
            <a:r>
              <a:rPr lang="en-GB" dirty="0">
                <a:latin typeface="Times New Roman" panose="02020603050405020304" pitchFamily="18" charset="0"/>
                <a:cs typeface="Times New Roman" panose="02020603050405020304" pitchFamily="18" charset="0"/>
              </a:rPr>
              <a:t> is where there is no facility and/or expectation of a reply or feedback. </a:t>
            </a:r>
          </a:p>
          <a:p>
            <a:pPr>
              <a:lnSpc>
                <a:spcPct val="150000"/>
              </a:lnSpc>
              <a:defRPr/>
            </a:pPr>
            <a:r>
              <a:rPr lang="en-GB" dirty="0">
                <a:latin typeface="Times New Roman" panose="02020603050405020304" pitchFamily="18" charset="0"/>
                <a:cs typeface="Times New Roman" panose="02020603050405020304" pitchFamily="18" charset="0"/>
              </a:rPr>
              <a:t>An advertisement or notice on a board is an example. </a:t>
            </a:r>
          </a:p>
        </p:txBody>
      </p:sp>
      <p:sp>
        <p:nvSpPr>
          <p:cNvPr id="4" name="Footer Placeholder 3">
            <a:extLst>
              <a:ext uri="{FF2B5EF4-FFF2-40B4-BE49-F238E27FC236}">
                <a16:creationId xmlns:a16="http://schemas.microsoft.com/office/drawing/2014/main" id="{DE24BBA0-205B-4BDC-B43C-8DC632F152FF}"/>
              </a:ext>
            </a:extLst>
          </p:cNvPr>
          <p:cNvSpPr>
            <a:spLocks noGrp="1"/>
          </p:cNvSpPr>
          <p:nvPr>
            <p:ph type="ftr" sz="quarter" idx="11"/>
          </p:nvPr>
        </p:nvSpPr>
        <p:spPr/>
        <p:txBody>
          <a:bodyPr/>
          <a:lstStyle/>
          <a:p>
            <a:pPr>
              <a:defRPr/>
            </a:pPr>
            <a:r>
              <a:rPr lang="en-US"/>
              <a:t>communication skills 2018</a:t>
            </a:r>
          </a:p>
        </p:txBody>
      </p:sp>
      <p:sp>
        <p:nvSpPr>
          <p:cNvPr id="5" name="Slide Number Placeholder 4">
            <a:extLst>
              <a:ext uri="{FF2B5EF4-FFF2-40B4-BE49-F238E27FC236}">
                <a16:creationId xmlns:a16="http://schemas.microsoft.com/office/drawing/2014/main" id="{708C9A50-214E-42D8-B276-9B33E82CA5F1}"/>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7E5E99E6-78A7-42B3-A44B-71581408E34B}" type="slidenum">
              <a:rPr lang="en-US" altLang="en-US">
                <a:solidFill>
                  <a:srgbClr val="898989"/>
                </a:solidFill>
              </a:rPr>
              <a:pPr/>
              <a:t>62</a:t>
            </a:fld>
            <a:endParaRPr lang="en-US" altLang="en-US">
              <a:solidFill>
                <a:srgbClr val="898989"/>
              </a:solidFill>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a:extLst>
              <a:ext uri="{FF2B5EF4-FFF2-40B4-BE49-F238E27FC236}">
                <a16:creationId xmlns:a16="http://schemas.microsoft.com/office/drawing/2014/main" id="{55F75565-82E4-410C-958A-093DA81634C7}"/>
              </a:ext>
            </a:extLst>
          </p:cNvPr>
          <p:cNvSpPr>
            <a:spLocks noGrp="1"/>
          </p:cNvSpPr>
          <p:nvPr>
            <p:ph type="title"/>
          </p:nvPr>
        </p:nvSpPr>
        <p:spPr>
          <a:xfrm>
            <a:off x="457200" y="-838200"/>
            <a:ext cx="8229600" cy="304800"/>
          </a:xfrm>
        </p:spPr>
        <p:txBody>
          <a:bodyPr/>
          <a:lstStyle/>
          <a:p>
            <a:endParaRPr lang="en-US" altLang="en-US"/>
          </a:p>
        </p:txBody>
      </p:sp>
      <p:sp>
        <p:nvSpPr>
          <p:cNvPr id="67587" name="Content Placeholder 2">
            <a:extLst>
              <a:ext uri="{FF2B5EF4-FFF2-40B4-BE49-F238E27FC236}">
                <a16:creationId xmlns:a16="http://schemas.microsoft.com/office/drawing/2014/main" id="{AC7B0523-1F4B-43E2-8A93-832E12C8B160}"/>
              </a:ext>
            </a:extLst>
          </p:cNvPr>
          <p:cNvSpPr>
            <a:spLocks noGrp="1"/>
          </p:cNvSpPr>
          <p:nvPr>
            <p:ph idx="1"/>
          </p:nvPr>
        </p:nvSpPr>
        <p:spPr>
          <a:xfrm>
            <a:off x="457200" y="609600"/>
            <a:ext cx="8229600" cy="5516563"/>
          </a:xfrm>
        </p:spPr>
        <p:txBody>
          <a:bodyPr/>
          <a:lstStyle/>
          <a:p>
            <a:pPr>
              <a:lnSpc>
                <a:spcPct val="150000"/>
              </a:lnSpc>
            </a:pPr>
            <a:r>
              <a:rPr lang="en-GB" altLang="en-US">
                <a:latin typeface="Times New Roman" panose="02020603050405020304" pitchFamily="18" charset="0"/>
                <a:cs typeface="Times New Roman" panose="02020603050405020304" pitchFamily="18" charset="0"/>
              </a:rPr>
              <a:t>One-way communication is linear and limited because it occurs in a straight line from sender to receiver and serves to inform, persuade or command. </a:t>
            </a:r>
            <a:endParaRPr lang="en-US" altLang="en-US">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040936A8-320E-476C-B3D9-F1EA262F1AEC}"/>
              </a:ext>
            </a:extLst>
          </p:cNvPr>
          <p:cNvSpPr>
            <a:spLocks noGrp="1"/>
          </p:cNvSpPr>
          <p:nvPr>
            <p:ph type="ftr" sz="quarter" idx="11"/>
          </p:nvPr>
        </p:nvSpPr>
        <p:spPr/>
        <p:txBody>
          <a:bodyPr/>
          <a:lstStyle/>
          <a:p>
            <a:pPr>
              <a:defRPr/>
            </a:pPr>
            <a:r>
              <a:rPr lang="en-US"/>
              <a:t>communication skills 2018</a:t>
            </a:r>
          </a:p>
        </p:txBody>
      </p:sp>
      <p:sp>
        <p:nvSpPr>
          <p:cNvPr id="5" name="Slide Number Placeholder 4">
            <a:extLst>
              <a:ext uri="{FF2B5EF4-FFF2-40B4-BE49-F238E27FC236}">
                <a16:creationId xmlns:a16="http://schemas.microsoft.com/office/drawing/2014/main" id="{6D9D1B2F-CF5A-4F40-AA6B-B6BFFE258841}"/>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62B1D16E-DD2B-49BF-96C4-ACAE8BF591C8}" type="slidenum">
              <a:rPr lang="en-US" altLang="en-US">
                <a:solidFill>
                  <a:srgbClr val="898989"/>
                </a:solidFill>
              </a:rPr>
              <a:pPr/>
              <a:t>63</a:t>
            </a:fld>
            <a:endParaRPr lang="en-US" altLang="en-US">
              <a:solidFill>
                <a:srgbClr val="898989"/>
              </a:solidFil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a:extLst>
              <a:ext uri="{FF2B5EF4-FFF2-40B4-BE49-F238E27FC236}">
                <a16:creationId xmlns:a16="http://schemas.microsoft.com/office/drawing/2014/main" id="{5CC9D311-09BC-4843-B367-C1AD3F8F0966}"/>
              </a:ext>
            </a:extLst>
          </p:cNvPr>
          <p:cNvSpPr>
            <a:spLocks noGrp="1"/>
          </p:cNvSpPr>
          <p:nvPr>
            <p:ph type="title"/>
          </p:nvPr>
        </p:nvSpPr>
        <p:spPr>
          <a:xfrm flipV="1">
            <a:off x="493713" y="-1219200"/>
            <a:ext cx="8229600" cy="808037"/>
          </a:xfrm>
        </p:spPr>
        <p:txBody>
          <a:bodyPr/>
          <a:lstStyle/>
          <a:p>
            <a:endParaRPr lang="en-US" altLang="en-US"/>
          </a:p>
        </p:txBody>
      </p:sp>
      <p:pic>
        <p:nvPicPr>
          <p:cNvPr id="68611" name="Content Placeholder 5">
            <a:extLst>
              <a:ext uri="{FF2B5EF4-FFF2-40B4-BE49-F238E27FC236}">
                <a16:creationId xmlns:a16="http://schemas.microsoft.com/office/drawing/2014/main" id="{7D21B135-4D3D-4F26-AB70-BC357C752CFD}"/>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838200" y="762000"/>
            <a:ext cx="7620000" cy="4572000"/>
          </a:xfrm>
        </p:spPr>
      </p:pic>
      <p:sp>
        <p:nvSpPr>
          <p:cNvPr id="4" name="Footer Placeholder 3">
            <a:extLst>
              <a:ext uri="{FF2B5EF4-FFF2-40B4-BE49-F238E27FC236}">
                <a16:creationId xmlns:a16="http://schemas.microsoft.com/office/drawing/2014/main" id="{4B3256B3-533D-4312-B22E-2B8CC8BB860E}"/>
              </a:ext>
            </a:extLst>
          </p:cNvPr>
          <p:cNvSpPr>
            <a:spLocks noGrp="1"/>
          </p:cNvSpPr>
          <p:nvPr>
            <p:ph type="ftr" sz="quarter" idx="11"/>
          </p:nvPr>
        </p:nvSpPr>
        <p:spPr/>
        <p:txBody>
          <a:bodyPr/>
          <a:lstStyle/>
          <a:p>
            <a:pPr>
              <a:defRPr/>
            </a:pPr>
            <a:r>
              <a:rPr lang="en-US"/>
              <a:t>communication skills 2018</a:t>
            </a:r>
          </a:p>
        </p:txBody>
      </p:sp>
      <p:sp>
        <p:nvSpPr>
          <p:cNvPr id="5" name="Slide Number Placeholder 4">
            <a:extLst>
              <a:ext uri="{FF2B5EF4-FFF2-40B4-BE49-F238E27FC236}">
                <a16:creationId xmlns:a16="http://schemas.microsoft.com/office/drawing/2014/main" id="{41A9816F-0D39-4856-A6A8-B923013F78CA}"/>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E7E3C37-27D7-4CCC-A454-31942F77C865}" type="slidenum">
              <a:rPr lang="en-US" altLang="en-US">
                <a:solidFill>
                  <a:srgbClr val="898989"/>
                </a:solidFill>
              </a:rPr>
              <a:pPr/>
              <a:t>64</a:t>
            </a:fld>
            <a:endParaRPr lang="en-US" altLang="en-US">
              <a:solidFill>
                <a:srgbClr val="898989"/>
              </a:solidFill>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a:extLst>
              <a:ext uri="{FF2B5EF4-FFF2-40B4-BE49-F238E27FC236}">
                <a16:creationId xmlns:a16="http://schemas.microsoft.com/office/drawing/2014/main" id="{C9DBB704-EC0E-4CD4-ADF7-AC8CBDB6FAB5}"/>
              </a:ext>
            </a:extLst>
          </p:cNvPr>
          <p:cNvSpPr>
            <a:spLocks noGrp="1"/>
          </p:cNvSpPr>
          <p:nvPr>
            <p:ph type="title"/>
          </p:nvPr>
        </p:nvSpPr>
        <p:spPr>
          <a:xfrm>
            <a:off x="457200" y="-381000"/>
            <a:ext cx="8229600" cy="76200"/>
          </a:xfrm>
        </p:spPr>
        <p:txBody>
          <a:bodyPr/>
          <a:lstStyle/>
          <a:p>
            <a:endParaRPr lang="en-US" altLang="en-US"/>
          </a:p>
        </p:txBody>
      </p:sp>
      <p:pic>
        <p:nvPicPr>
          <p:cNvPr id="69635" name="Content Placeholder 5">
            <a:extLst>
              <a:ext uri="{FF2B5EF4-FFF2-40B4-BE49-F238E27FC236}">
                <a16:creationId xmlns:a16="http://schemas.microsoft.com/office/drawing/2014/main" id="{56140FDE-E057-46D4-B4DF-9060DA7169ED}"/>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685800" y="990600"/>
            <a:ext cx="8001000" cy="4953000"/>
          </a:xfrm>
        </p:spPr>
      </p:pic>
      <p:sp>
        <p:nvSpPr>
          <p:cNvPr id="4" name="Footer Placeholder 3">
            <a:extLst>
              <a:ext uri="{FF2B5EF4-FFF2-40B4-BE49-F238E27FC236}">
                <a16:creationId xmlns:a16="http://schemas.microsoft.com/office/drawing/2014/main" id="{177A6165-1F58-42BD-9D34-5A489AFC4793}"/>
              </a:ext>
            </a:extLst>
          </p:cNvPr>
          <p:cNvSpPr>
            <a:spLocks noGrp="1"/>
          </p:cNvSpPr>
          <p:nvPr>
            <p:ph type="ftr" sz="quarter" idx="11"/>
          </p:nvPr>
        </p:nvSpPr>
        <p:spPr/>
        <p:txBody>
          <a:bodyPr/>
          <a:lstStyle/>
          <a:p>
            <a:pPr>
              <a:defRPr/>
            </a:pPr>
            <a:r>
              <a:rPr lang="en-US"/>
              <a:t>communication skills 2018</a:t>
            </a:r>
          </a:p>
        </p:txBody>
      </p:sp>
      <p:sp>
        <p:nvSpPr>
          <p:cNvPr id="5" name="Slide Number Placeholder 4">
            <a:extLst>
              <a:ext uri="{FF2B5EF4-FFF2-40B4-BE49-F238E27FC236}">
                <a16:creationId xmlns:a16="http://schemas.microsoft.com/office/drawing/2014/main" id="{A34DC6D4-34B9-4C3E-8BDA-45D9C1697000}"/>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47A829F7-99DB-4F31-BF13-6F267D0366B1}" type="slidenum">
              <a:rPr lang="en-US" altLang="en-US">
                <a:solidFill>
                  <a:srgbClr val="898989"/>
                </a:solidFill>
              </a:rPr>
              <a:pPr/>
              <a:t>65</a:t>
            </a:fld>
            <a:endParaRPr lang="en-US" altLang="en-US">
              <a:solidFill>
                <a:srgbClr val="898989"/>
              </a:solidFil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a:extLst>
              <a:ext uri="{FF2B5EF4-FFF2-40B4-BE49-F238E27FC236}">
                <a16:creationId xmlns:a16="http://schemas.microsoft.com/office/drawing/2014/main" id="{A492A966-5205-4DC5-87F1-B6352CD76712}"/>
              </a:ext>
            </a:extLst>
          </p:cNvPr>
          <p:cNvSpPr>
            <a:spLocks noGrp="1"/>
          </p:cNvSpPr>
          <p:nvPr>
            <p:ph type="title"/>
          </p:nvPr>
        </p:nvSpPr>
        <p:spPr>
          <a:xfrm>
            <a:off x="457200" y="-685800"/>
            <a:ext cx="8229600" cy="381000"/>
          </a:xfrm>
        </p:spPr>
        <p:txBody>
          <a:bodyPr/>
          <a:lstStyle/>
          <a:p>
            <a:endParaRPr lang="en-US" altLang="en-US"/>
          </a:p>
        </p:txBody>
      </p:sp>
      <p:sp>
        <p:nvSpPr>
          <p:cNvPr id="3" name="Content Placeholder 2">
            <a:extLst>
              <a:ext uri="{FF2B5EF4-FFF2-40B4-BE49-F238E27FC236}">
                <a16:creationId xmlns:a16="http://schemas.microsoft.com/office/drawing/2014/main" id="{937598D6-91E1-4D89-9369-34E039A35559}"/>
              </a:ext>
            </a:extLst>
          </p:cNvPr>
          <p:cNvSpPr>
            <a:spLocks noGrp="1"/>
          </p:cNvSpPr>
          <p:nvPr>
            <p:ph idx="1"/>
          </p:nvPr>
        </p:nvSpPr>
        <p:spPr>
          <a:xfrm>
            <a:off x="838200" y="533400"/>
            <a:ext cx="7543800" cy="5592763"/>
          </a:xfrm>
        </p:spPr>
        <p:txBody>
          <a:bodyPr/>
          <a:lstStyle/>
          <a:p>
            <a:pPr marL="0" indent="0">
              <a:lnSpc>
                <a:spcPct val="150000"/>
              </a:lnSpc>
              <a:buFont typeface="Arial" panose="020B0604020202020204" pitchFamily="34" charset="0"/>
              <a:buNone/>
              <a:defRPr/>
            </a:pPr>
            <a:r>
              <a:rPr lang="en-GB" dirty="0">
                <a:solidFill>
                  <a:srgbClr val="00B050"/>
                </a:solidFill>
                <a:latin typeface="Times New Roman" panose="02020603050405020304" pitchFamily="18" charset="0"/>
                <a:cs typeface="Times New Roman" panose="02020603050405020304" pitchFamily="18" charset="0"/>
              </a:rPr>
              <a:t>Advantage </a:t>
            </a:r>
          </a:p>
          <a:p>
            <a:pPr>
              <a:lnSpc>
                <a:spcPct val="150000"/>
              </a:lnSpc>
              <a:buFont typeface="Wingdings" panose="05000000000000000000" pitchFamily="2" charset="2"/>
              <a:buChar char="ü"/>
              <a:defRPr/>
            </a:pPr>
            <a:r>
              <a:rPr lang="en-GB" dirty="0">
                <a:latin typeface="Times New Roman" panose="02020603050405020304" pitchFamily="18" charset="0"/>
                <a:cs typeface="Times New Roman" panose="02020603050405020304" pitchFamily="18" charset="0"/>
              </a:rPr>
              <a:t>It is simple</a:t>
            </a:r>
          </a:p>
          <a:p>
            <a:pPr>
              <a:lnSpc>
                <a:spcPct val="150000"/>
              </a:lnSpc>
              <a:buFont typeface="Wingdings" panose="05000000000000000000" pitchFamily="2" charset="2"/>
              <a:buChar char="ü"/>
              <a:defRPr/>
            </a:pPr>
            <a:r>
              <a:rPr lang="en-GB" dirty="0">
                <a:latin typeface="Times New Roman" panose="02020603050405020304" pitchFamily="18" charset="0"/>
                <a:cs typeface="Times New Roman" panose="02020603050405020304" pitchFamily="18" charset="0"/>
              </a:rPr>
              <a:t>quick </a:t>
            </a:r>
          </a:p>
          <a:p>
            <a:pPr>
              <a:lnSpc>
                <a:spcPct val="150000"/>
              </a:lnSpc>
              <a:buFont typeface="Wingdings" panose="05000000000000000000" pitchFamily="2" charset="2"/>
              <a:buChar char="ü"/>
              <a:defRPr/>
            </a:pPr>
            <a:r>
              <a:rPr lang="en-GB" dirty="0">
                <a:latin typeface="Times New Roman" panose="02020603050405020304" pitchFamily="18" charset="0"/>
                <a:cs typeface="Times New Roman" panose="02020603050405020304" pitchFamily="18" charset="0"/>
              </a:rPr>
              <a:t> cheap</a:t>
            </a:r>
            <a:endParaRPr lang="en-US" dirty="0"/>
          </a:p>
          <a:p>
            <a:pPr>
              <a:lnSpc>
                <a:spcPct val="150000"/>
              </a:lnSpc>
              <a:buFont typeface="Wingdings" panose="05000000000000000000" pitchFamily="2" charset="2"/>
              <a:buChar char="ü"/>
              <a:defRPr/>
            </a:pPr>
            <a:r>
              <a:rPr lang="en-US" dirty="0">
                <a:latin typeface="Times New Roman" panose="02020603050405020304" pitchFamily="18" charset="0"/>
                <a:cs typeface="Times New Roman" panose="02020603050405020304" pitchFamily="18" charset="0"/>
              </a:rPr>
              <a:t>Sender has no problem, they can carry on their work and not have to worry about anything </a:t>
            </a:r>
            <a:endParaRPr lang="en-GB"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0881A625-8F55-49F3-9EA3-F30CDF1FFF99}"/>
              </a:ext>
            </a:extLst>
          </p:cNvPr>
          <p:cNvSpPr>
            <a:spLocks noGrp="1"/>
          </p:cNvSpPr>
          <p:nvPr>
            <p:ph type="ftr" sz="quarter" idx="11"/>
          </p:nvPr>
        </p:nvSpPr>
        <p:spPr/>
        <p:txBody>
          <a:bodyPr/>
          <a:lstStyle/>
          <a:p>
            <a:pPr>
              <a:defRPr/>
            </a:pPr>
            <a:r>
              <a:rPr lang="en-US"/>
              <a:t>communication skills 2018</a:t>
            </a:r>
          </a:p>
        </p:txBody>
      </p:sp>
      <p:sp>
        <p:nvSpPr>
          <p:cNvPr id="5" name="Slide Number Placeholder 4">
            <a:extLst>
              <a:ext uri="{FF2B5EF4-FFF2-40B4-BE49-F238E27FC236}">
                <a16:creationId xmlns:a16="http://schemas.microsoft.com/office/drawing/2014/main" id="{1484AC59-BCD2-46CF-A8EC-2C039063A3FB}"/>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5ABE30E7-C1ED-4706-8B37-6498253586FC}" type="slidenum">
              <a:rPr lang="en-US" altLang="en-US">
                <a:solidFill>
                  <a:srgbClr val="898989"/>
                </a:solidFill>
              </a:rPr>
              <a:pPr/>
              <a:t>66</a:t>
            </a:fld>
            <a:endParaRPr lang="en-US" altLang="en-US">
              <a:solidFill>
                <a:srgbClr val="898989"/>
              </a:solidFill>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a:extLst>
              <a:ext uri="{FF2B5EF4-FFF2-40B4-BE49-F238E27FC236}">
                <a16:creationId xmlns:a16="http://schemas.microsoft.com/office/drawing/2014/main" id="{44ACDBFF-D35C-46FE-BFE1-2A6A830E7598}"/>
              </a:ext>
            </a:extLst>
          </p:cNvPr>
          <p:cNvSpPr>
            <a:spLocks noGrp="1"/>
          </p:cNvSpPr>
          <p:nvPr>
            <p:ph type="title"/>
          </p:nvPr>
        </p:nvSpPr>
        <p:spPr>
          <a:xfrm>
            <a:off x="457200" y="-685800"/>
            <a:ext cx="8229600" cy="304800"/>
          </a:xfrm>
        </p:spPr>
        <p:txBody>
          <a:bodyPr/>
          <a:lstStyle/>
          <a:p>
            <a:endParaRPr lang="en-US" altLang="en-US"/>
          </a:p>
        </p:txBody>
      </p:sp>
      <p:sp>
        <p:nvSpPr>
          <p:cNvPr id="3" name="Content Placeholder 2">
            <a:extLst>
              <a:ext uri="{FF2B5EF4-FFF2-40B4-BE49-F238E27FC236}">
                <a16:creationId xmlns:a16="http://schemas.microsoft.com/office/drawing/2014/main" id="{8C5D7A5E-8831-4733-ABED-BC088CE27C97}"/>
              </a:ext>
            </a:extLst>
          </p:cNvPr>
          <p:cNvSpPr>
            <a:spLocks noGrp="1"/>
          </p:cNvSpPr>
          <p:nvPr>
            <p:ph idx="1"/>
          </p:nvPr>
        </p:nvSpPr>
        <p:spPr>
          <a:xfrm>
            <a:off x="457200" y="457200"/>
            <a:ext cx="8229600" cy="5668963"/>
          </a:xfrm>
        </p:spPr>
        <p:txBody>
          <a:bodyPr/>
          <a:lstStyle/>
          <a:p>
            <a:pPr marL="0" indent="0">
              <a:lnSpc>
                <a:spcPct val="150000"/>
              </a:lnSpc>
              <a:buFont typeface="Arial" panose="020B0604020202020204" pitchFamily="34" charset="0"/>
              <a:buNone/>
              <a:defRPr/>
            </a:pPr>
            <a:r>
              <a:rPr lang="en-GB" dirty="0">
                <a:solidFill>
                  <a:srgbClr val="00B050"/>
                </a:solidFill>
                <a:latin typeface="Times New Roman" panose="02020603050405020304" pitchFamily="18" charset="0"/>
                <a:cs typeface="Times New Roman" panose="02020603050405020304" pitchFamily="18" charset="0"/>
              </a:rPr>
              <a:t>Disadvantages </a:t>
            </a:r>
          </a:p>
          <a:p>
            <a:pPr>
              <a:lnSpc>
                <a:spcPct val="150000"/>
              </a:lnSpc>
              <a:buFont typeface="Wingdings" panose="05000000000000000000" pitchFamily="2" charset="2"/>
              <a:buChar char="ü"/>
              <a:defRPr/>
            </a:pPr>
            <a:r>
              <a:rPr lang="en-GB" dirty="0">
                <a:latin typeface="Times New Roman" panose="02020603050405020304" pitchFamily="18" charset="0"/>
                <a:cs typeface="Times New Roman" panose="02020603050405020304" pitchFamily="18" charset="0"/>
              </a:rPr>
              <a:t> It allows no clarification or opportunity to correct inaccuracies and this may cause frustration in the receiver. </a:t>
            </a:r>
          </a:p>
          <a:p>
            <a:pPr>
              <a:lnSpc>
                <a:spcPct val="150000"/>
              </a:lnSpc>
              <a:buFont typeface="Wingdings" panose="05000000000000000000" pitchFamily="2" charset="2"/>
              <a:buChar char="ü"/>
              <a:defRPr/>
            </a:pPr>
            <a:r>
              <a:rPr lang="en-GB" dirty="0">
                <a:latin typeface="Times New Roman" panose="02020603050405020304" pitchFamily="18" charset="0"/>
                <a:cs typeface="Times New Roman" panose="02020603050405020304" pitchFamily="18" charset="0"/>
              </a:rPr>
              <a:t>It is often associated with authoritarian leadership and downward channels of communication.</a:t>
            </a:r>
            <a:endParaRPr lang="en-US" dirty="0">
              <a:latin typeface="Times New Roman" panose="02020603050405020304" pitchFamily="18" charset="0"/>
              <a:cs typeface="Times New Roman" panose="02020603050405020304" pitchFamily="18" charset="0"/>
            </a:endParaRPr>
          </a:p>
          <a:p>
            <a:pPr>
              <a:defRPr/>
            </a:pPr>
            <a:endParaRPr lang="en-US" dirty="0"/>
          </a:p>
        </p:txBody>
      </p:sp>
      <p:sp>
        <p:nvSpPr>
          <p:cNvPr id="4" name="Footer Placeholder 3">
            <a:extLst>
              <a:ext uri="{FF2B5EF4-FFF2-40B4-BE49-F238E27FC236}">
                <a16:creationId xmlns:a16="http://schemas.microsoft.com/office/drawing/2014/main" id="{99359177-7021-44BF-9221-98AF0ACEF616}"/>
              </a:ext>
            </a:extLst>
          </p:cNvPr>
          <p:cNvSpPr>
            <a:spLocks noGrp="1"/>
          </p:cNvSpPr>
          <p:nvPr>
            <p:ph type="ftr" sz="quarter" idx="11"/>
          </p:nvPr>
        </p:nvSpPr>
        <p:spPr/>
        <p:txBody>
          <a:bodyPr/>
          <a:lstStyle/>
          <a:p>
            <a:pPr>
              <a:defRPr/>
            </a:pPr>
            <a:r>
              <a:rPr lang="en-US"/>
              <a:t>communication skills 2018</a:t>
            </a:r>
          </a:p>
        </p:txBody>
      </p:sp>
      <p:sp>
        <p:nvSpPr>
          <p:cNvPr id="5" name="Slide Number Placeholder 4">
            <a:extLst>
              <a:ext uri="{FF2B5EF4-FFF2-40B4-BE49-F238E27FC236}">
                <a16:creationId xmlns:a16="http://schemas.microsoft.com/office/drawing/2014/main" id="{B7E6F568-347B-4C2A-8CC1-270907000E6C}"/>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5A688652-7C59-4A38-AD65-C4EC99D3DF9F}" type="slidenum">
              <a:rPr lang="en-US" altLang="en-US">
                <a:solidFill>
                  <a:srgbClr val="898989"/>
                </a:solidFill>
              </a:rPr>
              <a:pPr/>
              <a:t>67</a:t>
            </a:fld>
            <a:endParaRPr lang="en-US" altLang="en-US">
              <a:solidFill>
                <a:srgbClr val="898989"/>
              </a:solidFill>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a:extLst>
              <a:ext uri="{FF2B5EF4-FFF2-40B4-BE49-F238E27FC236}">
                <a16:creationId xmlns:a16="http://schemas.microsoft.com/office/drawing/2014/main" id="{B1278779-8FDF-4AD6-92B2-8B65C76B2084}"/>
              </a:ext>
            </a:extLst>
          </p:cNvPr>
          <p:cNvSpPr>
            <a:spLocks noGrp="1"/>
          </p:cNvSpPr>
          <p:nvPr>
            <p:ph type="title"/>
          </p:nvPr>
        </p:nvSpPr>
        <p:spPr>
          <a:xfrm>
            <a:off x="457200" y="-838200"/>
            <a:ext cx="8229600" cy="152400"/>
          </a:xfrm>
        </p:spPr>
        <p:txBody>
          <a:bodyPr/>
          <a:lstStyle/>
          <a:p>
            <a:endParaRPr lang="en-US" altLang="en-US"/>
          </a:p>
        </p:txBody>
      </p:sp>
      <p:sp>
        <p:nvSpPr>
          <p:cNvPr id="3" name="Content Placeholder 2">
            <a:extLst>
              <a:ext uri="{FF2B5EF4-FFF2-40B4-BE49-F238E27FC236}">
                <a16:creationId xmlns:a16="http://schemas.microsoft.com/office/drawing/2014/main" id="{2CF1DE28-6930-48B0-A888-34675962F9DD}"/>
              </a:ext>
            </a:extLst>
          </p:cNvPr>
          <p:cNvSpPr>
            <a:spLocks noGrp="1"/>
          </p:cNvSpPr>
          <p:nvPr>
            <p:ph idx="1"/>
          </p:nvPr>
        </p:nvSpPr>
        <p:spPr>
          <a:xfrm>
            <a:off x="228600" y="228600"/>
            <a:ext cx="8686800" cy="6011863"/>
          </a:xfrm>
        </p:spPr>
        <p:txBody>
          <a:bodyPr/>
          <a:lstStyle/>
          <a:p>
            <a:pPr marL="0" indent="0">
              <a:lnSpc>
                <a:spcPct val="150000"/>
              </a:lnSpc>
              <a:buFont typeface="Arial" panose="020B0604020202020204" pitchFamily="34" charset="0"/>
              <a:buNone/>
              <a:defRPr/>
            </a:pPr>
            <a:r>
              <a:rPr lang="en-GB" dirty="0">
                <a:latin typeface="Times New Roman" panose="02020603050405020304" pitchFamily="18" charset="0"/>
                <a:cs typeface="Times New Roman" panose="02020603050405020304" pitchFamily="18" charset="0"/>
              </a:rPr>
              <a:t>b) </a:t>
            </a:r>
            <a:r>
              <a:rPr lang="en-GB" dirty="0">
                <a:solidFill>
                  <a:srgbClr val="00B050"/>
                </a:solidFill>
                <a:latin typeface="Times New Roman" panose="02020603050405020304" pitchFamily="18" charset="0"/>
                <a:cs typeface="Times New Roman" panose="02020603050405020304" pitchFamily="18" charset="0"/>
              </a:rPr>
              <a:t>Two-way Communication </a:t>
            </a:r>
          </a:p>
          <a:p>
            <a:pPr>
              <a:lnSpc>
                <a:spcPct val="150000"/>
              </a:lnSpc>
              <a:defRPr/>
            </a:pPr>
            <a:r>
              <a:rPr lang="en-GB" dirty="0">
                <a:latin typeface="Times New Roman" panose="02020603050405020304" pitchFamily="18" charset="0"/>
                <a:cs typeface="Times New Roman" panose="02020603050405020304" pitchFamily="18" charset="0"/>
              </a:rPr>
              <a:t>Two-way communication is more time-consuming because the receiver has the opportunity to feedback and to question what has been said or written. </a:t>
            </a:r>
          </a:p>
          <a:p>
            <a:pPr>
              <a:lnSpc>
                <a:spcPct val="150000"/>
              </a:lnSpc>
              <a:defRPr/>
            </a:pPr>
            <a:r>
              <a:rPr lang="en-GB" dirty="0">
                <a:latin typeface="Times New Roman" panose="02020603050405020304" pitchFamily="18" charset="0"/>
                <a:cs typeface="Times New Roman" panose="02020603050405020304" pitchFamily="18" charset="0"/>
              </a:rPr>
              <a:t>The receiver is invited to contribute to the process so this kind of communication is often associated with democratic forms of leadership. </a:t>
            </a:r>
            <a:endParaRPr lang="en-US"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546E67BD-2F17-49A1-8C83-6BA202C54FBE}"/>
              </a:ext>
            </a:extLst>
          </p:cNvPr>
          <p:cNvSpPr>
            <a:spLocks noGrp="1"/>
          </p:cNvSpPr>
          <p:nvPr>
            <p:ph type="ftr" sz="quarter" idx="11"/>
          </p:nvPr>
        </p:nvSpPr>
        <p:spPr>
          <a:xfrm>
            <a:off x="5773738" y="6492875"/>
            <a:ext cx="2895600" cy="365125"/>
          </a:xfrm>
        </p:spPr>
        <p:txBody>
          <a:bodyPr/>
          <a:lstStyle/>
          <a:p>
            <a:pPr>
              <a:defRPr/>
            </a:pPr>
            <a:r>
              <a:rPr lang="en-US"/>
              <a:t>communication skills 2018 </a:t>
            </a:r>
          </a:p>
        </p:txBody>
      </p:sp>
      <p:sp>
        <p:nvSpPr>
          <p:cNvPr id="5" name="Slide Number Placeholder 4">
            <a:extLst>
              <a:ext uri="{FF2B5EF4-FFF2-40B4-BE49-F238E27FC236}">
                <a16:creationId xmlns:a16="http://schemas.microsoft.com/office/drawing/2014/main" id="{05BD2703-7145-4BC7-A4BD-65E9ED5E3E38}"/>
              </a:ext>
            </a:extLst>
          </p:cNvPr>
          <p:cNvSpPr>
            <a:spLocks noGrp="1"/>
          </p:cNvSpPr>
          <p:nvPr>
            <p:ph type="sldNum" sz="quarter" idx="12"/>
          </p:nvPr>
        </p:nvSpPr>
        <p:spPr>
          <a:xfrm>
            <a:off x="6172200" y="6365875"/>
            <a:ext cx="2133600" cy="365125"/>
          </a:xfrm>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B2CC9F16-979F-42A0-BDB7-C1D90D3E1E1C}" type="slidenum">
              <a:rPr lang="en-US" altLang="en-US">
                <a:solidFill>
                  <a:srgbClr val="898989"/>
                </a:solidFill>
              </a:rPr>
              <a:pPr/>
              <a:t>68</a:t>
            </a:fld>
            <a:endParaRPr lang="en-US" altLang="en-US">
              <a:solidFill>
                <a:srgbClr val="898989"/>
              </a:solidFill>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a:extLst>
              <a:ext uri="{FF2B5EF4-FFF2-40B4-BE49-F238E27FC236}">
                <a16:creationId xmlns:a16="http://schemas.microsoft.com/office/drawing/2014/main" id="{DC3B06CD-B2F0-42C5-82B9-3F728AA67413}"/>
              </a:ext>
            </a:extLst>
          </p:cNvPr>
          <p:cNvSpPr>
            <a:spLocks noGrp="1"/>
          </p:cNvSpPr>
          <p:nvPr>
            <p:ph type="title"/>
          </p:nvPr>
        </p:nvSpPr>
        <p:spPr>
          <a:xfrm>
            <a:off x="457200" y="-762000"/>
            <a:ext cx="8229600" cy="457200"/>
          </a:xfrm>
        </p:spPr>
        <p:txBody>
          <a:bodyPr/>
          <a:lstStyle/>
          <a:p>
            <a:endParaRPr lang="en-US" altLang="en-US"/>
          </a:p>
        </p:txBody>
      </p:sp>
      <p:sp>
        <p:nvSpPr>
          <p:cNvPr id="73731" name="Content Placeholder 2">
            <a:extLst>
              <a:ext uri="{FF2B5EF4-FFF2-40B4-BE49-F238E27FC236}">
                <a16:creationId xmlns:a16="http://schemas.microsoft.com/office/drawing/2014/main" id="{2138092B-6BDA-4072-8411-264E7C1297F8}"/>
              </a:ext>
            </a:extLst>
          </p:cNvPr>
          <p:cNvSpPr>
            <a:spLocks noGrp="1"/>
          </p:cNvSpPr>
          <p:nvPr>
            <p:ph idx="1"/>
          </p:nvPr>
        </p:nvSpPr>
        <p:spPr>
          <a:xfrm>
            <a:off x="304800" y="457200"/>
            <a:ext cx="8610600" cy="5899150"/>
          </a:xfrm>
        </p:spPr>
        <p:txBody>
          <a:bodyPr/>
          <a:lstStyle/>
          <a:p>
            <a:pPr>
              <a:lnSpc>
                <a:spcPct val="150000"/>
              </a:lnSpc>
            </a:pPr>
            <a:r>
              <a:rPr lang="en-GB" altLang="en-US">
                <a:latin typeface="Times New Roman" panose="02020603050405020304" pitchFamily="18" charset="0"/>
                <a:cs typeface="Times New Roman" panose="02020603050405020304" pitchFamily="18" charset="0"/>
              </a:rPr>
              <a:t>If the message is complex, two-way communication is far more effective, and probably accurate, than one-way communication.</a:t>
            </a:r>
            <a:endParaRPr lang="en-US" altLang="en-US">
              <a:latin typeface="Times New Roman" panose="02020603050405020304" pitchFamily="18" charset="0"/>
              <a:cs typeface="Times New Roman" panose="02020603050405020304" pitchFamily="18" charset="0"/>
            </a:endParaRPr>
          </a:p>
          <a:p>
            <a:pPr>
              <a:lnSpc>
                <a:spcPct val="150000"/>
              </a:lnSpc>
            </a:pPr>
            <a:r>
              <a:rPr lang="en-GB" altLang="en-US">
                <a:latin typeface="Times New Roman" panose="02020603050405020304" pitchFamily="18" charset="0"/>
                <a:cs typeface="Times New Roman" panose="02020603050405020304" pitchFamily="18" charset="0"/>
              </a:rPr>
              <a:t>Two-way communication always includes feedback from the receiver to the sender and lets the sender know the message has been received accurately.</a:t>
            </a:r>
            <a:endParaRPr lang="en-US" altLang="en-US">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0E46B49F-BF1C-4B96-81A9-D414AF6D40C3}"/>
              </a:ext>
            </a:extLst>
          </p:cNvPr>
          <p:cNvSpPr>
            <a:spLocks noGrp="1"/>
          </p:cNvSpPr>
          <p:nvPr>
            <p:ph type="ftr" sz="quarter" idx="11"/>
          </p:nvPr>
        </p:nvSpPr>
        <p:spPr/>
        <p:txBody>
          <a:bodyPr/>
          <a:lstStyle/>
          <a:p>
            <a:pPr>
              <a:defRPr/>
            </a:pPr>
            <a:r>
              <a:rPr lang="en-US"/>
              <a:t>communication skills 2018</a:t>
            </a:r>
          </a:p>
        </p:txBody>
      </p:sp>
      <p:sp>
        <p:nvSpPr>
          <p:cNvPr id="5" name="Slide Number Placeholder 4">
            <a:extLst>
              <a:ext uri="{FF2B5EF4-FFF2-40B4-BE49-F238E27FC236}">
                <a16:creationId xmlns:a16="http://schemas.microsoft.com/office/drawing/2014/main" id="{9B8CA5CD-0903-4AE4-9789-D6F985BA050E}"/>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8E6DFE3F-385E-4A87-85FB-16862B586963}" type="slidenum">
              <a:rPr lang="en-US" altLang="en-US">
                <a:solidFill>
                  <a:srgbClr val="898989"/>
                </a:solidFill>
              </a:rPr>
              <a:pPr/>
              <a:t>69</a:t>
            </a:fld>
            <a:endParaRPr lang="en-US" altLang="en-US">
              <a:solidFill>
                <a:srgbClr val="898989"/>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938BC4B8-3EC2-45B7-8563-A2D590D3AAC7}"/>
              </a:ext>
            </a:extLst>
          </p:cNvPr>
          <p:cNvSpPr>
            <a:spLocks noGrp="1"/>
          </p:cNvSpPr>
          <p:nvPr>
            <p:ph type="title"/>
          </p:nvPr>
        </p:nvSpPr>
        <p:spPr>
          <a:xfrm>
            <a:off x="457200" y="160338"/>
            <a:ext cx="8229600" cy="715962"/>
          </a:xfrm>
        </p:spPr>
        <p:txBody>
          <a:bodyPr/>
          <a:lstStyle/>
          <a:p>
            <a:pPr eaLnBrk="1" hangingPunct="1"/>
            <a:r>
              <a:rPr lang="en-US" altLang="en-US"/>
              <a:t>Cont’</a:t>
            </a:r>
          </a:p>
        </p:txBody>
      </p:sp>
      <p:sp>
        <p:nvSpPr>
          <p:cNvPr id="10243" name="Content Placeholder 2">
            <a:extLst>
              <a:ext uri="{FF2B5EF4-FFF2-40B4-BE49-F238E27FC236}">
                <a16:creationId xmlns:a16="http://schemas.microsoft.com/office/drawing/2014/main" id="{B7FE499A-9A71-492C-A464-B81FDE7126C1}"/>
              </a:ext>
            </a:extLst>
          </p:cNvPr>
          <p:cNvSpPr>
            <a:spLocks noGrp="1"/>
          </p:cNvSpPr>
          <p:nvPr>
            <p:ph idx="1"/>
          </p:nvPr>
        </p:nvSpPr>
        <p:spPr>
          <a:xfrm>
            <a:off x="457200" y="762000"/>
            <a:ext cx="8458200" cy="6007100"/>
          </a:xfrm>
        </p:spPr>
        <p:txBody>
          <a:bodyPr/>
          <a:lstStyle/>
          <a:p>
            <a:pPr eaLnBrk="1" hangingPunct="1">
              <a:lnSpc>
                <a:spcPct val="150000"/>
              </a:lnSpc>
            </a:pPr>
            <a:r>
              <a:rPr lang="en-GB" altLang="en-US">
                <a:latin typeface="Times New Roman" panose="02020603050405020304" pitchFamily="18" charset="0"/>
                <a:cs typeface="Times New Roman" panose="02020603050405020304" pitchFamily="18" charset="0"/>
              </a:rPr>
              <a:t>Communication is a </a:t>
            </a:r>
            <a:r>
              <a:rPr lang="en-GB" altLang="en-US" b="1">
                <a:latin typeface="Times New Roman" panose="02020603050405020304" pitchFamily="18" charset="0"/>
                <a:cs typeface="Times New Roman" panose="02020603050405020304" pitchFamily="18" charset="0"/>
              </a:rPr>
              <a:t>complicated</a:t>
            </a:r>
            <a:r>
              <a:rPr lang="en-GB" altLang="en-US">
                <a:latin typeface="Times New Roman" panose="02020603050405020304" pitchFamily="18" charset="0"/>
                <a:cs typeface="Times New Roman" panose="02020603050405020304" pitchFamily="18" charset="0"/>
              </a:rPr>
              <a:t> process. </a:t>
            </a:r>
          </a:p>
          <a:p>
            <a:pPr eaLnBrk="1" hangingPunct="1">
              <a:lnSpc>
                <a:spcPct val="150000"/>
              </a:lnSpc>
            </a:pPr>
            <a:r>
              <a:rPr lang="en-GB" altLang="en-US">
                <a:latin typeface="Times New Roman" panose="02020603050405020304" pitchFamily="18" charset="0"/>
                <a:cs typeface="Times New Roman" panose="02020603050405020304" pitchFamily="18" charset="0"/>
              </a:rPr>
              <a:t>It is </a:t>
            </a:r>
            <a:r>
              <a:rPr lang="en-GB" altLang="en-US" b="1">
                <a:latin typeface="Times New Roman" panose="02020603050405020304" pitchFamily="18" charset="0"/>
                <a:cs typeface="Times New Roman" panose="02020603050405020304" pitchFamily="18" charset="0"/>
              </a:rPr>
              <a:t>variable, active and dynamic</a:t>
            </a:r>
            <a:r>
              <a:rPr lang="en-GB" altLang="en-US">
                <a:latin typeface="Times New Roman" panose="02020603050405020304" pitchFamily="18" charset="0"/>
                <a:cs typeface="Times New Roman" panose="02020603050405020304" pitchFamily="18" charset="0"/>
              </a:rPr>
              <a:t>. </a:t>
            </a:r>
          </a:p>
          <a:p>
            <a:pPr eaLnBrk="1" hangingPunct="1">
              <a:lnSpc>
                <a:spcPct val="150000"/>
              </a:lnSpc>
            </a:pPr>
            <a:r>
              <a:rPr lang="en-GB" altLang="en-US">
                <a:latin typeface="Times New Roman" panose="02020603050405020304" pitchFamily="18" charset="0"/>
                <a:cs typeface="Times New Roman" panose="02020603050405020304" pitchFamily="18" charset="0"/>
              </a:rPr>
              <a:t>It starts long before the words begin to flow and can last long after the words stop.</a:t>
            </a:r>
          </a:p>
          <a:p>
            <a:pPr eaLnBrk="1" hangingPunct="1">
              <a:lnSpc>
                <a:spcPct val="150000"/>
              </a:lnSpc>
            </a:pPr>
            <a:r>
              <a:rPr lang="en-GB" altLang="en-US">
                <a:latin typeface="Times New Roman" panose="02020603050405020304" pitchFamily="18" charset="0"/>
                <a:cs typeface="Times New Roman" panose="02020603050405020304" pitchFamily="18" charset="0"/>
              </a:rPr>
              <a:t>Communication is a process that requires </a:t>
            </a:r>
            <a:r>
              <a:rPr lang="en-GB" altLang="en-US" b="1">
                <a:latin typeface="Times New Roman" panose="02020603050405020304" pitchFamily="18" charset="0"/>
                <a:cs typeface="Times New Roman" panose="02020603050405020304" pitchFamily="18" charset="0"/>
              </a:rPr>
              <a:t>understanding</a:t>
            </a:r>
            <a:r>
              <a:rPr lang="en-GB" altLang="en-US">
                <a:latin typeface="Times New Roman" panose="02020603050405020304" pitchFamily="18" charset="0"/>
                <a:cs typeface="Times New Roman" panose="02020603050405020304" pitchFamily="18" charset="0"/>
              </a:rPr>
              <a:t> - perceiving, interpreting, and comprehending the meaning of the verbal and nonverbal behaviour of others.</a:t>
            </a:r>
            <a:endParaRPr lang="en-US" altLang="en-US">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0E9BAAA7-E7A2-4209-ACA7-7A4EB65160F7}"/>
              </a:ext>
            </a:extLst>
          </p:cNvPr>
          <p:cNvSpPr>
            <a:spLocks noGrp="1"/>
          </p:cNvSpPr>
          <p:nvPr>
            <p:ph type="ftr" sz="quarter" idx="11"/>
          </p:nvPr>
        </p:nvSpPr>
        <p:spPr>
          <a:xfrm>
            <a:off x="5791200" y="6403975"/>
            <a:ext cx="2895600" cy="365125"/>
          </a:xfrm>
        </p:spPr>
        <p:txBody>
          <a:bodyPr/>
          <a:lstStyle/>
          <a:p>
            <a:pPr>
              <a:defRPr/>
            </a:pPr>
            <a:r>
              <a:rPr lang="en-US"/>
              <a:t>communication skills 2018</a:t>
            </a:r>
          </a:p>
        </p:txBody>
      </p:sp>
      <p:sp>
        <p:nvSpPr>
          <p:cNvPr id="5" name="Slide Number Placeholder 4">
            <a:extLst>
              <a:ext uri="{FF2B5EF4-FFF2-40B4-BE49-F238E27FC236}">
                <a16:creationId xmlns:a16="http://schemas.microsoft.com/office/drawing/2014/main" id="{6C30519D-BBBB-4B6D-B93C-7CA2A54DB61D}"/>
              </a:ext>
            </a:extLst>
          </p:cNvPr>
          <p:cNvSpPr>
            <a:spLocks noGrp="1"/>
          </p:cNvSpPr>
          <p:nvPr>
            <p:ph type="sldNum" sz="quarter" idx="12"/>
          </p:nvPr>
        </p:nvSpPr>
        <p:spPr>
          <a:xfrm flipV="1">
            <a:off x="6553200" y="6721475"/>
            <a:ext cx="2133600" cy="974725"/>
          </a:xfrm>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7AF976C3-EF61-409A-92E9-ACD8C4CE7DAC}" type="slidenum">
              <a:rPr lang="en-US" altLang="en-US">
                <a:solidFill>
                  <a:srgbClr val="898989"/>
                </a:solidFill>
              </a:rPr>
              <a:pPr/>
              <a:t>7</a:t>
            </a:fld>
            <a:endParaRPr lang="en-US" altLang="en-US">
              <a:solidFill>
                <a:srgbClr val="898989"/>
              </a:solidFill>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7F6795D6-CBDF-4FAC-827C-0C61CB59E7B4}"/>
              </a:ext>
            </a:extLst>
          </p:cNvPr>
          <p:cNvSpPr>
            <a:spLocks noGrp="1"/>
          </p:cNvSpPr>
          <p:nvPr>
            <p:ph type="title"/>
          </p:nvPr>
        </p:nvSpPr>
        <p:spPr>
          <a:xfrm>
            <a:off x="457200" y="-304800"/>
            <a:ext cx="8229600" cy="152400"/>
          </a:xfrm>
        </p:spPr>
        <p:txBody>
          <a:bodyPr/>
          <a:lstStyle/>
          <a:p>
            <a:endParaRPr lang="en-US" altLang="en-US"/>
          </a:p>
        </p:txBody>
      </p:sp>
      <p:pic>
        <p:nvPicPr>
          <p:cNvPr id="74755" name="Content Placeholder 5">
            <a:extLst>
              <a:ext uri="{FF2B5EF4-FFF2-40B4-BE49-F238E27FC236}">
                <a16:creationId xmlns:a16="http://schemas.microsoft.com/office/drawing/2014/main" id="{39F28C0A-A110-422B-B9A2-F72F07284DE2}"/>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838200"/>
            <a:ext cx="8229600" cy="5029200"/>
          </a:xfrm>
        </p:spPr>
      </p:pic>
      <p:sp>
        <p:nvSpPr>
          <p:cNvPr id="4" name="Footer Placeholder 3">
            <a:extLst>
              <a:ext uri="{FF2B5EF4-FFF2-40B4-BE49-F238E27FC236}">
                <a16:creationId xmlns:a16="http://schemas.microsoft.com/office/drawing/2014/main" id="{97BF2F3B-3FF1-4D41-81A2-855C3DF20173}"/>
              </a:ext>
            </a:extLst>
          </p:cNvPr>
          <p:cNvSpPr>
            <a:spLocks noGrp="1"/>
          </p:cNvSpPr>
          <p:nvPr>
            <p:ph type="ftr" sz="quarter" idx="11"/>
          </p:nvPr>
        </p:nvSpPr>
        <p:spPr/>
        <p:txBody>
          <a:bodyPr/>
          <a:lstStyle/>
          <a:p>
            <a:pPr>
              <a:defRPr/>
            </a:pPr>
            <a:r>
              <a:rPr lang="en-US"/>
              <a:t>communication skills 2018</a:t>
            </a:r>
          </a:p>
        </p:txBody>
      </p:sp>
      <p:sp>
        <p:nvSpPr>
          <p:cNvPr id="5" name="Slide Number Placeholder 4">
            <a:extLst>
              <a:ext uri="{FF2B5EF4-FFF2-40B4-BE49-F238E27FC236}">
                <a16:creationId xmlns:a16="http://schemas.microsoft.com/office/drawing/2014/main" id="{4A2BECBD-0781-4691-A4A3-B376993EFFCE}"/>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FB460D98-3D62-4B18-B1C9-CD1D673FE421}" type="slidenum">
              <a:rPr lang="en-US" altLang="en-US">
                <a:solidFill>
                  <a:srgbClr val="898989"/>
                </a:solidFill>
              </a:rPr>
              <a:pPr/>
              <a:t>70</a:t>
            </a:fld>
            <a:endParaRPr lang="en-US" altLang="en-US">
              <a:solidFill>
                <a:srgbClr val="898989"/>
              </a:solidFill>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a:extLst>
              <a:ext uri="{FF2B5EF4-FFF2-40B4-BE49-F238E27FC236}">
                <a16:creationId xmlns:a16="http://schemas.microsoft.com/office/drawing/2014/main" id="{8106BC00-3993-4D20-9377-5FF2AA1C9059}"/>
              </a:ext>
            </a:extLst>
          </p:cNvPr>
          <p:cNvSpPr>
            <a:spLocks noGrp="1"/>
          </p:cNvSpPr>
          <p:nvPr>
            <p:ph type="title"/>
          </p:nvPr>
        </p:nvSpPr>
        <p:spPr>
          <a:xfrm>
            <a:off x="457200" y="-838200"/>
            <a:ext cx="8229600" cy="533400"/>
          </a:xfrm>
        </p:spPr>
        <p:txBody>
          <a:bodyPr/>
          <a:lstStyle/>
          <a:p>
            <a:endParaRPr lang="en-US" altLang="en-US"/>
          </a:p>
        </p:txBody>
      </p:sp>
      <p:sp>
        <p:nvSpPr>
          <p:cNvPr id="3" name="Content Placeholder 2">
            <a:extLst>
              <a:ext uri="{FF2B5EF4-FFF2-40B4-BE49-F238E27FC236}">
                <a16:creationId xmlns:a16="http://schemas.microsoft.com/office/drawing/2014/main" id="{EB8F24A2-B3A3-408C-BE67-5ED2F623BB66}"/>
              </a:ext>
            </a:extLst>
          </p:cNvPr>
          <p:cNvSpPr>
            <a:spLocks noGrp="1"/>
          </p:cNvSpPr>
          <p:nvPr>
            <p:ph idx="1"/>
          </p:nvPr>
        </p:nvSpPr>
        <p:spPr>
          <a:xfrm>
            <a:off x="457200" y="381000"/>
            <a:ext cx="8229600" cy="6248400"/>
          </a:xfrm>
        </p:spPr>
        <p:txBody>
          <a:bodyPr/>
          <a:lstStyle/>
          <a:p>
            <a:pPr marL="0" indent="0">
              <a:lnSpc>
                <a:spcPct val="150000"/>
              </a:lnSpc>
              <a:buFont typeface="Arial" panose="020B0604020202020204" pitchFamily="34" charset="0"/>
              <a:buNone/>
              <a:defRPr/>
            </a:pPr>
            <a:r>
              <a:rPr lang="en-GB" b="1" dirty="0">
                <a:latin typeface="Times New Roman" panose="02020603050405020304" pitchFamily="18" charset="0"/>
                <a:cs typeface="Times New Roman" panose="02020603050405020304" pitchFamily="18" charset="0"/>
              </a:rPr>
              <a:t>Advantages</a:t>
            </a:r>
            <a:r>
              <a:rPr lang="en-GB" dirty="0">
                <a:latin typeface="Times New Roman" panose="02020603050405020304" pitchFamily="18" charset="0"/>
                <a:cs typeface="Times New Roman" panose="02020603050405020304" pitchFamily="18" charset="0"/>
              </a:rPr>
              <a:t> </a:t>
            </a:r>
          </a:p>
          <a:p>
            <a:pPr>
              <a:lnSpc>
                <a:spcPct val="150000"/>
              </a:lnSpc>
              <a:defRPr/>
            </a:pPr>
            <a:r>
              <a:rPr lang="en-GB" dirty="0">
                <a:latin typeface="Times New Roman" panose="02020603050405020304" pitchFamily="18" charset="0"/>
                <a:cs typeface="Times New Roman" panose="02020603050405020304" pitchFamily="18" charset="0"/>
              </a:rPr>
              <a:t>In two-way communication, communication is negotiated. </a:t>
            </a:r>
          </a:p>
          <a:p>
            <a:pPr>
              <a:lnSpc>
                <a:spcPct val="150000"/>
              </a:lnSpc>
              <a:defRPr/>
            </a:pPr>
            <a:r>
              <a:rPr lang="en-GB" dirty="0">
                <a:latin typeface="Times New Roman" panose="02020603050405020304" pitchFamily="18" charset="0"/>
                <a:cs typeface="Times New Roman" panose="02020603050405020304" pitchFamily="18" charset="0"/>
              </a:rPr>
              <a:t>Both sender and receiver listen to each other, gather information and are willing to make changes to work together in harmony. </a:t>
            </a:r>
          </a:p>
          <a:p>
            <a:pPr>
              <a:lnSpc>
                <a:spcPct val="150000"/>
              </a:lnSpc>
              <a:defRPr/>
            </a:pPr>
            <a:r>
              <a:rPr lang="en-GB" dirty="0">
                <a:latin typeface="Times New Roman" panose="02020603050405020304" pitchFamily="18" charset="0"/>
                <a:cs typeface="Times New Roman" panose="02020603050405020304" pitchFamily="18" charset="0"/>
              </a:rPr>
              <a:t>Their intent is to negotiate a mutually satisfactory situation. </a:t>
            </a:r>
            <a:endParaRPr lang="en-US"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A2318321-6109-49CF-950B-02A5CEB977D9}"/>
              </a:ext>
            </a:extLst>
          </p:cNvPr>
          <p:cNvSpPr>
            <a:spLocks noGrp="1"/>
          </p:cNvSpPr>
          <p:nvPr>
            <p:ph type="ftr" sz="quarter" idx="11"/>
          </p:nvPr>
        </p:nvSpPr>
        <p:spPr>
          <a:xfrm>
            <a:off x="3962400" y="6356350"/>
            <a:ext cx="2895600" cy="365125"/>
          </a:xfrm>
        </p:spPr>
        <p:txBody>
          <a:bodyPr/>
          <a:lstStyle/>
          <a:p>
            <a:pPr>
              <a:defRPr/>
            </a:pPr>
            <a:r>
              <a:rPr lang="en-US"/>
              <a:t>communication skills 2018</a:t>
            </a:r>
          </a:p>
        </p:txBody>
      </p:sp>
      <p:sp>
        <p:nvSpPr>
          <p:cNvPr id="5" name="Slide Number Placeholder 4">
            <a:extLst>
              <a:ext uri="{FF2B5EF4-FFF2-40B4-BE49-F238E27FC236}">
                <a16:creationId xmlns:a16="http://schemas.microsoft.com/office/drawing/2014/main" id="{2BEC3788-C9C6-42ED-BE4A-ED98E3E8189E}"/>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C3F5F05D-6AE7-4556-8276-D214DD53C510}" type="slidenum">
              <a:rPr lang="en-US" altLang="en-US">
                <a:solidFill>
                  <a:srgbClr val="898989"/>
                </a:solidFill>
              </a:rPr>
              <a:pPr/>
              <a:t>71</a:t>
            </a:fld>
            <a:endParaRPr lang="en-US" altLang="en-US">
              <a:solidFill>
                <a:srgbClr val="898989"/>
              </a:solidFill>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a:extLst>
              <a:ext uri="{FF2B5EF4-FFF2-40B4-BE49-F238E27FC236}">
                <a16:creationId xmlns:a16="http://schemas.microsoft.com/office/drawing/2014/main" id="{3095905F-3022-4E86-9F05-605C41282E2F}"/>
              </a:ext>
            </a:extLst>
          </p:cNvPr>
          <p:cNvSpPr>
            <a:spLocks noGrp="1"/>
          </p:cNvSpPr>
          <p:nvPr>
            <p:ph type="title"/>
          </p:nvPr>
        </p:nvSpPr>
        <p:spPr>
          <a:xfrm>
            <a:off x="457200" y="-762000"/>
            <a:ext cx="8229600" cy="304800"/>
          </a:xfrm>
        </p:spPr>
        <p:txBody>
          <a:bodyPr/>
          <a:lstStyle/>
          <a:p>
            <a:endParaRPr lang="en-US" altLang="en-US"/>
          </a:p>
        </p:txBody>
      </p:sp>
      <p:sp>
        <p:nvSpPr>
          <p:cNvPr id="3" name="Content Placeholder 2">
            <a:extLst>
              <a:ext uri="{FF2B5EF4-FFF2-40B4-BE49-F238E27FC236}">
                <a16:creationId xmlns:a16="http://schemas.microsoft.com/office/drawing/2014/main" id="{B749C4E5-AE2A-4347-BEED-C29C8F094E0B}"/>
              </a:ext>
            </a:extLst>
          </p:cNvPr>
          <p:cNvSpPr>
            <a:spLocks noGrp="1"/>
          </p:cNvSpPr>
          <p:nvPr>
            <p:ph idx="1"/>
          </p:nvPr>
        </p:nvSpPr>
        <p:spPr>
          <a:xfrm>
            <a:off x="457200" y="762000"/>
            <a:ext cx="8229600" cy="5364163"/>
          </a:xfrm>
        </p:spPr>
        <p:txBody>
          <a:bodyPr/>
          <a:lstStyle/>
          <a:p>
            <a:pPr marL="0" indent="0">
              <a:lnSpc>
                <a:spcPct val="150000"/>
              </a:lnSpc>
              <a:buFont typeface="Arial" panose="020B0604020202020204" pitchFamily="34" charset="0"/>
              <a:buNone/>
              <a:defRPr/>
            </a:pPr>
            <a:r>
              <a:rPr lang="en-US" b="1" dirty="0">
                <a:latin typeface="Times New Roman" panose="02020603050405020304" pitchFamily="18" charset="0"/>
                <a:cs typeface="Times New Roman" panose="02020603050405020304" pitchFamily="18" charset="0"/>
              </a:rPr>
              <a:t>Disadvantages </a:t>
            </a:r>
          </a:p>
          <a:p>
            <a:pPr>
              <a:lnSpc>
                <a:spcPct val="150000"/>
              </a:lnSpc>
              <a:defRPr/>
            </a:pPr>
            <a:r>
              <a:rPr lang="en-US" dirty="0">
                <a:latin typeface="Times New Roman" panose="02020603050405020304" pitchFamily="18" charset="0"/>
                <a:cs typeface="Times New Roman" panose="02020603050405020304" pitchFamily="18" charset="0"/>
              </a:rPr>
              <a:t>The sender gets bothered and has to focus on what receiver wants more than what he or she wants</a:t>
            </a:r>
          </a:p>
          <a:p>
            <a:pPr>
              <a:lnSpc>
                <a:spcPct val="150000"/>
              </a:lnSpc>
              <a:defRPr/>
            </a:pPr>
            <a:r>
              <a:rPr lang="en-US" dirty="0">
                <a:latin typeface="Times New Roman" panose="02020603050405020304" pitchFamily="18" charset="0"/>
                <a:cs typeface="Times New Roman" panose="02020603050405020304" pitchFamily="18" charset="0"/>
              </a:rPr>
              <a:t>Everyone has a different opinion and the sender has to work to make everyone happy </a:t>
            </a:r>
          </a:p>
        </p:txBody>
      </p:sp>
      <p:sp>
        <p:nvSpPr>
          <p:cNvPr id="4" name="Footer Placeholder 3">
            <a:extLst>
              <a:ext uri="{FF2B5EF4-FFF2-40B4-BE49-F238E27FC236}">
                <a16:creationId xmlns:a16="http://schemas.microsoft.com/office/drawing/2014/main" id="{FDAF3AF9-F003-4615-AE60-7543EACDCEA2}"/>
              </a:ext>
            </a:extLst>
          </p:cNvPr>
          <p:cNvSpPr>
            <a:spLocks noGrp="1"/>
          </p:cNvSpPr>
          <p:nvPr>
            <p:ph type="ftr" sz="quarter" idx="11"/>
          </p:nvPr>
        </p:nvSpPr>
        <p:spPr/>
        <p:txBody>
          <a:bodyPr/>
          <a:lstStyle/>
          <a:p>
            <a:pPr>
              <a:defRPr/>
            </a:pPr>
            <a:r>
              <a:rPr lang="en-US"/>
              <a:t>communication skills 2015</a:t>
            </a:r>
          </a:p>
        </p:txBody>
      </p:sp>
      <p:sp>
        <p:nvSpPr>
          <p:cNvPr id="5" name="Slide Number Placeholder 4">
            <a:extLst>
              <a:ext uri="{FF2B5EF4-FFF2-40B4-BE49-F238E27FC236}">
                <a16:creationId xmlns:a16="http://schemas.microsoft.com/office/drawing/2014/main" id="{317F0F81-3661-40B1-937B-9EBCF15BC11A}"/>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C55A804B-9991-48C2-BE8E-D37070024D7E}" type="slidenum">
              <a:rPr lang="en-US" altLang="en-US">
                <a:solidFill>
                  <a:srgbClr val="898989"/>
                </a:solidFill>
              </a:rPr>
              <a:pPr/>
              <a:t>72</a:t>
            </a:fld>
            <a:endParaRPr lang="en-US" altLang="en-US">
              <a:solidFill>
                <a:srgbClr val="898989"/>
              </a:solidFill>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a:extLst>
              <a:ext uri="{FF2B5EF4-FFF2-40B4-BE49-F238E27FC236}">
                <a16:creationId xmlns:a16="http://schemas.microsoft.com/office/drawing/2014/main" id="{97D64B7D-AD4B-48EC-952C-CDCEEDE2928E}"/>
              </a:ext>
            </a:extLst>
          </p:cNvPr>
          <p:cNvSpPr>
            <a:spLocks noGrp="1"/>
          </p:cNvSpPr>
          <p:nvPr>
            <p:ph type="title"/>
          </p:nvPr>
        </p:nvSpPr>
        <p:spPr/>
        <p:txBody>
          <a:bodyPr/>
          <a:lstStyle/>
          <a:p>
            <a:r>
              <a:rPr lang="en-US" altLang="en-US" b="1">
                <a:solidFill>
                  <a:srgbClr val="00B050"/>
                </a:solidFill>
                <a:latin typeface="Times New Roman" panose="02020603050405020304" pitchFamily="18" charset="0"/>
                <a:cs typeface="Times New Roman" panose="02020603050405020304" pitchFamily="18" charset="0"/>
              </a:rPr>
              <a:t>Effective communication </a:t>
            </a:r>
            <a:endParaRPr lang="en-US" altLang="en-US"/>
          </a:p>
        </p:txBody>
      </p:sp>
      <p:pic>
        <p:nvPicPr>
          <p:cNvPr id="77827" name="Content Placeholder 5">
            <a:extLst>
              <a:ext uri="{FF2B5EF4-FFF2-40B4-BE49-F238E27FC236}">
                <a16:creationId xmlns:a16="http://schemas.microsoft.com/office/drawing/2014/main" id="{56FA5689-2E47-40B4-838B-CD456AB6318B}"/>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p:pic>
      <p:sp>
        <p:nvSpPr>
          <p:cNvPr id="4" name="Footer Placeholder 3">
            <a:extLst>
              <a:ext uri="{FF2B5EF4-FFF2-40B4-BE49-F238E27FC236}">
                <a16:creationId xmlns:a16="http://schemas.microsoft.com/office/drawing/2014/main" id="{D36C564D-7D7F-423A-8699-7AA8CE0EDB92}"/>
              </a:ext>
            </a:extLst>
          </p:cNvPr>
          <p:cNvSpPr>
            <a:spLocks noGrp="1"/>
          </p:cNvSpPr>
          <p:nvPr>
            <p:ph type="ftr" sz="quarter" idx="11"/>
          </p:nvPr>
        </p:nvSpPr>
        <p:spPr/>
        <p:txBody>
          <a:bodyPr/>
          <a:lstStyle/>
          <a:p>
            <a:pPr>
              <a:defRPr/>
            </a:pPr>
            <a:r>
              <a:rPr lang="en-US"/>
              <a:t>communication skills 2015</a:t>
            </a:r>
          </a:p>
        </p:txBody>
      </p:sp>
      <p:sp>
        <p:nvSpPr>
          <p:cNvPr id="5" name="Slide Number Placeholder 4">
            <a:extLst>
              <a:ext uri="{FF2B5EF4-FFF2-40B4-BE49-F238E27FC236}">
                <a16:creationId xmlns:a16="http://schemas.microsoft.com/office/drawing/2014/main" id="{110B8AD8-5EEB-44D8-AB0F-6180A3E1DD10}"/>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F4B50A01-E272-43BC-AF99-7007489C1ED7}" type="slidenum">
              <a:rPr lang="en-US" altLang="en-US">
                <a:solidFill>
                  <a:srgbClr val="898989"/>
                </a:solidFill>
              </a:rPr>
              <a:pPr/>
              <a:t>73</a:t>
            </a:fld>
            <a:endParaRPr lang="en-US" altLang="en-US">
              <a:solidFill>
                <a:srgbClr val="898989"/>
              </a:solidFill>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a:extLst>
              <a:ext uri="{FF2B5EF4-FFF2-40B4-BE49-F238E27FC236}">
                <a16:creationId xmlns:a16="http://schemas.microsoft.com/office/drawing/2014/main" id="{5C0BF10D-90F2-4652-93C2-FB08BA2FA4E0}"/>
              </a:ext>
            </a:extLst>
          </p:cNvPr>
          <p:cNvSpPr>
            <a:spLocks noGrp="1"/>
          </p:cNvSpPr>
          <p:nvPr>
            <p:ph type="title"/>
          </p:nvPr>
        </p:nvSpPr>
        <p:spPr>
          <a:xfrm>
            <a:off x="457200" y="274638"/>
            <a:ext cx="8229600" cy="485775"/>
          </a:xfrm>
        </p:spPr>
        <p:txBody>
          <a:bodyPr/>
          <a:lstStyle/>
          <a:p>
            <a:pPr algn="l"/>
            <a:r>
              <a:rPr lang="en-US" altLang="en-US" sz="3200" b="1">
                <a:solidFill>
                  <a:srgbClr val="00B050"/>
                </a:solidFill>
                <a:latin typeface="Times New Roman" panose="02020603050405020304" pitchFamily="18" charset="0"/>
                <a:cs typeface="Times New Roman" panose="02020603050405020304" pitchFamily="18" charset="0"/>
              </a:rPr>
              <a:t>Effective communication </a:t>
            </a:r>
          </a:p>
        </p:txBody>
      </p:sp>
      <p:sp>
        <p:nvSpPr>
          <p:cNvPr id="3" name="Content Placeholder 2">
            <a:extLst>
              <a:ext uri="{FF2B5EF4-FFF2-40B4-BE49-F238E27FC236}">
                <a16:creationId xmlns:a16="http://schemas.microsoft.com/office/drawing/2014/main" id="{84D7F095-6CA9-4205-8495-6D4D4467B989}"/>
              </a:ext>
            </a:extLst>
          </p:cNvPr>
          <p:cNvSpPr>
            <a:spLocks noGrp="1"/>
          </p:cNvSpPr>
          <p:nvPr>
            <p:ph idx="1"/>
          </p:nvPr>
        </p:nvSpPr>
        <p:spPr>
          <a:xfrm>
            <a:off x="304800" y="760413"/>
            <a:ext cx="8534400" cy="5961062"/>
          </a:xfrm>
        </p:spPr>
        <p:txBody>
          <a:bodyPr/>
          <a:lstStyle/>
          <a:p>
            <a:pPr>
              <a:lnSpc>
                <a:spcPct val="150000"/>
              </a:lnSpc>
              <a:defRPr/>
            </a:pPr>
            <a:r>
              <a:rPr lang="en-GB" dirty="0">
                <a:latin typeface="Times New Roman" panose="02020603050405020304" pitchFamily="18" charset="0"/>
                <a:cs typeface="Times New Roman" panose="02020603050405020304" pitchFamily="18" charset="0"/>
              </a:rPr>
              <a:t>Communication needs to be </a:t>
            </a:r>
            <a:r>
              <a:rPr lang="en-GB" b="1" u="sng" dirty="0">
                <a:latin typeface="Times New Roman" panose="02020603050405020304" pitchFamily="18" charset="0"/>
                <a:cs typeface="Times New Roman" panose="02020603050405020304" pitchFamily="18" charset="0"/>
              </a:rPr>
              <a:t>effective</a:t>
            </a:r>
            <a:r>
              <a:rPr lang="en-GB" dirty="0">
                <a:latin typeface="Times New Roman" panose="02020603050405020304" pitchFamily="18" charset="0"/>
                <a:cs typeface="Times New Roman" panose="02020603050405020304" pitchFamily="18" charset="0"/>
              </a:rPr>
              <a:t> and </a:t>
            </a:r>
            <a:r>
              <a:rPr lang="en-GB" b="1" dirty="0">
                <a:latin typeface="Times New Roman" panose="02020603050405020304" pitchFamily="18" charset="0"/>
                <a:cs typeface="Times New Roman" panose="02020603050405020304" pitchFamily="18" charset="0"/>
              </a:rPr>
              <a:t>efficient </a:t>
            </a:r>
            <a:r>
              <a:rPr lang="en-GB" dirty="0">
                <a:latin typeface="Times New Roman" panose="02020603050405020304" pitchFamily="18" charset="0"/>
                <a:cs typeface="Times New Roman" panose="02020603050405020304" pitchFamily="18" charset="0"/>
              </a:rPr>
              <a:t>for better and smooth functioning</a:t>
            </a:r>
          </a:p>
          <a:p>
            <a:pPr>
              <a:lnSpc>
                <a:spcPct val="150000"/>
              </a:lnSpc>
              <a:defRPr/>
            </a:pPr>
            <a:r>
              <a:rPr lang="en-GB" dirty="0">
                <a:latin typeface="Times New Roman" panose="02020603050405020304" pitchFamily="18" charset="0"/>
                <a:cs typeface="Times New Roman" panose="02020603050405020304" pitchFamily="18" charset="0"/>
              </a:rPr>
              <a:t>Effective communication is defined as:</a:t>
            </a:r>
          </a:p>
          <a:p>
            <a:pPr marL="0" indent="0">
              <a:lnSpc>
                <a:spcPct val="150000"/>
              </a:lnSpc>
              <a:buFont typeface="Arial" panose="020B0604020202020204" pitchFamily="34" charset="0"/>
              <a:buNone/>
              <a:defRPr/>
            </a:pPr>
            <a:r>
              <a:rPr lang="en-GB" dirty="0">
                <a:latin typeface="Times New Roman" panose="02020603050405020304" pitchFamily="18" charset="0"/>
                <a:cs typeface="Times New Roman" panose="02020603050405020304" pitchFamily="18" charset="0"/>
              </a:rPr>
              <a:t>-</a:t>
            </a:r>
            <a:r>
              <a:rPr lang="en-GB" b="1" i="1" dirty="0">
                <a:latin typeface="Times New Roman" panose="02020603050405020304" pitchFamily="18" charset="0"/>
                <a:cs typeface="Times New Roman" panose="02020603050405020304" pitchFamily="18" charset="0"/>
              </a:rPr>
              <a:t>Communication between two or more persons in which the intended message is properly encoded, delivered through appropriate channel, received properly decoded &amp;understood by the recipient(s)</a:t>
            </a:r>
          </a:p>
          <a:p>
            <a:pPr>
              <a:lnSpc>
                <a:spcPct val="150000"/>
              </a:lnSpc>
              <a:defRPr/>
            </a:pPr>
            <a:endParaRPr lang="en-US"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BDD4D9F6-D19B-4CA0-90D0-1FD3E9DCF0FC}"/>
              </a:ext>
            </a:extLst>
          </p:cNvPr>
          <p:cNvSpPr>
            <a:spLocks noGrp="1"/>
          </p:cNvSpPr>
          <p:nvPr>
            <p:ph type="ftr" sz="quarter" idx="11"/>
          </p:nvPr>
        </p:nvSpPr>
        <p:spPr>
          <a:xfrm>
            <a:off x="5562600" y="6338888"/>
            <a:ext cx="2895600" cy="365125"/>
          </a:xfrm>
        </p:spPr>
        <p:txBody>
          <a:bodyPr/>
          <a:lstStyle/>
          <a:p>
            <a:pPr>
              <a:defRPr/>
            </a:pPr>
            <a:r>
              <a:rPr lang="en-US"/>
              <a:t>communication skills 2018</a:t>
            </a:r>
          </a:p>
        </p:txBody>
      </p:sp>
      <p:sp>
        <p:nvSpPr>
          <p:cNvPr id="5" name="Slide Number Placeholder 4">
            <a:extLst>
              <a:ext uri="{FF2B5EF4-FFF2-40B4-BE49-F238E27FC236}">
                <a16:creationId xmlns:a16="http://schemas.microsoft.com/office/drawing/2014/main" id="{F4799DA0-2061-4574-8C5D-EDD907B3842C}"/>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F1AA8CC6-4791-463A-B094-9A598F48570C}" type="slidenum">
              <a:rPr lang="en-US" altLang="en-US">
                <a:solidFill>
                  <a:srgbClr val="898989"/>
                </a:solidFill>
              </a:rPr>
              <a:pPr/>
              <a:t>74</a:t>
            </a:fld>
            <a:endParaRPr lang="en-US" altLang="en-US">
              <a:solidFill>
                <a:srgbClr val="898989"/>
              </a:solidFill>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a:extLst>
              <a:ext uri="{FF2B5EF4-FFF2-40B4-BE49-F238E27FC236}">
                <a16:creationId xmlns:a16="http://schemas.microsoft.com/office/drawing/2014/main" id="{76B8392B-F43C-460B-862B-F0393CDD7BD2}"/>
              </a:ext>
            </a:extLst>
          </p:cNvPr>
          <p:cNvSpPr>
            <a:spLocks noGrp="1"/>
          </p:cNvSpPr>
          <p:nvPr>
            <p:ph type="title"/>
          </p:nvPr>
        </p:nvSpPr>
        <p:spPr>
          <a:xfrm>
            <a:off x="433388" y="160338"/>
            <a:ext cx="8229600" cy="447675"/>
          </a:xfrm>
        </p:spPr>
        <p:txBody>
          <a:bodyPr/>
          <a:lstStyle/>
          <a:p>
            <a:r>
              <a:rPr lang="en-US" altLang="en-US" sz="3200">
                <a:latin typeface="Times New Roman" panose="02020603050405020304" pitchFamily="18" charset="0"/>
                <a:cs typeface="Times New Roman" panose="02020603050405020304" pitchFamily="18" charset="0"/>
              </a:rPr>
              <a:t>Cont’ </a:t>
            </a:r>
          </a:p>
        </p:txBody>
      </p:sp>
      <p:sp>
        <p:nvSpPr>
          <p:cNvPr id="79875" name="Content Placeholder 2">
            <a:extLst>
              <a:ext uri="{FF2B5EF4-FFF2-40B4-BE49-F238E27FC236}">
                <a16:creationId xmlns:a16="http://schemas.microsoft.com/office/drawing/2014/main" id="{29A74498-77A7-4D75-AB82-A8BE8085CD13}"/>
              </a:ext>
            </a:extLst>
          </p:cNvPr>
          <p:cNvSpPr>
            <a:spLocks noGrp="1"/>
          </p:cNvSpPr>
          <p:nvPr>
            <p:ph idx="1"/>
          </p:nvPr>
        </p:nvSpPr>
        <p:spPr>
          <a:xfrm>
            <a:off x="457200" y="838200"/>
            <a:ext cx="8229600" cy="5410200"/>
          </a:xfrm>
        </p:spPr>
        <p:txBody>
          <a:bodyPr/>
          <a:lstStyle/>
          <a:p>
            <a:pPr>
              <a:lnSpc>
                <a:spcPct val="150000"/>
              </a:lnSpc>
            </a:pPr>
            <a:r>
              <a:rPr lang="en-GB" altLang="en-US">
                <a:latin typeface="Times New Roman" panose="02020603050405020304" pitchFamily="18" charset="0"/>
                <a:cs typeface="Times New Roman" panose="02020603050405020304" pitchFamily="18" charset="0"/>
              </a:rPr>
              <a:t>Therefore, it means that communication is not mere talking, chattering or blabbering in a nonsensical manner. </a:t>
            </a:r>
          </a:p>
          <a:p>
            <a:pPr>
              <a:lnSpc>
                <a:spcPct val="150000"/>
              </a:lnSpc>
            </a:pPr>
            <a:r>
              <a:rPr lang="en-GB" altLang="en-US">
                <a:latin typeface="Times New Roman" panose="02020603050405020304" pitchFamily="18" charset="0"/>
                <a:cs typeface="Times New Roman" panose="02020603050405020304" pitchFamily="18" charset="0"/>
              </a:rPr>
              <a:t>But It is systematic process with an objective that a piece of communication aims to achieve.</a:t>
            </a:r>
          </a:p>
        </p:txBody>
      </p:sp>
      <p:sp>
        <p:nvSpPr>
          <p:cNvPr id="4" name="Footer Placeholder 3">
            <a:extLst>
              <a:ext uri="{FF2B5EF4-FFF2-40B4-BE49-F238E27FC236}">
                <a16:creationId xmlns:a16="http://schemas.microsoft.com/office/drawing/2014/main" id="{98616DDC-8F42-4C1B-AD0F-0684D197D1B0}"/>
              </a:ext>
            </a:extLst>
          </p:cNvPr>
          <p:cNvSpPr>
            <a:spLocks noGrp="1"/>
          </p:cNvSpPr>
          <p:nvPr>
            <p:ph type="ftr" sz="quarter" idx="11"/>
          </p:nvPr>
        </p:nvSpPr>
        <p:spPr/>
        <p:txBody>
          <a:bodyPr/>
          <a:lstStyle/>
          <a:p>
            <a:pPr>
              <a:defRPr/>
            </a:pPr>
            <a:r>
              <a:rPr lang="en-US"/>
              <a:t>communication skills 2018</a:t>
            </a:r>
          </a:p>
        </p:txBody>
      </p:sp>
      <p:sp>
        <p:nvSpPr>
          <p:cNvPr id="5" name="Slide Number Placeholder 4">
            <a:extLst>
              <a:ext uri="{FF2B5EF4-FFF2-40B4-BE49-F238E27FC236}">
                <a16:creationId xmlns:a16="http://schemas.microsoft.com/office/drawing/2014/main" id="{0CAE101C-13AC-4644-8162-4BC45B04942E}"/>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69BB48E0-1928-4CA7-B6AA-CD5BB77005B1}" type="slidenum">
              <a:rPr lang="en-US" altLang="en-US">
                <a:solidFill>
                  <a:srgbClr val="898989"/>
                </a:solidFill>
              </a:rPr>
              <a:pPr/>
              <a:t>75</a:t>
            </a:fld>
            <a:endParaRPr lang="en-US" altLang="en-US">
              <a:solidFill>
                <a:srgbClr val="898989"/>
              </a:solidFill>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a:extLst>
              <a:ext uri="{FF2B5EF4-FFF2-40B4-BE49-F238E27FC236}">
                <a16:creationId xmlns:a16="http://schemas.microsoft.com/office/drawing/2014/main" id="{E49FDE61-1105-437F-AF0A-BD763641CF16}"/>
              </a:ext>
            </a:extLst>
          </p:cNvPr>
          <p:cNvSpPr>
            <a:spLocks noGrp="1"/>
          </p:cNvSpPr>
          <p:nvPr>
            <p:ph type="title"/>
          </p:nvPr>
        </p:nvSpPr>
        <p:spPr>
          <a:xfrm>
            <a:off x="457200" y="274638"/>
            <a:ext cx="8229600" cy="411162"/>
          </a:xfrm>
        </p:spPr>
        <p:txBody>
          <a:bodyPr/>
          <a:lstStyle/>
          <a:p>
            <a:r>
              <a:rPr lang="en-US" altLang="en-US"/>
              <a:t>Cont’ </a:t>
            </a:r>
          </a:p>
        </p:txBody>
      </p:sp>
      <p:sp>
        <p:nvSpPr>
          <p:cNvPr id="80899" name="Content Placeholder 2">
            <a:extLst>
              <a:ext uri="{FF2B5EF4-FFF2-40B4-BE49-F238E27FC236}">
                <a16:creationId xmlns:a16="http://schemas.microsoft.com/office/drawing/2014/main" id="{2A16C67A-7709-40F3-BF1C-AE6FA4531644}"/>
              </a:ext>
            </a:extLst>
          </p:cNvPr>
          <p:cNvSpPr>
            <a:spLocks noGrp="1"/>
          </p:cNvSpPr>
          <p:nvPr>
            <p:ph idx="1"/>
          </p:nvPr>
        </p:nvSpPr>
        <p:spPr>
          <a:xfrm>
            <a:off x="457200" y="838200"/>
            <a:ext cx="8229600" cy="5287963"/>
          </a:xfrm>
        </p:spPr>
        <p:txBody>
          <a:bodyPr/>
          <a:lstStyle/>
          <a:p>
            <a:pPr>
              <a:lnSpc>
                <a:spcPct val="150000"/>
              </a:lnSpc>
            </a:pPr>
            <a:r>
              <a:rPr lang="en-GB" altLang="en-US">
                <a:latin typeface="Times New Roman" panose="02020603050405020304" pitchFamily="18" charset="0"/>
                <a:cs typeface="Times New Roman" panose="02020603050405020304" pitchFamily="18" charset="0"/>
              </a:rPr>
              <a:t>Hence , communication is said to be effective when all the parties (sender and receiver) in the communication,</a:t>
            </a:r>
          </a:p>
          <a:p>
            <a:pPr marL="914400" lvl="1" indent="-514350">
              <a:lnSpc>
                <a:spcPct val="150000"/>
              </a:lnSpc>
              <a:buFont typeface="Calibri" panose="020F0502020204030204" pitchFamily="34" charset="0"/>
              <a:buAutoNum type="alphaLcParenR"/>
            </a:pPr>
            <a:r>
              <a:rPr lang="en-GB" altLang="en-US" sz="3200">
                <a:latin typeface="Times New Roman" panose="02020603050405020304" pitchFamily="18" charset="0"/>
                <a:cs typeface="Times New Roman" panose="02020603050405020304" pitchFamily="18" charset="0"/>
              </a:rPr>
              <a:t> Assign similar meanings to the message </a:t>
            </a:r>
          </a:p>
          <a:p>
            <a:pPr marL="914400" lvl="1" indent="-514350">
              <a:lnSpc>
                <a:spcPct val="150000"/>
              </a:lnSpc>
              <a:buFont typeface="Calibri" panose="020F0502020204030204" pitchFamily="34" charset="0"/>
              <a:buAutoNum type="alphaLcParenR"/>
            </a:pPr>
            <a:r>
              <a:rPr lang="en-GB" altLang="en-US" sz="3200">
                <a:latin typeface="Times New Roman" panose="02020603050405020304" pitchFamily="18" charset="0"/>
                <a:cs typeface="Times New Roman" panose="02020603050405020304" pitchFamily="18" charset="0"/>
              </a:rPr>
              <a:t>listen carefully to what all have been said </a:t>
            </a:r>
          </a:p>
          <a:p>
            <a:pPr marL="914400" lvl="1" indent="-514350">
              <a:lnSpc>
                <a:spcPct val="150000"/>
              </a:lnSpc>
              <a:buFont typeface="Calibri" panose="020F0502020204030204" pitchFamily="34" charset="0"/>
              <a:buAutoNum type="alphaLcParenR"/>
            </a:pPr>
            <a:r>
              <a:rPr lang="en-GB" altLang="en-US" sz="3200">
                <a:latin typeface="Times New Roman" panose="02020603050405020304" pitchFamily="18" charset="0"/>
                <a:cs typeface="Times New Roman" panose="02020603050405020304" pitchFamily="18" charset="0"/>
              </a:rPr>
              <a:t>make the sender feel heard and understood.</a:t>
            </a:r>
            <a:endParaRPr lang="en-US" altLang="en-US" sz="3200">
              <a:latin typeface="Times New Roman" panose="02020603050405020304" pitchFamily="18" charset="0"/>
              <a:cs typeface="Times New Roman" panose="02020603050405020304" pitchFamily="18" charset="0"/>
            </a:endParaRPr>
          </a:p>
          <a:p>
            <a:pPr>
              <a:lnSpc>
                <a:spcPct val="150000"/>
              </a:lnSpc>
            </a:pPr>
            <a:endParaRPr lang="en-US" altLang="en-US">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1FB29DB1-9844-49FA-A85A-2AF1545DF812}"/>
              </a:ext>
            </a:extLst>
          </p:cNvPr>
          <p:cNvSpPr>
            <a:spLocks noGrp="1"/>
          </p:cNvSpPr>
          <p:nvPr>
            <p:ph type="ftr" sz="quarter" idx="11"/>
          </p:nvPr>
        </p:nvSpPr>
        <p:spPr/>
        <p:txBody>
          <a:bodyPr/>
          <a:lstStyle/>
          <a:p>
            <a:pPr>
              <a:defRPr/>
            </a:pPr>
            <a:r>
              <a:rPr lang="en-US"/>
              <a:t>communication skills 2018</a:t>
            </a:r>
          </a:p>
        </p:txBody>
      </p:sp>
      <p:sp>
        <p:nvSpPr>
          <p:cNvPr id="5" name="Slide Number Placeholder 4">
            <a:extLst>
              <a:ext uri="{FF2B5EF4-FFF2-40B4-BE49-F238E27FC236}">
                <a16:creationId xmlns:a16="http://schemas.microsoft.com/office/drawing/2014/main" id="{9F855511-6978-4021-9158-2C5238153293}"/>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8139BFA9-8E38-4A4E-9401-5466649FECDB}" type="slidenum">
              <a:rPr lang="en-US" altLang="en-US">
                <a:solidFill>
                  <a:srgbClr val="898989"/>
                </a:solidFill>
              </a:rPr>
              <a:pPr/>
              <a:t>76</a:t>
            </a:fld>
            <a:endParaRPr lang="en-US" altLang="en-US">
              <a:solidFill>
                <a:srgbClr val="898989"/>
              </a:solidFill>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a:extLst>
              <a:ext uri="{FF2B5EF4-FFF2-40B4-BE49-F238E27FC236}">
                <a16:creationId xmlns:a16="http://schemas.microsoft.com/office/drawing/2014/main" id="{02B12EA8-3312-4949-8462-46AAAE071625}"/>
              </a:ext>
            </a:extLst>
          </p:cNvPr>
          <p:cNvSpPr>
            <a:spLocks noGrp="1"/>
          </p:cNvSpPr>
          <p:nvPr>
            <p:ph type="title"/>
          </p:nvPr>
        </p:nvSpPr>
        <p:spPr>
          <a:xfrm>
            <a:off x="463550" y="1588"/>
            <a:ext cx="8229600" cy="563562"/>
          </a:xfrm>
        </p:spPr>
        <p:txBody>
          <a:bodyPr/>
          <a:lstStyle/>
          <a:p>
            <a:br>
              <a:rPr lang="en-US" altLang="en-US" sz="3200" b="1">
                <a:solidFill>
                  <a:srgbClr val="00B050"/>
                </a:solidFill>
                <a:latin typeface="Times New Roman" panose="02020603050405020304" pitchFamily="18" charset="0"/>
                <a:cs typeface="Times New Roman" panose="02020603050405020304" pitchFamily="18" charset="0"/>
              </a:rPr>
            </a:br>
            <a:r>
              <a:rPr lang="en-US" altLang="en-US" sz="3200" b="1">
                <a:solidFill>
                  <a:srgbClr val="00B050"/>
                </a:solidFill>
                <a:latin typeface="Times New Roman" panose="02020603050405020304" pitchFamily="18" charset="0"/>
                <a:cs typeface="Times New Roman" panose="02020603050405020304" pitchFamily="18" charset="0"/>
              </a:rPr>
              <a:t>Characteristics of Effective Communication</a:t>
            </a:r>
            <a:br>
              <a:rPr lang="en-US" altLang="en-US" b="1"/>
            </a:br>
            <a:endParaRPr lang="en-US" altLang="en-US" b="1"/>
          </a:p>
        </p:txBody>
      </p:sp>
      <p:sp>
        <p:nvSpPr>
          <p:cNvPr id="3" name="Content Placeholder 2">
            <a:extLst>
              <a:ext uri="{FF2B5EF4-FFF2-40B4-BE49-F238E27FC236}">
                <a16:creationId xmlns:a16="http://schemas.microsoft.com/office/drawing/2014/main" id="{95F02BEC-B237-4F12-9197-769AF429E31A}"/>
              </a:ext>
            </a:extLst>
          </p:cNvPr>
          <p:cNvSpPr>
            <a:spLocks noGrp="1"/>
          </p:cNvSpPr>
          <p:nvPr>
            <p:ph idx="1"/>
          </p:nvPr>
        </p:nvSpPr>
        <p:spPr>
          <a:xfrm>
            <a:off x="304800" y="304800"/>
            <a:ext cx="8610600" cy="6416675"/>
          </a:xfrm>
        </p:spPr>
        <p:txBody>
          <a:bodyPr/>
          <a:lstStyle/>
          <a:p>
            <a:pPr>
              <a:lnSpc>
                <a:spcPct val="150000"/>
              </a:lnSpc>
              <a:defRPr/>
            </a:pPr>
            <a:r>
              <a:rPr lang="en-GB" dirty="0">
                <a:latin typeface="Times New Roman" panose="02020603050405020304" pitchFamily="18" charset="0"/>
                <a:cs typeface="Times New Roman" panose="02020603050405020304" pitchFamily="18" charset="0"/>
              </a:rPr>
              <a:t>The major characteristics are as follows −</a:t>
            </a:r>
          </a:p>
          <a:p>
            <a:pPr marL="514350" indent="-514350">
              <a:lnSpc>
                <a:spcPct val="150000"/>
              </a:lnSpc>
              <a:buFont typeface="+mj-lt"/>
              <a:buAutoNum type="alphaLcParenR"/>
              <a:defRPr/>
            </a:pPr>
            <a:r>
              <a:rPr lang="en-GB" dirty="0">
                <a:latin typeface="Times New Roman" panose="02020603050405020304" pitchFamily="18" charset="0"/>
                <a:cs typeface="Times New Roman" panose="02020603050405020304" pitchFamily="18" charset="0"/>
              </a:rPr>
              <a:t>Completeness of the Message</a:t>
            </a:r>
          </a:p>
          <a:p>
            <a:pPr marL="514350" indent="-514350">
              <a:lnSpc>
                <a:spcPct val="150000"/>
              </a:lnSpc>
              <a:buFont typeface="+mj-lt"/>
              <a:buAutoNum type="alphaLcParenR"/>
              <a:defRPr/>
            </a:pPr>
            <a:r>
              <a:rPr lang="en-GB" dirty="0">
                <a:latin typeface="Times New Roman" panose="02020603050405020304" pitchFamily="18" charset="0"/>
                <a:cs typeface="Times New Roman" panose="02020603050405020304" pitchFamily="18" charset="0"/>
              </a:rPr>
              <a:t>Clearness and Integrity of the Message</a:t>
            </a:r>
          </a:p>
          <a:p>
            <a:pPr marL="514350" indent="-514350">
              <a:lnSpc>
                <a:spcPct val="150000"/>
              </a:lnSpc>
              <a:buFont typeface="+mj-lt"/>
              <a:buAutoNum type="alphaLcParenR"/>
              <a:defRPr/>
            </a:pPr>
            <a:r>
              <a:rPr lang="en-US" dirty="0">
                <a:latin typeface="Times New Roman" panose="02020603050405020304" pitchFamily="18" charset="0"/>
                <a:cs typeface="Times New Roman" panose="02020603050405020304" pitchFamily="18" charset="0"/>
              </a:rPr>
              <a:t>Conciseness of the Message</a:t>
            </a:r>
          </a:p>
          <a:p>
            <a:pPr marL="514350" indent="-514350">
              <a:lnSpc>
                <a:spcPct val="150000"/>
              </a:lnSpc>
              <a:buFont typeface="+mj-lt"/>
              <a:buAutoNum type="alphaLcParenR"/>
              <a:defRPr/>
            </a:pPr>
            <a:r>
              <a:rPr lang="en-GB" dirty="0">
                <a:latin typeface="Times New Roman" panose="02020603050405020304" pitchFamily="18" charset="0"/>
                <a:cs typeface="Times New Roman" panose="02020603050405020304" pitchFamily="18" charset="0"/>
              </a:rPr>
              <a:t>Consideration of Physical Setting &amp; recipient</a:t>
            </a:r>
          </a:p>
          <a:p>
            <a:pPr marL="514350" indent="-514350">
              <a:lnSpc>
                <a:spcPct val="150000"/>
              </a:lnSpc>
              <a:buFont typeface="+mj-lt"/>
              <a:buAutoNum type="alphaLcParenR"/>
              <a:defRPr/>
            </a:pPr>
            <a:r>
              <a:rPr lang="en-US" dirty="0">
                <a:latin typeface="Times New Roman" panose="02020603050405020304" pitchFamily="18" charset="0"/>
                <a:cs typeface="Times New Roman" panose="02020603050405020304" pitchFamily="18" charset="0"/>
              </a:rPr>
              <a:t>Clarity of the Message</a:t>
            </a:r>
          </a:p>
          <a:p>
            <a:pPr marL="514350" indent="-514350">
              <a:lnSpc>
                <a:spcPct val="150000"/>
              </a:lnSpc>
              <a:buFont typeface="+mj-lt"/>
              <a:buAutoNum type="alphaLcParenR"/>
              <a:defRPr/>
            </a:pPr>
            <a:r>
              <a:rPr lang="en-US" dirty="0">
                <a:latin typeface="Times New Roman" panose="02020603050405020304" pitchFamily="18" charset="0"/>
                <a:cs typeface="Times New Roman" panose="02020603050405020304" pitchFamily="18" charset="0"/>
              </a:rPr>
              <a:t>Courtesy to be Maintained</a:t>
            </a:r>
          </a:p>
          <a:p>
            <a:pPr marL="514350" indent="-514350">
              <a:lnSpc>
                <a:spcPct val="150000"/>
              </a:lnSpc>
              <a:buFont typeface="+mj-lt"/>
              <a:buAutoNum type="alphaLcParenR"/>
              <a:defRPr/>
            </a:pPr>
            <a:r>
              <a:rPr lang="en-US" dirty="0">
                <a:latin typeface="Times New Roman" panose="02020603050405020304" pitchFamily="18" charset="0"/>
                <a:cs typeface="Times New Roman" panose="02020603050405020304" pitchFamily="18" charset="0"/>
              </a:rPr>
              <a:t>Correctness of the Message</a:t>
            </a:r>
          </a:p>
          <a:p>
            <a:pPr marL="0" indent="0">
              <a:lnSpc>
                <a:spcPct val="150000"/>
              </a:lnSpc>
              <a:buFont typeface="Arial" panose="020B0604020202020204" pitchFamily="34" charset="0"/>
              <a:buNone/>
              <a:defRPr/>
            </a:pPr>
            <a:endParaRPr lang="en-US" b="1" dirty="0"/>
          </a:p>
          <a:p>
            <a:pPr marL="0" indent="0">
              <a:lnSpc>
                <a:spcPct val="150000"/>
              </a:lnSpc>
              <a:buFont typeface="Arial" panose="020B0604020202020204" pitchFamily="34" charset="0"/>
              <a:buNone/>
              <a:defRPr/>
            </a:pPr>
            <a:endParaRPr lang="en-GB" dirty="0">
              <a:latin typeface="Times New Roman" panose="02020603050405020304" pitchFamily="18" charset="0"/>
              <a:cs typeface="Times New Roman" panose="02020603050405020304" pitchFamily="18" charset="0"/>
            </a:endParaRPr>
          </a:p>
          <a:p>
            <a:pPr>
              <a:lnSpc>
                <a:spcPct val="150000"/>
              </a:lnSpc>
              <a:defRPr/>
            </a:pPr>
            <a:endParaRPr lang="en-GB"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3E962AA1-E39D-4EF1-A0A9-1A53F7A286AD}"/>
              </a:ext>
            </a:extLst>
          </p:cNvPr>
          <p:cNvSpPr>
            <a:spLocks noGrp="1"/>
          </p:cNvSpPr>
          <p:nvPr>
            <p:ph type="ftr" sz="quarter" idx="11"/>
          </p:nvPr>
        </p:nvSpPr>
        <p:spPr>
          <a:xfrm>
            <a:off x="5334000" y="6356350"/>
            <a:ext cx="2895600" cy="365125"/>
          </a:xfrm>
        </p:spPr>
        <p:txBody>
          <a:bodyPr/>
          <a:lstStyle/>
          <a:p>
            <a:pPr>
              <a:defRPr/>
            </a:pPr>
            <a:r>
              <a:rPr lang="en-US"/>
              <a:t>communication skills 2018</a:t>
            </a:r>
          </a:p>
        </p:txBody>
      </p:sp>
      <p:sp>
        <p:nvSpPr>
          <p:cNvPr id="5" name="Slide Number Placeholder 4">
            <a:extLst>
              <a:ext uri="{FF2B5EF4-FFF2-40B4-BE49-F238E27FC236}">
                <a16:creationId xmlns:a16="http://schemas.microsoft.com/office/drawing/2014/main" id="{9EC45885-4E7C-4FF3-BE70-0F0E4B871E65}"/>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5F523879-511F-4B8F-98C0-944B2403CD31}" type="slidenum">
              <a:rPr lang="en-US" altLang="en-US">
                <a:solidFill>
                  <a:srgbClr val="898989"/>
                </a:solidFill>
              </a:rPr>
              <a:pPr/>
              <a:t>77</a:t>
            </a:fld>
            <a:endParaRPr lang="en-US" altLang="en-US">
              <a:solidFill>
                <a:srgbClr val="898989"/>
              </a:solidFill>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a:extLst>
              <a:ext uri="{FF2B5EF4-FFF2-40B4-BE49-F238E27FC236}">
                <a16:creationId xmlns:a16="http://schemas.microsoft.com/office/drawing/2014/main" id="{0D420D27-6208-42B6-8210-01E740A95288}"/>
              </a:ext>
            </a:extLst>
          </p:cNvPr>
          <p:cNvSpPr>
            <a:spLocks noGrp="1"/>
          </p:cNvSpPr>
          <p:nvPr>
            <p:ph type="title"/>
          </p:nvPr>
        </p:nvSpPr>
        <p:spPr>
          <a:xfrm>
            <a:off x="457200" y="274638"/>
            <a:ext cx="8229600" cy="715962"/>
          </a:xfrm>
        </p:spPr>
        <p:txBody>
          <a:bodyPr/>
          <a:lstStyle/>
          <a:p>
            <a:r>
              <a:rPr lang="en-US" altLang="en-US"/>
              <a:t>Cont’</a:t>
            </a:r>
          </a:p>
        </p:txBody>
      </p:sp>
      <p:sp>
        <p:nvSpPr>
          <p:cNvPr id="3" name="Content Placeholder 2">
            <a:extLst>
              <a:ext uri="{FF2B5EF4-FFF2-40B4-BE49-F238E27FC236}">
                <a16:creationId xmlns:a16="http://schemas.microsoft.com/office/drawing/2014/main" id="{5212D96C-EBF0-4BB4-B505-92A313197160}"/>
              </a:ext>
            </a:extLst>
          </p:cNvPr>
          <p:cNvSpPr>
            <a:spLocks noGrp="1"/>
          </p:cNvSpPr>
          <p:nvPr>
            <p:ph idx="1"/>
          </p:nvPr>
        </p:nvSpPr>
        <p:spPr>
          <a:xfrm>
            <a:off x="457200" y="990600"/>
            <a:ext cx="8229600" cy="5135563"/>
          </a:xfrm>
        </p:spPr>
        <p:txBody>
          <a:bodyPr/>
          <a:lstStyle/>
          <a:p>
            <a:pPr marL="0" indent="0">
              <a:lnSpc>
                <a:spcPct val="150000"/>
              </a:lnSpc>
              <a:buFont typeface="Arial" panose="020B0604020202020204" pitchFamily="34" charset="0"/>
              <a:buNone/>
              <a:defRPr/>
            </a:pPr>
            <a:r>
              <a:rPr lang="en-GB" b="1" dirty="0">
                <a:latin typeface="Times New Roman" panose="02020603050405020304" pitchFamily="18" charset="0"/>
                <a:cs typeface="Times New Roman" panose="02020603050405020304" pitchFamily="18" charset="0"/>
              </a:rPr>
              <a:t>a)Completeness of the Message- </a:t>
            </a:r>
            <a:r>
              <a:rPr lang="en-GB" dirty="0">
                <a:latin typeface="Times New Roman" panose="02020603050405020304" pitchFamily="18" charset="0"/>
                <a:cs typeface="Times New Roman" panose="02020603050405020304" pitchFamily="18" charset="0"/>
              </a:rPr>
              <a:t>must be complete so as not to baffle the recipient.</a:t>
            </a:r>
          </a:p>
          <a:p>
            <a:pPr marL="0" indent="0">
              <a:lnSpc>
                <a:spcPct val="150000"/>
              </a:lnSpc>
              <a:buFont typeface="Arial" panose="020B0604020202020204" pitchFamily="34" charset="0"/>
              <a:buNone/>
              <a:defRPr/>
            </a:pPr>
            <a:r>
              <a:rPr lang="en-GB" dirty="0">
                <a:latin typeface="Times New Roman" panose="02020603050405020304" pitchFamily="18" charset="0"/>
                <a:cs typeface="Times New Roman" panose="02020603050405020304" pitchFamily="18" charset="0"/>
              </a:rPr>
              <a:t>- Better communication helps in better decision-making by the latter. </a:t>
            </a:r>
          </a:p>
          <a:p>
            <a:pPr>
              <a:defRPr/>
            </a:pPr>
            <a:endParaRPr lang="en-US" dirty="0"/>
          </a:p>
          <a:p>
            <a:pPr>
              <a:defRPr/>
            </a:pPr>
            <a:endParaRPr lang="en-US" dirty="0"/>
          </a:p>
        </p:txBody>
      </p:sp>
      <p:sp>
        <p:nvSpPr>
          <p:cNvPr id="4" name="Footer Placeholder 3">
            <a:extLst>
              <a:ext uri="{FF2B5EF4-FFF2-40B4-BE49-F238E27FC236}">
                <a16:creationId xmlns:a16="http://schemas.microsoft.com/office/drawing/2014/main" id="{1887B3B6-7235-4305-A21A-827F31ADD9A4}"/>
              </a:ext>
            </a:extLst>
          </p:cNvPr>
          <p:cNvSpPr>
            <a:spLocks noGrp="1"/>
          </p:cNvSpPr>
          <p:nvPr>
            <p:ph type="ftr" sz="quarter" idx="11"/>
          </p:nvPr>
        </p:nvSpPr>
        <p:spPr/>
        <p:txBody>
          <a:bodyPr/>
          <a:lstStyle/>
          <a:p>
            <a:pPr>
              <a:defRPr/>
            </a:pPr>
            <a:r>
              <a:rPr lang="en-US"/>
              <a:t>communication skills 2015</a:t>
            </a:r>
          </a:p>
        </p:txBody>
      </p:sp>
      <p:sp>
        <p:nvSpPr>
          <p:cNvPr id="5" name="Slide Number Placeholder 4">
            <a:extLst>
              <a:ext uri="{FF2B5EF4-FFF2-40B4-BE49-F238E27FC236}">
                <a16:creationId xmlns:a16="http://schemas.microsoft.com/office/drawing/2014/main" id="{523F02BD-B51C-44A2-BBBE-3C360635F291}"/>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4D27D7F6-9CCE-4A2F-BB73-2887869EFB65}" type="slidenum">
              <a:rPr lang="en-US" altLang="en-US">
                <a:solidFill>
                  <a:srgbClr val="898989"/>
                </a:solidFill>
              </a:rPr>
              <a:pPr/>
              <a:t>78</a:t>
            </a:fld>
            <a:endParaRPr lang="en-US" altLang="en-US">
              <a:solidFill>
                <a:srgbClr val="898989"/>
              </a:solidFill>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a:extLst>
              <a:ext uri="{FF2B5EF4-FFF2-40B4-BE49-F238E27FC236}">
                <a16:creationId xmlns:a16="http://schemas.microsoft.com/office/drawing/2014/main" id="{B9FE3313-D678-41AD-9973-2588F7437FAA}"/>
              </a:ext>
            </a:extLst>
          </p:cNvPr>
          <p:cNvSpPr>
            <a:spLocks noGrp="1"/>
          </p:cNvSpPr>
          <p:nvPr>
            <p:ph type="title"/>
          </p:nvPr>
        </p:nvSpPr>
        <p:spPr>
          <a:xfrm>
            <a:off x="457200" y="274638"/>
            <a:ext cx="8229600" cy="563562"/>
          </a:xfrm>
        </p:spPr>
        <p:txBody>
          <a:bodyPr/>
          <a:lstStyle/>
          <a:p>
            <a:r>
              <a:rPr lang="en-US" altLang="en-US" sz="3200">
                <a:latin typeface="Times New Roman" panose="02020603050405020304" pitchFamily="18" charset="0"/>
                <a:cs typeface="Times New Roman" panose="02020603050405020304" pitchFamily="18" charset="0"/>
              </a:rPr>
              <a:t>Cont’ </a:t>
            </a:r>
          </a:p>
        </p:txBody>
      </p:sp>
      <p:sp>
        <p:nvSpPr>
          <p:cNvPr id="3" name="Content Placeholder 2">
            <a:extLst>
              <a:ext uri="{FF2B5EF4-FFF2-40B4-BE49-F238E27FC236}">
                <a16:creationId xmlns:a16="http://schemas.microsoft.com/office/drawing/2014/main" id="{E7306495-BB8F-43FD-8F1C-6551E24852BD}"/>
              </a:ext>
            </a:extLst>
          </p:cNvPr>
          <p:cNvSpPr>
            <a:spLocks noGrp="1"/>
          </p:cNvSpPr>
          <p:nvPr>
            <p:ph idx="1"/>
          </p:nvPr>
        </p:nvSpPr>
        <p:spPr>
          <a:xfrm>
            <a:off x="457200" y="838200"/>
            <a:ext cx="8229600" cy="5334000"/>
          </a:xfrm>
        </p:spPr>
        <p:txBody>
          <a:bodyPr/>
          <a:lstStyle/>
          <a:p>
            <a:pPr marL="0" indent="0">
              <a:lnSpc>
                <a:spcPct val="150000"/>
              </a:lnSpc>
              <a:buFont typeface="Arial" panose="020B0604020202020204" pitchFamily="34" charset="0"/>
              <a:buNone/>
              <a:defRPr/>
            </a:pPr>
            <a:r>
              <a:rPr lang="en-GB" b="1" dirty="0">
                <a:latin typeface="Times New Roman" panose="02020603050405020304" pitchFamily="18" charset="0"/>
                <a:cs typeface="Times New Roman" panose="02020603050405020304" pitchFamily="18" charset="0"/>
              </a:rPr>
              <a:t>b) Clearness and Integrity of the Message</a:t>
            </a:r>
          </a:p>
          <a:p>
            <a:pPr>
              <a:lnSpc>
                <a:spcPct val="150000"/>
              </a:lnSpc>
              <a:defRPr/>
            </a:pPr>
            <a:r>
              <a:rPr lang="en-GB" dirty="0">
                <a:latin typeface="Times New Roman" panose="02020603050405020304" pitchFamily="18" charset="0"/>
                <a:cs typeface="Times New Roman" panose="02020603050405020304" pitchFamily="18" charset="0"/>
              </a:rPr>
              <a:t>The message to be conveyed or sent must have clarity and integrity for better understanding. </a:t>
            </a:r>
          </a:p>
          <a:p>
            <a:pPr>
              <a:lnSpc>
                <a:spcPct val="150000"/>
              </a:lnSpc>
              <a:defRPr/>
            </a:pPr>
            <a:r>
              <a:rPr lang="en-GB" dirty="0">
                <a:latin typeface="Times New Roman" panose="02020603050405020304" pitchFamily="18" charset="0"/>
                <a:cs typeface="Times New Roman" panose="02020603050405020304" pitchFamily="18" charset="0"/>
              </a:rPr>
              <a:t>Clarity of thoughts and ideas enhances the meaning of the message. </a:t>
            </a:r>
          </a:p>
          <a:p>
            <a:pPr>
              <a:lnSpc>
                <a:spcPct val="150000"/>
              </a:lnSpc>
              <a:defRPr/>
            </a:pPr>
            <a:r>
              <a:rPr lang="en-GB" dirty="0">
                <a:latin typeface="Times New Roman" panose="02020603050405020304" pitchFamily="18" charset="0"/>
                <a:cs typeface="Times New Roman" panose="02020603050405020304" pitchFamily="18" charset="0"/>
              </a:rPr>
              <a:t>The pith and substance of the message should be based on honesty and accuracy.</a:t>
            </a:r>
          </a:p>
          <a:p>
            <a:pPr>
              <a:defRPr/>
            </a:pPr>
            <a:endParaRPr lang="en-US" dirty="0"/>
          </a:p>
        </p:txBody>
      </p:sp>
      <p:sp>
        <p:nvSpPr>
          <p:cNvPr id="4" name="Footer Placeholder 3">
            <a:extLst>
              <a:ext uri="{FF2B5EF4-FFF2-40B4-BE49-F238E27FC236}">
                <a16:creationId xmlns:a16="http://schemas.microsoft.com/office/drawing/2014/main" id="{ECFFDB32-3BA0-4494-A577-67BA82CE4645}"/>
              </a:ext>
            </a:extLst>
          </p:cNvPr>
          <p:cNvSpPr>
            <a:spLocks noGrp="1"/>
          </p:cNvSpPr>
          <p:nvPr>
            <p:ph type="ftr" sz="quarter" idx="11"/>
          </p:nvPr>
        </p:nvSpPr>
        <p:spPr/>
        <p:txBody>
          <a:bodyPr/>
          <a:lstStyle/>
          <a:p>
            <a:pPr>
              <a:defRPr/>
            </a:pPr>
            <a:r>
              <a:rPr lang="en-US"/>
              <a:t>communication skills 2018</a:t>
            </a:r>
          </a:p>
        </p:txBody>
      </p:sp>
      <p:sp>
        <p:nvSpPr>
          <p:cNvPr id="5" name="Slide Number Placeholder 4">
            <a:extLst>
              <a:ext uri="{FF2B5EF4-FFF2-40B4-BE49-F238E27FC236}">
                <a16:creationId xmlns:a16="http://schemas.microsoft.com/office/drawing/2014/main" id="{022113A7-809C-4B3C-9849-75E33D31B901}"/>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2E7D2F2C-840C-46C6-8477-043AA009B112}" type="slidenum">
              <a:rPr lang="en-US" altLang="en-US">
                <a:solidFill>
                  <a:srgbClr val="898989"/>
                </a:solidFill>
              </a:rPr>
              <a:pPr/>
              <a:t>79</a:t>
            </a:fld>
            <a:endParaRPr lang="en-US" altLang="en-US">
              <a:solidFill>
                <a:srgbClr val="898989"/>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F8B36021-5E1E-468D-811A-C6FFEED4D751}"/>
              </a:ext>
            </a:extLst>
          </p:cNvPr>
          <p:cNvSpPr>
            <a:spLocks noGrp="1"/>
          </p:cNvSpPr>
          <p:nvPr>
            <p:ph type="title"/>
          </p:nvPr>
        </p:nvSpPr>
        <p:spPr/>
        <p:txBody>
          <a:bodyPr/>
          <a:lstStyle/>
          <a:p>
            <a:pPr eaLnBrk="1" hangingPunct="1"/>
            <a:r>
              <a:rPr lang="en-US" altLang="en-US"/>
              <a:t>Cont’</a:t>
            </a:r>
          </a:p>
        </p:txBody>
      </p:sp>
      <p:sp>
        <p:nvSpPr>
          <p:cNvPr id="11267" name="Content Placeholder 2">
            <a:extLst>
              <a:ext uri="{FF2B5EF4-FFF2-40B4-BE49-F238E27FC236}">
                <a16:creationId xmlns:a16="http://schemas.microsoft.com/office/drawing/2014/main" id="{6E36AF72-4CE4-4259-AC34-D5AEF05EE207}"/>
              </a:ext>
            </a:extLst>
          </p:cNvPr>
          <p:cNvSpPr>
            <a:spLocks noGrp="1"/>
          </p:cNvSpPr>
          <p:nvPr>
            <p:ph idx="1"/>
          </p:nvPr>
        </p:nvSpPr>
        <p:spPr/>
        <p:txBody>
          <a:bodyPr/>
          <a:lstStyle/>
          <a:p>
            <a:pPr eaLnBrk="1" hangingPunct="1">
              <a:lnSpc>
                <a:spcPct val="150000"/>
              </a:lnSpc>
            </a:pPr>
            <a:r>
              <a:rPr lang="en-GB" altLang="en-US">
                <a:latin typeface="Times New Roman" panose="02020603050405020304" pitchFamily="18" charset="0"/>
                <a:cs typeface="Times New Roman" panose="02020603050405020304" pitchFamily="18" charset="0"/>
              </a:rPr>
              <a:t>Communication is considered a process because it is an </a:t>
            </a:r>
            <a:r>
              <a:rPr lang="en-GB" altLang="en-US" b="1">
                <a:latin typeface="Times New Roman" panose="02020603050405020304" pitchFamily="18" charset="0"/>
                <a:cs typeface="Times New Roman" panose="02020603050405020304" pitchFamily="18" charset="0"/>
              </a:rPr>
              <a:t>activity</a:t>
            </a:r>
            <a:r>
              <a:rPr lang="en-GB" altLang="en-US">
                <a:latin typeface="Times New Roman" panose="02020603050405020304" pitchFamily="18" charset="0"/>
                <a:cs typeface="Times New Roman" panose="02020603050405020304" pitchFamily="18" charset="0"/>
              </a:rPr>
              <a:t>, an exchange or a set of behaviours</a:t>
            </a:r>
            <a:endParaRPr lang="en-US" altLang="en-US">
              <a:latin typeface="Times New Roman" panose="02020603050405020304" pitchFamily="18" charset="0"/>
              <a:cs typeface="Times New Roman" panose="02020603050405020304" pitchFamily="18" charset="0"/>
            </a:endParaRPr>
          </a:p>
          <a:p>
            <a:pPr eaLnBrk="1" hangingPunct="1"/>
            <a:endParaRPr lang="en-US" altLang="en-US"/>
          </a:p>
        </p:txBody>
      </p:sp>
      <p:sp>
        <p:nvSpPr>
          <p:cNvPr id="4" name="Footer Placeholder 3">
            <a:extLst>
              <a:ext uri="{FF2B5EF4-FFF2-40B4-BE49-F238E27FC236}">
                <a16:creationId xmlns:a16="http://schemas.microsoft.com/office/drawing/2014/main" id="{FDBCAE65-2999-4C48-B6B1-582AA84E037E}"/>
              </a:ext>
            </a:extLst>
          </p:cNvPr>
          <p:cNvSpPr>
            <a:spLocks noGrp="1"/>
          </p:cNvSpPr>
          <p:nvPr>
            <p:ph type="ftr" sz="quarter" idx="11"/>
          </p:nvPr>
        </p:nvSpPr>
        <p:spPr/>
        <p:txBody>
          <a:bodyPr/>
          <a:lstStyle/>
          <a:p>
            <a:pPr>
              <a:defRPr/>
            </a:pPr>
            <a:r>
              <a:rPr lang="en-US"/>
              <a:t>communication skills 2018</a:t>
            </a:r>
          </a:p>
        </p:txBody>
      </p:sp>
      <p:sp>
        <p:nvSpPr>
          <p:cNvPr id="5" name="Slide Number Placeholder 4">
            <a:extLst>
              <a:ext uri="{FF2B5EF4-FFF2-40B4-BE49-F238E27FC236}">
                <a16:creationId xmlns:a16="http://schemas.microsoft.com/office/drawing/2014/main" id="{DBCFE597-7D81-400E-8ACD-9AF1E905ABA7}"/>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F6D749E-F71D-4DF3-BD6D-7798CD986342}" type="slidenum">
              <a:rPr lang="en-US" altLang="en-US">
                <a:solidFill>
                  <a:srgbClr val="898989"/>
                </a:solidFill>
              </a:rPr>
              <a:pPr/>
              <a:t>8</a:t>
            </a:fld>
            <a:endParaRPr lang="en-US" altLang="en-US">
              <a:solidFill>
                <a:srgbClr val="898989"/>
              </a:solidFill>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a:extLst>
              <a:ext uri="{FF2B5EF4-FFF2-40B4-BE49-F238E27FC236}">
                <a16:creationId xmlns:a16="http://schemas.microsoft.com/office/drawing/2014/main" id="{68B9C903-9B9B-4C8A-9107-3379062BDEC6}"/>
              </a:ext>
            </a:extLst>
          </p:cNvPr>
          <p:cNvSpPr>
            <a:spLocks noGrp="1"/>
          </p:cNvSpPr>
          <p:nvPr>
            <p:ph type="title"/>
          </p:nvPr>
        </p:nvSpPr>
        <p:spPr>
          <a:xfrm>
            <a:off x="457200" y="138113"/>
            <a:ext cx="8229600" cy="563562"/>
          </a:xfrm>
        </p:spPr>
        <p:txBody>
          <a:bodyPr/>
          <a:lstStyle/>
          <a:p>
            <a:r>
              <a:rPr lang="en-US" altLang="en-US" sz="3200">
                <a:latin typeface="Times New Roman" panose="02020603050405020304" pitchFamily="18" charset="0"/>
                <a:cs typeface="Times New Roman" panose="02020603050405020304" pitchFamily="18" charset="0"/>
              </a:rPr>
              <a:t>Cont’ </a:t>
            </a:r>
          </a:p>
        </p:txBody>
      </p:sp>
      <p:sp>
        <p:nvSpPr>
          <p:cNvPr id="3" name="Content Placeholder 2">
            <a:extLst>
              <a:ext uri="{FF2B5EF4-FFF2-40B4-BE49-F238E27FC236}">
                <a16:creationId xmlns:a16="http://schemas.microsoft.com/office/drawing/2014/main" id="{34366EA2-916C-4EE3-BAB5-6D394521886A}"/>
              </a:ext>
            </a:extLst>
          </p:cNvPr>
          <p:cNvSpPr>
            <a:spLocks noGrp="1"/>
          </p:cNvSpPr>
          <p:nvPr>
            <p:ph idx="1"/>
          </p:nvPr>
        </p:nvSpPr>
        <p:spPr>
          <a:xfrm>
            <a:off x="457200" y="609600"/>
            <a:ext cx="8229600" cy="6248400"/>
          </a:xfrm>
        </p:spPr>
        <p:txBody>
          <a:bodyPr/>
          <a:lstStyle/>
          <a:p>
            <a:pPr marL="0" indent="0">
              <a:lnSpc>
                <a:spcPct val="150000"/>
              </a:lnSpc>
              <a:buFont typeface="Arial" panose="020B0604020202020204" pitchFamily="34" charset="0"/>
              <a:buNone/>
              <a:defRPr/>
            </a:pPr>
            <a:r>
              <a:rPr lang="en-GB" b="1" dirty="0">
                <a:latin typeface="Times New Roman" panose="02020603050405020304" pitchFamily="18" charset="0"/>
                <a:cs typeface="Times New Roman" panose="02020603050405020304" pitchFamily="18" charset="0"/>
              </a:rPr>
              <a:t>c) Conciseness of the Message</a:t>
            </a:r>
          </a:p>
          <a:p>
            <a:pPr>
              <a:lnSpc>
                <a:spcPct val="150000"/>
              </a:lnSpc>
              <a:defRPr/>
            </a:pPr>
            <a:r>
              <a:rPr lang="en-GB" dirty="0">
                <a:latin typeface="Times New Roman" panose="02020603050405020304" pitchFamily="18" charset="0"/>
                <a:cs typeface="Times New Roman" panose="02020603050405020304" pitchFamily="18" charset="0"/>
              </a:rPr>
              <a:t>The intended message must be free from verbosity and should be so written that it is intelligible at the first sight. </a:t>
            </a:r>
          </a:p>
          <a:p>
            <a:pPr>
              <a:lnSpc>
                <a:spcPct val="150000"/>
              </a:lnSpc>
              <a:defRPr/>
            </a:pPr>
            <a:r>
              <a:rPr lang="en-GB" dirty="0">
                <a:latin typeface="Times New Roman" panose="02020603050405020304" pitchFamily="18" charset="0"/>
                <a:cs typeface="Times New Roman" panose="02020603050405020304" pitchFamily="18" charset="0"/>
              </a:rPr>
              <a:t>Short and intelligible message sent to the receiver is ever appealing and comprehensible.</a:t>
            </a:r>
          </a:p>
          <a:p>
            <a:pPr>
              <a:lnSpc>
                <a:spcPct val="150000"/>
              </a:lnSpc>
              <a:defRPr/>
            </a:pPr>
            <a:r>
              <a:rPr lang="en-GB" dirty="0">
                <a:latin typeface="Times New Roman" panose="02020603050405020304" pitchFamily="18" charset="0"/>
                <a:cs typeface="Times New Roman" panose="02020603050405020304" pitchFamily="18" charset="0"/>
              </a:rPr>
              <a:t>It saves time and cost as it is understood at the first instance.</a:t>
            </a:r>
          </a:p>
          <a:p>
            <a:pPr>
              <a:defRPr/>
            </a:pPr>
            <a:endParaRPr lang="en-US" dirty="0"/>
          </a:p>
        </p:txBody>
      </p:sp>
      <p:sp>
        <p:nvSpPr>
          <p:cNvPr id="4" name="Footer Placeholder 3">
            <a:extLst>
              <a:ext uri="{FF2B5EF4-FFF2-40B4-BE49-F238E27FC236}">
                <a16:creationId xmlns:a16="http://schemas.microsoft.com/office/drawing/2014/main" id="{E7B9F400-AA0E-4062-865C-FFD23154A0A4}"/>
              </a:ext>
            </a:extLst>
          </p:cNvPr>
          <p:cNvSpPr>
            <a:spLocks noGrp="1"/>
          </p:cNvSpPr>
          <p:nvPr>
            <p:ph type="ftr" sz="quarter" idx="11"/>
          </p:nvPr>
        </p:nvSpPr>
        <p:spPr/>
        <p:txBody>
          <a:bodyPr/>
          <a:lstStyle/>
          <a:p>
            <a:pPr>
              <a:defRPr/>
            </a:pPr>
            <a:r>
              <a:rPr lang="en-US"/>
              <a:t>communication skills 2018</a:t>
            </a:r>
          </a:p>
        </p:txBody>
      </p:sp>
      <p:sp>
        <p:nvSpPr>
          <p:cNvPr id="5" name="Slide Number Placeholder 4">
            <a:extLst>
              <a:ext uri="{FF2B5EF4-FFF2-40B4-BE49-F238E27FC236}">
                <a16:creationId xmlns:a16="http://schemas.microsoft.com/office/drawing/2014/main" id="{7041DB40-0A02-4B07-BF80-F67AB2B531D4}"/>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B13EAC06-0111-4837-9C9C-B75064B00F7E}" type="slidenum">
              <a:rPr lang="en-US" altLang="en-US">
                <a:solidFill>
                  <a:srgbClr val="898989"/>
                </a:solidFill>
              </a:rPr>
              <a:pPr/>
              <a:t>80</a:t>
            </a:fld>
            <a:endParaRPr lang="en-US" altLang="en-US">
              <a:solidFill>
                <a:srgbClr val="898989"/>
              </a:solidFill>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a:extLst>
              <a:ext uri="{FF2B5EF4-FFF2-40B4-BE49-F238E27FC236}">
                <a16:creationId xmlns:a16="http://schemas.microsoft.com/office/drawing/2014/main" id="{89B211E7-CCAC-480A-A364-3A9D7719A553}"/>
              </a:ext>
            </a:extLst>
          </p:cNvPr>
          <p:cNvSpPr>
            <a:spLocks noGrp="1"/>
          </p:cNvSpPr>
          <p:nvPr>
            <p:ph type="title"/>
          </p:nvPr>
        </p:nvSpPr>
        <p:spPr>
          <a:xfrm>
            <a:off x="457200" y="160338"/>
            <a:ext cx="8229600" cy="487362"/>
          </a:xfrm>
        </p:spPr>
        <p:txBody>
          <a:bodyPr/>
          <a:lstStyle/>
          <a:p>
            <a:r>
              <a:rPr lang="en-US" altLang="en-US" sz="3200">
                <a:latin typeface="Times New Roman" panose="02020603050405020304" pitchFamily="18" charset="0"/>
                <a:cs typeface="Times New Roman" panose="02020603050405020304" pitchFamily="18" charset="0"/>
              </a:rPr>
              <a:t>Cont’</a:t>
            </a:r>
          </a:p>
        </p:txBody>
      </p:sp>
      <p:sp>
        <p:nvSpPr>
          <p:cNvPr id="3" name="Content Placeholder 2">
            <a:extLst>
              <a:ext uri="{FF2B5EF4-FFF2-40B4-BE49-F238E27FC236}">
                <a16:creationId xmlns:a16="http://schemas.microsoft.com/office/drawing/2014/main" id="{4C37BBED-F975-4648-BAC9-ACA0F79EBB8A}"/>
              </a:ext>
            </a:extLst>
          </p:cNvPr>
          <p:cNvSpPr>
            <a:spLocks noGrp="1"/>
          </p:cNvSpPr>
          <p:nvPr>
            <p:ph idx="1"/>
          </p:nvPr>
        </p:nvSpPr>
        <p:spPr>
          <a:xfrm>
            <a:off x="228600" y="647700"/>
            <a:ext cx="8686800" cy="6073775"/>
          </a:xfrm>
        </p:spPr>
        <p:txBody>
          <a:bodyPr/>
          <a:lstStyle/>
          <a:p>
            <a:pPr marL="0" indent="0">
              <a:lnSpc>
                <a:spcPct val="150000"/>
              </a:lnSpc>
              <a:buFont typeface="Arial" panose="020B0604020202020204" pitchFamily="34" charset="0"/>
              <a:buNone/>
              <a:defRPr/>
            </a:pPr>
            <a:r>
              <a:rPr lang="en-GB" b="1" dirty="0"/>
              <a:t>d) </a:t>
            </a:r>
            <a:r>
              <a:rPr lang="en-GB" b="1" dirty="0">
                <a:latin typeface="Times New Roman" panose="02020603050405020304" pitchFamily="18" charset="0"/>
                <a:cs typeface="Times New Roman" panose="02020603050405020304" pitchFamily="18" charset="0"/>
              </a:rPr>
              <a:t>Consideration of Physical Setting &amp; Recipient</a:t>
            </a:r>
          </a:p>
          <a:p>
            <a:pPr>
              <a:lnSpc>
                <a:spcPct val="150000"/>
              </a:lnSpc>
              <a:defRPr/>
            </a:pPr>
            <a:r>
              <a:rPr lang="en-GB" dirty="0">
                <a:latin typeface="Times New Roman" panose="02020603050405020304" pitchFamily="18" charset="0"/>
                <a:cs typeface="Times New Roman" panose="02020603050405020304" pitchFamily="18" charset="0"/>
              </a:rPr>
              <a:t>In order to make communication more effective, the overall physical setting, i.e., the media of communication and the work environment, must be considered. </a:t>
            </a:r>
          </a:p>
          <a:p>
            <a:pPr>
              <a:lnSpc>
                <a:spcPct val="150000"/>
              </a:lnSpc>
              <a:defRPr/>
            </a:pPr>
            <a:r>
              <a:rPr lang="en-GB" dirty="0">
                <a:latin typeface="Times New Roman" panose="02020603050405020304" pitchFamily="18" charset="0"/>
                <a:cs typeface="Times New Roman" panose="02020603050405020304" pitchFamily="18" charset="0"/>
              </a:rPr>
              <a:t>The content of the message must take into account the attitude, knowledge, and position of the recipient.</a:t>
            </a:r>
          </a:p>
          <a:p>
            <a:pPr>
              <a:defRPr/>
            </a:pPr>
            <a:endParaRPr lang="en-US" dirty="0"/>
          </a:p>
        </p:txBody>
      </p:sp>
      <p:sp>
        <p:nvSpPr>
          <p:cNvPr id="4" name="Footer Placeholder 3">
            <a:extLst>
              <a:ext uri="{FF2B5EF4-FFF2-40B4-BE49-F238E27FC236}">
                <a16:creationId xmlns:a16="http://schemas.microsoft.com/office/drawing/2014/main" id="{A256125F-EAF5-4D71-BE58-3A6D6E015AC0}"/>
              </a:ext>
            </a:extLst>
          </p:cNvPr>
          <p:cNvSpPr>
            <a:spLocks noGrp="1"/>
          </p:cNvSpPr>
          <p:nvPr>
            <p:ph type="ftr" sz="quarter" idx="11"/>
          </p:nvPr>
        </p:nvSpPr>
        <p:spPr/>
        <p:txBody>
          <a:bodyPr/>
          <a:lstStyle/>
          <a:p>
            <a:pPr>
              <a:defRPr/>
            </a:pPr>
            <a:r>
              <a:rPr lang="en-US"/>
              <a:t>communication skills 2018</a:t>
            </a:r>
          </a:p>
        </p:txBody>
      </p:sp>
      <p:sp>
        <p:nvSpPr>
          <p:cNvPr id="5" name="Slide Number Placeholder 4">
            <a:extLst>
              <a:ext uri="{FF2B5EF4-FFF2-40B4-BE49-F238E27FC236}">
                <a16:creationId xmlns:a16="http://schemas.microsoft.com/office/drawing/2014/main" id="{E1CFD6B1-3396-4FB3-9D83-4C3A08154DE4}"/>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CAA54B8C-2F09-406B-A5B3-F543A2BB6537}" type="slidenum">
              <a:rPr lang="en-US" altLang="en-US">
                <a:solidFill>
                  <a:srgbClr val="898989"/>
                </a:solidFill>
              </a:rPr>
              <a:pPr/>
              <a:t>81</a:t>
            </a:fld>
            <a:endParaRPr lang="en-US" altLang="en-US">
              <a:solidFill>
                <a:srgbClr val="898989"/>
              </a:solidFill>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a:extLst>
              <a:ext uri="{FF2B5EF4-FFF2-40B4-BE49-F238E27FC236}">
                <a16:creationId xmlns:a16="http://schemas.microsoft.com/office/drawing/2014/main" id="{25F6F81B-E155-4003-92A5-31A80D9E1BF8}"/>
              </a:ext>
            </a:extLst>
          </p:cNvPr>
          <p:cNvSpPr>
            <a:spLocks noGrp="1"/>
          </p:cNvSpPr>
          <p:nvPr>
            <p:ph type="title"/>
          </p:nvPr>
        </p:nvSpPr>
        <p:spPr>
          <a:xfrm>
            <a:off x="457200" y="160338"/>
            <a:ext cx="8229600" cy="487362"/>
          </a:xfrm>
        </p:spPr>
        <p:txBody>
          <a:bodyPr/>
          <a:lstStyle/>
          <a:p>
            <a:r>
              <a:rPr lang="en-US" altLang="en-US"/>
              <a:t>Cont’ </a:t>
            </a:r>
          </a:p>
        </p:txBody>
      </p:sp>
      <p:sp>
        <p:nvSpPr>
          <p:cNvPr id="3" name="Content Placeholder 2">
            <a:extLst>
              <a:ext uri="{FF2B5EF4-FFF2-40B4-BE49-F238E27FC236}">
                <a16:creationId xmlns:a16="http://schemas.microsoft.com/office/drawing/2014/main" id="{215028FA-4D2C-415B-8FA2-E8A7FC37556A}"/>
              </a:ext>
            </a:extLst>
          </p:cNvPr>
          <p:cNvSpPr>
            <a:spLocks noGrp="1"/>
          </p:cNvSpPr>
          <p:nvPr>
            <p:ph idx="1"/>
          </p:nvPr>
        </p:nvSpPr>
        <p:spPr>
          <a:xfrm>
            <a:off x="457200" y="533400"/>
            <a:ext cx="8229600" cy="5592763"/>
          </a:xfrm>
        </p:spPr>
        <p:txBody>
          <a:bodyPr/>
          <a:lstStyle/>
          <a:p>
            <a:pPr marL="0" indent="0">
              <a:lnSpc>
                <a:spcPct val="150000"/>
              </a:lnSpc>
              <a:buFont typeface="Arial" panose="020B0604020202020204" pitchFamily="34" charset="0"/>
              <a:buNone/>
              <a:defRPr/>
            </a:pPr>
            <a:r>
              <a:rPr lang="en-GB" b="1" dirty="0">
                <a:latin typeface="Times New Roman" panose="02020603050405020304" pitchFamily="18" charset="0"/>
                <a:cs typeface="Times New Roman" panose="02020603050405020304" pitchFamily="18" charset="0"/>
              </a:rPr>
              <a:t>e) Clarity of the Message</a:t>
            </a:r>
          </a:p>
          <a:p>
            <a:pPr>
              <a:lnSpc>
                <a:spcPct val="150000"/>
              </a:lnSpc>
              <a:defRPr/>
            </a:pPr>
            <a:r>
              <a:rPr lang="en-GB" dirty="0">
                <a:latin typeface="Times New Roman" panose="02020603050405020304" pitchFamily="18" charset="0"/>
                <a:cs typeface="Times New Roman" panose="02020603050405020304" pitchFamily="18" charset="0"/>
              </a:rPr>
              <a:t>The message should have clarity of thoughts and ideas in order to be understood clearly. </a:t>
            </a:r>
          </a:p>
          <a:p>
            <a:pPr>
              <a:lnSpc>
                <a:spcPct val="150000"/>
              </a:lnSpc>
              <a:defRPr/>
            </a:pPr>
            <a:r>
              <a:rPr lang="en-GB" dirty="0">
                <a:latin typeface="Times New Roman" panose="02020603050405020304" pitchFamily="18" charset="0"/>
                <a:cs typeface="Times New Roman" panose="02020603050405020304" pitchFamily="18" charset="0"/>
              </a:rPr>
              <a:t>Clear message makes use of exact, appropriate and concrete words and symbols.</a:t>
            </a:r>
          </a:p>
          <a:p>
            <a:pPr>
              <a:lnSpc>
                <a:spcPct val="150000"/>
              </a:lnSpc>
              <a:defRPr/>
            </a:pPr>
            <a:endParaRPr lang="en-GB" dirty="0">
              <a:latin typeface="Times New Roman" panose="02020603050405020304" pitchFamily="18" charset="0"/>
              <a:cs typeface="Times New Roman" panose="02020603050405020304" pitchFamily="18" charset="0"/>
            </a:endParaRPr>
          </a:p>
          <a:p>
            <a:pPr>
              <a:lnSpc>
                <a:spcPct val="150000"/>
              </a:lnSpc>
              <a:defRPr/>
            </a:pPr>
            <a:endParaRPr lang="en-US"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8961580C-7A73-42E7-A1EA-11E9C6BD925F}"/>
              </a:ext>
            </a:extLst>
          </p:cNvPr>
          <p:cNvSpPr>
            <a:spLocks noGrp="1"/>
          </p:cNvSpPr>
          <p:nvPr>
            <p:ph type="ftr" sz="quarter" idx="11"/>
          </p:nvPr>
        </p:nvSpPr>
        <p:spPr>
          <a:xfrm>
            <a:off x="5105400" y="6356350"/>
            <a:ext cx="2895600" cy="365125"/>
          </a:xfrm>
        </p:spPr>
        <p:txBody>
          <a:bodyPr/>
          <a:lstStyle/>
          <a:p>
            <a:pPr>
              <a:defRPr/>
            </a:pPr>
            <a:r>
              <a:rPr lang="en-US"/>
              <a:t>communication skills 2018</a:t>
            </a:r>
          </a:p>
        </p:txBody>
      </p:sp>
      <p:sp>
        <p:nvSpPr>
          <p:cNvPr id="5" name="Slide Number Placeholder 4">
            <a:extLst>
              <a:ext uri="{FF2B5EF4-FFF2-40B4-BE49-F238E27FC236}">
                <a16:creationId xmlns:a16="http://schemas.microsoft.com/office/drawing/2014/main" id="{4FEFE5AB-B50B-451D-A1E2-A54D45A241F9}"/>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9F64DD31-E703-4A49-B090-88CD9659D3F7}" type="slidenum">
              <a:rPr lang="en-US" altLang="en-US">
                <a:solidFill>
                  <a:srgbClr val="898989"/>
                </a:solidFill>
              </a:rPr>
              <a:pPr/>
              <a:t>82</a:t>
            </a:fld>
            <a:endParaRPr lang="en-US" altLang="en-US">
              <a:solidFill>
                <a:srgbClr val="898989"/>
              </a:solidFill>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a:extLst>
              <a:ext uri="{FF2B5EF4-FFF2-40B4-BE49-F238E27FC236}">
                <a16:creationId xmlns:a16="http://schemas.microsoft.com/office/drawing/2014/main" id="{B9BC2EB9-110C-428A-A12F-5B61939325FC}"/>
              </a:ext>
            </a:extLst>
          </p:cNvPr>
          <p:cNvSpPr>
            <a:spLocks noGrp="1"/>
          </p:cNvSpPr>
          <p:nvPr>
            <p:ph type="title"/>
          </p:nvPr>
        </p:nvSpPr>
        <p:spPr>
          <a:xfrm>
            <a:off x="457200" y="274638"/>
            <a:ext cx="8229600" cy="411162"/>
          </a:xfrm>
        </p:spPr>
        <p:txBody>
          <a:bodyPr/>
          <a:lstStyle/>
          <a:p>
            <a:r>
              <a:rPr lang="en-US" altLang="en-US">
                <a:latin typeface="Times New Roman" panose="02020603050405020304" pitchFamily="18" charset="0"/>
                <a:cs typeface="Times New Roman" panose="02020603050405020304" pitchFamily="18" charset="0"/>
              </a:rPr>
              <a:t>Cont.’</a:t>
            </a:r>
          </a:p>
        </p:txBody>
      </p:sp>
      <p:sp>
        <p:nvSpPr>
          <p:cNvPr id="3" name="Content Placeholder 2">
            <a:extLst>
              <a:ext uri="{FF2B5EF4-FFF2-40B4-BE49-F238E27FC236}">
                <a16:creationId xmlns:a16="http://schemas.microsoft.com/office/drawing/2014/main" id="{904280EC-961B-4408-97A2-57A3FA7D9CF2}"/>
              </a:ext>
            </a:extLst>
          </p:cNvPr>
          <p:cNvSpPr>
            <a:spLocks noGrp="1"/>
          </p:cNvSpPr>
          <p:nvPr>
            <p:ph idx="1"/>
          </p:nvPr>
        </p:nvSpPr>
        <p:spPr>
          <a:xfrm>
            <a:off x="457200" y="685800"/>
            <a:ext cx="8229600" cy="5440363"/>
          </a:xfrm>
        </p:spPr>
        <p:txBody>
          <a:bodyPr/>
          <a:lstStyle/>
          <a:p>
            <a:pPr marL="0" indent="0">
              <a:lnSpc>
                <a:spcPct val="150000"/>
              </a:lnSpc>
              <a:buFont typeface="Arial" panose="020B0604020202020204" pitchFamily="34" charset="0"/>
              <a:buNone/>
              <a:defRPr/>
            </a:pPr>
            <a:r>
              <a:rPr lang="en-GB" b="1" dirty="0">
                <a:latin typeface="Times New Roman" panose="02020603050405020304" pitchFamily="18" charset="0"/>
                <a:cs typeface="Times New Roman" panose="02020603050405020304" pitchFamily="18" charset="0"/>
              </a:rPr>
              <a:t>f) Courtesy to be Maintained</a:t>
            </a:r>
          </a:p>
          <a:p>
            <a:pPr>
              <a:lnSpc>
                <a:spcPct val="150000"/>
              </a:lnSpc>
              <a:defRPr/>
            </a:pPr>
            <a:r>
              <a:rPr lang="en-GB" dirty="0">
                <a:latin typeface="Times New Roman" panose="02020603050405020304" pitchFamily="18" charset="0"/>
                <a:cs typeface="Times New Roman" panose="02020603050405020304" pitchFamily="18" charset="0"/>
              </a:rPr>
              <a:t>The sender's message should be so drafted or prepared that it should be polite, reflective, and enthusiastic.</a:t>
            </a:r>
          </a:p>
          <a:p>
            <a:pPr>
              <a:lnSpc>
                <a:spcPct val="150000"/>
              </a:lnSpc>
              <a:defRPr/>
            </a:pPr>
            <a:r>
              <a:rPr lang="en-GB" dirty="0">
                <a:latin typeface="Times New Roman" panose="02020603050405020304" pitchFamily="18" charset="0"/>
                <a:cs typeface="Times New Roman" panose="02020603050405020304" pitchFamily="18" charset="0"/>
              </a:rPr>
              <a:t> It must show the sender's respect for the receiver and be positive and focused at the receiver.</a:t>
            </a:r>
          </a:p>
          <a:p>
            <a:pPr>
              <a:defRPr/>
            </a:pPr>
            <a:endParaRPr lang="en-US" dirty="0"/>
          </a:p>
        </p:txBody>
      </p:sp>
      <p:sp>
        <p:nvSpPr>
          <p:cNvPr id="4" name="Footer Placeholder 3">
            <a:extLst>
              <a:ext uri="{FF2B5EF4-FFF2-40B4-BE49-F238E27FC236}">
                <a16:creationId xmlns:a16="http://schemas.microsoft.com/office/drawing/2014/main" id="{057263C8-DD3C-4D9E-8DF8-1605214762EA}"/>
              </a:ext>
            </a:extLst>
          </p:cNvPr>
          <p:cNvSpPr>
            <a:spLocks noGrp="1"/>
          </p:cNvSpPr>
          <p:nvPr>
            <p:ph type="ftr" sz="quarter" idx="11"/>
          </p:nvPr>
        </p:nvSpPr>
        <p:spPr/>
        <p:txBody>
          <a:bodyPr/>
          <a:lstStyle/>
          <a:p>
            <a:pPr>
              <a:defRPr/>
            </a:pPr>
            <a:r>
              <a:rPr lang="en-US"/>
              <a:t>communication skills 2015</a:t>
            </a:r>
          </a:p>
        </p:txBody>
      </p:sp>
      <p:sp>
        <p:nvSpPr>
          <p:cNvPr id="5" name="Slide Number Placeholder 4">
            <a:extLst>
              <a:ext uri="{FF2B5EF4-FFF2-40B4-BE49-F238E27FC236}">
                <a16:creationId xmlns:a16="http://schemas.microsoft.com/office/drawing/2014/main" id="{1F50383A-BF99-4B09-AB8C-2C5DB97C0311}"/>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229EF3A1-BD10-4DA6-8F74-68AFB6E2D480}" type="slidenum">
              <a:rPr lang="en-US" altLang="en-US">
                <a:solidFill>
                  <a:srgbClr val="898989"/>
                </a:solidFill>
              </a:rPr>
              <a:pPr/>
              <a:t>83</a:t>
            </a:fld>
            <a:endParaRPr lang="en-US" altLang="en-US">
              <a:solidFill>
                <a:srgbClr val="898989"/>
              </a:solidFill>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a:extLst>
              <a:ext uri="{FF2B5EF4-FFF2-40B4-BE49-F238E27FC236}">
                <a16:creationId xmlns:a16="http://schemas.microsoft.com/office/drawing/2014/main" id="{A263AF2D-F214-480E-B261-4158C614E573}"/>
              </a:ext>
            </a:extLst>
          </p:cNvPr>
          <p:cNvSpPr>
            <a:spLocks noGrp="1"/>
          </p:cNvSpPr>
          <p:nvPr>
            <p:ph type="title"/>
          </p:nvPr>
        </p:nvSpPr>
        <p:spPr>
          <a:xfrm>
            <a:off x="457200" y="274638"/>
            <a:ext cx="8229600" cy="487362"/>
          </a:xfrm>
        </p:spPr>
        <p:txBody>
          <a:bodyPr/>
          <a:lstStyle/>
          <a:p>
            <a:r>
              <a:rPr lang="en-US" altLang="en-US" sz="3200">
                <a:latin typeface="Times New Roman" panose="02020603050405020304" pitchFamily="18" charset="0"/>
                <a:cs typeface="Times New Roman" panose="02020603050405020304" pitchFamily="18" charset="0"/>
              </a:rPr>
              <a:t>Cont’ </a:t>
            </a:r>
          </a:p>
        </p:txBody>
      </p:sp>
      <p:sp>
        <p:nvSpPr>
          <p:cNvPr id="3" name="Content Placeholder 2">
            <a:extLst>
              <a:ext uri="{FF2B5EF4-FFF2-40B4-BE49-F238E27FC236}">
                <a16:creationId xmlns:a16="http://schemas.microsoft.com/office/drawing/2014/main" id="{3048AB39-7DB2-4899-9D59-9D4C8686F1F1}"/>
              </a:ext>
            </a:extLst>
          </p:cNvPr>
          <p:cNvSpPr>
            <a:spLocks noGrp="1"/>
          </p:cNvSpPr>
          <p:nvPr>
            <p:ph idx="1"/>
          </p:nvPr>
        </p:nvSpPr>
        <p:spPr>
          <a:xfrm>
            <a:off x="228600" y="762000"/>
            <a:ext cx="8763000" cy="5364163"/>
          </a:xfrm>
        </p:spPr>
        <p:txBody>
          <a:bodyPr/>
          <a:lstStyle/>
          <a:p>
            <a:pPr marL="0" indent="0">
              <a:lnSpc>
                <a:spcPct val="150000"/>
              </a:lnSpc>
              <a:buFont typeface="Arial" panose="020B0604020202020204" pitchFamily="34" charset="0"/>
              <a:buNone/>
              <a:defRPr/>
            </a:pPr>
            <a:r>
              <a:rPr lang="en-GB" b="1" dirty="0">
                <a:latin typeface="Times New Roman" panose="02020603050405020304" pitchFamily="18" charset="0"/>
                <a:cs typeface="Times New Roman" panose="02020603050405020304" pitchFamily="18" charset="0"/>
              </a:rPr>
              <a:t>g) Correctness of the Message</a:t>
            </a:r>
          </a:p>
          <a:p>
            <a:pPr>
              <a:lnSpc>
                <a:spcPct val="150000"/>
              </a:lnSpc>
              <a:defRPr/>
            </a:pPr>
            <a:r>
              <a:rPr lang="en-GB" dirty="0">
                <a:latin typeface="Times New Roman" panose="02020603050405020304" pitchFamily="18" charset="0"/>
                <a:cs typeface="Times New Roman" panose="02020603050405020304" pitchFamily="18" charset="0"/>
              </a:rPr>
              <a:t>The drafting of the message should be done in such a manner that the final message doesn't have any grammatical errors and repetitions of sentences. </a:t>
            </a:r>
          </a:p>
          <a:p>
            <a:pPr>
              <a:lnSpc>
                <a:spcPct val="150000"/>
              </a:lnSpc>
              <a:defRPr/>
            </a:pPr>
            <a:r>
              <a:rPr lang="en-GB" dirty="0">
                <a:latin typeface="Times New Roman" panose="02020603050405020304" pitchFamily="18" charset="0"/>
                <a:cs typeface="Times New Roman" panose="02020603050405020304" pitchFamily="18" charset="0"/>
              </a:rPr>
              <a:t>The message should be exact, correct and well-timed.</a:t>
            </a:r>
          </a:p>
          <a:p>
            <a:pPr>
              <a:lnSpc>
                <a:spcPct val="150000"/>
              </a:lnSpc>
              <a:defRPr/>
            </a:pPr>
            <a:endParaRPr lang="en-US"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698A9C21-69C5-4BCA-88E9-FF9A3B8D3A7D}"/>
              </a:ext>
            </a:extLst>
          </p:cNvPr>
          <p:cNvSpPr>
            <a:spLocks noGrp="1"/>
          </p:cNvSpPr>
          <p:nvPr>
            <p:ph type="ftr" sz="quarter" idx="11"/>
          </p:nvPr>
        </p:nvSpPr>
        <p:spPr/>
        <p:txBody>
          <a:bodyPr/>
          <a:lstStyle/>
          <a:p>
            <a:pPr>
              <a:defRPr/>
            </a:pPr>
            <a:r>
              <a:rPr lang="en-US"/>
              <a:t>communication skills 2018</a:t>
            </a:r>
          </a:p>
        </p:txBody>
      </p:sp>
      <p:sp>
        <p:nvSpPr>
          <p:cNvPr id="5" name="Slide Number Placeholder 4">
            <a:extLst>
              <a:ext uri="{FF2B5EF4-FFF2-40B4-BE49-F238E27FC236}">
                <a16:creationId xmlns:a16="http://schemas.microsoft.com/office/drawing/2014/main" id="{A2FF46F5-4B65-4B82-B17E-03FB53B8BD55}"/>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68614889-E9E8-489C-869C-D29219167A3B}" type="slidenum">
              <a:rPr lang="en-US" altLang="en-US">
                <a:solidFill>
                  <a:srgbClr val="898989"/>
                </a:solidFill>
              </a:rPr>
              <a:pPr/>
              <a:t>84</a:t>
            </a:fld>
            <a:endParaRPr lang="en-US" altLang="en-US">
              <a:solidFill>
                <a:srgbClr val="898989"/>
              </a:solidFill>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a:extLst>
              <a:ext uri="{FF2B5EF4-FFF2-40B4-BE49-F238E27FC236}">
                <a16:creationId xmlns:a16="http://schemas.microsoft.com/office/drawing/2014/main" id="{C2859B23-CE02-4E83-B0DE-D2B594F9AEFC}"/>
              </a:ext>
            </a:extLst>
          </p:cNvPr>
          <p:cNvSpPr>
            <a:spLocks noGrp="1"/>
          </p:cNvSpPr>
          <p:nvPr>
            <p:ph type="title"/>
          </p:nvPr>
        </p:nvSpPr>
        <p:spPr>
          <a:xfrm>
            <a:off x="457200" y="274638"/>
            <a:ext cx="8229600" cy="487362"/>
          </a:xfrm>
        </p:spPr>
        <p:txBody>
          <a:bodyPr/>
          <a:lstStyle/>
          <a:p>
            <a:r>
              <a:rPr lang="en-US" altLang="en-US"/>
              <a:t>Cont’</a:t>
            </a:r>
          </a:p>
        </p:txBody>
      </p:sp>
      <p:pic>
        <p:nvPicPr>
          <p:cNvPr id="90115" name="Content Placeholder 5">
            <a:extLst>
              <a:ext uri="{FF2B5EF4-FFF2-40B4-BE49-F238E27FC236}">
                <a16:creationId xmlns:a16="http://schemas.microsoft.com/office/drawing/2014/main" id="{883993E7-0C14-4959-A3FA-4EB364716460}"/>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685800" y="762000"/>
            <a:ext cx="7848600" cy="5334000"/>
          </a:xfrm>
        </p:spPr>
      </p:pic>
      <p:sp>
        <p:nvSpPr>
          <p:cNvPr id="4" name="Footer Placeholder 3">
            <a:extLst>
              <a:ext uri="{FF2B5EF4-FFF2-40B4-BE49-F238E27FC236}">
                <a16:creationId xmlns:a16="http://schemas.microsoft.com/office/drawing/2014/main" id="{EB1DE0A7-4E56-4786-B9E3-28630C4934D4}"/>
              </a:ext>
            </a:extLst>
          </p:cNvPr>
          <p:cNvSpPr>
            <a:spLocks noGrp="1"/>
          </p:cNvSpPr>
          <p:nvPr>
            <p:ph type="ftr" sz="quarter" idx="11"/>
          </p:nvPr>
        </p:nvSpPr>
        <p:spPr/>
        <p:txBody>
          <a:bodyPr/>
          <a:lstStyle/>
          <a:p>
            <a:pPr>
              <a:defRPr/>
            </a:pPr>
            <a:r>
              <a:rPr lang="en-US"/>
              <a:t>communication skills 2018</a:t>
            </a:r>
          </a:p>
        </p:txBody>
      </p:sp>
      <p:sp>
        <p:nvSpPr>
          <p:cNvPr id="5" name="Slide Number Placeholder 4">
            <a:extLst>
              <a:ext uri="{FF2B5EF4-FFF2-40B4-BE49-F238E27FC236}">
                <a16:creationId xmlns:a16="http://schemas.microsoft.com/office/drawing/2014/main" id="{846B7EE4-AA1D-4276-A16D-9C86CA2BB9E0}"/>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1226088D-6D78-4753-ABCF-8B1753A3B77E}" type="slidenum">
              <a:rPr lang="en-US" altLang="en-US">
                <a:solidFill>
                  <a:srgbClr val="898989"/>
                </a:solidFill>
              </a:rPr>
              <a:pPr/>
              <a:t>85</a:t>
            </a:fld>
            <a:endParaRPr lang="en-US" altLang="en-US">
              <a:solidFill>
                <a:srgbClr val="898989"/>
              </a:solidFill>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a:extLst>
              <a:ext uri="{FF2B5EF4-FFF2-40B4-BE49-F238E27FC236}">
                <a16:creationId xmlns:a16="http://schemas.microsoft.com/office/drawing/2014/main" id="{6BC35739-A940-4467-8AEC-381AACD325C0}"/>
              </a:ext>
            </a:extLst>
          </p:cNvPr>
          <p:cNvSpPr>
            <a:spLocks noGrp="1"/>
          </p:cNvSpPr>
          <p:nvPr>
            <p:ph type="title"/>
          </p:nvPr>
        </p:nvSpPr>
        <p:spPr>
          <a:xfrm>
            <a:off x="457200" y="17463"/>
            <a:ext cx="8229600" cy="411162"/>
          </a:xfrm>
        </p:spPr>
        <p:txBody>
          <a:bodyPr/>
          <a:lstStyle/>
          <a:p>
            <a:r>
              <a:rPr lang="en-US" altLang="en-US" sz="3200">
                <a:solidFill>
                  <a:srgbClr val="00B050"/>
                </a:solidFill>
                <a:latin typeface="Times New Roman" panose="02020603050405020304" pitchFamily="18" charset="0"/>
                <a:cs typeface="Times New Roman" panose="02020603050405020304" pitchFamily="18" charset="0"/>
              </a:rPr>
              <a:t>Advantages of Effective Communication </a:t>
            </a:r>
          </a:p>
        </p:txBody>
      </p:sp>
      <p:sp>
        <p:nvSpPr>
          <p:cNvPr id="90115" name="Content Placeholder 2">
            <a:extLst>
              <a:ext uri="{FF2B5EF4-FFF2-40B4-BE49-F238E27FC236}">
                <a16:creationId xmlns:a16="http://schemas.microsoft.com/office/drawing/2014/main" id="{7E817107-F6C3-423B-845E-E052A42FD31A}"/>
              </a:ext>
            </a:extLst>
          </p:cNvPr>
          <p:cNvSpPr>
            <a:spLocks noGrp="1"/>
          </p:cNvSpPr>
          <p:nvPr>
            <p:ph idx="1"/>
          </p:nvPr>
        </p:nvSpPr>
        <p:spPr>
          <a:xfrm>
            <a:off x="152400" y="533400"/>
            <a:ext cx="8763000" cy="6188075"/>
          </a:xfrm>
        </p:spPr>
        <p:txBody>
          <a:bodyPr/>
          <a:lstStyle/>
          <a:p>
            <a:pPr marL="514350" indent="-514350">
              <a:lnSpc>
                <a:spcPct val="150000"/>
              </a:lnSpc>
              <a:buFont typeface="+mj-lt"/>
              <a:buAutoNum type="arabicParenR"/>
              <a:defRPr/>
            </a:pPr>
            <a:r>
              <a:rPr lang="en-GB" dirty="0">
                <a:latin typeface="Times New Roman" panose="02020603050405020304" pitchFamily="18" charset="0"/>
                <a:cs typeface="Times New Roman" panose="02020603050405020304" pitchFamily="18" charset="0"/>
              </a:rPr>
              <a:t>Excellent communication skills prevents misunderstanding. It gives clarity and direction.</a:t>
            </a:r>
          </a:p>
          <a:p>
            <a:pPr marL="514350" indent="-514350">
              <a:lnSpc>
                <a:spcPct val="150000"/>
              </a:lnSpc>
              <a:buFont typeface="+mj-lt"/>
              <a:buAutoNum type="arabicParenR"/>
              <a:defRPr/>
            </a:pPr>
            <a:r>
              <a:rPr lang="en-GB" dirty="0">
                <a:latin typeface="Times New Roman" panose="02020603050405020304" pitchFamily="18" charset="0"/>
                <a:cs typeface="Times New Roman" panose="02020603050405020304" pitchFamily="18" charset="0"/>
              </a:rPr>
              <a:t>Effective communication skills provide clear and defined policies thus helps organization to be successful.</a:t>
            </a:r>
          </a:p>
          <a:p>
            <a:pPr marL="514350" indent="-514350">
              <a:lnSpc>
                <a:spcPct val="150000"/>
              </a:lnSpc>
              <a:buFont typeface="+mj-lt"/>
              <a:buAutoNum type="arabicParenR"/>
              <a:defRPr/>
            </a:pPr>
            <a:r>
              <a:rPr lang="en-GB" dirty="0">
                <a:latin typeface="Times New Roman" panose="02020603050405020304" pitchFamily="18" charset="0"/>
                <a:cs typeface="Times New Roman" panose="02020603050405020304" pitchFamily="18" charset="0"/>
              </a:rPr>
              <a:t>Effective interpersonal communication skills such as listening skills, making eye contact gives boost to your personality.</a:t>
            </a:r>
          </a:p>
          <a:p>
            <a:pPr marL="0" indent="0">
              <a:lnSpc>
                <a:spcPct val="150000"/>
              </a:lnSpc>
              <a:buFont typeface="Arial" panose="020B0604020202020204" pitchFamily="34" charset="0"/>
              <a:buNone/>
              <a:defRPr/>
            </a:pPr>
            <a:endParaRPr lang="en-GB" dirty="0">
              <a:latin typeface="Times New Roman" panose="02020603050405020304" pitchFamily="18" charset="0"/>
              <a:cs typeface="Times New Roman" panose="02020603050405020304" pitchFamily="18" charset="0"/>
            </a:endParaRPr>
          </a:p>
          <a:p>
            <a:pPr marL="0" indent="0">
              <a:buFont typeface="Arial" panose="020B0604020202020204" pitchFamily="34" charset="0"/>
              <a:buNone/>
              <a:defRPr/>
            </a:pPr>
            <a:endParaRPr lang="en-US" dirty="0"/>
          </a:p>
        </p:txBody>
      </p:sp>
      <p:sp>
        <p:nvSpPr>
          <p:cNvPr id="4" name="Footer Placeholder 3">
            <a:extLst>
              <a:ext uri="{FF2B5EF4-FFF2-40B4-BE49-F238E27FC236}">
                <a16:creationId xmlns:a16="http://schemas.microsoft.com/office/drawing/2014/main" id="{DA22D656-4247-4EC5-8195-4C775A78BC57}"/>
              </a:ext>
            </a:extLst>
          </p:cNvPr>
          <p:cNvSpPr>
            <a:spLocks noGrp="1"/>
          </p:cNvSpPr>
          <p:nvPr>
            <p:ph type="ftr" sz="quarter" idx="11"/>
          </p:nvPr>
        </p:nvSpPr>
        <p:spPr>
          <a:xfrm>
            <a:off x="4038600" y="6356350"/>
            <a:ext cx="2895600" cy="365125"/>
          </a:xfrm>
        </p:spPr>
        <p:txBody>
          <a:bodyPr/>
          <a:lstStyle/>
          <a:p>
            <a:pPr>
              <a:defRPr/>
            </a:pPr>
            <a:r>
              <a:rPr lang="en-US" dirty="0"/>
              <a:t>communication skills 2018</a:t>
            </a:r>
          </a:p>
        </p:txBody>
      </p:sp>
      <p:sp>
        <p:nvSpPr>
          <p:cNvPr id="5" name="Slide Number Placeholder 4">
            <a:extLst>
              <a:ext uri="{FF2B5EF4-FFF2-40B4-BE49-F238E27FC236}">
                <a16:creationId xmlns:a16="http://schemas.microsoft.com/office/drawing/2014/main" id="{F8FB47D5-BF25-4014-BDB9-98BE26EDC0AE}"/>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2E70EC22-FEC6-4052-8661-628F635F22DD}" type="slidenum">
              <a:rPr lang="en-US" altLang="en-US">
                <a:solidFill>
                  <a:srgbClr val="898989"/>
                </a:solidFill>
              </a:rPr>
              <a:pPr/>
              <a:t>86</a:t>
            </a:fld>
            <a:endParaRPr lang="en-US" altLang="en-US">
              <a:solidFill>
                <a:srgbClr val="898989"/>
              </a:solidFill>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a:extLst>
              <a:ext uri="{FF2B5EF4-FFF2-40B4-BE49-F238E27FC236}">
                <a16:creationId xmlns:a16="http://schemas.microsoft.com/office/drawing/2014/main" id="{AECCD82D-02AE-4F0C-997E-31AB4D58DF74}"/>
              </a:ext>
            </a:extLst>
          </p:cNvPr>
          <p:cNvSpPr>
            <a:spLocks noGrp="1"/>
          </p:cNvSpPr>
          <p:nvPr>
            <p:ph type="title"/>
          </p:nvPr>
        </p:nvSpPr>
        <p:spPr>
          <a:xfrm flipV="1">
            <a:off x="457200" y="-533400"/>
            <a:ext cx="8229600" cy="76200"/>
          </a:xfrm>
        </p:spPr>
        <p:txBody>
          <a:bodyPr/>
          <a:lstStyle/>
          <a:p>
            <a:endParaRPr lang="en-US" altLang="en-US"/>
          </a:p>
        </p:txBody>
      </p:sp>
      <p:sp>
        <p:nvSpPr>
          <p:cNvPr id="3" name="Content Placeholder 2">
            <a:extLst>
              <a:ext uri="{FF2B5EF4-FFF2-40B4-BE49-F238E27FC236}">
                <a16:creationId xmlns:a16="http://schemas.microsoft.com/office/drawing/2014/main" id="{4D89C634-D5FA-481B-B65A-54748A05D854}"/>
              </a:ext>
            </a:extLst>
          </p:cNvPr>
          <p:cNvSpPr>
            <a:spLocks noGrp="1"/>
          </p:cNvSpPr>
          <p:nvPr>
            <p:ph idx="1"/>
          </p:nvPr>
        </p:nvSpPr>
        <p:spPr>
          <a:xfrm>
            <a:off x="228600" y="304800"/>
            <a:ext cx="8763000" cy="6553200"/>
          </a:xfrm>
        </p:spPr>
        <p:txBody>
          <a:bodyPr/>
          <a:lstStyle/>
          <a:p>
            <a:pPr marL="0" indent="0">
              <a:lnSpc>
                <a:spcPct val="150000"/>
              </a:lnSpc>
              <a:buFont typeface="Arial" panose="020B0604020202020204" pitchFamily="34" charset="0"/>
              <a:buNone/>
              <a:defRPr/>
            </a:pPr>
            <a:r>
              <a:rPr lang="en-GB" dirty="0">
                <a:latin typeface="Times New Roman" panose="02020603050405020304" pitchFamily="18" charset="0"/>
                <a:cs typeface="Times New Roman" panose="02020603050405020304" pitchFamily="18" charset="0"/>
              </a:rPr>
              <a:t>4)If you are an effective communicator helps to make understand and understood things. It gives self satisfaction</a:t>
            </a:r>
          </a:p>
          <a:p>
            <a:pPr marL="0" indent="0">
              <a:lnSpc>
                <a:spcPct val="150000"/>
              </a:lnSpc>
              <a:buFont typeface="Arial" panose="020B0604020202020204" pitchFamily="34" charset="0"/>
              <a:buNone/>
              <a:defRPr/>
            </a:pPr>
            <a:r>
              <a:rPr lang="en-GB" dirty="0">
                <a:latin typeface="Times New Roman" panose="02020603050405020304" pitchFamily="18" charset="0"/>
                <a:cs typeface="Times New Roman" panose="02020603050405020304" pitchFamily="18" charset="0"/>
              </a:rPr>
              <a:t>5) If you have good communication skills you are able to communicate a goal in an organisation. The people you communicate will perform their jobs more effectively.</a:t>
            </a:r>
          </a:p>
          <a:p>
            <a:pPr>
              <a:defRPr/>
            </a:pPr>
            <a:endParaRPr lang="en-US" dirty="0"/>
          </a:p>
        </p:txBody>
      </p:sp>
      <p:sp>
        <p:nvSpPr>
          <p:cNvPr id="4" name="Footer Placeholder 3">
            <a:extLst>
              <a:ext uri="{FF2B5EF4-FFF2-40B4-BE49-F238E27FC236}">
                <a16:creationId xmlns:a16="http://schemas.microsoft.com/office/drawing/2014/main" id="{EEAC1FC7-EF0B-49C1-B1B3-A832EE4706CD}"/>
              </a:ext>
            </a:extLst>
          </p:cNvPr>
          <p:cNvSpPr>
            <a:spLocks noGrp="1"/>
          </p:cNvSpPr>
          <p:nvPr>
            <p:ph type="ftr" sz="quarter" idx="11"/>
          </p:nvPr>
        </p:nvSpPr>
        <p:spPr/>
        <p:txBody>
          <a:bodyPr/>
          <a:lstStyle/>
          <a:p>
            <a:pPr>
              <a:defRPr/>
            </a:pPr>
            <a:r>
              <a:rPr lang="en-US" dirty="0"/>
              <a:t>communication skills 2018</a:t>
            </a:r>
          </a:p>
        </p:txBody>
      </p:sp>
      <p:sp>
        <p:nvSpPr>
          <p:cNvPr id="5" name="Slide Number Placeholder 4">
            <a:extLst>
              <a:ext uri="{FF2B5EF4-FFF2-40B4-BE49-F238E27FC236}">
                <a16:creationId xmlns:a16="http://schemas.microsoft.com/office/drawing/2014/main" id="{069C99EA-38CB-4672-868D-D7A7A6D5E6BA}"/>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D9EEC043-BF9D-4F03-9832-47A5A1297F46}" type="slidenum">
              <a:rPr lang="en-US" altLang="en-US">
                <a:solidFill>
                  <a:srgbClr val="898989"/>
                </a:solidFill>
              </a:rPr>
              <a:pPr/>
              <a:t>87</a:t>
            </a:fld>
            <a:endParaRPr lang="en-US" altLang="en-US">
              <a:solidFill>
                <a:srgbClr val="898989"/>
              </a:solidFill>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a:extLst>
              <a:ext uri="{FF2B5EF4-FFF2-40B4-BE49-F238E27FC236}">
                <a16:creationId xmlns:a16="http://schemas.microsoft.com/office/drawing/2014/main" id="{4844AFBF-061D-4E27-B779-CA996A954114}"/>
              </a:ext>
            </a:extLst>
          </p:cNvPr>
          <p:cNvSpPr>
            <a:spLocks noGrp="1"/>
          </p:cNvSpPr>
          <p:nvPr>
            <p:ph type="title"/>
          </p:nvPr>
        </p:nvSpPr>
        <p:spPr>
          <a:xfrm>
            <a:off x="457200" y="-503238"/>
            <a:ext cx="8229600" cy="46038"/>
          </a:xfrm>
        </p:spPr>
        <p:txBody>
          <a:bodyPr/>
          <a:lstStyle/>
          <a:p>
            <a:endParaRPr lang="en-US" altLang="en-US"/>
          </a:p>
        </p:txBody>
      </p:sp>
      <p:pic>
        <p:nvPicPr>
          <p:cNvPr id="93187" name="Content Placeholder 5">
            <a:extLst>
              <a:ext uri="{FF2B5EF4-FFF2-40B4-BE49-F238E27FC236}">
                <a16:creationId xmlns:a16="http://schemas.microsoft.com/office/drawing/2014/main" id="{0EC21AD0-291D-43E8-B8BE-691851A55FFF}"/>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685800" y="457200"/>
            <a:ext cx="7848600" cy="5638800"/>
          </a:xfrm>
        </p:spPr>
      </p:pic>
      <p:sp>
        <p:nvSpPr>
          <p:cNvPr id="4" name="Footer Placeholder 3">
            <a:extLst>
              <a:ext uri="{FF2B5EF4-FFF2-40B4-BE49-F238E27FC236}">
                <a16:creationId xmlns:a16="http://schemas.microsoft.com/office/drawing/2014/main" id="{E7503333-AB11-4F59-B9CD-6AAE14CC6A9B}"/>
              </a:ext>
            </a:extLst>
          </p:cNvPr>
          <p:cNvSpPr>
            <a:spLocks noGrp="1"/>
          </p:cNvSpPr>
          <p:nvPr>
            <p:ph type="ftr" sz="quarter" idx="11"/>
          </p:nvPr>
        </p:nvSpPr>
        <p:spPr/>
        <p:txBody>
          <a:bodyPr/>
          <a:lstStyle/>
          <a:p>
            <a:pPr>
              <a:defRPr/>
            </a:pPr>
            <a:r>
              <a:rPr lang="en-US"/>
              <a:t>communication skills 2018</a:t>
            </a:r>
          </a:p>
        </p:txBody>
      </p:sp>
      <p:sp>
        <p:nvSpPr>
          <p:cNvPr id="5" name="Slide Number Placeholder 4">
            <a:extLst>
              <a:ext uri="{FF2B5EF4-FFF2-40B4-BE49-F238E27FC236}">
                <a16:creationId xmlns:a16="http://schemas.microsoft.com/office/drawing/2014/main" id="{E796B058-CF80-495E-9F77-2D895CBFFB7B}"/>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BBD1783A-20FA-4DEC-90FE-FB84C838648B}" type="slidenum">
              <a:rPr lang="en-US" altLang="en-US">
                <a:solidFill>
                  <a:srgbClr val="898989"/>
                </a:solidFill>
              </a:rPr>
              <a:pPr/>
              <a:t>88</a:t>
            </a:fld>
            <a:endParaRPr lang="en-US" altLang="en-US">
              <a:solidFill>
                <a:srgbClr val="898989"/>
              </a:solidFill>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a:extLst>
              <a:ext uri="{FF2B5EF4-FFF2-40B4-BE49-F238E27FC236}">
                <a16:creationId xmlns:a16="http://schemas.microsoft.com/office/drawing/2014/main" id="{88B6BD08-5AEA-4724-B0F1-71591D30B190}"/>
              </a:ext>
            </a:extLst>
          </p:cNvPr>
          <p:cNvSpPr>
            <a:spLocks noGrp="1"/>
          </p:cNvSpPr>
          <p:nvPr>
            <p:ph type="title"/>
          </p:nvPr>
        </p:nvSpPr>
        <p:spPr>
          <a:xfrm>
            <a:off x="457200" y="274638"/>
            <a:ext cx="8229600" cy="563562"/>
          </a:xfrm>
        </p:spPr>
        <p:txBody>
          <a:bodyPr/>
          <a:lstStyle/>
          <a:p>
            <a:br>
              <a:rPr lang="en-US" altLang="en-US" sz="3200" b="1">
                <a:solidFill>
                  <a:srgbClr val="00B050"/>
                </a:solidFill>
                <a:latin typeface="Times New Roman" panose="02020603050405020304" pitchFamily="18" charset="0"/>
                <a:cs typeface="Times New Roman" panose="02020603050405020304" pitchFamily="18" charset="0"/>
              </a:rPr>
            </a:br>
            <a:r>
              <a:rPr lang="en-US" altLang="en-US" sz="3200" b="1">
                <a:solidFill>
                  <a:srgbClr val="00B050"/>
                </a:solidFill>
                <a:latin typeface="Times New Roman" panose="02020603050405020304" pitchFamily="18" charset="0"/>
                <a:cs typeface="Times New Roman" panose="02020603050405020304" pitchFamily="18" charset="0"/>
              </a:rPr>
              <a:t>Barriers To Effective Communication </a:t>
            </a:r>
            <a:br>
              <a:rPr lang="en-US" altLang="en-US" sz="3200" b="1">
                <a:latin typeface="Times New Roman" panose="02020603050405020304" pitchFamily="18" charset="0"/>
                <a:cs typeface="Times New Roman" panose="02020603050405020304" pitchFamily="18" charset="0"/>
              </a:rPr>
            </a:br>
            <a:endParaRPr lang="en-US" altLang="en-US" sz="3200">
              <a:latin typeface="Times New Roman" panose="02020603050405020304" pitchFamily="18" charset="0"/>
              <a:cs typeface="Times New Roman" panose="02020603050405020304" pitchFamily="18" charset="0"/>
            </a:endParaRPr>
          </a:p>
        </p:txBody>
      </p:sp>
      <p:sp>
        <p:nvSpPr>
          <p:cNvPr id="94211" name="Content Placeholder 2">
            <a:extLst>
              <a:ext uri="{FF2B5EF4-FFF2-40B4-BE49-F238E27FC236}">
                <a16:creationId xmlns:a16="http://schemas.microsoft.com/office/drawing/2014/main" id="{C44242F5-AE87-42B2-9903-9A67BA58A617}"/>
              </a:ext>
            </a:extLst>
          </p:cNvPr>
          <p:cNvSpPr>
            <a:spLocks noGrp="1"/>
          </p:cNvSpPr>
          <p:nvPr>
            <p:ph idx="1"/>
          </p:nvPr>
        </p:nvSpPr>
        <p:spPr>
          <a:xfrm>
            <a:off x="457200" y="838200"/>
            <a:ext cx="8229600" cy="5883275"/>
          </a:xfrm>
        </p:spPr>
        <p:txBody>
          <a:bodyPr/>
          <a:lstStyle/>
          <a:p>
            <a:pPr marL="514350" indent="-514350">
              <a:lnSpc>
                <a:spcPct val="150000"/>
              </a:lnSpc>
              <a:buFont typeface="Calibri" panose="020F0502020204030204" pitchFamily="34" charset="0"/>
              <a:buAutoNum type="arabicParenR"/>
            </a:pPr>
            <a:r>
              <a:rPr lang="en-US" altLang="en-US">
                <a:latin typeface="Times New Roman" panose="02020603050405020304" pitchFamily="18" charset="0"/>
                <a:cs typeface="Times New Roman" panose="02020603050405020304" pitchFamily="18" charset="0"/>
              </a:rPr>
              <a:t>Semantic barriers </a:t>
            </a:r>
          </a:p>
          <a:p>
            <a:pPr marL="514350" indent="-514350">
              <a:lnSpc>
                <a:spcPct val="150000"/>
              </a:lnSpc>
              <a:buFont typeface="Calibri" panose="020F0502020204030204" pitchFamily="34" charset="0"/>
              <a:buAutoNum type="arabicParenR"/>
            </a:pPr>
            <a:r>
              <a:rPr lang="en-US" altLang="en-US">
                <a:latin typeface="Times New Roman" panose="02020603050405020304" pitchFamily="18" charset="0"/>
                <a:cs typeface="Times New Roman" panose="02020603050405020304" pitchFamily="18" charset="0"/>
              </a:rPr>
              <a:t>Organizational barriers </a:t>
            </a:r>
          </a:p>
          <a:p>
            <a:pPr marL="514350" indent="-514350">
              <a:lnSpc>
                <a:spcPct val="150000"/>
              </a:lnSpc>
              <a:buFont typeface="Calibri" panose="020F0502020204030204" pitchFamily="34" charset="0"/>
              <a:buAutoNum type="arabicParenR"/>
            </a:pPr>
            <a:r>
              <a:rPr lang="en-US" altLang="en-US">
                <a:latin typeface="Times New Roman" panose="02020603050405020304" pitchFamily="18" charset="0"/>
                <a:cs typeface="Times New Roman" panose="02020603050405020304" pitchFamily="18" charset="0"/>
              </a:rPr>
              <a:t>Psychological or emotional barriers </a:t>
            </a:r>
          </a:p>
          <a:p>
            <a:pPr marL="514350" indent="-514350">
              <a:lnSpc>
                <a:spcPct val="150000"/>
              </a:lnSpc>
              <a:buFont typeface="Calibri" panose="020F0502020204030204" pitchFamily="34" charset="0"/>
              <a:buAutoNum type="arabicParenR"/>
            </a:pPr>
            <a:r>
              <a:rPr lang="en-US" altLang="en-US">
                <a:latin typeface="Times New Roman" panose="02020603050405020304" pitchFamily="18" charset="0"/>
                <a:cs typeface="Times New Roman" panose="02020603050405020304" pitchFamily="18" charset="0"/>
              </a:rPr>
              <a:t>Personal barriers </a:t>
            </a:r>
          </a:p>
          <a:p>
            <a:pPr marL="514350" indent="-514350">
              <a:lnSpc>
                <a:spcPct val="150000"/>
              </a:lnSpc>
              <a:buFont typeface="Calibri" panose="020F0502020204030204" pitchFamily="34" charset="0"/>
              <a:buAutoNum type="arabicParenR"/>
            </a:pPr>
            <a:r>
              <a:rPr lang="en-US" altLang="en-US">
                <a:latin typeface="Times New Roman" panose="02020603050405020304" pitchFamily="18" charset="0"/>
                <a:cs typeface="Times New Roman" panose="02020603050405020304" pitchFamily="18" charset="0"/>
              </a:rPr>
              <a:t>Cultural barriers </a:t>
            </a:r>
          </a:p>
          <a:p>
            <a:pPr marL="514350" indent="-514350">
              <a:lnSpc>
                <a:spcPct val="150000"/>
              </a:lnSpc>
              <a:buFont typeface="Calibri" panose="020F0502020204030204" pitchFamily="34" charset="0"/>
              <a:buAutoNum type="arabicParenR"/>
            </a:pPr>
            <a:r>
              <a:rPr lang="en-US" altLang="en-US">
                <a:latin typeface="Times New Roman" panose="02020603050405020304" pitchFamily="18" charset="0"/>
                <a:cs typeface="Times New Roman" panose="02020603050405020304" pitchFamily="18" charset="0"/>
              </a:rPr>
              <a:t>Gender barriers </a:t>
            </a:r>
          </a:p>
          <a:p>
            <a:pPr marL="514350" indent="-514350">
              <a:lnSpc>
                <a:spcPct val="150000"/>
              </a:lnSpc>
              <a:buFont typeface="Calibri" panose="020F0502020204030204" pitchFamily="34" charset="0"/>
              <a:buAutoNum type="arabicParenR"/>
            </a:pPr>
            <a:r>
              <a:rPr lang="en-US" altLang="en-US">
                <a:latin typeface="Times New Roman" panose="02020603050405020304" pitchFamily="18" charset="0"/>
                <a:cs typeface="Times New Roman" panose="02020603050405020304" pitchFamily="18" charset="0"/>
              </a:rPr>
              <a:t>Perceptual barriers </a:t>
            </a:r>
          </a:p>
        </p:txBody>
      </p:sp>
      <p:sp>
        <p:nvSpPr>
          <p:cNvPr id="4" name="Footer Placeholder 3">
            <a:extLst>
              <a:ext uri="{FF2B5EF4-FFF2-40B4-BE49-F238E27FC236}">
                <a16:creationId xmlns:a16="http://schemas.microsoft.com/office/drawing/2014/main" id="{3A5AC17A-6D42-4D0F-A3B8-E6864ABC66AE}"/>
              </a:ext>
            </a:extLst>
          </p:cNvPr>
          <p:cNvSpPr>
            <a:spLocks noGrp="1"/>
          </p:cNvSpPr>
          <p:nvPr>
            <p:ph type="ftr" sz="quarter" idx="11"/>
          </p:nvPr>
        </p:nvSpPr>
        <p:spPr>
          <a:xfrm>
            <a:off x="4733925" y="6146800"/>
            <a:ext cx="2895600" cy="365125"/>
          </a:xfrm>
        </p:spPr>
        <p:txBody>
          <a:bodyPr/>
          <a:lstStyle/>
          <a:p>
            <a:pPr>
              <a:defRPr/>
            </a:pPr>
            <a:r>
              <a:rPr lang="en-US"/>
              <a:t>communication skills 2018</a:t>
            </a:r>
          </a:p>
        </p:txBody>
      </p:sp>
      <p:sp>
        <p:nvSpPr>
          <p:cNvPr id="5" name="Slide Number Placeholder 4">
            <a:extLst>
              <a:ext uri="{FF2B5EF4-FFF2-40B4-BE49-F238E27FC236}">
                <a16:creationId xmlns:a16="http://schemas.microsoft.com/office/drawing/2014/main" id="{93491C88-2575-40FB-81DD-FF070BD3B0ED}"/>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674D8F67-56E5-4837-9726-217AE757DD93}" type="slidenum">
              <a:rPr lang="en-US" altLang="en-US">
                <a:solidFill>
                  <a:srgbClr val="898989"/>
                </a:solidFill>
              </a:rPr>
              <a:pPr/>
              <a:t>89</a:t>
            </a:fld>
            <a:endParaRPr lang="en-US" altLang="en-US">
              <a:solidFill>
                <a:srgbClr val="898989"/>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111B98F0-A419-49CA-9817-7C83B21B2C7E}"/>
              </a:ext>
            </a:extLst>
          </p:cNvPr>
          <p:cNvSpPr>
            <a:spLocks noGrp="1"/>
          </p:cNvSpPr>
          <p:nvPr>
            <p:ph type="title"/>
          </p:nvPr>
        </p:nvSpPr>
        <p:spPr/>
        <p:txBody>
          <a:bodyPr/>
          <a:lstStyle/>
          <a:p>
            <a:pPr eaLnBrk="1" hangingPunct="1"/>
            <a:r>
              <a:rPr lang="en-US" altLang="en-US"/>
              <a:t>cont’</a:t>
            </a:r>
          </a:p>
        </p:txBody>
      </p:sp>
      <p:sp>
        <p:nvSpPr>
          <p:cNvPr id="12291" name="Content Placeholder 2">
            <a:extLst>
              <a:ext uri="{FF2B5EF4-FFF2-40B4-BE49-F238E27FC236}">
                <a16:creationId xmlns:a16="http://schemas.microsoft.com/office/drawing/2014/main" id="{DD809930-D7B3-4239-BCAB-BAF6D50A4914}"/>
              </a:ext>
            </a:extLst>
          </p:cNvPr>
          <p:cNvSpPr>
            <a:spLocks noGrp="1"/>
          </p:cNvSpPr>
          <p:nvPr>
            <p:ph idx="1"/>
          </p:nvPr>
        </p:nvSpPr>
        <p:spPr>
          <a:xfrm>
            <a:off x="457200" y="1219200"/>
            <a:ext cx="8229600" cy="5029200"/>
          </a:xfrm>
        </p:spPr>
        <p:txBody>
          <a:bodyPr/>
          <a:lstStyle/>
          <a:p>
            <a:pPr eaLnBrk="1" hangingPunct="1">
              <a:lnSpc>
                <a:spcPct val="150000"/>
              </a:lnSpc>
            </a:pPr>
            <a:r>
              <a:rPr lang="en-GB" altLang="en-US">
                <a:latin typeface="Times New Roman" panose="02020603050405020304" pitchFamily="18" charset="0"/>
                <a:cs typeface="Times New Roman" panose="02020603050405020304" pitchFamily="18" charset="0"/>
              </a:rPr>
              <a:t>Understanding the meaning of another person's message does not occur unless the two communicators can </a:t>
            </a:r>
            <a:r>
              <a:rPr lang="en-GB" altLang="en-US" b="1">
                <a:latin typeface="Times New Roman" panose="02020603050405020304" pitchFamily="18" charset="0"/>
                <a:cs typeface="Times New Roman" panose="02020603050405020304" pitchFamily="18" charset="0"/>
              </a:rPr>
              <a:t>elicit common meanings</a:t>
            </a:r>
            <a:r>
              <a:rPr lang="en-GB" altLang="en-US">
                <a:latin typeface="Times New Roman" panose="02020603050405020304" pitchFamily="18" charset="0"/>
                <a:cs typeface="Times New Roman" panose="02020603050405020304" pitchFamily="18" charset="0"/>
              </a:rPr>
              <a:t> for words, phrases and non-verbal codes.</a:t>
            </a:r>
          </a:p>
          <a:p>
            <a:pPr eaLnBrk="1" hangingPunct="1">
              <a:lnSpc>
                <a:spcPct val="150000"/>
              </a:lnSpc>
            </a:pPr>
            <a:r>
              <a:rPr lang="en-GB" altLang="en-US"/>
              <a:t>In addition to understanding, communication involves </a:t>
            </a:r>
            <a:r>
              <a:rPr lang="en-GB" altLang="en-US" b="1"/>
              <a:t>sharing and interaction</a:t>
            </a:r>
            <a:r>
              <a:rPr lang="en-GB" altLang="en-US"/>
              <a:t> between people in order to exchange meaning. </a:t>
            </a:r>
            <a:endParaRPr lang="en-US" altLang="en-US">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9E354B28-6F1A-46DB-A09E-6134167C669E}"/>
              </a:ext>
            </a:extLst>
          </p:cNvPr>
          <p:cNvSpPr>
            <a:spLocks noGrp="1"/>
          </p:cNvSpPr>
          <p:nvPr>
            <p:ph type="ftr" sz="quarter" idx="11"/>
          </p:nvPr>
        </p:nvSpPr>
        <p:spPr/>
        <p:txBody>
          <a:bodyPr/>
          <a:lstStyle/>
          <a:p>
            <a:pPr>
              <a:defRPr/>
            </a:pPr>
            <a:r>
              <a:rPr lang="en-US"/>
              <a:t>communication skills 2018</a:t>
            </a:r>
          </a:p>
        </p:txBody>
      </p:sp>
      <p:sp>
        <p:nvSpPr>
          <p:cNvPr id="5" name="Slide Number Placeholder 4">
            <a:extLst>
              <a:ext uri="{FF2B5EF4-FFF2-40B4-BE49-F238E27FC236}">
                <a16:creationId xmlns:a16="http://schemas.microsoft.com/office/drawing/2014/main" id="{BBAD33AC-7253-42BE-956A-E894A2CC4DED}"/>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4AD9B4D5-9902-4316-9886-FC7AFC26CD0A}" type="slidenum">
              <a:rPr lang="en-US" altLang="en-US">
                <a:solidFill>
                  <a:srgbClr val="898989"/>
                </a:solidFill>
              </a:rPr>
              <a:pPr/>
              <a:t>9</a:t>
            </a:fld>
            <a:endParaRPr lang="en-US" altLang="en-US">
              <a:solidFill>
                <a:srgbClr val="898989"/>
              </a:solidFill>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a:extLst>
              <a:ext uri="{FF2B5EF4-FFF2-40B4-BE49-F238E27FC236}">
                <a16:creationId xmlns:a16="http://schemas.microsoft.com/office/drawing/2014/main" id="{FB5E8B0F-1FB4-4809-88D4-39347E8F39BE}"/>
              </a:ext>
            </a:extLst>
          </p:cNvPr>
          <p:cNvSpPr>
            <a:spLocks noGrp="1"/>
          </p:cNvSpPr>
          <p:nvPr>
            <p:ph type="title"/>
          </p:nvPr>
        </p:nvSpPr>
        <p:spPr>
          <a:xfrm>
            <a:off x="457200" y="274638"/>
            <a:ext cx="8229600" cy="563562"/>
          </a:xfrm>
        </p:spPr>
        <p:txBody>
          <a:bodyPr/>
          <a:lstStyle/>
          <a:p>
            <a:r>
              <a:rPr lang="en-US" altLang="en-US" sz="3200">
                <a:latin typeface="Times New Roman" panose="02020603050405020304" pitchFamily="18" charset="0"/>
                <a:cs typeface="Times New Roman" panose="02020603050405020304" pitchFamily="18" charset="0"/>
              </a:rPr>
              <a:t>Cont’ </a:t>
            </a:r>
          </a:p>
        </p:txBody>
      </p:sp>
      <p:sp>
        <p:nvSpPr>
          <p:cNvPr id="95235" name="Content Placeholder 2">
            <a:extLst>
              <a:ext uri="{FF2B5EF4-FFF2-40B4-BE49-F238E27FC236}">
                <a16:creationId xmlns:a16="http://schemas.microsoft.com/office/drawing/2014/main" id="{FC134A5E-B9FC-4A4F-98EF-E3FC82F5942D}"/>
              </a:ext>
            </a:extLst>
          </p:cNvPr>
          <p:cNvSpPr>
            <a:spLocks noGrp="1"/>
          </p:cNvSpPr>
          <p:nvPr>
            <p:ph idx="1"/>
          </p:nvPr>
        </p:nvSpPr>
        <p:spPr>
          <a:xfrm>
            <a:off x="457200" y="838200"/>
            <a:ext cx="8229600" cy="5287963"/>
          </a:xfrm>
        </p:spPr>
        <p:txBody>
          <a:bodyPr/>
          <a:lstStyle/>
          <a:p>
            <a:pPr marL="0" indent="0">
              <a:lnSpc>
                <a:spcPct val="150000"/>
              </a:lnSpc>
              <a:buFont typeface="Arial" panose="020B0604020202020204" pitchFamily="34" charset="0"/>
              <a:buNone/>
            </a:pPr>
            <a:r>
              <a:rPr lang="en-US" altLang="en-US">
                <a:latin typeface="Times New Roman" panose="02020603050405020304" pitchFamily="18" charset="0"/>
                <a:cs typeface="Times New Roman" panose="02020603050405020304" pitchFamily="18" charset="0"/>
              </a:rPr>
              <a:t>8) Language Barriers</a:t>
            </a:r>
          </a:p>
          <a:p>
            <a:pPr marL="0" indent="0">
              <a:lnSpc>
                <a:spcPct val="150000"/>
              </a:lnSpc>
              <a:buFont typeface="Arial" panose="020B0604020202020204" pitchFamily="34" charset="0"/>
              <a:buNone/>
            </a:pPr>
            <a:r>
              <a:rPr lang="en-US" altLang="en-US">
                <a:latin typeface="Times New Roman" panose="02020603050405020304" pitchFamily="18" charset="0"/>
                <a:cs typeface="Times New Roman" panose="02020603050405020304" pitchFamily="18" charset="0"/>
              </a:rPr>
              <a:t>9) Environmental barriers</a:t>
            </a:r>
          </a:p>
          <a:p>
            <a:pPr marL="0" indent="0">
              <a:lnSpc>
                <a:spcPct val="150000"/>
              </a:lnSpc>
              <a:buFont typeface="Arial" panose="020B0604020202020204" pitchFamily="34" charset="0"/>
              <a:buNone/>
            </a:pPr>
            <a:r>
              <a:rPr lang="en-US" altLang="en-US">
                <a:latin typeface="Times New Roman" panose="02020603050405020304" pitchFamily="18" charset="0"/>
                <a:cs typeface="Times New Roman" panose="02020603050405020304" pitchFamily="18" charset="0"/>
              </a:rPr>
              <a:t>10) Physical Barriers </a:t>
            </a:r>
          </a:p>
          <a:p>
            <a:pPr marL="0" indent="0">
              <a:lnSpc>
                <a:spcPct val="150000"/>
              </a:lnSpc>
              <a:buFont typeface="Arial" panose="020B0604020202020204" pitchFamily="34" charset="0"/>
              <a:buNone/>
            </a:pPr>
            <a:r>
              <a:rPr lang="en-US" altLang="en-US">
                <a:latin typeface="Times New Roman" panose="02020603050405020304" pitchFamily="18" charset="0"/>
                <a:cs typeface="Times New Roman" panose="02020603050405020304" pitchFamily="18" charset="0"/>
              </a:rPr>
              <a:t>11)Physiological Barriers  </a:t>
            </a:r>
          </a:p>
        </p:txBody>
      </p:sp>
      <p:sp>
        <p:nvSpPr>
          <p:cNvPr id="4" name="Footer Placeholder 3">
            <a:extLst>
              <a:ext uri="{FF2B5EF4-FFF2-40B4-BE49-F238E27FC236}">
                <a16:creationId xmlns:a16="http://schemas.microsoft.com/office/drawing/2014/main" id="{65834E49-15DD-482D-BF9E-F7B2060E5DD9}"/>
              </a:ext>
            </a:extLst>
          </p:cNvPr>
          <p:cNvSpPr>
            <a:spLocks noGrp="1"/>
          </p:cNvSpPr>
          <p:nvPr>
            <p:ph type="ftr" sz="quarter" idx="11"/>
          </p:nvPr>
        </p:nvSpPr>
        <p:spPr/>
        <p:txBody>
          <a:bodyPr/>
          <a:lstStyle/>
          <a:p>
            <a:pPr>
              <a:defRPr/>
            </a:pPr>
            <a:r>
              <a:rPr lang="en-US"/>
              <a:t>communication skills 2018</a:t>
            </a:r>
          </a:p>
        </p:txBody>
      </p:sp>
      <p:sp>
        <p:nvSpPr>
          <p:cNvPr id="5" name="Slide Number Placeholder 4">
            <a:extLst>
              <a:ext uri="{FF2B5EF4-FFF2-40B4-BE49-F238E27FC236}">
                <a16:creationId xmlns:a16="http://schemas.microsoft.com/office/drawing/2014/main" id="{88B8596C-B7B2-43A1-BA32-AAD7579C2E83}"/>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BAB3D196-7D65-4FEE-ADC7-0B94E7DCAE45}" type="slidenum">
              <a:rPr lang="en-US" altLang="en-US">
                <a:solidFill>
                  <a:srgbClr val="898989"/>
                </a:solidFill>
              </a:rPr>
              <a:pPr/>
              <a:t>90</a:t>
            </a:fld>
            <a:endParaRPr lang="en-US" altLang="en-US">
              <a:solidFill>
                <a:srgbClr val="898989"/>
              </a:solidFill>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a:extLst>
              <a:ext uri="{FF2B5EF4-FFF2-40B4-BE49-F238E27FC236}">
                <a16:creationId xmlns:a16="http://schemas.microsoft.com/office/drawing/2014/main" id="{B5CEA884-F199-4193-8327-7DA698FDD096}"/>
              </a:ext>
            </a:extLst>
          </p:cNvPr>
          <p:cNvSpPr>
            <a:spLocks noGrp="1"/>
          </p:cNvSpPr>
          <p:nvPr>
            <p:ph type="title"/>
          </p:nvPr>
        </p:nvSpPr>
        <p:spPr>
          <a:xfrm flipV="1">
            <a:off x="457200" y="-685800"/>
            <a:ext cx="8229600" cy="274637"/>
          </a:xfrm>
        </p:spPr>
        <p:txBody>
          <a:bodyPr/>
          <a:lstStyle/>
          <a:p>
            <a:endParaRPr lang="en-US" altLang="en-US"/>
          </a:p>
        </p:txBody>
      </p:sp>
      <p:pic>
        <p:nvPicPr>
          <p:cNvPr id="96259" name="Content Placeholder 5">
            <a:extLst>
              <a:ext uri="{FF2B5EF4-FFF2-40B4-BE49-F238E27FC236}">
                <a16:creationId xmlns:a16="http://schemas.microsoft.com/office/drawing/2014/main" id="{B2A1B1C1-E9AC-419C-85B0-72AFDCA91DFD}"/>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81000" y="457200"/>
            <a:ext cx="8305800" cy="5791200"/>
          </a:xfrm>
        </p:spPr>
      </p:pic>
      <p:sp>
        <p:nvSpPr>
          <p:cNvPr id="4" name="Footer Placeholder 3">
            <a:extLst>
              <a:ext uri="{FF2B5EF4-FFF2-40B4-BE49-F238E27FC236}">
                <a16:creationId xmlns:a16="http://schemas.microsoft.com/office/drawing/2014/main" id="{F05E0FD9-C8E8-4C87-89AF-0CCD880073E5}"/>
              </a:ext>
            </a:extLst>
          </p:cNvPr>
          <p:cNvSpPr>
            <a:spLocks noGrp="1"/>
          </p:cNvSpPr>
          <p:nvPr>
            <p:ph type="ftr" sz="quarter" idx="11"/>
          </p:nvPr>
        </p:nvSpPr>
        <p:spPr/>
        <p:txBody>
          <a:bodyPr/>
          <a:lstStyle/>
          <a:p>
            <a:pPr>
              <a:defRPr/>
            </a:pPr>
            <a:r>
              <a:rPr lang="en-US"/>
              <a:t>communication skills 2018</a:t>
            </a:r>
          </a:p>
        </p:txBody>
      </p:sp>
      <p:sp>
        <p:nvSpPr>
          <p:cNvPr id="5" name="Slide Number Placeholder 4">
            <a:extLst>
              <a:ext uri="{FF2B5EF4-FFF2-40B4-BE49-F238E27FC236}">
                <a16:creationId xmlns:a16="http://schemas.microsoft.com/office/drawing/2014/main" id="{2F39B92D-3DF9-47C3-905D-51E90B0228E1}"/>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DFBE344-807F-4246-B56E-898DD5212986}" type="slidenum">
              <a:rPr lang="en-US" altLang="en-US">
                <a:solidFill>
                  <a:srgbClr val="898989"/>
                </a:solidFill>
              </a:rPr>
              <a:pPr/>
              <a:t>91</a:t>
            </a:fld>
            <a:endParaRPr lang="en-US" altLang="en-US">
              <a:solidFill>
                <a:srgbClr val="898989"/>
              </a:solidFill>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a:extLst>
              <a:ext uri="{FF2B5EF4-FFF2-40B4-BE49-F238E27FC236}">
                <a16:creationId xmlns:a16="http://schemas.microsoft.com/office/drawing/2014/main" id="{CF4F1E5D-63BA-4B5F-90D7-EE05B4BB0C17}"/>
              </a:ext>
            </a:extLst>
          </p:cNvPr>
          <p:cNvSpPr>
            <a:spLocks noGrp="1"/>
          </p:cNvSpPr>
          <p:nvPr>
            <p:ph type="title"/>
          </p:nvPr>
        </p:nvSpPr>
        <p:spPr>
          <a:xfrm>
            <a:off x="457200" y="-838200"/>
            <a:ext cx="8229600" cy="228600"/>
          </a:xfrm>
        </p:spPr>
        <p:txBody>
          <a:bodyPr/>
          <a:lstStyle/>
          <a:p>
            <a:r>
              <a:rPr lang="en-US" altLang="en-US" sz="3200">
                <a:latin typeface="Times New Roman" panose="02020603050405020304" pitchFamily="18" charset="0"/>
                <a:cs typeface="Times New Roman" panose="02020603050405020304" pitchFamily="18" charset="0"/>
              </a:rPr>
              <a:t>Cont’</a:t>
            </a:r>
          </a:p>
        </p:txBody>
      </p:sp>
      <p:sp>
        <p:nvSpPr>
          <p:cNvPr id="3" name="Content Placeholder 2">
            <a:extLst>
              <a:ext uri="{FF2B5EF4-FFF2-40B4-BE49-F238E27FC236}">
                <a16:creationId xmlns:a16="http://schemas.microsoft.com/office/drawing/2014/main" id="{D7B68F5A-6573-4F38-BC39-D0595EEE7865}"/>
              </a:ext>
            </a:extLst>
          </p:cNvPr>
          <p:cNvSpPr>
            <a:spLocks noGrp="1"/>
          </p:cNvSpPr>
          <p:nvPr>
            <p:ph idx="1"/>
          </p:nvPr>
        </p:nvSpPr>
        <p:spPr>
          <a:xfrm>
            <a:off x="152400" y="152400"/>
            <a:ext cx="8839200" cy="6569075"/>
          </a:xfrm>
        </p:spPr>
        <p:txBody>
          <a:bodyPr/>
          <a:lstStyle/>
          <a:p>
            <a:pPr marL="514350" indent="-514350">
              <a:lnSpc>
                <a:spcPct val="150000"/>
              </a:lnSpc>
              <a:buFont typeface="Arial" panose="020B0604020202020204" pitchFamily="34" charset="0"/>
              <a:buAutoNum type="alphaLcParenR"/>
              <a:defRPr/>
            </a:pPr>
            <a:r>
              <a:rPr lang="en-GB" b="1" u="sng" dirty="0">
                <a:latin typeface="Times New Roman" panose="02020603050405020304" pitchFamily="18" charset="0"/>
                <a:cs typeface="Times New Roman" panose="02020603050405020304" pitchFamily="18" charset="0"/>
              </a:rPr>
              <a:t>Physical Barriers:</a:t>
            </a:r>
            <a:r>
              <a:rPr lang="en-GB" dirty="0">
                <a:latin typeface="Times New Roman" panose="02020603050405020304" pitchFamily="18" charset="0"/>
                <a:cs typeface="Times New Roman" panose="02020603050405020304" pitchFamily="18" charset="0"/>
              </a:rPr>
              <a:t> It  has to do with poor or outdated equipment used during communications, background noise, poor lighting, temperatures that are too hot or too cold.</a:t>
            </a:r>
          </a:p>
          <a:p>
            <a:pPr marL="514350" indent="-514350">
              <a:lnSpc>
                <a:spcPct val="150000"/>
              </a:lnSpc>
              <a:buFont typeface="Arial" panose="020B0604020202020204" pitchFamily="34" charset="0"/>
              <a:buAutoNum type="alphaLcParenR"/>
              <a:defRPr/>
            </a:pPr>
            <a:r>
              <a:rPr lang="en-GB" b="1" u="sng" dirty="0">
                <a:latin typeface="Times New Roman" panose="02020603050405020304" pitchFamily="18" charset="0"/>
                <a:cs typeface="Times New Roman" panose="02020603050405020304" pitchFamily="18" charset="0"/>
              </a:rPr>
              <a:t>Emotional  Barriers :</a:t>
            </a:r>
            <a:r>
              <a:rPr lang="en-GB" dirty="0">
                <a:latin typeface="Times New Roman" panose="02020603050405020304" pitchFamily="18" charset="0"/>
                <a:cs typeface="Times New Roman" panose="02020603050405020304" pitchFamily="18" charset="0"/>
              </a:rPr>
              <a:t> emotions like anger or sadness can taint objectivity. </a:t>
            </a:r>
          </a:p>
          <a:p>
            <a:pPr marL="0" indent="0">
              <a:lnSpc>
                <a:spcPct val="150000"/>
              </a:lnSpc>
              <a:buFont typeface="Arial" panose="020B0604020202020204" pitchFamily="34" charset="0"/>
              <a:buNone/>
              <a:defRPr/>
            </a:pPr>
            <a:r>
              <a:rPr lang="en-GB" dirty="0">
                <a:latin typeface="Times New Roman" panose="02020603050405020304" pitchFamily="18" charset="0"/>
                <a:cs typeface="Times New Roman" panose="02020603050405020304" pitchFamily="18" charset="0"/>
              </a:rPr>
              <a:t>-Being extremely nervous, having a personal agenda or “needing to be right no matter what” can make communications less than effective. </a:t>
            </a:r>
            <a:endParaRPr lang="en-US"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14A054BC-E6C8-425B-8B22-26C7870DD75C}"/>
              </a:ext>
            </a:extLst>
          </p:cNvPr>
          <p:cNvSpPr>
            <a:spLocks noGrp="1"/>
          </p:cNvSpPr>
          <p:nvPr>
            <p:ph type="ftr" sz="quarter" idx="11"/>
          </p:nvPr>
        </p:nvSpPr>
        <p:spPr>
          <a:xfrm>
            <a:off x="5638800" y="6492875"/>
            <a:ext cx="2895600" cy="365125"/>
          </a:xfrm>
        </p:spPr>
        <p:txBody>
          <a:bodyPr/>
          <a:lstStyle/>
          <a:p>
            <a:pPr>
              <a:defRPr/>
            </a:pPr>
            <a:r>
              <a:rPr lang="en-US"/>
              <a:t>communication skills 2018</a:t>
            </a:r>
          </a:p>
        </p:txBody>
      </p:sp>
      <p:sp>
        <p:nvSpPr>
          <p:cNvPr id="5" name="Slide Number Placeholder 4">
            <a:extLst>
              <a:ext uri="{FF2B5EF4-FFF2-40B4-BE49-F238E27FC236}">
                <a16:creationId xmlns:a16="http://schemas.microsoft.com/office/drawing/2014/main" id="{E8F14F0A-C317-4FC9-AC19-1A4438BC0486}"/>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1F851CEB-1E5D-4E25-9E63-A700574C52E6}" type="slidenum">
              <a:rPr lang="en-US" altLang="en-US">
                <a:solidFill>
                  <a:srgbClr val="898989"/>
                </a:solidFill>
              </a:rPr>
              <a:pPr/>
              <a:t>92</a:t>
            </a:fld>
            <a:endParaRPr lang="en-US" altLang="en-US">
              <a:solidFill>
                <a:srgbClr val="898989"/>
              </a:solidFill>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a:extLst>
              <a:ext uri="{FF2B5EF4-FFF2-40B4-BE49-F238E27FC236}">
                <a16:creationId xmlns:a16="http://schemas.microsoft.com/office/drawing/2014/main" id="{1ABD03AB-75C1-4E4E-950D-C7144FAE1FC4}"/>
              </a:ext>
            </a:extLst>
          </p:cNvPr>
          <p:cNvSpPr>
            <a:spLocks noGrp="1"/>
          </p:cNvSpPr>
          <p:nvPr>
            <p:ph type="title"/>
          </p:nvPr>
        </p:nvSpPr>
        <p:spPr>
          <a:xfrm>
            <a:off x="457200" y="-838200"/>
            <a:ext cx="8229600" cy="228600"/>
          </a:xfrm>
        </p:spPr>
        <p:txBody>
          <a:bodyPr/>
          <a:lstStyle/>
          <a:p>
            <a:endParaRPr lang="en-US" altLang="en-US"/>
          </a:p>
        </p:txBody>
      </p:sp>
      <p:sp>
        <p:nvSpPr>
          <p:cNvPr id="3" name="Content Placeholder 2">
            <a:extLst>
              <a:ext uri="{FF2B5EF4-FFF2-40B4-BE49-F238E27FC236}">
                <a16:creationId xmlns:a16="http://schemas.microsoft.com/office/drawing/2014/main" id="{D8C970E9-D33A-4326-84D0-8971898FB80B}"/>
              </a:ext>
            </a:extLst>
          </p:cNvPr>
          <p:cNvSpPr>
            <a:spLocks noGrp="1"/>
          </p:cNvSpPr>
          <p:nvPr>
            <p:ph idx="1"/>
          </p:nvPr>
        </p:nvSpPr>
        <p:spPr>
          <a:xfrm>
            <a:off x="152400" y="228600"/>
            <a:ext cx="8839200" cy="6127750"/>
          </a:xfrm>
        </p:spPr>
        <p:txBody>
          <a:bodyPr/>
          <a:lstStyle/>
          <a:p>
            <a:pPr marL="0" indent="0">
              <a:lnSpc>
                <a:spcPct val="150000"/>
              </a:lnSpc>
              <a:buFont typeface="Arial" panose="020B0604020202020204" pitchFamily="34" charset="0"/>
              <a:buNone/>
              <a:defRPr/>
            </a:pPr>
            <a:r>
              <a:rPr lang="en-GB" b="1" u="sng" dirty="0">
                <a:latin typeface="Times New Roman" panose="02020603050405020304" pitchFamily="18" charset="0"/>
                <a:cs typeface="Times New Roman" panose="02020603050405020304" pitchFamily="18" charset="0"/>
              </a:rPr>
              <a:t>c) Language:</a:t>
            </a:r>
            <a:r>
              <a:rPr lang="en-GB" u="sng" dirty="0">
                <a:latin typeface="Times New Roman" panose="02020603050405020304" pitchFamily="18" charset="0"/>
                <a:cs typeface="Times New Roman" panose="02020603050405020304" pitchFamily="18" charset="0"/>
              </a:rPr>
              <a:t> </a:t>
            </a:r>
          </a:p>
          <a:p>
            <a:pPr>
              <a:lnSpc>
                <a:spcPct val="150000"/>
              </a:lnSpc>
              <a:buFont typeface="Wingdings" panose="05000000000000000000" pitchFamily="2" charset="2"/>
              <a:buChar char="ü"/>
              <a:defRPr/>
            </a:pPr>
            <a:r>
              <a:rPr lang="en-GB" dirty="0">
                <a:latin typeface="Times New Roman" panose="02020603050405020304" pitchFamily="18" charset="0"/>
                <a:cs typeface="Times New Roman" panose="02020603050405020304" pitchFamily="18" charset="0"/>
              </a:rPr>
              <a:t> Also people speaking the same language can have difficulty understanding each other if they are from different generations or from different regions of the same country. </a:t>
            </a:r>
          </a:p>
          <a:p>
            <a:pPr>
              <a:lnSpc>
                <a:spcPct val="150000"/>
              </a:lnSpc>
              <a:buFont typeface="Wingdings" panose="05000000000000000000" pitchFamily="2" charset="2"/>
              <a:buChar char="ü"/>
              <a:defRPr/>
            </a:pPr>
            <a:r>
              <a:rPr lang="en-GB" dirty="0">
                <a:latin typeface="Times New Roman" panose="02020603050405020304" pitchFamily="18" charset="0"/>
                <a:cs typeface="Times New Roman" panose="02020603050405020304" pitchFamily="18" charset="0"/>
              </a:rPr>
              <a:t>Slang, professional jargon and regional colloquialisms can even hurt communicators with the best intentions.</a:t>
            </a:r>
            <a:endParaRPr lang="en-US"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0F6BEFBA-335E-43C2-9C2F-FFE3FDDE8035}"/>
              </a:ext>
            </a:extLst>
          </p:cNvPr>
          <p:cNvSpPr>
            <a:spLocks noGrp="1"/>
          </p:cNvSpPr>
          <p:nvPr>
            <p:ph type="ftr" sz="quarter" idx="11"/>
          </p:nvPr>
        </p:nvSpPr>
        <p:spPr/>
        <p:txBody>
          <a:bodyPr/>
          <a:lstStyle/>
          <a:p>
            <a:pPr>
              <a:defRPr/>
            </a:pPr>
            <a:r>
              <a:rPr lang="en-US"/>
              <a:t>communication skills 2018</a:t>
            </a:r>
          </a:p>
        </p:txBody>
      </p:sp>
      <p:sp>
        <p:nvSpPr>
          <p:cNvPr id="5" name="Slide Number Placeholder 4">
            <a:extLst>
              <a:ext uri="{FF2B5EF4-FFF2-40B4-BE49-F238E27FC236}">
                <a16:creationId xmlns:a16="http://schemas.microsoft.com/office/drawing/2014/main" id="{50960B76-3C03-44CF-884C-5251FB23D72C}"/>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D89A18DB-3F57-4F9D-B0C4-A41861297847}" type="slidenum">
              <a:rPr lang="en-US" altLang="en-US">
                <a:solidFill>
                  <a:srgbClr val="898989"/>
                </a:solidFill>
              </a:rPr>
              <a:pPr/>
              <a:t>93</a:t>
            </a:fld>
            <a:endParaRPr lang="en-US" altLang="en-US">
              <a:solidFill>
                <a:srgbClr val="898989"/>
              </a:solidFill>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a:extLst>
              <a:ext uri="{FF2B5EF4-FFF2-40B4-BE49-F238E27FC236}">
                <a16:creationId xmlns:a16="http://schemas.microsoft.com/office/drawing/2014/main" id="{736E3BD0-EAFD-486E-ADA1-3FA21159E200}"/>
              </a:ext>
            </a:extLst>
          </p:cNvPr>
          <p:cNvSpPr>
            <a:spLocks noGrp="1"/>
          </p:cNvSpPr>
          <p:nvPr>
            <p:ph type="title"/>
          </p:nvPr>
        </p:nvSpPr>
        <p:spPr>
          <a:xfrm>
            <a:off x="457200" y="0"/>
            <a:ext cx="8229600" cy="487363"/>
          </a:xfrm>
        </p:spPr>
        <p:txBody>
          <a:bodyPr/>
          <a:lstStyle/>
          <a:p>
            <a:r>
              <a:rPr lang="en-US" altLang="en-US" sz="3200">
                <a:latin typeface="Times New Roman" panose="02020603050405020304" pitchFamily="18" charset="0"/>
                <a:cs typeface="Times New Roman" panose="02020603050405020304" pitchFamily="18" charset="0"/>
              </a:rPr>
              <a:t>Cont.’</a:t>
            </a:r>
          </a:p>
        </p:txBody>
      </p:sp>
      <p:sp>
        <p:nvSpPr>
          <p:cNvPr id="3" name="Content Placeholder 2">
            <a:extLst>
              <a:ext uri="{FF2B5EF4-FFF2-40B4-BE49-F238E27FC236}">
                <a16:creationId xmlns:a16="http://schemas.microsoft.com/office/drawing/2014/main" id="{E4716E33-879D-4831-9892-331B07CFF9AE}"/>
              </a:ext>
            </a:extLst>
          </p:cNvPr>
          <p:cNvSpPr>
            <a:spLocks noGrp="1"/>
          </p:cNvSpPr>
          <p:nvPr>
            <p:ph idx="1"/>
          </p:nvPr>
        </p:nvSpPr>
        <p:spPr>
          <a:xfrm>
            <a:off x="152400" y="457200"/>
            <a:ext cx="8839200" cy="6200775"/>
          </a:xfrm>
        </p:spPr>
        <p:txBody>
          <a:bodyPr/>
          <a:lstStyle/>
          <a:p>
            <a:pPr marL="0" indent="0">
              <a:lnSpc>
                <a:spcPct val="150000"/>
              </a:lnSpc>
              <a:buFont typeface="Arial" panose="020B0604020202020204" pitchFamily="34" charset="0"/>
              <a:buNone/>
              <a:defRPr/>
            </a:pPr>
            <a:r>
              <a:rPr lang="en-GB" b="1" u="sng" dirty="0">
                <a:latin typeface="Times New Roman" panose="02020603050405020304" pitchFamily="18" charset="0"/>
                <a:cs typeface="Times New Roman" panose="02020603050405020304" pitchFamily="18" charset="0"/>
              </a:rPr>
              <a:t>d)Physiological Barriers:</a:t>
            </a:r>
            <a:r>
              <a:rPr lang="en-GB" dirty="0">
                <a:latin typeface="Times New Roman" panose="02020603050405020304" pitchFamily="18" charset="0"/>
                <a:cs typeface="Times New Roman" panose="02020603050405020304" pitchFamily="18" charset="0"/>
              </a:rPr>
              <a:t> ill health, poor eyesight or hearing difficulties, pain.</a:t>
            </a:r>
          </a:p>
          <a:p>
            <a:pPr marL="0" indent="0">
              <a:lnSpc>
                <a:spcPct val="150000"/>
              </a:lnSpc>
              <a:buFont typeface="Arial" panose="020B0604020202020204" pitchFamily="34" charset="0"/>
              <a:buNone/>
              <a:defRPr/>
            </a:pPr>
            <a:r>
              <a:rPr lang="en-GB" b="1" dirty="0">
                <a:latin typeface="Times New Roman" panose="02020603050405020304" pitchFamily="18" charset="0"/>
                <a:cs typeface="Times New Roman" panose="02020603050405020304" pitchFamily="18" charset="0"/>
              </a:rPr>
              <a:t>e)</a:t>
            </a:r>
            <a:r>
              <a:rPr lang="en-GB" b="1" u="sng" dirty="0">
                <a:latin typeface="Times New Roman" panose="02020603050405020304" pitchFamily="18" charset="0"/>
                <a:cs typeface="Times New Roman" panose="02020603050405020304" pitchFamily="18" charset="0"/>
              </a:rPr>
              <a:t> Organisational Barrier :</a:t>
            </a:r>
            <a:r>
              <a:rPr lang="en-GB" b="1" dirty="0">
                <a:latin typeface="Times New Roman" panose="02020603050405020304" pitchFamily="18" charset="0"/>
                <a:cs typeface="Times New Roman" panose="02020603050405020304" pitchFamily="18" charset="0"/>
              </a:rPr>
              <a:t> </a:t>
            </a:r>
            <a:r>
              <a:rPr lang="en-GB" dirty="0">
                <a:latin typeface="Times New Roman" panose="02020603050405020304" pitchFamily="18" charset="0"/>
                <a:cs typeface="Times New Roman" panose="02020603050405020304" pitchFamily="18" charset="0"/>
              </a:rPr>
              <a:t>institutions can have organization structures that are not clear, which can make communications difficult. </a:t>
            </a:r>
          </a:p>
          <a:p>
            <a:pPr>
              <a:lnSpc>
                <a:spcPct val="150000"/>
              </a:lnSpc>
              <a:buFont typeface="Wingdings" panose="05000000000000000000" pitchFamily="2" charset="2"/>
              <a:buChar char="ü"/>
              <a:defRPr/>
            </a:pPr>
            <a:r>
              <a:rPr lang="en-GB" dirty="0">
                <a:latin typeface="Times New Roman" panose="02020603050405020304" pitchFamily="18" charset="0"/>
                <a:cs typeface="Times New Roman" panose="02020603050405020304" pitchFamily="18" charset="0"/>
              </a:rPr>
              <a:t>Also to blame for faulty communications are bad information systems, and lack of supervision or training of the people involved.</a:t>
            </a:r>
            <a:endParaRPr lang="en-US"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3A546EB8-E1A1-443B-86AA-65580B2B9749}"/>
              </a:ext>
            </a:extLst>
          </p:cNvPr>
          <p:cNvSpPr>
            <a:spLocks noGrp="1"/>
          </p:cNvSpPr>
          <p:nvPr>
            <p:ph type="ftr" sz="quarter" idx="11"/>
          </p:nvPr>
        </p:nvSpPr>
        <p:spPr>
          <a:xfrm>
            <a:off x="5105400" y="6292850"/>
            <a:ext cx="2895600" cy="365125"/>
          </a:xfrm>
        </p:spPr>
        <p:txBody>
          <a:bodyPr/>
          <a:lstStyle/>
          <a:p>
            <a:pPr>
              <a:defRPr/>
            </a:pPr>
            <a:r>
              <a:rPr lang="en-US"/>
              <a:t>communication skills 2018</a:t>
            </a:r>
          </a:p>
        </p:txBody>
      </p:sp>
      <p:sp>
        <p:nvSpPr>
          <p:cNvPr id="5" name="Slide Number Placeholder 4">
            <a:extLst>
              <a:ext uri="{FF2B5EF4-FFF2-40B4-BE49-F238E27FC236}">
                <a16:creationId xmlns:a16="http://schemas.microsoft.com/office/drawing/2014/main" id="{ECF3FEDB-F9A6-4ECE-A919-7ECADBBA397A}"/>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453B466-1577-45C5-9CEE-731145255E80}" type="slidenum">
              <a:rPr lang="en-US" altLang="en-US">
                <a:solidFill>
                  <a:srgbClr val="898989"/>
                </a:solidFill>
              </a:rPr>
              <a:pPr/>
              <a:t>94</a:t>
            </a:fld>
            <a:endParaRPr lang="en-US" altLang="en-US">
              <a:solidFill>
                <a:srgbClr val="898989"/>
              </a:solidFill>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a:extLst>
              <a:ext uri="{FF2B5EF4-FFF2-40B4-BE49-F238E27FC236}">
                <a16:creationId xmlns:a16="http://schemas.microsoft.com/office/drawing/2014/main" id="{4C476E7D-8005-42D4-B131-51BD5C3BB5ED}"/>
              </a:ext>
            </a:extLst>
          </p:cNvPr>
          <p:cNvSpPr>
            <a:spLocks noGrp="1"/>
          </p:cNvSpPr>
          <p:nvPr>
            <p:ph type="title"/>
          </p:nvPr>
        </p:nvSpPr>
        <p:spPr>
          <a:xfrm>
            <a:off x="457200" y="-762000"/>
            <a:ext cx="8229600" cy="381000"/>
          </a:xfrm>
        </p:spPr>
        <p:txBody>
          <a:bodyPr/>
          <a:lstStyle/>
          <a:p>
            <a:endParaRPr lang="en-US" altLang="en-US"/>
          </a:p>
        </p:txBody>
      </p:sp>
      <p:sp>
        <p:nvSpPr>
          <p:cNvPr id="101379" name="Content Placeholder 2">
            <a:extLst>
              <a:ext uri="{FF2B5EF4-FFF2-40B4-BE49-F238E27FC236}">
                <a16:creationId xmlns:a16="http://schemas.microsoft.com/office/drawing/2014/main" id="{20BD0362-E5FD-4948-8F92-F96F1FEF478E}"/>
              </a:ext>
            </a:extLst>
          </p:cNvPr>
          <p:cNvSpPr>
            <a:spLocks noGrp="1"/>
          </p:cNvSpPr>
          <p:nvPr>
            <p:ph idx="1"/>
          </p:nvPr>
        </p:nvSpPr>
        <p:spPr>
          <a:xfrm>
            <a:off x="457200" y="304800"/>
            <a:ext cx="8534400" cy="6051550"/>
          </a:xfrm>
        </p:spPr>
        <p:txBody>
          <a:bodyPr/>
          <a:lstStyle/>
          <a:p>
            <a:pPr marL="0" indent="0">
              <a:lnSpc>
                <a:spcPct val="150000"/>
              </a:lnSpc>
              <a:buFont typeface="Arial" panose="020B0604020202020204" pitchFamily="34" charset="0"/>
              <a:buNone/>
            </a:pPr>
            <a:r>
              <a:rPr lang="en-GB" altLang="en-US" b="1" u="sng">
                <a:latin typeface="Times New Roman" panose="02020603050405020304" pitchFamily="18" charset="0"/>
                <a:cs typeface="Times New Roman" panose="02020603050405020304" pitchFamily="18" charset="0"/>
              </a:rPr>
              <a:t>f) Cultural Noise:</a:t>
            </a:r>
            <a:r>
              <a:rPr lang="en-GB" altLang="en-US">
                <a:latin typeface="Times New Roman" panose="02020603050405020304" pitchFamily="18" charset="0"/>
                <a:cs typeface="Times New Roman" panose="02020603050405020304" pitchFamily="18" charset="0"/>
              </a:rPr>
              <a:t> people sometimes make stereotypical assumptions about others based on their cultural background.</a:t>
            </a:r>
          </a:p>
          <a:p>
            <a:pPr marL="0" indent="0">
              <a:lnSpc>
                <a:spcPct val="150000"/>
              </a:lnSpc>
              <a:buFont typeface="Arial" panose="020B0604020202020204" pitchFamily="34" charset="0"/>
              <a:buNone/>
            </a:pPr>
            <a:r>
              <a:rPr lang="en-GB" altLang="en-US" b="1">
                <a:latin typeface="Times New Roman" panose="02020603050405020304" pitchFamily="18" charset="0"/>
                <a:cs typeface="Times New Roman" panose="02020603050405020304" pitchFamily="18" charset="0"/>
              </a:rPr>
              <a:t>g) Semantic Barriers</a:t>
            </a:r>
            <a:r>
              <a:rPr lang="en-GB" altLang="en-US">
                <a:latin typeface="Times New Roman" panose="02020603050405020304" pitchFamily="18" charset="0"/>
                <a:cs typeface="Times New Roman" panose="02020603050405020304" pitchFamily="18" charset="0"/>
              </a:rPr>
              <a:t> refers to the misunderstanding between the sender and receiver arising due to the different meanings of words, and other symbols used in the communication.</a:t>
            </a:r>
          </a:p>
          <a:p>
            <a:pPr marL="0" indent="0">
              <a:lnSpc>
                <a:spcPct val="150000"/>
              </a:lnSpc>
              <a:buFont typeface="Arial" panose="020B0604020202020204" pitchFamily="34" charset="0"/>
              <a:buNone/>
            </a:pPr>
            <a:endParaRPr lang="en-US" altLang="en-US">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CD997D9B-556F-4666-ABCE-609628BADDD2}"/>
              </a:ext>
            </a:extLst>
          </p:cNvPr>
          <p:cNvSpPr>
            <a:spLocks noGrp="1"/>
          </p:cNvSpPr>
          <p:nvPr>
            <p:ph type="ftr" sz="quarter" idx="11"/>
          </p:nvPr>
        </p:nvSpPr>
        <p:spPr>
          <a:xfrm>
            <a:off x="5257800" y="6353175"/>
            <a:ext cx="2895600" cy="365125"/>
          </a:xfrm>
        </p:spPr>
        <p:txBody>
          <a:bodyPr/>
          <a:lstStyle/>
          <a:p>
            <a:pPr>
              <a:defRPr/>
            </a:pPr>
            <a:r>
              <a:rPr lang="en-US"/>
              <a:t>communication skills 2018</a:t>
            </a:r>
          </a:p>
        </p:txBody>
      </p:sp>
      <p:sp>
        <p:nvSpPr>
          <p:cNvPr id="5" name="Slide Number Placeholder 4">
            <a:extLst>
              <a:ext uri="{FF2B5EF4-FFF2-40B4-BE49-F238E27FC236}">
                <a16:creationId xmlns:a16="http://schemas.microsoft.com/office/drawing/2014/main" id="{9410EF8B-75FE-4CF3-976D-056D11C6671E}"/>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5241FB54-AAE2-43E6-9364-65CEC96DECF6}" type="slidenum">
              <a:rPr lang="en-US" altLang="en-US">
                <a:solidFill>
                  <a:srgbClr val="898989"/>
                </a:solidFill>
              </a:rPr>
              <a:pPr/>
              <a:t>95</a:t>
            </a:fld>
            <a:endParaRPr lang="en-US" altLang="en-US">
              <a:solidFill>
                <a:srgbClr val="898989"/>
              </a:solidFill>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a:extLst>
              <a:ext uri="{FF2B5EF4-FFF2-40B4-BE49-F238E27FC236}">
                <a16:creationId xmlns:a16="http://schemas.microsoft.com/office/drawing/2014/main" id="{1789C7DD-4794-4181-8411-6B11E20BB633}"/>
              </a:ext>
            </a:extLst>
          </p:cNvPr>
          <p:cNvSpPr>
            <a:spLocks noGrp="1"/>
          </p:cNvSpPr>
          <p:nvPr>
            <p:ph type="title"/>
          </p:nvPr>
        </p:nvSpPr>
        <p:spPr>
          <a:xfrm>
            <a:off x="457200" y="-762000"/>
            <a:ext cx="8229600" cy="533400"/>
          </a:xfrm>
        </p:spPr>
        <p:txBody>
          <a:bodyPr/>
          <a:lstStyle/>
          <a:p>
            <a:endParaRPr lang="en-US" altLang="en-US"/>
          </a:p>
        </p:txBody>
      </p:sp>
      <p:pic>
        <p:nvPicPr>
          <p:cNvPr id="102403" name="Content Placeholder 5">
            <a:extLst>
              <a:ext uri="{FF2B5EF4-FFF2-40B4-BE49-F238E27FC236}">
                <a16:creationId xmlns:a16="http://schemas.microsoft.com/office/drawing/2014/main" id="{9B72A21A-0F78-49A5-974B-E55453B78E79}"/>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685800"/>
            <a:ext cx="8001000" cy="5105400"/>
          </a:xfrm>
        </p:spPr>
      </p:pic>
      <p:sp>
        <p:nvSpPr>
          <p:cNvPr id="4" name="Footer Placeholder 3">
            <a:extLst>
              <a:ext uri="{FF2B5EF4-FFF2-40B4-BE49-F238E27FC236}">
                <a16:creationId xmlns:a16="http://schemas.microsoft.com/office/drawing/2014/main" id="{5E2423B7-9C49-4FE7-AC22-06B707E066E1}"/>
              </a:ext>
            </a:extLst>
          </p:cNvPr>
          <p:cNvSpPr>
            <a:spLocks noGrp="1"/>
          </p:cNvSpPr>
          <p:nvPr>
            <p:ph type="ftr" sz="quarter" idx="11"/>
          </p:nvPr>
        </p:nvSpPr>
        <p:spPr/>
        <p:txBody>
          <a:bodyPr/>
          <a:lstStyle/>
          <a:p>
            <a:pPr>
              <a:defRPr/>
            </a:pPr>
            <a:r>
              <a:rPr lang="en-US"/>
              <a:t>communication skills 2015</a:t>
            </a:r>
          </a:p>
        </p:txBody>
      </p:sp>
      <p:sp>
        <p:nvSpPr>
          <p:cNvPr id="5" name="Slide Number Placeholder 4">
            <a:extLst>
              <a:ext uri="{FF2B5EF4-FFF2-40B4-BE49-F238E27FC236}">
                <a16:creationId xmlns:a16="http://schemas.microsoft.com/office/drawing/2014/main" id="{AA82F9C5-4880-4826-A229-067BC14C58F1}"/>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C7973DFC-D3BB-4968-822F-9EBD6675A709}" type="slidenum">
              <a:rPr lang="en-US" altLang="en-US">
                <a:solidFill>
                  <a:srgbClr val="898989"/>
                </a:solidFill>
              </a:rPr>
              <a:pPr/>
              <a:t>96</a:t>
            </a:fld>
            <a:endParaRPr lang="en-US" altLang="en-US">
              <a:solidFill>
                <a:srgbClr val="898989"/>
              </a:solidFill>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a:extLst>
              <a:ext uri="{FF2B5EF4-FFF2-40B4-BE49-F238E27FC236}">
                <a16:creationId xmlns:a16="http://schemas.microsoft.com/office/drawing/2014/main" id="{83D4B422-8612-47FD-9B59-75CB57102BD5}"/>
              </a:ext>
            </a:extLst>
          </p:cNvPr>
          <p:cNvSpPr>
            <a:spLocks noGrp="1"/>
          </p:cNvSpPr>
          <p:nvPr>
            <p:ph type="title"/>
          </p:nvPr>
        </p:nvSpPr>
        <p:spPr>
          <a:xfrm>
            <a:off x="457200" y="-457200"/>
            <a:ext cx="8229600" cy="152400"/>
          </a:xfrm>
        </p:spPr>
        <p:txBody>
          <a:bodyPr/>
          <a:lstStyle/>
          <a:p>
            <a:endParaRPr lang="en-US" altLang="en-US"/>
          </a:p>
        </p:txBody>
      </p:sp>
      <p:sp>
        <p:nvSpPr>
          <p:cNvPr id="3" name="Content Placeholder 2">
            <a:extLst>
              <a:ext uri="{FF2B5EF4-FFF2-40B4-BE49-F238E27FC236}">
                <a16:creationId xmlns:a16="http://schemas.microsoft.com/office/drawing/2014/main" id="{24A0DF7E-267E-449F-B639-E313CD5DA419}"/>
              </a:ext>
            </a:extLst>
          </p:cNvPr>
          <p:cNvSpPr>
            <a:spLocks noGrp="1"/>
          </p:cNvSpPr>
          <p:nvPr>
            <p:ph idx="1"/>
          </p:nvPr>
        </p:nvSpPr>
        <p:spPr>
          <a:xfrm>
            <a:off x="457200" y="609600"/>
            <a:ext cx="8229600" cy="5516563"/>
          </a:xfrm>
        </p:spPr>
        <p:txBody>
          <a:bodyPr/>
          <a:lstStyle/>
          <a:p>
            <a:pPr>
              <a:defRPr/>
            </a:pPr>
            <a:endParaRPr lang="en-US" dirty="0"/>
          </a:p>
          <a:p>
            <a:pPr>
              <a:defRPr/>
            </a:pPr>
            <a:endParaRPr lang="en-US" dirty="0"/>
          </a:p>
          <a:p>
            <a:pPr>
              <a:defRPr/>
            </a:pPr>
            <a:endParaRPr lang="en-US" dirty="0"/>
          </a:p>
          <a:p>
            <a:pPr marL="0" indent="0" algn="ctr">
              <a:buFont typeface="Arial" panose="020B0604020202020204" pitchFamily="34" charset="0"/>
              <a:buNone/>
              <a:defRPr/>
            </a:pPr>
            <a:r>
              <a:rPr lang="en-US" b="1" dirty="0">
                <a:solidFill>
                  <a:srgbClr val="00B050"/>
                </a:solidFill>
                <a:latin typeface="Times New Roman" panose="02020603050405020304" pitchFamily="18" charset="0"/>
                <a:cs typeface="Times New Roman" panose="02020603050405020304" pitchFamily="18" charset="0"/>
              </a:rPr>
              <a:t>Modes of communication </a:t>
            </a:r>
          </a:p>
        </p:txBody>
      </p:sp>
      <p:sp>
        <p:nvSpPr>
          <p:cNvPr id="4" name="Footer Placeholder 3">
            <a:extLst>
              <a:ext uri="{FF2B5EF4-FFF2-40B4-BE49-F238E27FC236}">
                <a16:creationId xmlns:a16="http://schemas.microsoft.com/office/drawing/2014/main" id="{9A0CD650-A519-4B5D-8D2F-7DED01054D79}"/>
              </a:ext>
            </a:extLst>
          </p:cNvPr>
          <p:cNvSpPr>
            <a:spLocks noGrp="1"/>
          </p:cNvSpPr>
          <p:nvPr>
            <p:ph type="ftr" sz="quarter" idx="11"/>
          </p:nvPr>
        </p:nvSpPr>
        <p:spPr/>
        <p:txBody>
          <a:bodyPr/>
          <a:lstStyle/>
          <a:p>
            <a:pPr>
              <a:defRPr/>
            </a:pPr>
            <a:r>
              <a:rPr lang="en-US" dirty="0"/>
              <a:t>communication skills 2018</a:t>
            </a:r>
          </a:p>
        </p:txBody>
      </p:sp>
      <p:sp>
        <p:nvSpPr>
          <p:cNvPr id="5" name="Slide Number Placeholder 4">
            <a:extLst>
              <a:ext uri="{FF2B5EF4-FFF2-40B4-BE49-F238E27FC236}">
                <a16:creationId xmlns:a16="http://schemas.microsoft.com/office/drawing/2014/main" id="{175624ED-AA0F-4CF4-A8E2-7183ABA66C52}"/>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68E1F43C-40B5-449C-98A6-E87067FF6316}" type="slidenum">
              <a:rPr lang="en-US" altLang="en-US">
                <a:solidFill>
                  <a:srgbClr val="898989"/>
                </a:solidFill>
              </a:rPr>
              <a:pPr/>
              <a:t>97</a:t>
            </a:fld>
            <a:endParaRPr lang="en-US" altLang="en-US">
              <a:solidFill>
                <a:srgbClr val="898989"/>
              </a:solidFill>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a:extLst>
              <a:ext uri="{FF2B5EF4-FFF2-40B4-BE49-F238E27FC236}">
                <a16:creationId xmlns:a16="http://schemas.microsoft.com/office/drawing/2014/main" id="{E1FA2716-A935-4C24-8A42-56F94F228E15}"/>
              </a:ext>
            </a:extLst>
          </p:cNvPr>
          <p:cNvSpPr>
            <a:spLocks noGrp="1"/>
          </p:cNvSpPr>
          <p:nvPr>
            <p:ph type="title"/>
          </p:nvPr>
        </p:nvSpPr>
        <p:spPr>
          <a:xfrm>
            <a:off x="457200" y="274638"/>
            <a:ext cx="8229600" cy="868362"/>
          </a:xfrm>
        </p:spPr>
        <p:txBody>
          <a:bodyPr/>
          <a:lstStyle/>
          <a:p>
            <a:pPr algn="l"/>
            <a:r>
              <a:rPr lang="en-US" altLang="en-US" sz="3200" b="1">
                <a:solidFill>
                  <a:srgbClr val="00B050"/>
                </a:solidFill>
                <a:latin typeface="Times New Roman" panose="02020603050405020304" pitchFamily="18" charset="0"/>
                <a:cs typeface="Times New Roman" panose="02020603050405020304" pitchFamily="18" charset="0"/>
              </a:rPr>
              <a:t>a) Intrapersonal communication</a:t>
            </a:r>
          </a:p>
        </p:txBody>
      </p:sp>
      <p:sp>
        <p:nvSpPr>
          <p:cNvPr id="3" name="Content Placeholder 2">
            <a:extLst>
              <a:ext uri="{FF2B5EF4-FFF2-40B4-BE49-F238E27FC236}">
                <a16:creationId xmlns:a16="http://schemas.microsoft.com/office/drawing/2014/main" id="{A9C913C8-4C6A-47D7-9D16-8EEC171E7EF8}"/>
              </a:ext>
            </a:extLst>
          </p:cNvPr>
          <p:cNvSpPr>
            <a:spLocks noGrp="1"/>
          </p:cNvSpPr>
          <p:nvPr>
            <p:ph idx="1"/>
          </p:nvPr>
        </p:nvSpPr>
        <p:spPr>
          <a:xfrm>
            <a:off x="457200" y="1143000"/>
            <a:ext cx="8686800" cy="4983163"/>
          </a:xfrm>
        </p:spPr>
        <p:txBody>
          <a:bodyPr/>
          <a:lstStyle/>
          <a:p>
            <a:pPr>
              <a:lnSpc>
                <a:spcPct val="150000"/>
              </a:lnSpc>
              <a:defRPr/>
            </a:pPr>
            <a:r>
              <a:rPr lang="en-GB" dirty="0">
                <a:latin typeface="Times New Roman" panose="02020603050405020304" pitchFamily="18" charset="0"/>
                <a:cs typeface="Times New Roman" panose="02020603050405020304" pitchFamily="18" charset="0"/>
              </a:rPr>
              <a:t>Can be defined as communication with one’s self</a:t>
            </a:r>
          </a:p>
          <a:p>
            <a:pPr>
              <a:lnSpc>
                <a:spcPct val="150000"/>
              </a:lnSpc>
              <a:defRPr/>
            </a:pPr>
            <a:r>
              <a:rPr lang="en-GB" dirty="0">
                <a:latin typeface="Times New Roman" panose="02020603050405020304" pitchFamily="18" charset="0"/>
                <a:cs typeface="Times New Roman" panose="02020603050405020304" pitchFamily="18" charset="0"/>
              </a:rPr>
              <a:t>It may include:</a:t>
            </a:r>
          </a:p>
          <a:p>
            <a:pPr marL="514350" indent="-514350">
              <a:lnSpc>
                <a:spcPct val="150000"/>
              </a:lnSpc>
              <a:buFont typeface="Arial" panose="020B0604020202020204" pitchFamily="34" charset="0"/>
              <a:buAutoNum type="alphaLcParenR"/>
              <a:defRPr/>
            </a:pPr>
            <a:r>
              <a:rPr lang="en-GB" dirty="0">
                <a:latin typeface="Times New Roman" panose="02020603050405020304" pitchFamily="18" charset="0"/>
                <a:cs typeface="Times New Roman" panose="02020603050405020304" pitchFamily="18" charset="0"/>
              </a:rPr>
              <a:t>self-talk</a:t>
            </a:r>
          </a:p>
          <a:p>
            <a:pPr marL="514350" indent="-514350">
              <a:lnSpc>
                <a:spcPct val="150000"/>
              </a:lnSpc>
              <a:buFont typeface="Arial" panose="020B0604020202020204" pitchFamily="34" charset="0"/>
              <a:buAutoNum type="alphaLcParenR"/>
              <a:defRPr/>
            </a:pPr>
            <a:r>
              <a:rPr lang="en-GB" dirty="0">
                <a:latin typeface="Times New Roman" panose="02020603050405020304" pitchFamily="18" charset="0"/>
                <a:cs typeface="Times New Roman" panose="02020603050405020304" pitchFamily="18" charset="0"/>
              </a:rPr>
              <a:t>acts of imagination </a:t>
            </a:r>
          </a:p>
          <a:p>
            <a:pPr marL="514350" indent="-514350">
              <a:lnSpc>
                <a:spcPct val="150000"/>
              </a:lnSpc>
              <a:buFont typeface="Arial" panose="020B0604020202020204" pitchFamily="34" charset="0"/>
              <a:buAutoNum type="alphaLcParenR"/>
              <a:defRPr/>
            </a:pPr>
            <a:r>
              <a:rPr lang="en-GB" dirty="0">
                <a:latin typeface="Times New Roman" panose="02020603050405020304" pitchFamily="18" charset="0"/>
                <a:cs typeface="Times New Roman" panose="02020603050405020304" pitchFamily="18" charset="0"/>
              </a:rPr>
              <a:t> visualization, </a:t>
            </a:r>
          </a:p>
          <a:p>
            <a:pPr marL="514350" indent="-514350">
              <a:lnSpc>
                <a:spcPct val="150000"/>
              </a:lnSpc>
              <a:buFont typeface="Arial" panose="020B0604020202020204" pitchFamily="34" charset="0"/>
              <a:buAutoNum type="alphaLcParenR"/>
              <a:defRPr/>
            </a:pPr>
            <a:r>
              <a:rPr lang="en-GB" dirty="0">
                <a:latin typeface="Times New Roman" panose="02020603050405020304" pitchFamily="18" charset="0"/>
                <a:cs typeface="Times New Roman" panose="02020603050405020304" pitchFamily="18" charset="0"/>
              </a:rPr>
              <a:t>even recall and memory</a:t>
            </a:r>
            <a:endParaRPr lang="en-US"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37037287-33D0-42EE-B43E-94075829ED69}"/>
              </a:ext>
            </a:extLst>
          </p:cNvPr>
          <p:cNvSpPr>
            <a:spLocks noGrp="1"/>
          </p:cNvSpPr>
          <p:nvPr>
            <p:ph type="ftr" sz="quarter" idx="11"/>
          </p:nvPr>
        </p:nvSpPr>
        <p:spPr/>
        <p:txBody>
          <a:bodyPr/>
          <a:lstStyle/>
          <a:p>
            <a:pPr>
              <a:defRPr/>
            </a:pPr>
            <a:r>
              <a:rPr lang="en-US" dirty="0"/>
              <a:t>communication skills 2018</a:t>
            </a:r>
          </a:p>
        </p:txBody>
      </p:sp>
      <p:sp>
        <p:nvSpPr>
          <p:cNvPr id="5" name="Slide Number Placeholder 4">
            <a:extLst>
              <a:ext uri="{FF2B5EF4-FFF2-40B4-BE49-F238E27FC236}">
                <a16:creationId xmlns:a16="http://schemas.microsoft.com/office/drawing/2014/main" id="{27731817-7F38-421B-8E32-CC06FF6124E0}"/>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86F74EF7-8F4D-4A42-8D22-4C30DF210D34}" type="slidenum">
              <a:rPr lang="en-US" altLang="en-US">
                <a:solidFill>
                  <a:srgbClr val="898989"/>
                </a:solidFill>
              </a:rPr>
              <a:pPr/>
              <a:t>98</a:t>
            </a:fld>
            <a:endParaRPr lang="en-US" altLang="en-US">
              <a:solidFill>
                <a:srgbClr val="898989"/>
              </a:solidFill>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a:extLst>
              <a:ext uri="{FF2B5EF4-FFF2-40B4-BE49-F238E27FC236}">
                <a16:creationId xmlns:a16="http://schemas.microsoft.com/office/drawing/2014/main" id="{83EBABCF-8255-4308-BD3C-C0F2FE16C703}"/>
              </a:ext>
            </a:extLst>
          </p:cNvPr>
          <p:cNvSpPr>
            <a:spLocks noGrp="1"/>
          </p:cNvSpPr>
          <p:nvPr>
            <p:ph type="title"/>
          </p:nvPr>
        </p:nvSpPr>
        <p:spPr>
          <a:xfrm flipV="1">
            <a:off x="457200" y="-762000"/>
            <a:ext cx="8229600" cy="533400"/>
          </a:xfrm>
        </p:spPr>
        <p:txBody>
          <a:bodyPr/>
          <a:lstStyle/>
          <a:p>
            <a:endParaRPr lang="en-US" altLang="en-US"/>
          </a:p>
        </p:txBody>
      </p:sp>
      <p:pic>
        <p:nvPicPr>
          <p:cNvPr id="105475" name="Content Placeholder 5">
            <a:extLst>
              <a:ext uri="{FF2B5EF4-FFF2-40B4-BE49-F238E27FC236}">
                <a16:creationId xmlns:a16="http://schemas.microsoft.com/office/drawing/2014/main" id="{351BF246-4552-44EA-AF7B-5DA581704299}"/>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533400"/>
            <a:ext cx="8229600" cy="5638800"/>
          </a:xfrm>
        </p:spPr>
      </p:pic>
      <p:sp>
        <p:nvSpPr>
          <p:cNvPr id="4" name="Footer Placeholder 3">
            <a:extLst>
              <a:ext uri="{FF2B5EF4-FFF2-40B4-BE49-F238E27FC236}">
                <a16:creationId xmlns:a16="http://schemas.microsoft.com/office/drawing/2014/main" id="{8991E5D7-005F-4818-9583-EB609AA4EFA6}"/>
              </a:ext>
            </a:extLst>
          </p:cNvPr>
          <p:cNvSpPr>
            <a:spLocks noGrp="1"/>
          </p:cNvSpPr>
          <p:nvPr>
            <p:ph type="ftr" sz="quarter" idx="11"/>
          </p:nvPr>
        </p:nvSpPr>
        <p:spPr/>
        <p:txBody>
          <a:bodyPr/>
          <a:lstStyle/>
          <a:p>
            <a:pPr>
              <a:defRPr/>
            </a:pPr>
            <a:r>
              <a:rPr lang="en-US" dirty="0"/>
              <a:t>communication skills 2018</a:t>
            </a:r>
          </a:p>
        </p:txBody>
      </p:sp>
      <p:sp>
        <p:nvSpPr>
          <p:cNvPr id="5" name="Slide Number Placeholder 4">
            <a:extLst>
              <a:ext uri="{FF2B5EF4-FFF2-40B4-BE49-F238E27FC236}">
                <a16:creationId xmlns:a16="http://schemas.microsoft.com/office/drawing/2014/main" id="{B65E8D14-AE57-47A3-8545-8FF345811AE1}"/>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01BD7D1D-B8D1-45C0-B125-E3F00F634E1A}" type="slidenum">
              <a:rPr lang="en-US" altLang="en-US">
                <a:solidFill>
                  <a:srgbClr val="898989"/>
                </a:solidFill>
              </a:rPr>
              <a:pPr/>
              <a:t>99</a:t>
            </a:fld>
            <a:endParaRPr lang="en-US" altLang="en-US">
              <a:solidFill>
                <a:srgbClr val="898989"/>
              </a:solidFil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2202</TotalTime>
  <Words>7992</Words>
  <Application>Microsoft Office PowerPoint</Application>
  <PresentationFormat>On-screen Show (4:3)</PresentationFormat>
  <Paragraphs>1084</Paragraphs>
  <Slides>200</Slides>
  <Notes>3</Notes>
  <HiddenSlides>0</HiddenSlides>
  <MMClips>0</MMClips>
  <ScaleCrop>false</ScaleCrop>
  <HeadingPairs>
    <vt:vector size="4" baseType="variant">
      <vt:variant>
        <vt:lpstr>Theme</vt:lpstr>
      </vt:variant>
      <vt:variant>
        <vt:i4>1</vt:i4>
      </vt:variant>
      <vt:variant>
        <vt:lpstr>Slide Titles</vt:lpstr>
      </vt:variant>
      <vt:variant>
        <vt:i4>200</vt:i4>
      </vt:variant>
    </vt:vector>
  </HeadingPairs>
  <TitlesOfParts>
    <vt:vector size="201" baseType="lpstr">
      <vt:lpstr>Office Theme</vt:lpstr>
      <vt:lpstr>THE KENYA MEDICAL TRAINING COLLEGE </vt:lpstr>
      <vt:lpstr>Course objective </vt:lpstr>
      <vt:lpstr>Module Units </vt:lpstr>
      <vt:lpstr>PowerPoint Presentation</vt:lpstr>
      <vt:lpstr>Specific  objectives</vt:lpstr>
      <vt:lpstr>What is communication ?</vt:lpstr>
      <vt:lpstr>Cont’</vt:lpstr>
      <vt:lpstr>Cont’</vt:lpstr>
      <vt:lpstr>cont’</vt:lpstr>
      <vt:lpstr>Communication Theories And Models </vt:lpstr>
      <vt:lpstr>Cont </vt:lpstr>
      <vt:lpstr>Cont’ </vt:lpstr>
      <vt:lpstr> Concepts in Shannon Weaver Model </vt:lpstr>
      <vt:lpstr>Cont’</vt:lpstr>
      <vt:lpstr>Cont’</vt:lpstr>
      <vt:lpstr>Cont’</vt:lpstr>
      <vt:lpstr>Explanation of Shannon Weaver Model </vt:lpstr>
      <vt:lpstr>Cont’</vt:lpstr>
      <vt:lpstr>Example 1 </vt:lpstr>
      <vt:lpstr>Cont’</vt:lpstr>
      <vt:lpstr>Example 2</vt:lpstr>
      <vt:lpstr>PowerPoint Presentation</vt:lpstr>
      <vt:lpstr> Advantages of Shannon Weaver Model </vt:lpstr>
      <vt:lpstr>Elements Of The Communication Process </vt:lpstr>
      <vt:lpstr>Example </vt:lpstr>
      <vt:lpstr>Cont’</vt:lpstr>
      <vt:lpstr>Example </vt:lpstr>
      <vt:lpstr>PowerPoint Presentation</vt:lpstr>
      <vt:lpstr>Cont’</vt:lpstr>
      <vt:lpstr>Cont’ </vt:lpstr>
      <vt:lpstr>Cont’</vt:lpstr>
      <vt:lpstr>Cont’</vt:lpstr>
      <vt:lpstr>PowerPoint Presentation</vt:lpstr>
      <vt:lpstr>Cont’ </vt:lpstr>
      <vt:lpstr>Example 1</vt:lpstr>
      <vt:lpstr>Example 2 </vt:lpstr>
      <vt:lpstr>Cont’ </vt:lpstr>
      <vt:lpstr>Cont’</vt:lpstr>
      <vt:lpstr>Example 1 </vt:lpstr>
      <vt:lpstr>Cont’ </vt:lpstr>
      <vt:lpstr>PowerPoint Presentation</vt:lpstr>
      <vt:lpstr>Cont,</vt:lpstr>
      <vt:lpstr>Cont’</vt:lpstr>
      <vt:lpstr>PowerPoint Presentation</vt:lpstr>
      <vt:lpstr>Cont’</vt:lpstr>
      <vt:lpstr>Example 1</vt:lpstr>
      <vt:lpstr>Cont’ </vt:lpstr>
      <vt:lpstr>Example </vt:lpstr>
      <vt:lpstr>Cont’ </vt:lpstr>
      <vt:lpstr>Example </vt:lpstr>
      <vt:lpstr>Cont’ </vt:lpstr>
      <vt:lpstr>PowerPoint Presentation</vt:lpstr>
      <vt:lpstr>Cont’</vt:lpstr>
      <vt:lpstr>Cont’ </vt:lpstr>
      <vt:lpstr>Cont’</vt:lpstr>
      <vt:lpstr>PowerPoint Presentation</vt:lpstr>
      <vt:lpstr>Cont’</vt:lpstr>
      <vt:lpstr>Cont’ </vt:lpstr>
      <vt:lpstr>Cont’</vt:lpstr>
      <vt:lpstr>PowerPoint Presentation</vt:lpstr>
      <vt:lpstr>Stages of communication </vt:lpstr>
      <vt:lpstr>One way-Two way communication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Effective communication </vt:lpstr>
      <vt:lpstr>Effective communication </vt:lpstr>
      <vt:lpstr>Cont’ </vt:lpstr>
      <vt:lpstr>Cont’ </vt:lpstr>
      <vt:lpstr> Characteristics of Effective Communication </vt:lpstr>
      <vt:lpstr>Cont’</vt:lpstr>
      <vt:lpstr>Cont’ </vt:lpstr>
      <vt:lpstr>Cont’ </vt:lpstr>
      <vt:lpstr>Cont’</vt:lpstr>
      <vt:lpstr>Cont’ </vt:lpstr>
      <vt:lpstr>Cont.’</vt:lpstr>
      <vt:lpstr>Cont’ </vt:lpstr>
      <vt:lpstr>Cont’</vt:lpstr>
      <vt:lpstr>Advantages of Effective Communication </vt:lpstr>
      <vt:lpstr>PowerPoint Presentation</vt:lpstr>
      <vt:lpstr>PowerPoint Presentation</vt:lpstr>
      <vt:lpstr> Barriers To Effective Communication  </vt:lpstr>
      <vt:lpstr>Cont’ </vt:lpstr>
      <vt:lpstr>PowerPoint Presentation</vt:lpstr>
      <vt:lpstr>Cont’</vt:lpstr>
      <vt:lpstr>PowerPoint Presentation</vt:lpstr>
      <vt:lpstr>Cont.’</vt:lpstr>
      <vt:lpstr>PowerPoint Presentation</vt:lpstr>
      <vt:lpstr>PowerPoint Presentation</vt:lpstr>
      <vt:lpstr>PowerPoint Presentation</vt:lpstr>
      <vt:lpstr>a) Intrapersonal communication</vt:lpstr>
      <vt:lpstr>PowerPoint Presentation</vt:lpstr>
      <vt:lpstr>Example 1</vt:lpstr>
      <vt:lpstr>PowerPoint Presentation</vt:lpstr>
      <vt:lpstr>Explanation </vt:lpstr>
      <vt:lpstr>PowerPoint Presentation</vt:lpstr>
      <vt:lpstr>Key Takeaway </vt:lpstr>
      <vt:lpstr> Exercises </vt:lpstr>
      <vt:lpstr>PowerPoint Presentation</vt:lpstr>
      <vt:lpstr>PowerPoint Presentation</vt:lpstr>
      <vt:lpstr>  b) Interpersonal Mode </vt:lpstr>
      <vt:lpstr>Cont’</vt:lpstr>
      <vt:lpstr>PowerPoint Presentation</vt:lpstr>
      <vt:lpstr>Interpersonal communication </vt:lpstr>
      <vt:lpstr>C) Mass Communication </vt:lpstr>
      <vt:lpstr>PowerPoint Presentation</vt:lpstr>
      <vt:lpstr>PowerPoint Presentation</vt:lpstr>
      <vt:lpstr>Kinds/ Types Of Communication </vt:lpstr>
      <vt:lpstr>Ct’</vt:lpstr>
      <vt:lpstr>Cont’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Elements of Non-Verbal Communication </vt:lpstr>
      <vt:lpstr>Elements of Non-Verbal Communication </vt:lpstr>
      <vt:lpstr>PowerPoint Presentation</vt:lpstr>
      <vt:lpstr>Cont’</vt:lpstr>
      <vt:lpstr>Cont’</vt:lpstr>
      <vt:lpstr>Cont’</vt:lpstr>
      <vt:lpstr>cont</vt:lpstr>
      <vt:lpstr>PowerPoint Presentation</vt:lpstr>
      <vt:lpstr>Cont’</vt:lpstr>
      <vt:lpstr>summary </vt:lpstr>
      <vt:lpstr>PowerPoint Presentation</vt:lpstr>
      <vt:lpstr> Importance of non-verbal communication </vt:lpstr>
      <vt:lpstr>d) Interview </vt:lpstr>
      <vt:lpstr> Objectives of Interview </vt:lpstr>
      <vt:lpstr>E) Public Speaking </vt:lpstr>
      <vt:lpstr>Cont’</vt:lpstr>
      <vt:lpstr> The Benefits  of Public Speaking </vt:lpstr>
      <vt:lpstr>How to Become Better at Public Speaking </vt:lpstr>
      <vt:lpstr>Cont.’</vt:lpstr>
      <vt:lpstr>cont’</vt:lpstr>
      <vt:lpstr>PowerPoint Presentation</vt:lpstr>
      <vt:lpstr>PowerPoint Presentation</vt:lpstr>
      <vt:lpstr>PowerPoint Presentation</vt:lpstr>
      <vt:lpstr>PowerPoint Presentation</vt:lpstr>
      <vt:lpstr>PowerPoint Presentation</vt:lpstr>
      <vt:lpstr>PowerPoint Presentation</vt:lpstr>
      <vt:lpstr>Listening</vt:lpstr>
      <vt:lpstr>PowerPoint Presentation</vt:lpstr>
      <vt:lpstr>  Benefits In Our Personal Lives  </vt:lpstr>
      <vt:lpstr>PowerPoint Presentation</vt:lpstr>
      <vt:lpstr>PowerPoint Presentation</vt:lpstr>
      <vt:lpstr>PowerPoint Presentation</vt:lpstr>
      <vt:lpstr>PowerPoint Presentation</vt:lpstr>
      <vt:lpstr>PowerPoint Presentation</vt:lpstr>
      <vt:lpstr>   The Purpose of Listening   </vt:lpstr>
      <vt:lpstr>PowerPoint Presentation</vt:lpstr>
      <vt:lpstr>  Barriers to Effective Listening  </vt:lpstr>
      <vt:lpstr>PowerPoint Presentation</vt:lpstr>
      <vt:lpstr>PowerPoint Presentation</vt:lpstr>
      <vt:lpstr>Improving listening skills </vt:lpstr>
      <vt:lpstr>PowerPoint Presentation</vt:lpstr>
      <vt:lpstr>PowerPoint Presentation</vt:lpstr>
      <vt:lpstr>Cont’</vt:lpstr>
      <vt:lpstr>PowerPoint Presentation</vt:lpstr>
      <vt:lpstr>PowerPoint Presentation</vt:lpstr>
      <vt:lpstr>Introduction </vt:lpstr>
      <vt:lpstr>PowerPoint Presentation</vt:lpstr>
      <vt:lpstr>PowerPoint Presentation</vt:lpstr>
      <vt:lpstr> a) Circle </vt:lpstr>
      <vt:lpstr>PowerPoint Presentation</vt:lpstr>
      <vt:lpstr> b) Chain (line) </vt:lpstr>
      <vt:lpstr>PowerPoint Presentation</vt:lpstr>
      <vt:lpstr> c)Wheel (star) </vt:lpstr>
      <vt:lpstr>Cont’</vt:lpstr>
      <vt:lpstr>PowerPoint Presentation</vt:lpstr>
      <vt:lpstr>PowerPoint Presentation</vt:lpstr>
      <vt:lpstr>PowerPoint Presentation</vt:lpstr>
      <vt:lpstr>a)Vertical Communication</vt:lpstr>
      <vt:lpstr>Cont’</vt:lpstr>
      <vt:lpstr>Cont’</vt:lpstr>
      <vt:lpstr>PowerPoint Presentation</vt:lpstr>
      <vt:lpstr>b) Horizontal Communication</vt:lpstr>
      <vt:lpstr>Cont’</vt:lpstr>
      <vt:lpstr>PowerPoint Presentation</vt:lpstr>
      <vt:lpstr>c) Diagonal Communication</vt:lpstr>
      <vt:lpstr>PowerPoint Presentation</vt:lpstr>
      <vt:lpstr>   d) Grapevine Communication   </vt:lpstr>
      <vt:lpstr>PowerPoint Presentation</vt:lpstr>
      <vt:lpstr>PowerPoint Presentation</vt:lpstr>
      <vt:lpstr>PowerPoint Presentation</vt:lpstr>
      <vt:lpstr>PowerPoint Presentation</vt:lpstr>
      <vt:lpstr>PowerPoint Presentation</vt:lpstr>
      <vt:lpstr>Notes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MOHAMMED AHMED</cp:lastModifiedBy>
  <cp:revision>234</cp:revision>
  <cp:lastPrinted>2018-11-23T07:27:34Z</cp:lastPrinted>
  <dcterms:created xsi:type="dcterms:W3CDTF">2015-10-18T11:27:32Z</dcterms:created>
  <dcterms:modified xsi:type="dcterms:W3CDTF">2020-10-05T17:16:13Z</dcterms:modified>
</cp:coreProperties>
</file>