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13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7DB2F2-7950-424B-A25F-1DD155F05D83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605791E-B3F8-4BFA-85D2-64CFBD4392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B2F2-7950-424B-A25F-1DD155F05D83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791E-B3F8-4BFA-85D2-64CFBD4392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B2F2-7950-424B-A25F-1DD155F05D83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791E-B3F8-4BFA-85D2-64CFBD4392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7DB2F2-7950-424B-A25F-1DD155F05D83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605791E-B3F8-4BFA-85D2-64CFBD4392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7DB2F2-7950-424B-A25F-1DD155F05D83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605791E-B3F8-4BFA-85D2-64CFBD4392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B2F2-7950-424B-A25F-1DD155F05D83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791E-B3F8-4BFA-85D2-64CFBD4392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B2F2-7950-424B-A25F-1DD155F05D83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791E-B3F8-4BFA-85D2-64CFBD4392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7DB2F2-7950-424B-A25F-1DD155F05D83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605791E-B3F8-4BFA-85D2-64CFBD4392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B2F2-7950-424B-A25F-1DD155F05D83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791E-B3F8-4BFA-85D2-64CFBD4392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7DB2F2-7950-424B-A25F-1DD155F05D83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605791E-B3F8-4BFA-85D2-64CFBD4392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7DB2F2-7950-424B-A25F-1DD155F05D83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605791E-B3F8-4BFA-85D2-64CFBD4392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7DB2F2-7950-424B-A25F-1DD155F05D83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605791E-B3F8-4BFA-85D2-64CFBD4392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CONGENITAL MALFORMATIONS OF THE FEMALE GENITAL ORGANS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ALI MUMBO</a:t>
            </a:r>
          </a:p>
          <a:p>
            <a:r>
              <a:rPr lang="en-US" smtClean="0"/>
              <a:t>REPRODUCTIVE HEALTH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Anomalies of the Ovary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Complete agenesis – very rare</a:t>
            </a:r>
          </a:p>
          <a:p>
            <a:r>
              <a:rPr lang="en-US" dirty="0" smtClean="0"/>
              <a:t>Absence of one ovary – no significance</a:t>
            </a:r>
          </a:p>
          <a:p>
            <a:r>
              <a:rPr lang="en-US" dirty="0" smtClean="0"/>
              <a:t>Streak gonads = </a:t>
            </a:r>
            <a:r>
              <a:rPr lang="en-US" dirty="0" err="1" smtClean="0"/>
              <a:t>gonadal</a:t>
            </a:r>
            <a:r>
              <a:rPr lang="en-US" dirty="0" smtClean="0"/>
              <a:t> </a:t>
            </a:r>
            <a:r>
              <a:rPr lang="en-US" dirty="0" err="1" smtClean="0"/>
              <a:t>dysgenesis</a:t>
            </a:r>
            <a:endParaRPr lang="en-US" dirty="0" smtClean="0"/>
          </a:p>
          <a:p>
            <a:pPr lvl="1"/>
            <a:r>
              <a:rPr lang="en-US" dirty="0" smtClean="0"/>
              <a:t>Ovary appears as a cord of fibrous tissue lying parallel to fallopian tube</a:t>
            </a:r>
          </a:p>
          <a:p>
            <a:pPr lvl="1"/>
            <a:r>
              <a:rPr lang="en-US" dirty="0" smtClean="0"/>
              <a:t>External body form is immaturely female with infantile vulva, vagina, uterus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Turners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Streak gonads occurring in association with:</a:t>
            </a:r>
          </a:p>
          <a:p>
            <a:pPr lvl="1"/>
            <a:r>
              <a:rPr lang="en-US" dirty="0" smtClean="0"/>
              <a:t>Short stature</a:t>
            </a:r>
          </a:p>
          <a:p>
            <a:pPr lvl="1"/>
            <a:r>
              <a:rPr lang="en-US" dirty="0" smtClean="0"/>
              <a:t>Webbing of the neck</a:t>
            </a:r>
          </a:p>
          <a:p>
            <a:pPr lvl="1"/>
            <a:r>
              <a:rPr lang="en-US" dirty="0" smtClean="0"/>
              <a:t>No secondary sexual characteristics</a:t>
            </a:r>
          </a:p>
          <a:p>
            <a:pPr lvl="1"/>
            <a:r>
              <a:rPr lang="en-US" dirty="0" smtClean="0"/>
              <a:t>Complete </a:t>
            </a:r>
            <a:r>
              <a:rPr lang="en-US" dirty="0" err="1" smtClean="0"/>
              <a:t>ammenorrhoea</a:t>
            </a:r>
            <a:endParaRPr lang="en-US" dirty="0" smtClean="0"/>
          </a:p>
          <a:p>
            <a:pPr lvl="1"/>
            <a:r>
              <a:rPr lang="en-US" dirty="0" smtClean="0"/>
              <a:t>Wide carrying angle</a:t>
            </a:r>
          </a:p>
          <a:p>
            <a:pPr lvl="1"/>
            <a:r>
              <a:rPr lang="en-US" dirty="0" err="1" smtClean="0"/>
              <a:t>Coarctation</a:t>
            </a:r>
            <a:r>
              <a:rPr lang="en-US" dirty="0" smtClean="0"/>
              <a:t> of the Aorta</a:t>
            </a:r>
          </a:p>
          <a:p>
            <a:r>
              <a:rPr lang="en-US" dirty="0" smtClean="0"/>
              <a:t>In most cases, one sex chromosome missing – 45X complement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Streak gonads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patients with streak gonads do not have Turners stigmata</a:t>
            </a:r>
          </a:p>
          <a:p>
            <a:r>
              <a:rPr lang="en-US" dirty="0" smtClean="0"/>
              <a:t>Most of these have 46XX, or a mixture of X/XY, X/XX = mosaics for Turners syndrome</a:t>
            </a:r>
          </a:p>
          <a:p>
            <a:r>
              <a:rPr lang="en-US" dirty="0" smtClean="0"/>
              <a:t>In others the compliment is 46XY, are tall, normal female body </a:t>
            </a:r>
            <a:r>
              <a:rPr lang="en-US" dirty="0" err="1" smtClean="0"/>
              <a:t>habitus</a:t>
            </a:r>
            <a:r>
              <a:rPr lang="en-US" dirty="0" smtClean="0"/>
              <a:t>, primary </a:t>
            </a:r>
            <a:r>
              <a:rPr lang="en-US" dirty="0" err="1" smtClean="0"/>
              <a:t>ammenorrhoea</a:t>
            </a:r>
            <a:r>
              <a:rPr lang="en-US" dirty="0" smtClean="0"/>
              <a:t> but with pubic and </a:t>
            </a:r>
            <a:r>
              <a:rPr lang="en-US" dirty="0" err="1" smtClean="0"/>
              <a:t>axillary</a:t>
            </a:r>
            <a:r>
              <a:rPr lang="en-US" dirty="0" smtClean="0"/>
              <a:t> hair – due to a defective  Y-chromosome = Testicular feminization syndrome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Intersex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Ambiguous external genitalia at birth with difficulty in assigning gender</a:t>
            </a:r>
          </a:p>
          <a:p>
            <a:r>
              <a:rPr lang="en-US" dirty="0" smtClean="0"/>
              <a:t>May arise from chromosomal or hormonal errors</a:t>
            </a:r>
          </a:p>
          <a:p>
            <a:r>
              <a:rPr lang="en-US" dirty="0" smtClean="0"/>
              <a:t>True </a:t>
            </a:r>
            <a:r>
              <a:rPr lang="en-US" dirty="0" err="1" smtClean="0"/>
              <a:t>hermaphroditism</a:t>
            </a:r>
            <a:r>
              <a:rPr lang="en-US" dirty="0" smtClean="0"/>
              <a:t> = where mixture of XX and XY exists with both ovary, testis</a:t>
            </a:r>
          </a:p>
          <a:p>
            <a:r>
              <a:rPr lang="en-US" dirty="0" smtClean="0"/>
              <a:t>Both usually abnormal , non functional</a:t>
            </a:r>
          </a:p>
          <a:p>
            <a:r>
              <a:rPr lang="en-US" dirty="0" err="1" smtClean="0"/>
              <a:t>Psuedo-hermaphroditism</a:t>
            </a:r>
            <a:r>
              <a:rPr lang="en-US" dirty="0" smtClean="0"/>
              <a:t> – assigned sex different from genetic sex chromosomal compliment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Intersex states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Error discovered at puberty – sexual orientation changes from the assigned with rise in sex hormones consistent with genetic make-up</a:t>
            </a:r>
          </a:p>
          <a:p>
            <a:r>
              <a:rPr lang="en-US" dirty="0" err="1" smtClean="0"/>
              <a:t>Transvestism</a:t>
            </a:r>
            <a:r>
              <a:rPr lang="en-US" dirty="0" smtClean="0"/>
              <a:t> – psychological disorder where despite anatomy consistent with chromosomal make-up, one feels and wants to change to </a:t>
            </a:r>
            <a:r>
              <a:rPr lang="en-US" smtClean="0"/>
              <a:t>the opposite sex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</a:p>
          <a:p>
            <a:r>
              <a:rPr lang="en-US" dirty="0" smtClean="0"/>
              <a:t>Anomalies of the External genitalia</a:t>
            </a:r>
          </a:p>
          <a:p>
            <a:r>
              <a:rPr lang="en-US" dirty="0" smtClean="0"/>
              <a:t>Abnormalities of the Vagina</a:t>
            </a:r>
          </a:p>
          <a:p>
            <a:r>
              <a:rPr lang="en-US" dirty="0" smtClean="0"/>
              <a:t>Abnormalities of the Uterus</a:t>
            </a:r>
          </a:p>
          <a:p>
            <a:r>
              <a:rPr lang="en-US" dirty="0" smtClean="0"/>
              <a:t>Anomalies of the Fallopian Tubes</a:t>
            </a:r>
          </a:p>
          <a:p>
            <a:r>
              <a:rPr lang="en-US" dirty="0" smtClean="0"/>
              <a:t>Abnormalities of the Ovaries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Arise from incomplete or imperfect development</a:t>
            </a:r>
          </a:p>
          <a:p>
            <a:r>
              <a:rPr lang="en-US" dirty="0" smtClean="0"/>
              <a:t>Occur singly or in combination</a:t>
            </a:r>
          </a:p>
          <a:p>
            <a:r>
              <a:rPr lang="en-US" dirty="0" smtClean="0"/>
              <a:t>Major anomalies accompanied by urinary tract anomalies</a:t>
            </a:r>
          </a:p>
          <a:p>
            <a:r>
              <a:rPr lang="en-US" dirty="0" smtClean="0"/>
              <a:t>Anomalies of external genitalia most often lead to ambiguous genitalia</a:t>
            </a:r>
          </a:p>
          <a:p>
            <a:r>
              <a:rPr lang="en-US" dirty="0" smtClean="0"/>
              <a:t>Presentation often dependent on severity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Anomalies of External Genitalia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Congenital hypertrophy of Labia </a:t>
            </a:r>
            <a:r>
              <a:rPr lang="en-US" dirty="0" err="1" smtClean="0"/>
              <a:t>minora</a:t>
            </a:r>
            <a:r>
              <a:rPr lang="en-US" dirty="0" smtClean="0"/>
              <a:t> – no obvious cause</a:t>
            </a:r>
          </a:p>
          <a:p>
            <a:r>
              <a:rPr lang="en-US" dirty="0" smtClean="0"/>
              <a:t>Hypertrophy of the Clitoris – excess androgens</a:t>
            </a:r>
          </a:p>
          <a:p>
            <a:pPr lvl="1"/>
            <a:r>
              <a:rPr lang="en-US" dirty="0" smtClean="0"/>
              <a:t>Adrenal cortex – </a:t>
            </a:r>
            <a:r>
              <a:rPr lang="en-US" dirty="0" smtClean="0"/>
              <a:t>Congenital Adrenal hyperplasia</a:t>
            </a:r>
            <a:endParaRPr lang="en-US" dirty="0" smtClean="0"/>
          </a:p>
          <a:p>
            <a:pPr lvl="1"/>
            <a:r>
              <a:rPr lang="en-US" dirty="0" smtClean="0"/>
              <a:t>Hormone producing ovarian tumors</a:t>
            </a:r>
          </a:p>
          <a:p>
            <a:r>
              <a:rPr lang="en-US" dirty="0" err="1" smtClean="0"/>
              <a:t>Hymenal</a:t>
            </a:r>
            <a:r>
              <a:rPr lang="en-US" dirty="0" smtClean="0"/>
              <a:t> abnormalities</a:t>
            </a:r>
          </a:p>
          <a:p>
            <a:pPr lvl="1"/>
            <a:r>
              <a:rPr lang="en-US" dirty="0" err="1" smtClean="0"/>
              <a:t>Cribriform</a:t>
            </a:r>
            <a:r>
              <a:rPr lang="en-US" dirty="0" smtClean="0"/>
              <a:t>, very small opening</a:t>
            </a:r>
          </a:p>
          <a:p>
            <a:pPr lvl="1"/>
            <a:r>
              <a:rPr lang="en-US" dirty="0" smtClean="0"/>
              <a:t>Complete imperforation – delayed menarche – </a:t>
            </a:r>
            <a:r>
              <a:rPr lang="en-US" dirty="0" err="1" smtClean="0"/>
              <a:t>cryptomenorrhoea</a:t>
            </a:r>
            <a:r>
              <a:rPr lang="en-US" dirty="0" smtClean="0"/>
              <a:t>; </a:t>
            </a:r>
            <a:r>
              <a:rPr lang="en-US" dirty="0" err="1" smtClean="0"/>
              <a:t>hematocolpos</a:t>
            </a:r>
            <a:r>
              <a:rPr lang="en-US" dirty="0" smtClean="0"/>
              <a:t>, </a:t>
            </a:r>
            <a:r>
              <a:rPr lang="en-US" dirty="0" err="1" smtClean="0"/>
              <a:t>heamatometra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Anomalies of the vagina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Septate</a:t>
            </a:r>
            <a:r>
              <a:rPr lang="en-US" dirty="0" smtClean="0"/>
              <a:t> vagina – AP duplication - +/- double uterus- faulty fusion: unnoticed, coital problems, obstruction at delivery.</a:t>
            </a:r>
          </a:p>
          <a:p>
            <a:r>
              <a:rPr lang="en-US" dirty="0" smtClean="0"/>
              <a:t>Vaginal </a:t>
            </a:r>
            <a:r>
              <a:rPr lang="en-US" dirty="0" err="1" smtClean="0"/>
              <a:t>atresia</a:t>
            </a:r>
            <a:r>
              <a:rPr lang="en-US" dirty="0" smtClean="0"/>
              <a:t> (partial)/transverse septum – membrane/thick tissue above level of hymen, incomplete canalization – uterus usually present</a:t>
            </a:r>
          </a:p>
          <a:p>
            <a:r>
              <a:rPr lang="en-US" dirty="0" smtClean="0"/>
              <a:t>Agenesis – no functional uterus</a:t>
            </a:r>
          </a:p>
          <a:p>
            <a:r>
              <a:rPr lang="en-US" dirty="0" smtClean="0"/>
              <a:t>Vaginal/vestibular anus – rare, continent of stool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Uterine anomalies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Agenesis – very rare</a:t>
            </a:r>
          </a:p>
          <a:p>
            <a:r>
              <a:rPr lang="en-US" dirty="0" smtClean="0"/>
              <a:t>Rudimentary – with no cavity (</a:t>
            </a:r>
            <a:r>
              <a:rPr lang="en-US" dirty="0" err="1" smtClean="0"/>
              <a:t>ammenorrhea</a:t>
            </a:r>
            <a:r>
              <a:rPr lang="en-US" dirty="0" smtClean="0"/>
              <a:t>), with cavity – </a:t>
            </a:r>
            <a:r>
              <a:rPr lang="en-US" dirty="0" err="1" smtClean="0"/>
              <a:t>ammenorrhea</a:t>
            </a:r>
            <a:r>
              <a:rPr lang="en-US" dirty="0" smtClean="0"/>
              <a:t>, infertility, </a:t>
            </a:r>
            <a:r>
              <a:rPr lang="en-US" dirty="0" err="1" smtClean="0"/>
              <a:t>dysmenorrhoea</a:t>
            </a:r>
            <a:r>
              <a:rPr lang="en-US" dirty="0" smtClean="0"/>
              <a:t>, </a:t>
            </a:r>
            <a:r>
              <a:rPr lang="en-US" dirty="0" err="1" smtClean="0"/>
              <a:t>cryptomenorrhoea</a:t>
            </a:r>
            <a:r>
              <a:rPr lang="en-US" dirty="0" smtClean="0"/>
              <a:t>, pelvic pain from endometriosis </a:t>
            </a:r>
          </a:p>
          <a:p>
            <a:r>
              <a:rPr lang="en-US" dirty="0" smtClean="0"/>
              <a:t>Double uterus = </a:t>
            </a:r>
            <a:r>
              <a:rPr lang="en-US" dirty="0" err="1" smtClean="0"/>
              <a:t>Bicornuate</a:t>
            </a:r>
            <a:r>
              <a:rPr lang="en-US" dirty="0" smtClean="0"/>
              <a:t> – varying degrees of duplication due to failure of fusion of the 2 </a:t>
            </a:r>
            <a:r>
              <a:rPr lang="en-US" dirty="0" err="1" smtClean="0"/>
              <a:t>mullerian</a:t>
            </a:r>
            <a:r>
              <a:rPr lang="en-US" dirty="0" smtClean="0"/>
              <a:t> tracts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Bicornuate</a:t>
            </a:r>
            <a:r>
              <a:rPr lang="en-US" dirty="0" smtClean="0"/>
              <a:t> uterus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Uterus </a:t>
            </a:r>
            <a:r>
              <a:rPr lang="en-US" dirty="0" err="1" smtClean="0"/>
              <a:t>didelphys</a:t>
            </a:r>
            <a:r>
              <a:rPr lang="en-US" dirty="0" smtClean="0"/>
              <a:t> – double uterus, cervix, vagina</a:t>
            </a:r>
          </a:p>
          <a:p>
            <a:r>
              <a:rPr lang="en-US" dirty="0" smtClean="0"/>
              <a:t>Uterus </a:t>
            </a:r>
            <a:r>
              <a:rPr lang="en-US" dirty="0" err="1" smtClean="0"/>
              <a:t>bicornis</a:t>
            </a:r>
            <a:r>
              <a:rPr lang="en-US" dirty="0" smtClean="0"/>
              <a:t> </a:t>
            </a:r>
            <a:r>
              <a:rPr lang="en-US" dirty="0" err="1" smtClean="0"/>
              <a:t>bicollis</a:t>
            </a:r>
            <a:r>
              <a:rPr lang="en-US" dirty="0" smtClean="0"/>
              <a:t> – 2 uterine horns, double but fused cervix, often with vaginal septum</a:t>
            </a:r>
          </a:p>
          <a:p>
            <a:r>
              <a:rPr lang="en-US" dirty="0" smtClean="0"/>
              <a:t>Uterus </a:t>
            </a:r>
            <a:r>
              <a:rPr lang="en-US" dirty="0" err="1" smtClean="0"/>
              <a:t>bicornis</a:t>
            </a:r>
            <a:r>
              <a:rPr lang="en-US" dirty="0" smtClean="0"/>
              <a:t> </a:t>
            </a:r>
            <a:r>
              <a:rPr lang="en-US" dirty="0" err="1" smtClean="0"/>
              <a:t>unicollis</a:t>
            </a:r>
            <a:r>
              <a:rPr lang="en-US" dirty="0" smtClean="0"/>
              <a:t> – double uterus with one cervix. The horns may be unequal in size</a:t>
            </a:r>
          </a:p>
          <a:p>
            <a:r>
              <a:rPr lang="en-US" dirty="0" smtClean="0"/>
              <a:t>Rudimentary horn = variant of </a:t>
            </a:r>
            <a:r>
              <a:rPr lang="en-US" dirty="0" err="1" smtClean="0"/>
              <a:t>bicornis</a:t>
            </a:r>
            <a:r>
              <a:rPr lang="en-US" dirty="0" smtClean="0"/>
              <a:t> where the horn does not communicate with cervix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Bicornuate</a:t>
            </a:r>
            <a:r>
              <a:rPr lang="en-US" dirty="0" smtClean="0"/>
              <a:t> uterus 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Uterus </a:t>
            </a:r>
            <a:r>
              <a:rPr lang="en-US" dirty="0" err="1" smtClean="0"/>
              <a:t>septus</a:t>
            </a:r>
            <a:r>
              <a:rPr lang="en-US" dirty="0" smtClean="0"/>
              <a:t> = incomplete canalization of uterine cavity: septum from </a:t>
            </a:r>
            <a:r>
              <a:rPr lang="en-US" dirty="0" err="1" smtClean="0"/>
              <a:t>fundus</a:t>
            </a:r>
            <a:r>
              <a:rPr lang="en-US" dirty="0" smtClean="0"/>
              <a:t> incompletely demarcating the cavity. </a:t>
            </a:r>
            <a:r>
              <a:rPr lang="en-US" dirty="0" err="1" smtClean="0"/>
              <a:t>Subseptus</a:t>
            </a:r>
            <a:r>
              <a:rPr lang="en-US" dirty="0" smtClean="0"/>
              <a:t> when septum small</a:t>
            </a:r>
          </a:p>
          <a:p>
            <a:r>
              <a:rPr lang="en-US" dirty="0" smtClean="0"/>
              <a:t>Uterus </a:t>
            </a:r>
            <a:r>
              <a:rPr lang="en-US" dirty="0" err="1" smtClean="0"/>
              <a:t>unicornis</a:t>
            </a:r>
            <a:r>
              <a:rPr lang="en-US" dirty="0" smtClean="0"/>
              <a:t> – absence of one horn with a normal single cervix and vagina</a:t>
            </a:r>
          </a:p>
          <a:p>
            <a:r>
              <a:rPr lang="en-US" dirty="0" smtClean="0"/>
              <a:t>Uterus </a:t>
            </a:r>
            <a:r>
              <a:rPr lang="en-US" dirty="0" err="1" smtClean="0"/>
              <a:t>acollis</a:t>
            </a:r>
            <a:r>
              <a:rPr lang="en-US" dirty="0" smtClean="0"/>
              <a:t> with absence of vagina – 2 horns connected by a cord of tissue where the cervix should have been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Abnormalities of Fallopian tubes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Absence – rare</a:t>
            </a:r>
          </a:p>
          <a:p>
            <a:r>
              <a:rPr lang="en-US" dirty="0" smtClean="0"/>
              <a:t>Imperfect dev – in association with anomalies of uterus e.g. absence of proximal half</a:t>
            </a:r>
          </a:p>
          <a:p>
            <a:r>
              <a:rPr lang="en-US" dirty="0" smtClean="0"/>
              <a:t>Congenital </a:t>
            </a:r>
            <a:r>
              <a:rPr lang="en-US" dirty="0" err="1" smtClean="0"/>
              <a:t>diverticula</a:t>
            </a:r>
            <a:r>
              <a:rPr lang="en-US" dirty="0" smtClean="0"/>
              <a:t> or </a:t>
            </a:r>
            <a:r>
              <a:rPr lang="en-US" dirty="0" err="1" smtClean="0"/>
              <a:t>accesssory</a:t>
            </a:r>
            <a:r>
              <a:rPr lang="en-US" dirty="0" smtClean="0"/>
              <a:t> </a:t>
            </a:r>
            <a:r>
              <a:rPr lang="en-US" dirty="0" err="1" smtClean="0"/>
              <a:t>ostia</a:t>
            </a:r>
            <a:r>
              <a:rPr lang="en-US" dirty="0" smtClean="0"/>
              <a:t> – no clinical significance, risk of ectopic</a:t>
            </a:r>
          </a:p>
          <a:p>
            <a:r>
              <a:rPr lang="en-US" dirty="0" err="1" smtClean="0"/>
              <a:t>Fimbrial</a:t>
            </a:r>
            <a:r>
              <a:rPr lang="en-US" dirty="0" smtClean="0"/>
              <a:t> cysts – (Cysts of </a:t>
            </a:r>
            <a:r>
              <a:rPr lang="en-US" dirty="0" err="1" smtClean="0"/>
              <a:t>Morgagni</a:t>
            </a:r>
            <a:r>
              <a:rPr lang="en-US" dirty="0" smtClean="0"/>
              <a:t>) –remnants of </a:t>
            </a:r>
            <a:r>
              <a:rPr lang="en-US" dirty="0" err="1" smtClean="0"/>
              <a:t>embryonal</a:t>
            </a:r>
            <a:r>
              <a:rPr lang="en-US" dirty="0" smtClean="0"/>
              <a:t> tissue (</a:t>
            </a:r>
            <a:r>
              <a:rPr lang="en-US" dirty="0" err="1" smtClean="0"/>
              <a:t>Wolfian</a:t>
            </a:r>
            <a:r>
              <a:rPr lang="en-US" dirty="0" smtClean="0"/>
              <a:t> ducts) or ovarian tissue next to </a:t>
            </a:r>
            <a:r>
              <a:rPr lang="en-US" dirty="0" err="1" smtClean="0"/>
              <a:t>fimbria</a:t>
            </a:r>
            <a:r>
              <a:rPr lang="en-US" dirty="0" smtClean="0"/>
              <a:t> </a:t>
            </a:r>
            <a:r>
              <a:rPr lang="en-US" dirty="0" err="1" smtClean="0"/>
              <a:t>ovarica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240</TotalTime>
  <Words>651</Words>
  <Application>Microsoft Office PowerPoint</Application>
  <PresentationFormat>On-screen Show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Oriel</vt:lpstr>
      <vt:lpstr>CONGENITAL MALFORMATIONS OF THE FEMALE GENITAL ORGANS</vt:lpstr>
      <vt:lpstr>Outline </vt:lpstr>
      <vt:lpstr>Introduction </vt:lpstr>
      <vt:lpstr>Anomalies of External Genitalia</vt:lpstr>
      <vt:lpstr>Anomalies of the vagina</vt:lpstr>
      <vt:lpstr>Uterine anomalies</vt:lpstr>
      <vt:lpstr>Bicornuate uterus contd.</vt:lpstr>
      <vt:lpstr>Bicornuate uterus -2</vt:lpstr>
      <vt:lpstr>Abnormalities of Fallopian tubes</vt:lpstr>
      <vt:lpstr>Anomalies of the Ovary</vt:lpstr>
      <vt:lpstr>Turners syndrome</vt:lpstr>
      <vt:lpstr>Streak gonads contd.</vt:lpstr>
      <vt:lpstr>Intersex states</vt:lpstr>
      <vt:lpstr>Intersex states contd.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CONGENITAL MALFORMATIONS OF THE FEMALE GENITAL ORGANS</dc:title>
  <dc:creator>compaq</dc:creator>
  <cp:lastModifiedBy>lenovo</cp:lastModifiedBy>
  <cp:revision>19</cp:revision>
  <dcterms:created xsi:type="dcterms:W3CDTF">2011-11-02T20:47:54Z</dcterms:created>
  <dcterms:modified xsi:type="dcterms:W3CDTF">2021-10-04T16:39:38Z</dcterms:modified>
</cp:coreProperties>
</file>