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16790-6DCF-4811-9E79-9DC36BB5E34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3E9A-B305-4672-8595-16C05E6EF82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 t="4107" r="25972" b="18563"/>
          <a:stretch>
            <a:fillRect/>
          </a:stretch>
        </p:blipFill>
        <p:spPr>
          <a:xfrm>
            <a:off x="3812242" y="220128"/>
            <a:ext cx="1519517" cy="2357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984" y="3093250"/>
            <a:ext cx="8596032" cy="1173947"/>
          </a:xfrm>
        </p:spPr>
        <p:txBody>
          <a:bodyPr anchor="b">
            <a:normAutofit/>
          </a:bodyPr>
          <a:lstStyle>
            <a:lvl1pPr algn="ctr">
              <a:defRPr sz="4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Event Tittle:....................................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6799" y="4527602"/>
            <a:ext cx="7930403" cy="950023"/>
          </a:xfrm>
        </p:spPr>
        <p:txBody>
          <a:bodyPr/>
          <a:lstStyle>
            <a:lvl1pPr marL="0" indent="0" algn="ctr">
              <a:buNone/>
              <a:defRPr sz="2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Presenter:.............................................. Date:............................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82874" r="11012" b="8785"/>
          <a:stretch>
            <a:fillRect/>
          </a:stretch>
        </p:blipFill>
        <p:spPr>
          <a:xfrm>
            <a:off x="2189100" y="2608307"/>
            <a:ext cx="4765802" cy="484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5.png"/><Relationship Id="rId13" Type="http://schemas.openxmlformats.org/officeDocument/2006/relationships/image" Target="../media/image4.jpe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2" y="6244800"/>
            <a:ext cx="432731" cy="5728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3ED8-158B-4186-A037-E378B2EF1E0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583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17CE-3FC7-4894-B4FC-F9EB51F2E0DE}" type="slidenum">
              <a:rPr lang="en-US" smtClean="0"/>
            </a:fld>
            <a:endParaRPr lang="en-US" dirty="0"/>
          </a:p>
        </p:txBody>
      </p:sp>
      <p:sp>
        <p:nvSpPr>
          <p:cNvPr id="8" name="Title Placeholder 1"/>
          <p:cNvSpPr txBox="1"/>
          <p:nvPr userDrawn="1"/>
        </p:nvSpPr>
        <p:spPr>
          <a:xfrm>
            <a:off x="897591" y="6033995"/>
            <a:ext cx="6592421" cy="50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 MEDICAL TRAINING COLLEGE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6479987" y="6506046"/>
            <a:ext cx="1682750" cy="32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Certified by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Placeholder 1"/>
          <p:cNvSpPr txBox="1"/>
          <p:nvPr userDrawn="1"/>
        </p:nvSpPr>
        <p:spPr>
          <a:xfrm>
            <a:off x="3028950" y="6408732"/>
            <a:ext cx="2076449" cy="51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/>
              <a:t>Training for Better Health</a:t>
            </a:r>
            <a:r>
              <a:rPr lang="en-US" sz="1800" i="1" baseline="0" dirty="0" smtClean="0"/>
              <a:t> </a:t>
            </a:r>
            <a:endParaRPr lang="en-US" sz="1800" i="1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23578" b="15789"/>
          <a:stretch>
            <a:fillRect/>
          </a:stretch>
        </p:blipFill>
        <p:spPr>
          <a:xfrm>
            <a:off x="59751" y="5700778"/>
            <a:ext cx="697913" cy="1063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 Care And Public Relations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Lecturer: Jonah </a:t>
            </a:r>
            <a:r>
              <a:rPr lang="en-US" dirty="0" err="1" smtClean="0"/>
              <a:t>Robiro</a:t>
            </a:r>
            <a:r>
              <a:rPr lang="en-US" dirty="0" smtClean="0"/>
              <a:t> </a:t>
            </a:r>
            <a:r>
              <a:rPr lang="en-US" dirty="0" err="1" smtClean="0"/>
              <a:t>Nyachae</a:t>
            </a:r>
            <a:r>
              <a:rPr lang="en-US" dirty="0" smtClean="0"/>
              <a:t> 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2331" y="127000"/>
            <a:ext cx="8268790" cy="571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9268" y="0"/>
            <a:ext cx="8334103" cy="587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0080" y="0"/>
            <a:ext cx="8503920" cy="599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7828" y="195943"/>
            <a:ext cx="8373291" cy="569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8" y="1811740"/>
            <a:ext cx="7193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buFont typeface="Wingdings" panose="05000000000000000000" pitchFamily="2" charset="2"/>
              <a:buChar char="ü"/>
            </a:pPr>
            <a:r>
              <a:rPr lang="en-US" sz="2400" dirty="0"/>
              <a:t>The </a:t>
            </a:r>
            <a:r>
              <a:rPr lang="en-US" sz="2400" b="1" dirty="0"/>
              <a:t>RATER Model</a:t>
            </a:r>
            <a:r>
              <a:rPr lang="en-US" sz="2400" dirty="0"/>
              <a:t> is a tool for evaluating the quality of your company's </a:t>
            </a:r>
            <a:r>
              <a:rPr lang="en-US" sz="2400" b="1" dirty="0"/>
              <a:t>services</a:t>
            </a:r>
            <a:r>
              <a:rPr lang="en-US" sz="2400" dirty="0"/>
              <a:t>.</a:t>
            </a:r>
            <a:endParaRPr lang="en-US" sz="2400" dirty="0"/>
          </a:p>
          <a:p>
            <a:pPr marL="381000" indent="-381000">
              <a:buFont typeface="Wingdings" panose="05000000000000000000" pitchFamily="2" charset="2"/>
              <a:buChar char="ü"/>
            </a:pPr>
            <a:r>
              <a:rPr lang="en-US" sz="2400" dirty="0"/>
              <a:t> It is an acronym that stands for Reliability, Assurance, Tangibles, Empathy, and Responsiveness, each of which is a different dimension against which the quality of your </a:t>
            </a:r>
            <a:r>
              <a:rPr lang="en-US" sz="2400" b="1" dirty="0"/>
              <a:t>service</a:t>
            </a:r>
            <a:r>
              <a:rPr lang="en-US" sz="2400" dirty="0"/>
              <a:t> provision is assessed.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205" y="0"/>
            <a:ext cx="8242663" cy="591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0890" y="352697"/>
            <a:ext cx="8373293" cy="555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7829" y="248193"/>
            <a:ext cx="8412480" cy="5590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5394" y="139702"/>
            <a:ext cx="8203476" cy="576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0080" y="117566"/>
            <a:ext cx="8386354" cy="577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9268" y="222069"/>
            <a:ext cx="8281851" cy="5708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61703" y="0"/>
            <a:ext cx="8412480" cy="598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3954" y="143691"/>
            <a:ext cx="8216538" cy="5747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9451" y="104503"/>
            <a:ext cx="8425543" cy="57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0080" y="137522"/>
            <a:ext cx="8007531" cy="5727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0891" y="254000"/>
            <a:ext cx="8438606" cy="566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3954" y="177800"/>
            <a:ext cx="8112035" cy="559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3954" y="104503"/>
            <a:ext cx="8242663" cy="582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5394" y="156754"/>
            <a:ext cx="8138160" cy="57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7827" y="156754"/>
            <a:ext cx="8347167" cy="577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2331" y="101600"/>
            <a:ext cx="8125098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61703" y="139701"/>
            <a:ext cx="8451667" cy="5712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3144" y="169815"/>
            <a:ext cx="8360228" cy="5721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0080" y="139700"/>
            <a:ext cx="8229600" cy="575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5394" y="96521"/>
            <a:ext cx="8151223" cy="578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-685800" y="365126"/>
            <a:ext cx="10515600" cy="5049557"/>
          </a:xfrm>
        </p:spPr>
        <p:txBody>
          <a:bodyPr>
            <a:normAutofit/>
          </a:bodyPr>
          <a:lstStyle>
            <a:lvl1pPr algn="ctr">
              <a:defRPr sz="6600" b="1" baseline="0"/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9269" y="195943"/>
            <a:ext cx="8190412" cy="570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7830" y="139701"/>
            <a:ext cx="8190410" cy="5790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7017" y="0"/>
            <a:ext cx="7968343" cy="587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0890" y="287384"/>
            <a:ext cx="8347167" cy="559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7828" y="156753"/>
            <a:ext cx="8321041" cy="574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3954" y="326572"/>
            <a:ext cx="8216537" cy="5603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P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HEADQUARTERS POWERPOINT PRESENTATION TEMPLATE 1</Template>
  <TotalTime>0</TotalTime>
  <Words>367</Words>
  <Application>WPS Presentation</Application>
  <PresentationFormat>On-screen Show (4:3)</PresentationFormat>
  <Paragraphs>9</Paragraphs>
  <Slides>33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Customer Care And Public Relations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End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kipjos2030.kj</cp:lastModifiedBy>
  <cp:revision>16</cp:revision>
  <dcterms:created xsi:type="dcterms:W3CDTF">2020-07-27T13:48:00Z</dcterms:created>
  <dcterms:modified xsi:type="dcterms:W3CDTF">2020-11-08T20:26:49Z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