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Masters/slideMaster3.xml" ContentType="application/vnd.openxmlformats-officedocument.presentationml.slideMaster+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Masters/slideMaster4.xml" ContentType="application/vnd.openxmlformats-officedocument.presentationml.slideMaster+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Masters/slideMaster5.xml" ContentType="application/vnd.openxmlformats-officedocument.presentationml.slideMaster+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notesMasters/notesMaster1.xml" ContentType="application/vnd.openxmlformats-officedocument.presentationml.notesMaster+xml"/>
  <Override PartName="/ppt/theme/theme6.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heme/theme7.xml" ContentType="application/vnd.openxmlformats-officedocument.theme+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712" r:id="rId1"/>
    <p:sldMasterId id="2147483713" r:id="rId2"/>
    <p:sldMasterId id="2147483714" r:id="rId3"/>
    <p:sldMasterId id="2147483715" r:id="rId4"/>
    <p:sldMasterId id="2147483716" r:id="rId5"/>
  </p:sldMasterIdLst>
  <p:notesMasterIdLst>
    <p:notesMasterId r:id="rId6"/>
  </p:notesMasterIdLst>
  <p:sldIdLst>
    <p:sldId id="521" r:id="rId7"/>
    <p:sldId id="522" r:id="rId8"/>
    <p:sldId id="523" r:id="rId9"/>
    <p:sldId id="524" r:id="rId10"/>
    <p:sldId id="525" r:id="rId11"/>
    <p:sldId id="526" r:id="rId12"/>
    <p:sldId id="527" r:id="rId13"/>
    <p:sldId id="528" r:id="rId14"/>
    <p:sldId id="529" r:id="rId15"/>
    <p:sldId id="530" r:id="rId16"/>
    <p:sldId id="531" r:id="rId17"/>
    <p:sldId id="532" r:id="rId18"/>
    <p:sldId id="533" r:id="rId19"/>
  </p:sldIdLst>
  <p:sldSz type="screen4x3" cy="6858000" cx="9144000"/>
  <p:notesSz cx="6858000" cy="9144000"/>
  <p:defaultTextStyle>
    <a:lvl1pPr algn="l" eaLnBrk="1" fontAlgn="base" hangingPunct="1" indent="0" latinLnBrk="1" marL="0">
      <a:lnSpc>
        <a:spcPct val="100000"/>
      </a:lnSpc>
      <a:spcBef>
        <a:spcPct val="0"/>
      </a:spcBef>
      <a:spcAft>
        <a:spcPct val="0"/>
      </a:spcAft>
      <a:buFontTx/>
      <a:buNone/>
      <a:defRPr baseline="0" b="0" sz="1800" i="0" u="none">
        <a:solidFill>
          <a:srgbClr val="000000"/>
        </a:solidFill>
        <a:latin typeface="Trebuchet MS" pitchFamily="34" charset="0"/>
        <a:sym typeface="Trebuchet MS" pitchFamily="34" charset="0"/>
      </a:defRPr>
    </a:lvl1pPr>
    <a:lvl2pPr algn="l" eaLnBrk="1" fontAlgn="base" hangingPunct="1" indent="0" latinLnBrk="1" marL="457200">
      <a:lnSpc>
        <a:spcPct val="100000"/>
      </a:lnSpc>
      <a:spcBef>
        <a:spcPct val="0"/>
      </a:spcBef>
      <a:spcAft>
        <a:spcPct val="0"/>
      </a:spcAft>
      <a:buFontTx/>
      <a:buNone/>
      <a:defRPr baseline="0" b="0" sz="1800" i="0" u="none">
        <a:solidFill>
          <a:srgbClr val="000000"/>
        </a:solidFill>
        <a:latin typeface="Trebuchet MS" pitchFamily="34" charset="0"/>
        <a:sym typeface="Trebuchet MS" pitchFamily="34" charset="0"/>
      </a:defRPr>
    </a:lvl2pPr>
    <a:lvl3pPr algn="l" eaLnBrk="1" fontAlgn="base" hangingPunct="1" indent="0" latinLnBrk="1" marL="914400">
      <a:lnSpc>
        <a:spcPct val="100000"/>
      </a:lnSpc>
      <a:spcBef>
        <a:spcPct val="0"/>
      </a:spcBef>
      <a:spcAft>
        <a:spcPct val="0"/>
      </a:spcAft>
      <a:buFontTx/>
      <a:buNone/>
      <a:defRPr baseline="0" b="0" sz="1800" i="0" u="none">
        <a:solidFill>
          <a:srgbClr val="000000"/>
        </a:solidFill>
        <a:latin typeface="Trebuchet MS" pitchFamily="34" charset="0"/>
        <a:sym typeface="Trebuchet MS" pitchFamily="34" charset="0"/>
      </a:defRPr>
    </a:lvl3pPr>
    <a:lvl4pPr algn="l" eaLnBrk="1" fontAlgn="base" hangingPunct="1" indent="0" latinLnBrk="1" marL="1371600">
      <a:lnSpc>
        <a:spcPct val="100000"/>
      </a:lnSpc>
      <a:spcBef>
        <a:spcPct val="0"/>
      </a:spcBef>
      <a:spcAft>
        <a:spcPct val="0"/>
      </a:spcAft>
      <a:buFontTx/>
      <a:buNone/>
      <a:defRPr baseline="0" b="0" sz="1800" i="0" u="none">
        <a:solidFill>
          <a:srgbClr val="000000"/>
        </a:solidFill>
        <a:latin typeface="Trebuchet MS" pitchFamily="34" charset="0"/>
        <a:sym typeface="Trebuchet MS" pitchFamily="34" charset="0"/>
      </a:defRPr>
    </a:lvl4pPr>
    <a:lvl5pPr algn="l" eaLnBrk="1" fontAlgn="base" hangingPunct="1" indent="0" latinLnBrk="1" marL="1828800">
      <a:lnSpc>
        <a:spcPct val="100000"/>
      </a:lnSpc>
      <a:spcBef>
        <a:spcPct val="0"/>
      </a:spcBef>
      <a:spcAft>
        <a:spcPct val="0"/>
      </a:spcAft>
      <a:buFontTx/>
      <a:buNone/>
      <a:defRPr baseline="0" b="0" sz="1800" i="0" u="none">
        <a:solidFill>
          <a:srgbClr val="000000"/>
        </a:solidFill>
        <a:latin typeface="Trebuchet MS" pitchFamily="34" charset="0"/>
        <a:sym typeface="Trebuchet MS" pitchFamily="34"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View">
  <p:normalViewPr showOutlineIcons="1" snapVertSplitter="0" vertBarState="restored" horzBarState="restored" preferSingleView="0">
    <p:restoredLeft sz="15620" autoAdjust="0"/>
    <p:restoredTop sz="94660" autoAdjust="0"/>
  </p:normalViewPr>
  <p:slideViewPr>
    <p:cSldViewPr showGuides="0" snapToGrid="1" snapToObjects="0">
      <p:cViewPr>
        <p:scale>
          <a:sx n="75" d="100"/>
          <a:sy n="75" d="100"/>
        </p:scale>
        <p:origin x="0" y="0"/>
      </p:cViewPr>
      <p:guideLst>
        <p:guide orient="horz" pos="2160"/>
        <p:guide orient="vert"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tableStyles" Target="tableStyle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51" name=""/>
        <p:cNvGrpSpPr/>
        <p:nvPr/>
      </p:nvGrpSpPr>
      <p:grpSpPr>
        <a:xfrm rot="0">
          <a:off x="0" y="0"/>
          <a:ext cx="0" cy="0"/>
          <a:chOff x="0" y="0"/>
          <a:chExt cx="0" cy="0"/>
        </a:xfrm>
      </p:grpSpPr>
      <p:sp>
        <p:nvSpPr>
          <p:cNvPr id="1048746" name=""/>
          <p:cNvSpPr/>
          <p:nvPr>
            <p:ph type="hdr" sz="quarter" idx="0"/>
          </p:nvPr>
        </p:nvSpPr>
        <p:spPr>
          <a:xfrm rot="0">
            <a:off x="0" y="0"/>
            <a:ext cx="3076575" cy="512762"/>
          </a:xfrm>
          <a:prstGeom prst="rect"/>
          <a:noFill/>
          <a:ln>
            <a:noFill/>
          </a:ln>
        </p:spPr>
        <p:txBody>
          <a:bodyPr anchor="t" bIns="45745" lIns="91492" rIns="91492" tIns="45745" vert="horz"/>
          <a:p>
            <a:pPr algn="l" lvl="0"/>
            <a:endParaRPr altLang="en-US" sz="1100" lang="en-US"/>
          </a:p>
        </p:txBody>
      </p:sp>
      <p:sp>
        <p:nvSpPr>
          <p:cNvPr id="1048747" name=""/>
          <p:cNvSpPr/>
          <p:nvPr>
            <p:ph type="dt" sz="full" idx="1"/>
          </p:nvPr>
        </p:nvSpPr>
        <p:spPr>
          <a:xfrm rot="0">
            <a:off x="4021137" y="0"/>
            <a:ext cx="3076575" cy="512762"/>
          </a:xfrm>
          <a:prstGeom prst="rect"/>
          <a:noFill/>
          <a:ln>
            <a:noFill/>
          </a:ln>
        </p:spPr>
        <p:txBody>
          <a:bodyPr anchor="t" bIns="45745" lIns="91492" rIns="91492" tIns="45745" vert="horz"/>
          <a:p>
            <a:pPr algn="r" lvl="0"/>
            <a:endParaRPr altLang="en-US" sz="1100" lang="en-US"/>
          </a:p>
        </p:txBody>
      </p:sp>
      <p:sp>
        <p:nvSpPr>
          <p:cNvPr id="1048748" name=""/>
          <p:cNvSpPr/>
          <p:nvPr>
            <p:ph type="sldImg" sz="full" idx="2"/>
          </p:nvPr>
        </p:nvSpPr>
        <p:spPr>
          <a:xfrm rot="0">
            <a:off x="990600" y="766762"/>
            <a:ext cx="5118100" cy="3838575"/>
          </a:xfrm>
          <a:prstGeom prst="rect"/>
          <a:noFill/>
          <a:ln w="9525" cap="flat" cmpd="sng">
            <a:solidFill>
              <a:srgbClr val="000000">
                <a:alpha val="100000"/>
              </a:srgbClr>
            </a:solidFill>
            <a:prstDash val="solid"/>
            <a:round/>
          </a:ln>
        </p:spPr>
        <p:txBody>
          <a:bodyPr anchor="t" bIns="45720" lIns="91440" rIns="91440" tIns="45720" vert="horz"/>
          <a:p/>
        </p:txBody>
      </p:sp>
      <p:sp>
        <p:nvSpPr>
          <p:cNvPr id="1048749" name=""/>
          <p:cNvSpPr/>
          <p:nvPr>
            <p:ph type="body" sz="quarter" idx="3"/>
          </p:nvPr>
        </p:nvSpPr>
        <p:spPr>
          <a:xfrm rot="0">
            <a:off x="709612" y="4862512"/>
            <a:ext cx="5680075" cy="4605337"/>
          </a:xfrm>
          <a:prstGeom prst="rect"/>
          <a:noFill/>
          <a:ln>
            <a:noFill/>
          </a:ln>
        </p:spPr>
        <p:txBody>
          <a:bodyPr anchor="t" bIns="45745" lIns="91492" rIns="91492" tIns="45745"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750" name=""/>
          <p:cNvSpPr/>
          <p:nvPr>
            <p:ph type="ftr" sz="quarter" idx="4"/>
          </p:nvPr>
        </p:nvSpPr>
        <p:spPr>
          <a:xfrm rot="0">
            <a:off x="0" y="9720262"/>
            <a:ext cx="3076575" cy="512762"/>
          </a:xfrm>
          <a:prstGeom prst="rect"/>
          <a:noFill/>
          <a:ln>
            <a:noFill/>
          </a:ln>
        </p:spPr>
        <p:txBody>
          <a:bodyPr anchor="b" bIns="45745" lIns="91492" rIns="91492" tIns="45745" vert="horz"/>
          <a:p>
            <a:pPr algn="l" lvl="0"/>
            <a:endParaRPr altLang="en-US" sz="1100" lang="en-US"/>
          </a:p>
        </p:txBody>
      </p:sp>
      <p:sp>
        <p:nvSpPr>
          <p:cNvPr id="1048751" name=""/>
          <p:cNvSpPr/>
          <p:nvPr>
            <p:ph type="sldNum" sz="quarter" idx="5"/>
          </p:nvPr>
        </p:nvSpPr>
        <p:spPr>
          <a:xfrm rot="0">
            <a:off x="4021137" y="9720262"/>
            <a:ext cx="3076575" cy="512762"/>
          </a:xfrm>
          <a:prstGeom prst="rect"/>
          <a:noFill/>
          <a:ln>
            <a:noFill/>
          </a:ln>
        </p:spPr>
        <p:txBody>
          <a:bodyPr anchor="b" bIns="45745" lIns="91492" rIns="91492" tIns="45745" vert="horz"/>
          <a:p>
            <a:pPr algn="r" lvl="0"/>
            <a:fld id="{566ABCEB-ACFC-4714-9973-3DA970169C29}" type="slidenum">
              <a:rPr altLang="en-US" sz="1100" lang="en-US"/>
              <a:pPr algn="r" lvl="0"/>
            </a:fld>
            <a:endParaRPr altLang="en-US" sz="1100" lang="en-US"/>
          </a:p>
        </p:txBody>
      </p:sp>
    </p:spTree>
  </p:cSld>
  <p:clrMap accent1="dk1" accent2="dk1" accent3="dk1" accent4="dk1" accent5="dk1" accent6="dk1" bg1="dk1" bg2="dk1" tx1="dk1" tx2="dk1" hlink="dk1" folHlink="dk1"/>
  <p:notesStyle>
    <a:lvl1pPr algn="l" fontAlgn="base" indent="0" marL="0">
      <a:spcBef>
        <a:spcPct val="30000"/>
      </a:spcBef>
      <a:spcAft>
        <a:spcPct val="0"/>
      </a:spcAft>
      <a:buFontTx/>
      <a:buNone/>
      <a:defRPr b="0" sz="1200">
        <a:solidFill>
          <a:srgbClr val="000000"/>
        </a:solidFill>
        <a:latin typeface="Arial" pitchFamily="0" charset="0"/>
        <a:ea typeface="宋体" pitchFamily="0" charset="-122"/>
      </a:defRPr>
    </a:lvl1pPr>
    <a:lvl2pPr algn="l" fontAlgn="base" indent="-457200" marL="457200">
      <a:spcBef>
        <a:spcPct val="30000"/>
      </a:spcBef>
      <a:spcAft>
        <a:spcPct val="0"/>
      </a:spcAft>
      <a:buFontTx/>
      <a:buNone/>
      <a:defRPr b="0" sz="1200">
        <a:solidFill>
          <a:srgbClr val="000000"/>
        </a:solidFill>
        <a:latin typeface="Arial" pitchFamily="0" charset="0"/>
        <a:ea typeface="宋体" pitchFamily="0" charset="-122"/>
      </a:defRPr>
    </a:lvl2pPr>
    <a:lvl3pPr algn="l" fontAlgn="base" indent="-914400" marL="914400">
      <a:spcBef>
        <a:spcPct val="30000"/>
      </a:spcBef>
      <a:spcAft>
        <a:spcPct val="0"/>
      </a:spcAft>
      <a:buFontTx/>
      <a:buNone/>
      <a:defRPr b="0" sz="1200">
        <a:solidFill>
          <a:srgbClr val="000000"/>
        </a:solidFill>
        <a:latin typeface="Arial" pitchFamily="0" charset="0"/>
        <a:ea typeface="宋体" pitchFamily="0" charset="-122"/>
      </a:defRPr>
    </a:lvl3pPr>
    <a:lvl4pPr algn="l" fontAlgn="base" indent="-1371600" marL="1371600">
      <a:spcBef>
        <a:spcPct val="30000"/>
      </a:spcBef>
      <a:spcAft>
        <a:spcPct val="0"/>
      </a:spcAft>
      <a:buFontTx/>
      <a:buNone/>
      <a:defRPr b="0" sz="1200">
        <a:solidFill>
          <a:srgbClr val="000000"/>
        </a:solidFill>
        <a:latin typeface="Arial" pitchFamily="0" charset="0"/>
        <a:ea typeface="宋体" pitchFamily="0" charset="-122"/>
      </a:defRPr>
    </a:lvl4pPr>
    <a:lvl5pPr algn="l" fontAlgn="base" indent="-1828800" marL="1828800">
      <a:spcBef>
        <a:spcPct val="30000"/>
      </a:spcBef>
      <a:spcAft>
        <a:spcPct val="0"/>
      </a:spcAft>
      <a:buFontTx/>
      <a:buNone/>
      <a:defRPr b="0" sz="1200">
        <a:solidFill>
          <a:srgbClr val="000000"/>
        </a:solidFill>
        <a:latin typeface="Arial" pitchFamily="0" charset="0"/>
        <a:ea typeface="宋体" pitchFamily="0" charset="-122"/>
      </a:defRPr>
    </a:lvl5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46" name=""/>
        <p:cNvGrpSpPr/>
        <p:nvPr/>
      </p:nvGrpSpPr>
      <p:grpSpPr>
        <a:xfrm>
          <a:off x="0" y="0"/>
          <a:ext cx="0" cy="0"/>
          <a:chOff x="0" y="0"/>
          <a:chExt cx="0" cy="0"/>
        </a:xfrm>
      </p:grpSpPr>
      <p:sp>
        <p:nvSpPr>
          <p:cNvPr id="1048604" name="Title 1"/>
          <p:cNvSpPr>
            <a:spLocks noGrp="1"/>
          </p:cNvSpPr>
          <p:nvPr>
            <p:ph type="ctrTitle"/>
          </p:nvPr>
        </p:nvSpPr>
        <p:spPr>
          <a:xfrm>
            <a:off x="1143000" y="1122363"/>
            <a:ext cx="6858000" cy="2387600"/>
          </a:xfrm>
        </p:spPr>
        <p:txBody>
          <a:bodyPr anchor="b"/>
          <a:lstStyle>
            <a:lvl1pPr>
              <a:defRPr sz="6000"/>
            </a:lvl1pPr>
          </a:lstStyle>
          <a:p>
            <a:r>
              <a:rPr altLang="zh-CN" lang="en-US" smtClean="0"/>
              <a:t>Click to edit Master title style</a:t>
            </a:r>
            <a:endParaRPr altLang="en-US" lang="zh-CN"/>
          </a:p>
        </p:txBody>
      </p:sp>
      <p:sp>
        <p:nvSpPr>
          <p:cNvPr id="1048605"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zh-CN" lang="en-US" smtClean="0"/>
              <a:t>Click to edit Master subtitle style</a:t>
            </a:r>
            <a:endParaRPr altLang="en-US" lang="zh-CN"/>
          </a:p>
        </p:txBody>
      </p:sp>
      <p:sp>
        <p:nvSpPr>
          <p:cNvPr id="10485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62" name=""/>
        <p:cNvGrpSpPr/>
        <p:nvPr/>
      </p:nvGrpSpPr>
      <p:grpSpPr>
        <a:xfrm>
          <a:off x="0" y="0"/>
          <a:ext cx="0" cy="0"/>
          <a:chOff x="0" y="0"/>
          <a:chExt cx="0" cy="0"/>
        </a:xfrm>
      </p:grpSpPr>
      <p:sp>
        <p:nvSpPr>
          <p:cNvPr id="1048623" name="Title 1"/>
          <p:cNvSpPr>
            <a:spLocks noGrp="1"/>
          </p:cNvSpPr>
          <p:nvPr>
            <p:ph type="title"/>
          </p:nvPr>
        </p:nvSpPr>
        <p:spPr/>
        <p:txBody>
          <a:bodyPr/>
          <a:p>
            <a:r>
              <a:rPr altLang="zh-CN" lang="en-US" smtClean="0"/>
              <a:t>Click to edit Master title style</a:t>
            </a:r>
            <a:endParaRPr altLang="en-US" lang="zh-CN"/>
          </a:p>
        </p:txBody>
      </p:sp>
      <p:sp>
        <p:nvSpPr>
          <p:cNvPr id="1048624" name="Vertical Text Placeholder 2"/>
          <p:cNvSpPr>
            <a:spLocks noGrp="1"/>
          </p:cNvSpPr>
          <p:nvPr>
            <p:ph type="body" orient="vert" idx="1"/>
          </p:nvPr>
        </p:nvSpPr>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64" name=""/>
        <p:cNvGrpSpPr/>
        <p:nvPr/>
      </p:nvGrpSpPr>
      <p:grpSpPr>
        <a:xfrm>
          <a:off x="0" y="0"/>
          <a:ext cx="0" cy="0"/>
          <a:chOff x="0" y="0"/>
          <a:chExt cx="0" cy="0"/>
        </a:xfrm>
      </p:grpSpPr>
      <p:sp>
        <p:nvSpPr>
          <p:cNvPr id="1048625" name="Vertical Title 1"/>
          <p:cNvSpPr>
            <a:spLocks noGrp="1"/>
          </p:cNvSpPr>
          <p:nvPr>
            <p:ph type="title" orient="vert"/>
          </p:nvPr>
        </p:nvSpPr>
        <p:spPr>
          <a:xfrm>
            <a:off x="6543675" y="365125"/>
            <a:ext cx="1971675" cy="5811838"/>
          </a:xfrm>
        </p:spPr>
        <p:txBody>
          <a:bodyPr vert="eaVert"/>
          <a:p>
            <a:r>
              <a:rPr altLang="zh-CN" lang="en-US" smtClean="0"/>
              <a:t>Click to edit Master title style</a:t>
            </a:r>
            <a:endParaRPr altLang="en-US" lang="zh-CN"/>
          </a:p>
        </p:txBody>
      </p:sp>
      <p:sp>
        <p:nvSpPr>
          <p:cNvPr id="1048626" name="Vertical Text Placeholder 2"/>
          <p:cNvSpPr>
            <a:spLocks noGrp="1"/>
          </p:cNvSpPr>
          <p:nvPr>
            <p:ph type="body" orient="vert" idx="1"/>
          </p:nvPr>
        </p:nvSpPr>
        <p:spPr>
          <a:xfrm>
            <a:off x="628650" y="365125"/>
            <a:ext cx="5800725" cy="5811838"/>
          </a:xfrm>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65" name=""/>
        <p:cNvGrpSpPr/>
        <p:nvPr/>
      </p:nvGrpSpPr>
      <p:grpSpPr>
        <a:xfrm>
          <a:off x="0" y="0"/>
          <a:ext cx="0" cy="0"/>
          <a:chOff x="0" y="0"/>
          <a:chExt cx="0" cy="0"/>
        </a:xfrm>
      </p:grpSpPr>
      <p:sp>
        <p:nvSpPr>
          <p:cNvPr id="1048627" name="Title 1"/>
          <p:cNvSpPr>
            <a:spLocks noGrp="1"/>
          </p:cNvSpPr>
          <p:nvPr>
            <p:ph type="ctrTitle"/>
          </p:nvPr>
        </p:nvSpPr>
        <p:spPr>
          <a:xfrm>
            <a:off x="1143000" y="1122363"/>
            <a:ext cx="6858000" cy="2387600"/>
          </a:xfrm>
        </p:spPr>
        <p:txBody>
          <a:bodyPr anchor="b"/>
          <a:lstStyle>
            <a:lvl1pPr>
              <a:defRPr sz="6000"/>
            </a:lvl1pPr>
          </a:lstStyle>
          <a:p>
            <a:r>
              <a:rPr altLang="zh-CN" lang="en-US" smtClean="0"/>
              <a:t>Click to edit Master title style</a:t>
            </a:r>
            <a:endParaRPr altLang="en-US" lang="zh-CN"/>
          </a:p>
        </p:txBody>
      </p:sp>
      <p:sp>
        <p:nvSpPr>
          <p:cNvPr id="1048628"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zh-CN" lang="en-US" smtClean="0"/>
              <a:t>Click to edit Master subtitle style</a:t>
            </a:r>
            <a:endParaRPr altLang="en-US" lang="zh-CN"/>
          </a:p>
        </p:txBody>
      </p:sp>
      <p:sp>
        <p:nvSpPr>
          <p:cNvPr id="1048580"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2"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1"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66" name=""/>
        <p:cNvGrpSpPr/>
        <p:nvPr/>
      </p:nvGrpSpPr>
      <p:grpSpPr>
        <a:xfrm>
          <a:off x="0" y="0"/>
          <a:ext cx="0" cy="0"/>
          <a:chOff x="0" y="0"/>
          <a:chExt cx="0" cy="0"/>
        </a:xfrm>
      </p:grpSpPr>
      <p:sp>
        <p:nvSpPr>
          <p:cNvPr id="1048629" name="Title 1"/>
          <p:cNvSpPr>
            <a:spLocks noGrp="1"/>
          </p:cNvSpPr>
          <p:nvPr>
            <p:ph type="title"/>
          </p:nvPr>
        </p:nvSpPr>
        <p:spPr/>
        <p:txBody>
          <a:bodyPr/>
          <a:p>
            <a:r>
              <a:rPr altLang="zh-CN" lang="en-US" smtClean="0"/>
              <a:t>Click to edit Master title style</a:t>
            </a:r>
            <a:endParaRPr altLang="en-US" lang="zh-CN"/>
          </a:p>
        </p:txBody>
      </p:sp>
      <p:sp>
        <p:nvSpPr>
          <p:cNvPr id="1048630" name="Content Placeholder 2"/>
          <p:cNvSpPr>
            <a:spLocks noGrp="1"/>
          </p:cNvSpPr>
          <p:nvPr>
            <p:ph idx="1"/>
          </p:nvPr>
        </p:nvSpPr>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0"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2"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1"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67" name=""/>
        <p:cNvGrpSpPr/>
        <p:nvPr/>
      </p:nvGrpSpPr>
      <p:grpSpPr>
        <a:xfrm>
          <a:off x="0" y="0"/>
          <a:ext cx="0" cy="0"/>
          <a:chOff x="0" y="0"/>
          <a:chExt cx="0" cy="0"/>
        </a:xfrm>
      </p:grpSpPr>
      <p:sp>
        <p:nvSpPr>
          <p:cNvPr id="1048631" name="Title 1"/>
          <p:cNvSpPr>
            <a:spLocks noGrp="1"/>
          </p:cNvSpPr>
          <p:nvPr>
            <p:ph type="title"/>
          </p:nvPr>
        </p:nvSpPr>
        <p:spPr>
          <a:xfrm>
            <a:off x="623887" y="1709738"/>
            <a:ext cx="7886700" cy="2852737"/>
          </a:xfrm>
        </p:spPr>
        <p:txBody>
          <a:bodyPr anchor="b"/>
          <a:lstStyle>
            <a:lvl1pPr>
              <a:defRPr sz="6000"/>
            </a:lvl1pPr>
          </a:lstStyle>
          <a:p>
            <a:r>
              <a:rPr altLang="zh-CN" lang="en-US" smtClean="0"/>
              <a:t>Click to edit Master title style</a:t>
            </a:r>
            <a:endParaRPr altLang="en-US" lang="zh-CN"/>
          </a:p>
        </p:txBody>
      </p:sp>
      <p:sp>
        <p:nvSpPr>
          <p:cNvPr id="1048632" name="Text Placeholder 2"/>
          <p:cNvSpPr>
            <a:spLocks noGrp="1"/>
          </p:cNvSpPr>
          <p:nvPr>
            <p:ph type="body" idx="1"/>
          </p:nvPr>
        </p:nvSpPr>
        <p:spPr>
          <a:xfrm>
            <a:off x="623887" y="4589463"/>
            <a:ext cx="7886700" cy="1500187"/>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altLang="zh-CN" lang="en-US" smtClean="0"/>
              <a:t>Click to edit Master text styles</a:t>
            </a:r>
          </a:p>
        </p:txBody>
      </p:sp>
      <p:sp>
        <p:nvSpPr>
          <p:cNvPr id="1048580"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2"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1"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68" name=""/>
        <p:cNvGrpSpPr/>
        <p:nvPr/>
      </p:nvGrpSpPr>
      <p:grpSpPr>
        <a:xfrm>
          <a:off x="0" y="0"/>
          <a:ext cx="0" cy="0"/>
          <a:chOff x="0" y="0"/>
          <a:chExt cx="0" cy="0"/>
        </a:xfrm>
      </p:grpSpPr>
      <p:sp>
        <p:nvSpPr>
          <p:cNvPr id="1048633" name="Title 1"/>
          <p:cNvSpPr>
            <a:spLocks noGrp="1"/>
          </p:cNvSpPr>
          <p:nvPr>
            <p:ph type="title"/>
          </p:nvPr>
        </p:nvSpPr>
        <p:spPr/>
        <p:txBody>
          <a:bodyPr/>
          <a:p>
            <a:r>
              <a:rPr altLang="zh-CN" lang="en-US" smtClean="0"/>
              <a:t>Click to edit Master title style</a:t>
            </a:r>
            <a:endParaRPr altLang="en-US" lang="zh-CN"/>
          </a:p>
        </p:txBody>
      </p:sp>
      <p:sp>
        <p:nvSpPr>
          <p:cNvPr id="1048634" name="Content Placeholder 2"/>
          <p:cNvSpPr>
            <a:spLocks noGrp="1"/>
          </p:cNvSpPr>
          <p:nvPr>
            <p:ph sz="half" idx="1"/>
          </p:nvPr>
        </p:nvSpPr>
        <p:spPr>
          <a:xfrm>
            <a:off x="6286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35" name="Content Placeholder 3"/>
          <p:cNvSpPr>
            <a:spLocks noGrp="1"/>
          </p:cNvSpPr>
          <p:nvPr>
            <p:ph sz="half" idx="2"/>
          </p:nvPr>
        </p:nvSpPr>
        <p:spPr>
          <a:xfrm>
            <a:off x="46291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0"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2"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1"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9" name=""/>
        <p:cNvGrpSpPr/>
        <p:nvPr/>
      </p:nvGrpSpPr>
      <p:grpSpPr>
        <a:xfrm>
          <a:off x="0" y="0"/>
          <a:ext cx="0" cy="0"/>
          <a:chOff x="0" y="0"/>
          <a:chExt cx="0" cy="0"/>
        </a:xfrm>
      </p:grpSpPr>
      <p:sp>
        <p:nvSpPr>
          <p:cNvPr id="1048636" name="Title 1"/>
          <p:cNvSpPr>
            <a:spLocks noGrp="1"/>
          </p:cNvSpPr>
          <p:nvPr>
            <p:ph type="title"/>
          </p:nvPr>
        </p:nvSpPr>
        <p:spPr>
          <a:xfrm>
            <a:off x="629841" y="365125"/>
            <a:ext cx="7886700" cy="1325563"/>
          </a:xfrm>
        </p:spPr>
        <p:txBody>
          <a:bodyPr/>
          <a:p>
            <a:r>
              <a:rPr altLang="zh-CN" lang="en-US" smtClean="0"/>
              <a:t>Click to edit Master title style</a:t>
            </a:r>
            <a:endParaRPr altLang="en-US" lang="zh-CN"/>
          </a:p>
        </p:txBody>
      </p:sp>
      <p:sp>
        <p:nvSpPr>
          <p:cNvPr id="1048637" name="Text Placeholder 2"/>
          <p:cNvSpPr>
            <a:spLocks noGrp="1"/>
          </p:cNvSpPr>
          <p:nvPr>
            <p:ph type="body" idx="1"/>
          </p:nvPr>
        </p:nvSpPr>
        <p:spPr>
          <a:xfrm>
            <a:off x="629841"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38" name="Content Placeholder 3"/>
          <p:cNvSpPr>
            <a:spLocks noGrp="1"/>
          </p:cNvSpPr>
          <p:nvPr>
            <p:ph sz="half" idx="2"/>
          </p:nvPr>
        </p:nvSpPr>
        <p:spPr>
          <a:xfrm>
            <a:off x="629841" y="2505075"/>
            <a:ext cx="3868340"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39"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40" name="Content Placeholder 5"/>
          <p:cNvSpPr>
            <a:spLocks noGrp="1"/>
          </p:cNvSpPr>
          <p:nvPr>
            <p:ph sz="quarter" idx="4"/>
          </p:nvPr>
        </p:nvSpPr>
        <p:spPr>
          <a:xfrm>
            <a:off x="4629150" y="2505075"/>
            <a:ext cx="3887391"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0"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2"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1"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70" name=""/>
        <p:cNvGrpSpPr/>
        <p:nvPr/>
      </p:nvGrpSpPr>
      <p:grpSpPr>
        <a:xfrm>
          <a:off x="0" y="0"/>
          <a:ext cx="0" cy="0"/>
          <a:chOff x="0" y="0"/>
          <a:chExt cx="0" cy="0"/>
        </a:xfrm>
      </p:grpSpPr>
      <p:sp>
        <p:nvSpPr>
          <p:cNvPr id="1048641" name="Title 1"/>
          <p:cNvSpPr>
            <a:spLocks noGrp="1"/>
          </p:cNvSpPr>
          <p:nvPr>
            <p:ph type="title"/>
          </p:nvPr>
        </p:nvSpPr>
        <p:spPr/>
        <p:txBody>
          <a:bodyPr/>
          <a:p>
            <a:r>
              <a:rPr altLang="zh-CN" lang="en-US" smtClean="0"/>
              <a:t>Click to edit Master title style</a:t>
            </a:r>
            <a:endParaRPr altLang="en-US" lang="zh-CN"/>
          </a:p>
        </p:txBody>
      </p:sp>
      <p:sp>
        <p:nvSpPr>
          <p:cNvPr id="1048580"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2"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1"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5" name=""/>
        <p:cNvGrpSpPr/>
        <p:nvPr/>
      </p:nvGrpSpPr>
      <p:grpSpPr>
        <a:xfrm>
          <a:off x="0" y="0"/>
          <a:ext cx="0" cy="0"/>
          <a:chOff x="0" y="0"/>
          <a:chExt cx="0" cy="0"/>
        </a:xfrm>
      </p:grpSpPr>
      <p:sp>
        <p:nvSpPr>
          <p:cNvPr id="1048580"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2"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1"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72" name=""/>
        <p:cNvGrpSpPr/>
        <p:nvPr/>
      </p:nvGrpSpPr>
      <p:grpSpPr>
        <a:xfrm>
          <a:off x="0" y="0"/>
          <a:ext cx="0" cy="0"/>
          <a:chOff x="0" y="0"/>
          <a:chExt cx="0" cy="0"/>
        </a:xfrm>
      </p:grpSpPr>
      <p:sp>
        <p:nvSpPr>
          <p:cNvPr id="1048642" name="Title 1"/>
          <p:cNvSpPr>
            <a:spLocks noGrp="1"/>
          </p:cNvSpPr>
          <p:nvPr>
            <p:ph type="title"/>
          </p:nvPr>
        </p:nvSpPr>
        <p:spPr>
          <a:xfrm>
            <a:off x="629841" y="457200"/>
            <a:ext cx="2949177" cy="1600200"/>
          </a:xfrm>
        </p:spPr>
        <p:txBody>
          <a:bodyPr anchor="b"/>
          <a:lstStyle>
            <a:lvl1pPr>
              <a:defRPr sz="3200"/>
            </a:lvl1pPr>
          </a:lstStyle>
          <a:p>
            <a:r>
              <a:rPr altLang="zh-CN" lang="en-US" smtClean="0"/>
              <a:t>Click to edit Master title style</a:t>
            </a:r>
            <a:endParaRPr altLang="en-US" lang="zh-CN"/>
          </a:p>
        </p:txBody>
      </p:sp>
      <p:sp>
        <p:nvSpPr>
          <p:cNvPr id="1048643"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44"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0"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2"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1"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4" name=""/>
        <p:cNvGrpSpPr/>
        <p:nvPr/>
      </p:nvGrpSpPr>
      <p:grpSpPr>
        <a:xfrm>
          <a:off x="0" y="0"/>
          <a:ext cx="0" cy="0"/>
          <a:chOff x="0" y="0"/>
          <a:chExt cx="0" cy="0"/>
        </a:xfrm>
      </p:grpSpPr>
      <p:sp>
        <p:nvSpPr>
          <p:cNvPr id="1048591" name="Title 1"/>
          <p:cNvSpPr>
            <a:spLocks noGrp="1"/>
          </p:cNvSpPr>
          <p:nvPr>
            <p:ph type="title"/>
          </p:nvPr>
        </p:nvSpPr>
        <p:spPr/>
        <p:txBody>
          <a:bodyPr/>
          <a:p>
            <a:r>
              <a:rPr altLang="zh-CN" lang="en-US" smtClean="0"/>
              <a:t>Click to edit Master title style</a:t>
            </a:r>
            <a:endParaRPr altLang="en-US" lang="zh-CN"/>
          </a:p>
        </p:txBody>
      </p:sp>
      <p:sp>
        <p:nvSpPr>
          <p:cNvPr id="1048592" name="Content Placeholder 2"/>
          <p:cNvSpPr>
            <a:spLocks noGrp="1"/>
          </p:cNvSpPr>
          <p:nvPr>
            <p:ph idx="1"/>
          </p:nvPr>
        </p:nvSpPr>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74" name=""/>
        <p:cNvGrpSpPr/>
        <p:nvPr/>
      </p:nvGrpSpPr>
      <p:grpSpPr>
        <a:xfrm>
          <a:off x="0" y="0"/>
          <a:ext cx="0" cy="0"/>
          <a:chOff x="0" y="0"/>
          <a:chExt cx="0" cy="0"/>
        </a:xfrm>
      </p:grpSpPr>
      <p:sp>
        <p:nvSpPr>
          <p:cNvPr id="1048645" name="Title 1"/>
          <p:cNvSpPr>
            <a:spLocks noGrp="1"/>
          </p:cNvSpPr>
          <p:nvPr>
            <p:ph type="title"/>
          </p:nvPr>
        </p:nvSpPr>
        <p:spPr>
          <a:xfrm>
            <a:off x="629841" y="457200"/>
            <a:ext cx="2949177" cy="1600200"/>
          </a:xfrm>
        </p:spPr>
        <p:txBody>
          <a:bodyPr anchor="b"/>
          <a:lstStyle>
            <a:lvl1pPr>
              <a:defRPr sz="3200"/>
            </a:lvl1pPr>
          </a:lstStyle>
          <a:p>
            <a:r>
              <a:rPr altLang="zh-CN" lang="en-US" smtClean="0"/>
              <a:t>Click to edit Master title style</a:t>
            </a:r>
            <a:endParaRPr altLang="en-US" lang="zh-CN"/>
          </a:p>
        </p:txBody>
      </p:sp>
      <p:sp>
        <p:nvSpPr>
          <p:cNvPr id="1048646"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47" name="Picture Placeholder 2"/>
          <p:cNvSpPr>
            <a:spLocks noGrp="1"/>
          </p:cNvSpPr>
          <p:nvPr>
            <p:ph type="pic" idx="1"/>
          </p:nvPr>
        </p:nvSpPr>
        <p:spPr>
          <a:xfrm>
            <a:off x="3887391" y="987424"/>
            <a:ext cx="4629150" cy="4873625"/>
          </a:xfrm>
        </p:spPr>
        <p:txBody>
          <a:bodyPr/>
          <a:lstStyle>
            <a:lvl1pPr indent="0" marL="0">
              <a:buNone/>
              <a:defRPr sz="3200"/>
            </a:lvl1pPr>
            <a:lvl2pPr indent="0" marL="457200">
              <a:buNone/>
              <a:defRPr sz="2800"/>
            </a:lvl2pPr>
            <a:lvl3pPr indent="0" marL="914400">
              <a:buNone/>
              <a:defRPr sz="20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580"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2"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1"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76" name=""/>
        <p:cNvGrpSpPr/>
        <p:nvPr/>
      </p:nvGrpSpPr>
      <p:grpSpPr>
        <a:xfrm>
          <a:off x="0" y="0"/>
          <a:ext cx="0" cy="0"/>
          <a:chOff x="0" y="0"/>
          <a:chExt cx="0" cy="0"/>
        </a:xfrm>
      </p:grpSpPr>
      <p:sp>
        <p:nvSpPr>
          <p:cNvPr id="1048648" name="Title 1"/>
          <p:cNvSpPr>
            <a:spLocks noGrp="1"/>
          </p:cNvSpPr>
          <p:nvPr>
            <p:ph type="title"/>
          </p:nvPr>
        </p:nvSpPr>
        <p:spPr/>
        <p:txBody>
          <a:bodyPr/>
          <a:p>
            <a:r>
              <a:rPr altLang="zh-CN" lang="en-US" smtClean="0"/>
              <a:t>Click to edit Master title style</a:t>
            </a:r>
            <a:endParaRPr altLang="en-US" lang="zh-CN"/>
          </a:p>
        </p:txBody>
      </p:sp>
      <p:sp>
        <p:nvSpPr>
          <p:cNvPr id="1048649" name="Vertical Text Placeholder 2"/>
          <p:cNvSpPr>
            <a:spLocks noGrp="1"/>
          </p:cNvSpPr>
          <p:nvPr>
            <p:ph type="body" orient="vert" idx="1"/>
          </p:nvPr>
        </p:nvSpPr>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0"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2"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1"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78" name=""/>
        <p:cNvGrpSpPr/>
        <p:nvPr/>
      </p:nvGrpSpPr>
      <p:grpSpPr>
        <a:xfrm>
          <a:off x="0" y="0"/>
          <a:ext cx="0" cy="0"/>
          <a:chOff x="0" y="0"/>
          <a:chExt cx="0" cy="0"/>
        </a:xfrm>
      </p:grpSpPr>
      <p:sp>
        <p:nvSpPr>
          <p:cNvPr id="1048650" name="Vertical Title 1"/>
          <p:cNvSpPr>
            <a:spLocks noGrp="1"/>
          </p:cNvSpPr>
          <p:nvPr>
            <p:ph type="title" orient="vert"/>
          </p:nvPr>
        </p:nvSpPr>
        <p:spPr>
          <a:xfrm>
            <a:off x="6543675" y="365125"/>
            <a:ext cx="1971675" cy="5811838"/>
          </a:xfrm>
        </p:spPr>
        <p:txBody>
          <a:bodyPr vert="eaVert"/>
          <a:p>
            <a:r>
              <a:rPr altLang="zh-CN" lang="en-US" smtClean="0"/>
              <a:t>Click to edit Master title style</a:t>
            </a:r>
            <a:endParaRPr altLang="en-US" lang="zh-CN"/>
          </a:p>
        </p:txBody>
      </p:sp>
      <p:sp>
        <p:nvSpPr>
          <p:cNvPr id="1048651" name="Vertical Text Placeholder 2"/>
          <p:cNvSpPr>
            <a:spLocks noGrp="1"/>
          </p:cNvSpPr>
          <p:nvPr>
            <p:ph type="body" orient="vert" idx="1"/>
          </p:nvPr>
        </p:nvSpPr>
        <p:spPr>
          <a:xfrm>
            <a:off x="628650" y="365125"/>
            <a:ext cx="5800725" cy="5811838"/>
          </a:xfrm>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0"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2"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1"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82" name=""/>
        <p:cNvGrpSpPr/>
        <p:nvPr/>
      </p:nvGrpSpPr>
      <p:grpSpPr>
        <a:xfrm>
          <a:off x="0" y="0"/>
          <a:ext cx="0" cy="0"/>
          <a:chOff x="0" y="0"/>
          <a:chExt cx="0" cy="0"/>
        </a:xfrm>
      </p:grpSpPr>
      <p:sp>
        <p:nvSpPr>
          <p:cNvPr id="1048658" name="Title 1"/>
          <p:cNvSpPr>
            <a:spLocks noGrp="1"/>
          </p:cNvSpPr>
          <p:nvPr>
            <p:ph type="ctrTitle"/>
          </p:nvPr>
        </p:nvSpPr>
        <p:spPr>
          <a:xfrm>
            <a:off x="1143000" y="1122363"/>
            <a:ext cx="6858000" cy="2387600"/>
          </a:xfrm>
        </p:spPr>
        <p:txBody>
          <a:bodyPr anchor="b"/>
          <a:lstStyle>
            <a:lvl1pPr>
              <a:defRPr sz="6000"/>
            </a:lvl1pPr>
          </a:lstStyle>
          <a:p>
            <a:r>
              <a:rPr altLang="zh-CN" lang="en-US" smtClean="0"/>
              <a:t>Click to edit Master title style</a:t>
            </a:r>
            <a:endParaRPr altLang="en-US" lang="zh-CN"/>
          </a:p>
        </p:txBody>
      </p:sp>
      <p:sp>
        <p:nvSpPr>
          <p:cNvPr id="1048659"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zh-CN" lang="en-US" smtClean="0"/>
              <a:t>Click to edit Master subtitle style</a:t>
            </a:r>
            <a:endParaRPr altLang="en-US" lang="zh-CN"/>
          </a:p>
        </p:txBody>
      </p:sp>
      <p:sp>
        <p:nvSpPr>
          <p:cNvPr id="1048655"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57"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56"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84" name=""/>
        <p:cNvGrpSpPr/>
        <p:nvPr/>
      </p:nvGrpSpPr>
      <p:grpSpPr>
        <a:xfrm>
          <a:off x="0" y="0"/>
          <a:ext cx="0" cy="0"/>
          <a:chOff x="0" y="0"/>
          <a:chExt cx="0" cy="0"/>
        </a:xfrm>
      </p:grpSpPr>
      <p:sp>
        <p:nvSpPr>
          <p:cNvPr id="1048660" name="Title 1"/>
          <p:cNvSpPr>
            <a:spLocks noGrp="1"/>
          </p:cNvSpPr>
          <p:nvPr>
            <p:ph type="title"/>
          </p:nvPr>
        </p:nvSpPr>
        <p:spPr/>
        <p:txBody>
          <a:bodyPr/>
          <a:p>
            <a:r>
              <a:rPr altLang="zh-CN" lang="en-US" smtClean="0"/>
              <a:t>Click to edit Master title style</a:t>
            </a:r>
            <a:endParaRPr altLang="en-US" lang="zh-CN"/>
          </a:p>
        </p:txBody>
      </p:sp>
      <p:sp>
        <p:nvSpPr>
          <p:cNvPr id="1048661" name="Content Placeholder 2"/>
          <p:cNvSpPr>
            <a:spLocks noGrp="1"/>
          </p:cNvSpPr>
          <p:nvPr>
            <p:ph idx="1"/>
          </p:nvPr>
        </p:nvSpPr>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55"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57"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56"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86" name=""/>
        <p:cNvGrpSpPr/>
        <p:nvPr/>
      </p:nvGrpSpPr>
      <p:grpSpPr>
        <a:xfrm>
          <a:off x="0" y="0"/>
          <a:ext cx="0" cy="0"/>
          <a:chOff x="0" y="0"/>
          <a:chExt cx="0" cy="0"/>
        </a:xfrm>
      </p:grpSpPr>
      <p:sp>
        <p:nvSpPr>
          <p:cNvPr id="1048662" name="Title 1"/>
          <p:cNvSpPr>
            <a:spLocks noGrp="1"/>
          </p:cNvSpPr>
          <p:nvPr>
            <p:ph type="title"/>
          </p:nvPr>
        </p:nvSpPr>
        <p:spPr>
          <a:xfrm>
            <a:off x="623887" y="1709738"/>
            <a:ext cx="7886700" cy="2852737"/>
          </a:xfrm>
        </p:spPr>
        <p:txBody>
          <a:bodyPr anchor="b"/>
          <a:lstStyle>
            <a:lvl1pPr>
              <a:defRPr sz="6000"/>
            </a:lvl1pPr>
          </a:lstStyle>
          <a:p>
            <a:r>
              <a:rPr altLang="zh-CN" lang="en-US" smtClean="0"/>
              <a:t>Click to edit Master title style</a:t>
            </a:r>
            <a:endParaRPr altLang="en-US" lang="zh-CN"/>
          </a:p>
        </p:txBody>
      </p:sp>
      <p:sp>
        <p:nvSpPr>
          <p:cNvPr id="1048663" name="Text Placeholder 2"/>
          <p:cNvSpPr>
            <a:spLocks noGrp="1"/>
          </p:cNvSpPr>
          <p:nvPr>
            <p:ph type="body" idx="1"/>
          </p:nvPr>
        </p:nvSpPr>
        <p:spPr>
          <a:xfrm>
            <a:off x="623887" y="4589463"/>
            <a:ext cx="7886700" cy="1500187"/>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altLang="zh-CN" lang="en-US" smtClean="0"/>
              <a:t>Click to edit Master text styles</a:t>
            </a:r>
          </a:p>
        </p:txBody>
      </p:sp>
      <p:sp>
        <p:nvSpPr>
          <p:cNvPr id="1048655"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57"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56"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88" name=""/>
        <p:cNvGrpSpPr/>
        <p:nvPr/>
      </p:nvGrpSpPr>
      <p:grpSpPr>
        <a:xfrm>
          <a:off x="0" y="0"/>
          <a:ext cx="0" cy="0"/>
          <a:chOff x="0" y="0"/>
          <a:chExt cx="0" cy="0"/>
        </a:xfrm>
      </p:grpSpPr>
      <p:sp>
        <p:nvSpPr>
          <p:cNvPr id="1048664" name="Title 1"/>
          <p:cNvSpPr>
            <a:spLocks noGrp="1"/>
          </p:cNvSpPr>
          <p:nvPr>
            <p:ph type="title"/>
          </p:nvPr>
        </p:nvSpPr>
        <p:spPr/>
        <p:txBody>
          <a:bodyPr/>
          <a:p>
            <a:r>
              <a:rPr altLang="zh-CN" lang="en-US" smtClean="0"/>
              <a:t>Click to edit Master title style</a:t>
            </a:r>
            <a:endParaRPr altLang="en-US" lang="zh-CN"/>
          </a:p>
        </p:txBody>
      </p:sp>
      <p:sp>
        <p:nvSpPr>
          <p:cNvPr id="1048665" name="Content Placeholder 2"/>
          <p:cNvSpPr>
            <a:spLocks noGrp="1"/>
          </p:cNvSpPr>
          <p:nvPr>
            <p:ph sz="half" idx="1"/>
          </p:nvPr>
        </p:nvSpPr>
        <p:spPr>
          <a:xfrm>
            <a:off x="6286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66" name="Content Placeholder 3"/>
          <p:cNvSpPr>
            <a:spLocks noGrp="1"/>
          </p:cNvSpPr>
          <p:nvPr>
            <p:ph sz="half" idx="2"/>
          </p:nvPr>
        </p:nvSpPr>
        <p:spPr>
          <a:xfrm>
            <a:off x="46291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55"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57"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56"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90" name=""/>
        <p:cNvGrpSpPr/>
        <p:nvPr/>
      </p:nvGrpSpPr>
      <p:grpSpPr>
        <a:xfrm>
          <a:off x="0" y="0"/>
          <a:ext cx="0" cy="0"/>
          <a:chOff x="0" y="0"/>
          <a:chExt cx="0" cy="0"/>
        </a:xfrm>
      </p:grpSpPr>
      <p:sp>
        <p:nvSpPr>
          <p:cNvPr id="1048667" name="Title 1"/>
          <p:cNvSpPr>
            <a:spLocks noGrp="1"/>
          </p:cNvSpPr>
          <p:nvPr>
            <p:ph type="title"/>
          </p:nvPr>
        </p:nvSpPr>
        <p:spPr>
          <a:xfrm>
            <a:off x="629841" y="365125"/>
            <a:ext cx="7886700" cy="1325563"/>
          </a:xfrm>
        </p:spPr>
        <p:txBody>
          <a:bodyPr/>
          <a:p>
            <a:r>
              <a:rPr altLang="zh-CN" lang="en-US" smtClean="0"/>
              <a:t>Click to edit Master title style</a:t>
            </a:r>
            <a:endParaRPr altLang="en-US" lang="zh-CN"/>
          </a:p>
        </p:txBody>
      </p:sp>
      <p:sp>
        <p:nvSpPr>
          <p:cNvPr id="1048668" name="Text Placeholder 2"/>
          <p:cNvSpPr>
            <a:spLocks noGrp="1"/>
          </p:cNvSpPr>
          <p:nvPr>
            <p:ph type="body" idx="1"/>
          </p:nvPr>
        </p:nvSpPr>
        <p:spPr>
          <a:xfrm>
            <a:off x="629841"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69" name="Content Placeholder 3"/>
          <p:cNvSpPr>
            <a:spLocks noGrp="1"/>
          </p:cNvSpPr>
          <p:nvPr>
            <p:ph sz="half" idx="2"/>
          </p:nvPr>
        </p:nvSpPr>
        <p:spPr>
          <a:xfrm>
            <a:off x="629841" y="2505075"/>
            <a:ext cx="3868340"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70"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71" name="Content Placeholder 5"/>
          <p:cNvSpPr>
            <a:spLocks noGrp="1"/>
          </p:cNvSpPr>
          <p:nvPr>
            <p:ph sz="quarter" idx="4"/>
          </p:nvPr>
        </p:nvSpPr>
        <p:spPr>
          <a:xfrm>
            <a:off x="4629150" y="2505075"/>
            <a:ext cx="3887391"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55"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57"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56"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92" name=""/>
        <p:cNvGrpSpPr/>
        <p:nvPr/>
      </p:nvGrpSpPr>
      <p:grpSpPr>
        <a:xfrm>
          <a:off x="0" y="0"/>
          <a:ext cx="0" cy="0"/>
          <a:chOff x="0" y="0"/>
          <a:chExt cx="0" cy="0"/>
        </a:xfrm>
      </p:grpSpPr>
      <p:sp>
        <p:nvSpPr>
          <p:cNvPr id="1048672" name="Title 1"/>
          <p:cNvSpPr>
            <a:spLocks noGrp="1"/>
          </p:cNvSpPr>
          <p:nvPr>
            <p:ph type="title"/>
          </p:nvPr>
        </p:nvSpPr>
        <p:spPr/>
        <p:txBody>
          <a:bodyPr/>
          <a:p>
            <a:r>
              <a:rPr altLang="zh-CN" lang="en-US" smtClean="0"/>
              <a:t>Click to edit Master title style</a:t>
            </a:r>
            <a:endParaRPr altLang="en-US" lang="zh-CN"/>
          </a:p>
        </p:txBody>
      </p:sp>
      <p:sp>
        <p:nvSpPr>
          <p:cNvPr id="1048655"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57"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56"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94" name=""/>
        <p:cNvGrpSpPr/>
        <p:nvPr/>
      </p:nvGrpSpPr>
      <p:grpSpPr>
        <a:xfrm>
          <a:off x="0" y="0"/>
          <a:ext cx="0" cy="0"/>
          <a:chOff x="0" y="0"/>
          <a:chExt cx="0" cy="0"/>
        </a:xfrm>
      </p:grpSpPr>
      <p:sp>
        <p:nvSpPr>
          <p:cNvPr id="1048655"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57"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56"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48" name=""/>
        <p:cNvGrpSpPr/>
        <p:nvPr/>
      </p:nvGrpSpPr>
      <p:grpSpPr>
        <a:xfrm>
          <a:off x="0" y="0"/>
          <a:ext cx="0" cy="0"/>
          <a:chOff x="0" y="0"/>
          <a:chExt cx="0" cy="0"/>
        </a:xfrm>
      </p:grpSpPr>
      <p:sp>
        <p:nvSpPr>
          <p:cNvPr id="1048606" name="Title 1"/>
          <p:cNvSpPr>
            <a:spLocks noGrp="1"/>
          </p:cNvSpPr>
          <p:nvPr>
            <p:ph type="title"/>
          </p:nvPr>
        </p:nvSpPr>
        <p:spPr>
          <a:xfrm>
            <a:off x="623887" y="1709738"/>
            <a:ext cx="7886700" cy="2852737"/>
          </a:xfrm>
        </p:spPr>
        <p:txBody>
          <a:bodyPr anchor="b"/>
          <a:lstStyle>
            <a:lvl1pPr>
              <a:defRPr sz="6000"/>
            </a:lvl1pPr>
          </a:lstStyle>
          <a:p>
            <a:r>
              <a:rPr altLang="zh-CN" lang="en-US" smtClean="0"/>
              <a:t>Click to edit Master title style</a:t>
            </a:r>
            <a:endParaRPr altLang="en-US" lang="zh-CN"/>
          </a:p>
        </p:txBody>
      </p:sp>
      <p:sp>
        <p:nvSpPr>
          <p:cNvPr id="1048607" name="Text Placeholder 2"/>
          <p:cNvSpPr>
            <a:spLocks noGrp="1"/>
          </p:cNvSpPr>
          <p:nvPr>
            <p:ph type="body" idx="1"/>
          </p:nvPr>
        </p:nvSpPr>
        <p:spPr>
          <a:xfrm>
            <a:off x="623887" y="4589463"/>
            <a:ext cx="7886700" cy="1500187"/>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altLang="zh-CN" lang="en-US" smtClean="0"/>
              <a:t>Click to edit Master text styles</a:t>
            </a:r>
          </a:p>
        </p:txBody>
      </p:sp>
      <p:sp>
        <p:nvSpPr>
          <p:cNvPr id="10485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96" name=""/>
        <p:cNvGrpSpPr/>
        <p:nvPr/>
      </p:nvGrpSpPr>
      <p:grpSpPr>
        <a:xfrm>
          <a:off x="0" y="0"/>
          <a:ext cx="0" cy="0"/>
          <a:chOff x="0" y="0"/>
          <a:chExt cx="0" cy="0"/>
        </a:xfrm>
      </p:grpSpPr>
      <p:sp>
        <p:nvSpPr>
          <p:cNvPr id="1048673" name="Title 1"/>
          <p:cNvSpPr>
            <a:spLocks noGrp="1"/>
          </p:cNvSpPr>
          <p:nvPr>
            <p:ph type="title"/>
          </p:nvPr>
        </p:nvSpPr>
        <p:spPr>
          <a:xfrm>
            <a:off x="629841" y="457200"/>
            <a:ext cx="2949177" cy="1600200"/>
          </a:xfrm>
        </p:spPr>
        <p:txBody>
          <a:bodyPr anchor="b"/>
          <a:lstStyle>
            <a:lvl1pPr>
              <a:defRPr sz="3200"/>
            </a:lvl1pPr>
          </a:lstStyle>
          <a:p>
            <a:r>
              <a:rPr altLang="zh-CN" lang="en-US" smtClean="0"/>
              <a:t>Click to edit Master title style</a:t>
            </a:r>
            <a:endParaRPr altLang="en-US" lang="zh-CN"/>
          </a:p>
        </p:txBody>
      </p:sp>
      <p:sp>
        <p:nvSpPr>
          <p:cNvPr id="1048674"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75"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55"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57"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56"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98" name=""/>
        <p:cNvGrpSpPr/>
        <p:nvPr/>
      </p:nvGrpSpPr>
      <p:grpSpPr>
        <a:xfrm>
          <a:off x="0" y="0"/>
          <a:ext cx="0" cy="0"/>
          <a:chOff x="0" y="0"/>
          <a:chExt cx="0" cy="0"/>
        </a:xfrm>
      </p:grpSpPr>
      <p:sp>
        <p:nvSpPr>
          <p:cNvPr id="1048676" name="Title 1"/>
          <p:cNvSpPr>
            <a:spLocks noGrp="1"/>
          </p:cNvSpPr>
          <p:nvPr>
            <p:ph type="title"/>
          </p:nvPr>
        </p:nvSpPr>
        <p:spPr>
          <a:xfrm>
            <a:off x="629841" y="457200"/>
            <a:ext cx="2949177" cy="1600200"/>
          </a:xfrm>
        </p:spPr>
        <p:txBody>
          <a:bodyPr anchor="b"/>
          <a:lstStyle>
            <a:lvl1pPr>
              <a:defRPr sz="3200"/>
            </a:lvl1pPr>
          </a:lstStyle>
          <a:p>
            <a:r>
              <a:rPr altLang="zh-CN" lang="en-US" smtClean="0"/>
              <a:t>Click to edit Master title style</a:t>
            </a:r>
            <a:endParaRPr altLang="en-US" lang="zh-CN"/>
          </a:p>
        </p:txBody>
      </p:sp>
      <p:sp>
        <p:nvSpPr>
          <p:cNvPr id="1048677"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78" name="Picture Placeholder 2"/>
          <p:cNvSpPr>
            <a:spLocks noGrp="1"/>
          </p:cNvSpPr>
          <p:nvPr>
            <p:ph type="pic" idx="1"/>
          </p:nvPr>
        </p:nvSpPr>
        <p:spPr>
          <a:xfrm>
            <a:off x="3887391" y="987424"/>
            <a:ext cx="4629150" cy="4873625"/>
          </a:xfrm>
        </p:spPr>
        <p:txBody>
          <a:bodyPr/>
          <a:lstStyle>
            <a:lvl1pPr indent="0" marL="0">
              <a:buNone/>
              <a:defRPr sz="3200"/>
            </a:lvl1pPr>
            <a:lvl2pPr indent="0" marL="457200">
              <a:buNone/>
              <a:defRPr sz="2800"/>
            </a:lvl2pPr>
            <a:lvl3pPr indent="0" marL="914400">
              <a:buNone/>
              <a:defRPr sz="20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655"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57"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56"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00" name=""/>
        <p:cNvGrpSpPr/>
        <p:nvPr/>
      </p:nvGrpSpPr>
      <p:grpSpPr>
        <a:xfrm>
          <a:off x="0" y="0"/>
          <a:ext cx="0" cy="0"/>
          <a:chOff x="0" y="0"/>
          <a:chExt cx="0" cy="0"/>
        </a:xfrm>
      </p:grpSpPr>
      <p:sp>
        <p:nvSpPr>
          <p:cNvPr id="1048679" name="Title 1"/>
          <p:cNvSpPr>
            <a:spLocks noGrp="1"/>
          </p:cNvSpPr>
          <p:nvPr>
            <p:ph type="title"/>
          </p:nvPr>
        </p:nvSpPr>
        <p:spPr/>
        <p:txBody>
          <a:bodyPr/>
          <a:p>
            <a:r>
              <a:rPr altLang="zh-CN" lang="en-US" smtClean="0"/>
              <a:t>Click to edit Master title style</a:t>
            </a:r>
            <a:endParaRPr altLang="en-US" lang="zh-CN"/>
          </a:p>
        </p:txBody>
      </p:sp>
      <p:sp>
        <p:nvSpPr>
          <p:cNvPr id="1048680" name="Vertical Text Placeholder 2"/>
          <p:cNvSpPr>
            <a:spLocks noGrp="1"/>
          </p:cNvSpPr>
          <p:nvPr>
            <p:ph type="body" orient="vert" idx="1"/>
          </p:nvPr>
        </p:nvSpPr>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55"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57"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56"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02" name=""/>
        <p:cNvGrpSpPr/>
        <p:nvPr/>
      </p:nvGrpSpPr>
      <p:grpSpPr>
        <a:xfrm>
          <a:off x="0" y="0"/>
          <a:ext cx="0" cy="0"/>
          <a:chOff x="0" y="0"/>
          <a:chExt cx="0" cy="0"/>
        </a:xfrm>
      </p:grpSpPr>
      <p:sp>
        <p:nvSpPr>
          <p:cNvPr id="1048681" name="Vertical Title 1"/>
          <p:cNvSpPr>
            <a:spLocks noGrp="1"/>
          </p:cNvSpPr>
          <p:nvPr>
            <p:ph type="title" orient="vert"/>
          </p:nvPr>
        </p:nvSpPr>
        <p:spPr>
          <a:xfrm>
            <a:off x="6543675" y="365125"/>
            <a:ext cx="1971675" cy="5811838"/>
          </a:xfrm>
        </p:spPr>
        <p:txBody>
          <a:bodyPr vert="eaVert"/>
          <a:p>
            <a:r>
              <a:rPr altLang="zh-CN" lang="en-US" smtClean="0"/>
              <a:t>Click to edit Master title style</a:t>
            </a:r>
            <a:endParaRPr altLang="en-US" lang="zh-CN"/>
          </a:p>
        </p:txBody>
      </p:sp>
      <p:sp>
        <p:nvSpPr>
          <p:cNvPr id="1048682" name="Vertical Text Placeholder 2"/>
          <p:cNvSpPr>
            <a:spLocks noGrp="1"/>
          </p:cNvSpPr>
          <p:nvPr>
            <p:ph type="body" orient="vert" idx="1"/>
          </p:nvPr>
        </p:nvSpPr>
        <p:spPr>
          <a:xfrm>
            <a:off x="628650" y="365125"/>
            <a:ext cx="5800725" cy="5811838"/>
          </a:xfrm>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55"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57"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56"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05" name=""/>
        <p:cNvGrpSpPr/>
        <p:nvPr/>
      </p:nvGrpSpPr>
      <p:grpSpPr>
        <a:xfrm>
          <a:off x="0" y="0"/>
          <a:ext cx="0" cy="0"/>
          <a:chOff x="0" y="0"/>
          <a:chExt cx="0" cy="0"/>
        </a:xfrm>
      </p:grpSpPr>
      <p:sp>
        <p:nvSpPr>
          <p:cNvPr id="1048690" name="Title 1"/>
          <p:cNvSpPr>
            <a:spLocks noGrp="1"/>
          </p:cNvSpPr>
          <p:nvPr>
            <p:ph type="ctrTitle"/>
          </p:nvPr>
        </p:nvSpPr>
        <p:spPr>
          <a:xfrm>
            <a:off x="1143000" y="1122363"/>
            <a:ext cx="6858000" cy="2387600"/>
          </a:xfrm>
        </p:spPr>
        <p:txBody>
          <a:bodyPr anchor="b"/>
          <a:lstStyle>
            <a:lvl1pPr>
              <a:defRPr sz="6000"/>
            </a:lvl1pPr>
          </a:lstStyle>
          <a:p>
            <a:r>
              <a:rPr altLang="zh-CN" lang="en-US" smtClean="0"/>
              <a:t>Click to edit Master title style</a:t>
            </a:r>
            <a:endParaRPr altLang="en-US" lang="zh-CN"/>
          </a:p>
        </p:txBody>
      </p:sp>
      <p:sp>
        <p:nvSpPr>
          <p:cNvPr id="1048691"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zh-CN" lang="en-US" smtClean="0"/>
              <a:t>Click to edit Master subtitle style</a:t>
            </a:r>
            <a:endParaRPr altLang="en-US" lang="zh-CN"/>
          </a:p>
        </p:txBody>
      </p:sp>
      <p:sp>
        <p:nvSpPr>
          <p:cNvPr id="10486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07" name=""/>
        <p:cNvGrpSpPr/>
        <p:nvPr/>
      </p:nvGrpSpPr>
      <p:grpSpPr>
        <a:xfrm>
          <a:off x="0" y="0"/>
          <a:ext cx="0" cy="0"/>
          <a:chOff x="0" y="0"/>
          <a:chExt cx="0" cy="0"/>
        </a:xfrm>
      </p:grpSpPr>
      <p:sp>
        <p:nvSpPr>
          <p:cNvPr id="1048692" name="Title 1"/>
          <p:cNvSpPr>
            <a:spLocks noGrp="1"/>
          </p:cNvSpPr>
          <p:nvPr>
            <p:ph type="title"/>
          </p:nvPr>
        </p:nvSpPr>
        <p:spPr/>
        <p:txBody>
          <a:bodyPr/>
          <a:p>
            <a:r>
              <a:rPr altLang="zh-CN" lang="en-US" smtClean="0"/>
              <a:t>Click to edit Master title style</a:t>
            </a:r>
            <a:endParaRPr altLang="en-US" lang="zh-CN"/>
          </a:p>
        </p:txBody>
      </p:sp>
      <p:sp>
        <p:nvSpPr>
          <p:cNvPr id="1048693" name="Content Placeholder 2"/>
          <p:cNvSpPr>
            <a:spLocks noGrp="1"/>
          </p:cNvSpPr>
          <p:nvPr>
            <p:ph idx="1"/>
          </p:nvPr>
        </p:nvSpPr>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09" name=""/>
        <p:cNvGrpSpPr/>
        <p:nvPr/>
      </p:nvGrpSpPr>
      <p:grpSpPr>
        <a:xfrm>
          <a:off x="0" y="0"/>
          <a:ext cx="0" cy="0"/>
          <a:chOff x="0" y="0"/>
          <a:chExt cx="0" cy="0"/>
        </a:xfrm>
      </p:grpSpPr>
      <p:sp>
        <p:nvSpPr>
          <p:cNvPr id="1048694" name="Title 1"/>
          <p:cNvSpPr>
            <a:spLocks noGrp="1"/>
          </p:cNvSpPr>
          <p:nvPr>
            <p:ph type="title"/>
          </p:nvPr>
        </p:nvSpPr>
        <p:spPr>
          <a:xfrm>
            <a:off x="623887" y="1709738"/>
            <a:ext cx="7886700" cy="2852737"/>
          </a:xfrm>
        </p:spPr>
        <p:txBody>
          <a:bodyPr anchor="b"/>
          <a:lstStyle>
            <a:lvl1pPr>
              <a:defRPr sz="6000"/>
            </a:lvl1pPr>
          </a:lstStyle>
          <a:p>
            <a:r>
              <a:rPr altLang="zh-CN" lang="en-US" smtClean="0"/>
              <a:t>Click to edit Master title style</a:t>
            </a:r>
            <a:endParaRPr altLang="en-US" lang="zh-CN"/>
          </a:p>
        </p:txBody>
      </p:sp>
      <p:sp>
        <p:nvSpPr>
          <p:cNvPr id="1048695" name="Text Placeholder 2"/>
          <p:cNvSpPr>
            <a:spLocks noGrp="1"/>
          </p:cNvSpPr>
          <p:nvPr>
            <p:ph type="body" idx="1"/>
          </p:nvPr>
        </p:nvSpPr>
        <p:spPr>
          <a:xfrm>
            <a:off x="623887" y="4589463"/>
            <a:ext cx="7886700" cy="1500187"/>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altLang="zh-CN" lang="en-US" smtClean="0"/>
              <a:t>Click to edit Master text styles</a:t>
            </a:r>
          </a:p>
        </p:txBody>
      </p:sp>
      <p:sp>
        <p:nvSpPr>
          <p:cNvPr id="10486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11" name=""/>
        <p:cNvGrpSpPr/>
        <p:nvPr/>
      </p:nvGrpSpPr>
      <p:grpSpPr>
        <a:xfrm>
          <a:off x="0" y="0"/>
          <a:ext cx="0" cy="0"/>
          <a:chOff x="0" y="0"/>
          <a:chExt cx="0" cy="0"/>
        </a:xfrm>
      </p:grpSpPr>
      <p:sp>
        <p:nvSpPr>
          <p:cNvPr id="1048696" name="Title 1"/>
          <p:cNvSpPr>
            <a:spLocks noGrp="1"/>
          </p:cNvSpPr>
          <p:nvPr>
            <p:ph type="title"/>
          </p:nvPr>
        </p:nvSpPr>
        <p:spPr/>
        <p:txBody>
          <a:bodyPr/>
          <a:p>
            <a:r>
              <a:rPr altLang="zh-CN" lang="en-US" smtClean="0"/>
              <a:t>Click to edit Master title style</a:t>
            </a:r>
            <a:endParaRPr altLang="en-US" lang="zh-CN"/>
          </a:p>
        </p:txBody>
      </p:sp>
      <p:sp>
        <p:nvSpPr>
          <p:cNvPr id="1048697" name="Content Placeholder 2"/>
          <p:cNvSpPr>
            <a:spLocks noGrp="1"/>
          </p:cNvSpPr>
          <p:nvPr>
            <p:ph sz="half" idx="1"/>
          </p:nvPr>
        </p:nvSpPr>
        <p:spPr>
          <a:xfrm>
            <a:off x="6286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98" name="Content Placeholder 3"/>
          <p:cNvSpPr>
            <a:spLocks noGrp="1"/>
          </p:cNvSpPr>
          <p:nvPr>
            <p:ph sz="half" idx="2"/>
          </p:nvPr>
        </p:nvSpPr>
        <p:spPr>
          <a:xfrm>
            <a:off x="46291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13" name=""/>
        <p:cNvGrpSpPr/>
        <p:nvPr/>
      </p:nvGrpSpPr>
      <p:grpSpPr>
        <a:xfrm>
          <a:off x="0" y="0"/>
          <a:ext cx="0" cy="0"/>
          <a:chOff x="0" y="0"/>
          <a:chExt cx="0" cy="0"/>
        </a:xfrm>
      </p:grpSpPr>
      <p:sp>
        <p:nvSpPr>
          <p:cNvPr id="1048699" name="Title 1"/>
          <p:cNvSpPr>
            <a:spLocks noGrp="1"/>
          </p:cNvSpPr>
          <p:nvPr>
            <p:ph type="title"/>
          </p:nvPr>
        </p:nvSpPr>
        <p:spPr>
          <a:xfrm>
            <a:off x="629841" y="365125"/>
            <a:ext cx="7886700" cy="1325563"/>
          </a:xfrm>
        </p:spPr>
        <p:txBody>
          <a:bodyPr/>
          <a:p>
            <a:r>
              <a:rPr altLang="zh-CN" lang="en-US" smtClean="0"/>
              <a:t>Click to edit Master title style</a:t>
            </a:r>
            <a:endParaRPr altLang="en-US" lang="zh-CN"/>
          </a:p>
        </p:txBody>
      </p:sp>
      <p:sp>
        <p:nvSpPr>
          <p:cNvPr id="1048700" name="Text Placeholder 2"/>
          <p:cNvSpPr>
            <a:spLocks noGrp="1"/>
          </p:cNvSpPr>
          <p:nvPr>
            <p:ph type="body" idx="1"/>
          </p:nvPr>
        </p:nvSpPr>
        <p:spPr>
          <a:xfrm>
            <a:off x="629841"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701" name="Content Placeholder 3"/>
          <p:cNvSpPr>
            <a:spLocks noGrp="1"/>
          </p:cNvSpPr>
          <p:nvPr>
            <p:ph sz="half" idx="2"/>
          </p:nvPr>
        </p:nvSpPr>
        <p:spPr>
          <a:xfrm>
            <a:off x="629841" y="2505075"/>
            <a:ext cx="3868340"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702"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703" name="Content Placeholder 5"/>
          <p:cNvSpPr>
            <a:spLocks noGrp="1"/>
          </p:cNvSpPr>
          <p:nvPr>
            <p:ph sz="quarter" idx="4"/>
          </p:nvPr>
        </p:nvSpPr>
        <p:spPr>
          <a:xfrm>
            <a:off x="4629150" y="2505075"/>
            <a:ext cx="3887391"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15" name=""/>
        <p:cNvGrpSpPr/>
        <p:nvPr/>
      </p:nvGrpSpPr>
      <p:grpSpPr>
        <a:xfrm>
          <a:off x="0" y="0"/>
          <a:ext cx="0" cy="0"/>
          <a:chOff x="0" y="0"/>
          <a:chExt cx="0" cy="0"/>
        </a:xfrm>
      </p:grpSpPr>
      <p:sp>
        <p:nvSpPr>
          <p:cNvPr id="1048704" name="Title 1"/>
          <p:cNvSpPr>
            <a:spLocks noGrp="1"/>
          </p:cNvSpPr>
          <p:nvPr>
            <p:ph type="title"/>
          </p:nvPr>
        </p:nvSpPr>
        <p:spPr/>
        <p:txBody>
          <a:bodyPr/>
          <a:p>
            <a:r>
              <a:rPr altLang="zh-CN" lang="en-US" smtClean="0"/>
              <a:t>Click to edit Master title style</a:t>
            </a:r>
            <a:endParaRPr altLang="en-US" lang="zh-CN"/>
          </a:p>
        </p:txBody>
      </p:sp>
      <p:sp>
        <p:nvSpPr>
          <p:cNvPr id="10486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0" name=""/>
        <p:cNvGrpSpPr/>
        <p:nvPr/>
      </p:nvGrpSpPr>
      <p:grpSpPr>
        <a:xfrm>
          <a:off x="0" y="0"/>
          <a:ext cx="0" cy="0"/>
          <a:chOff x="0" y="0"/>
          <a:chExt cx="0" cy="0"/>
        </a:xfrm>
      </p:grpSpPr>
      <p:sp>
        <p:nvSpPr>
          <p:cNvPr id="1048608" name="Title 1"/>
          <p:cNvSpPr>
            <a:spLocks noGrp="1"/>
          </p:cNvSpPr>
          <p:nvPr>
            <p:ph type="title"/>
          </p:nvPr>
        </p:nvSpPr>
        <p:spPr/>
        <p:txBody>
          <a:bodyPr/>
          <a:p>
            <a:r>
              <a:rPr altLang="zh-CN" lang="en-US" smtClean="0"/>
              <a:t>Click to edit Master title style</a:t>
            </a:r>
            <a:endParaRPr altLang="en-US" lang="zh-CN"/>
          </a:p>
        </p:txBody>
      </p:sp>
      <p:sp>
        <p:nvSpPr>
          <p:cNvPr id="1048609" name="Content Placeholder 2"/>
          <p:cNvSpPr>
            <a:spLocks noGrp="1"/>
          </p:cNvSpPr>
          <p:nvPr>
            <p:ph sz="half" idx="1"/>
          </p:nvPr>
        </p:nvSpPr>
        <p:spPr>
          <a:xfrm>
            <a:off x="6286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10" name="Content Placeholder 3"/>
          <p:cNvSpPr>
            <a:spLocks noGrp="1"/>
          </p:cNvSpPr>
          <p:nvPr>
            <p:ph sz="half" idx="2"/>
          </p:nvPr>
        </p:nvSpPr>
        <p:spPr>
          <a:xfrm>
            <a:off x="46291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17" name=""/>
        <p:cNvGrpSpPr/>
        <p:nvPr/>
      </p:nvGrpSpPr>
      <p:grpSpPr>
        <a:xfrm>
          <a:off x="0" y="0"/>
          <a:ext cx="0" cy="0"/>
          <a:chOff x="0" y="0"/>
          <a:chExt cx="0" cy="0"/>
        </a:xfrm>
      </p:grpSpPr>
      <p:sp>
        <p:nvSpPr>
          <p:cNvPr id="10486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19" name=""/>
        <p:cNvGrpSpPr/>
        <p:nvPr/>
      </p:nvGrpSpPr>
      <p:grpSpPr>
        <a:xfrm>
          <a:off x="0" y="0"/>
          <a:ext cx="0" cy="0"/>
          <a:chOff x="0" y="0"/>
          <a:chExt cx="0" cy="0"/>
        </a:xfrm>
      </p:grpSpPr>
      <p:sp>
        <p:nvSpPr>
          <p:cNvPr id="1048705" name="Title 1"/>
          <p:cNvSpPr>
            <a:spLocks noGrp="1"/>
          </p:cNvSpPr>
          <p:nvPr>
            <p:ph type="title"/>
          </p:nvPr>
        </p:nvSpPr>
        <p:spPr>
          <a:xfrm>
            <a:off x="629841" y="457200"/>
            <a:ext cx="2949177" cy="1600200"/>
          </a:xfrm>
        </p:spPr>
        <p:txBody>
          <a:bodyPr anchor="b"/>
          <a:lstStyle>
            <a:lvl1pPr>
              <a:defRPr sz="3200"/>
            </a:lvl1pPr>
          </a:lstStyle>
          <a:p>
            <a:r>
              <a:rPr altLang="zh-CN" lang="en-US" smtClean="0"/>
              <a:t>Click to edit Master title style</a:t>
            </a:r>
            <a:endParaRPr altLang="en-US" lang="zh-CN"/>
          </a:p>
        </p:txBody>
      </p:sp>
      <p:sp>
        <p:nvSpPr>
          <p:cNvPr id="1048706"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707"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21" name=""/>
        <p:cNvGrpSpPr/>
        <p:nvPr/>
      </p:nvGrpSpPr>
      <p:grpSpPr>
        <a:xfrm>
          <a:off x="0" y="0"/>
          <a:ext cx="0" cy="0"/>
          <a:chOff x="0" y="0"/>
          <a:chExt cx="0" cy="0"/>
        </a:xfrm>
      </p:grpSpPr>
      <p:sp>
        <p:nvSpPr>
          <p:cNvPr id="1048708" name="Title 1"/>
          <p:cNvSpPr>
            <a:spLocks noGrp="1"/>
          </p:cNvSpPr>
          <p:nvPr>
            <p:ph type="title"/>
          </p:nvPr>
        </p:nvSpPr>
        <p:spPr>
          <a:xfrm>
            <a:off x="629841" y="457200"/>
            <a:ext cx="2949177" cy="1600200"/>
          </a:xfrm>
        </p:spPr>
        <p:txBody>
          <a:bodyPr anchor="b"/>
          <a:lstStyle>
            <a:lvl1pPr>
              <a:defRPr sz="3200"/>
            </a:lvl1pPr>
          </a:lstStyle>
          <a:p>
            <a:r>
              <a:rPr altLang="zh-CN" lang="en-US" smtClean="0"/>
              <a:t>Click to edit Master title style</a:t>
            </a:r>
            <a:endParaRPr altLang="en-US" lang="zh-CN"/>
          </a:p>
        </p:txBody>
      </p:sp>
      <p:sp>
        <p:nvSpPr>
          <p:cNvPr id="1048709"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710" name="Picture Placeholder 2"/>
          <p:cNvSpPr>
            <a:spLocks noGrp="1"/>
          </p:cNvSpPr>
          <p:nvPr>
            <p:ph type="pic" idx="1"/>
          </p:nvPr>
        </p:nvSpPr>
        <p:spPr>
          <a:xfrm>
            <a:off x="3887391" y="987424"/>
            <a:ext cx="4629150" cy="4873625"/>
          </a:xfrm>
        </p:spPr>
        <p:txBody>
          <a:bodyPr/>
          <a:lstStyle>
            <a:lvl1pPr indent="0" marL="0">
              <a:buNone/>
              <a:defRPr sz="3200"/>
            </a:lvl1pPr>
            <a:lvl2pPr indent="0" marL="457200">
              <a:buNone/>
              <a:defRPr sz="2800"/>
            </a:lvl2pPr>
            <a:lvl3pPr indent="0" marL="914400">
              <a:buNone/>
              <a:defRPr sz="20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6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23" name=""/>
        <p:cNvGrpSpPr/>
        <p:nvPr/>
      </p:nvGrpSpPr>
      <p:grpSpPr>
        <a:xfrm>
          <a:off x="0" y="0"/>
          <a:ext cx="0" cy="0"/>
          <a:chOff x="0" y="0"/>
          <a:chExt cx="0" cy="0"/>
        </a:xfrm>
      </p:grpSpPr>
      <p:sp>
        <p:nvSpPr>
          <p:cNvPr id="1048711" name="Title 1"/>
          <p:cNvSpPr>
            <a:spLocks noGrp="1"/>
          </p:cNvSpPr>
          <p:nvPr>
            <p:ph type="title"/>
          </p:nvPr>
        </p:nvSpPr>
        <p:spPr/>
        <p:txBody>
          <a:bodyPr/>
          <a:p>
            <a:r>
              <a:rPr altLang="zh-CN" lang="en-US" smtClean="0"/>
              <a:t>Click to edit Master title style</a:t>
            </a:r>
            <a:endParaRPr altLang="en-US" lang="zh-CN"/>
          </a:p>
        </p:txBody>
      </p:sp>
      <p:sp>
        <p:nvSpPr>
          <p:cNvPr id="1048712" name="Vertical Text Placeholder 2"/>
          <p:cNvSpPr>
            <a:spLocks noGrp="1"/>
          </p:cNvSpPr>
          <p:nvPr>
            <p:ph type="body" orient="vert" idx="1"/>
          </p:nvPr>
        </p:nvSpPr>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25" name=""/>
        <p:cNvGrpSpPr/>
        <p:nvPr/>
      </p:nvGrpSpPr>
      <p:grpSpPr>
        <a:xfrm>
          <a:off x="0" y="0"/>
          <a:ext cx="0" cy="0"/>
          <a:chOff x="0" y="0"/>
          <a:chExt cx="0" cy="0"/>
        </a:xfrm>
      </p:grpSpPr>
      <p:sp>
        <p:nvSpPr>
          <p:cNvPr id="1048713" name="Vertical Title 1"/>
          <p:cNvSpPr>
            <a:spLocks noGrp="1"/>
          </p:cNvSpPr>
          <p:nvPr>
            <p:ph type="title" orient="vert"/>
          </p:nvPr>
        </p:nvSpPr>
        <p:spPr>
          <a:xfrm>
            <a:off x="6543675" y="365125"/>
            <a:ext cx="1971675" cy="5811838"/>
          </a:xfrm>
        </p:spPr>
        <p:txBody>
          <a:bodyPr vert="eaVert"/>
          <a:p>
            <a:r>
              <a:rPr altLang="zh-CN" lang="en-US" smtClean="0"/>
              <a:t>Click to edit Master title style</a:t>
            </a:r>
            <a:endParaRPr altLang="en-US" lang="zh-CN"/>
          </a:p>
        </p:txBody>
      </p:sp>
      <p:sp>
        <p:nvSpPr>
          <p:cNvPr id="1048714" name="Vertical Text Placeholder 2"/>
          <p:cNvSpPr>
            <a:spLocks noGrp="1"/>
          </p:cNvSpPr>
          <p:nvPr>
            <p:ph type="body" orient="vert" idx="1"/>
          </p:nvPr>
        </p:nvSpPr>
        <p:spPr>
          <a:xfrm>
            <a:off x="628650" y="365125"/>
            <a:ext cx="5800725" cy="5811838"/>
          </a:xfrm>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6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29" name=""/>
        <p:cNvGrpSpPr/>
        <p:nvPr/>
      </p:nvGrpSpPr>
      <p:grpSpPr>
        <a:xfrm>
          <a:off x="0" y="0"/>
          <a:ext cx="0" cy="0"/>
          <a:chOff x="0" y="0"/>
          <a:chExt cx="0" cy="0"/>
        </a:xfrm>
      </p:grpSpPr>
      <p:sp>
        <p:nvSpPr>
          <p:cNvPr id="1048721" name="Title 1"/>
          <p:cNvSpPr>
            <a:spLocks noGrp="1"/>
          </p:cNvSpPr>
          <p:nvPr>
            <p:ph type="ctrTitle"/>
          </p:nvPr>
        </p:nvSpPr>
        <p:spPr>
          <a:xfrm>
            <a:off x="1143000" y="1122363"/>
            <a:ext cx="6858000" cy="2387600"/>
          </a:xfrm>
        </p:spPr>
        <p:txBody>
          <a:bodyPr anchor="b"/>
          <a:lstStyle>
            <a:lvl1pPr>
              <a:defRPr sz="6000"/>
            </a:lvl1pPr>
          </a:lstStyle>
          <a:p>
            <a:r>
              <a:rPr altLang="zh-CN" lang="en-US" smtClean="0"/>
              <a:t>Click to edit Master title style</a:t>
            </a:r>
            <a:endParaRPr altLang="en-US" lang="zh-CN"/>
          </a:p>
        </p:txBody>
      </p:sp>
      <p:sp>
        <p:nvSpPr>
          <p:cNvPr id="1048722" name="Subtitle 2"/>
          <p:cNvSpPr>
            <a:spLocks noGrp="1"/>
          </p:cNvSpPr>
          <p:nvPr>
            <p:ph type="subTitle" idx="1"/>
          </p:nvPr>
        </p:nvSpPr>
        <p:spPr>
          <a:xfrm>
            <a:off x="1143000" y="3602038"/>
            <a:ext cx="6858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zh-CN" lang="en-US" smtClean="0"/>
              <a:t>Click to edit Master subtitle style</a:t>
            </a:r>
            <a:endParaRPr altLang="en-US" lang="zh-CN"/>
          </a:p>
        </p:txBody>
      </p:sp>
      <p:sp>
        <p:nvSpPr>
          <p:cNvPr id="1048718"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720"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719"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31" name=""/>
        <p:cNvGrpSpPr/>
        <p:nvPr/>
      </p:nvGrpSpPr>
      <p:grpSpPr>
        <a:xfrm>
          <a:off x="0" y="0"/>
          <a:ext cx="0" cy="0"/>
          <a:chOff x="0" y="0"/>
          <a:chExt cx="0" cy="0"/>
        </a:xfrm>
      </p:grpSpPr>
      <p:sp>
        <p:nvSpPr>
          <p:cNvPr id="1048723" name="Title 1"/>
          <p:cNvSpPr>
            <a:spLocks noGrp="1"/>
          </p:cNvSpPr>
          <p:nvPr>
            <p:ph type="title"/>
          </p:nvPr>
        </p:nvSpPr>
        <p:spPr/>
        <p:txBody>
          <a:bodyPr/>
          <a:p>
            <a:r>
              <a:rPr altLang="zh-CN" lang="en-US" smtClean="0"/>
              <a:t>Click to edit Master title style</a:t>
            </a:r>
            <a:endParaRPr altLang="en-US" lang="zh-CN"/>
          </a:p>
        </p:txBody>
      </p:sp>
      <p:sp>
        <p:nvSpPr>
          <p:cNvPr id="1048724" name="Content Placeholder 2"/>
          <p:cNvSpPr>
            <a:spLocks noGrp="1"/>
          </p:cNvSpPr>
          <p:nvPr>
            <p:ph idx="1"/>
          </p:nvPr>
        </p:nvSpPr>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718"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720"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719"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33" name=""/>
        <p:cNvGrpSpPr/>
        <p:nvPr/>
      </p:nvGrpSpPr>
      <p:grpSpPr>
        <a:xfrm>
          <a:off x="0" y="0"/>
          <a:ext cx="0" cy="0"/>
          <a:chOff x="0" y="0"/>
          <a:chExt cx="0" cy="0"/>
        </a:xfrm>
      </p:grpSpPr>
      <p:sp>
        <p:nvSpPr>
          <p:cNvPr id="1048725" name="Title 1"/>
          <p:cNvSpPr>
            <a:spLocks noGrp="1"/>
          </p:cNvSpPr>
          <p:nvPr>
            <p:ph type="title"/>
          </p:nvPr>
        </p:nvSpPr>
        <p:spPr>
          <a:xfrm>
            <a:off x="623887" y="1709738"/>
            <a:ext cx="7886700" cy="2852737"/>
          </a:xfrm>
        </p:spPr>
        <p:txBody>
          <a:bodyPr anchor="b"/>
          <a:lstStyle>
            <a:lvl1pPr>
              <a:defRPr sz="6000"/>
            </a:lvl1pPr>
          </a:lstStyle>
          <a:p>
            <a:r>
              <a:rPr altLang="zh-CN" lang="en-US" smtClean="0"/>
              <a:t>Click to edit Master title style</a:t>
            </a:r>
            <a:endParaRPr altLang="en-US" lang="zh-CN"/>
          </a:p>
        </p:txBody>
      </p:sp>
      <p:sp>
        <p:nvSpPr>
          <p:cNvPr id="1048726" name="Text Placeholder 2"/>
          <p:cNvSpPr>
            <a:spLocks noGrp="1"/>
          </p:cNvSpPr>
          <p:nvPr>
            <p:ph type="body" idx="1"/>
          </p:nvPr>
        </p:nvSpPr>
        <p:spPr>
          <a:xfrm>
            <a:off x="623887" y="4589463"/>
            <a:ext cx="7886700" cy="1500187"/>
          </a:xfrm>
        </p:spPr>
        <p:txBody>
          <a:bodyPr/>
          <a:lstStyle>
            <a:lvl1pPr indent="0" marL="0">
              <a:buNone/>
              <a:defRPr sz="2400"/>
            </a:lvl1pPr>
            <a:lvl2pPr indent="0" marL="457200">
              <a:buNone/>
              <a:defRPr sz="2000"/>
            </a:lvl2pPr>
            <a:lvl3pPr indent="0" marL="914400">
              <a:buNone/>
              <a:defRPr sz="18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pPr lvl="0"/>
            <a:r>
              <a:rPr altLang="zh-CN" lang="en-US" smtClean="0"/>
              <a:t>Click to edit Master text styles</a:t>
            </a:r>
          </a:p>
        </p:txBody>
      </p:sp>
      <p:sp>
        <p:nvSpPr>
          <p:cNvPr id="1048718"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720"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719"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35" name=""/>
        <p:cNvGrpSpPr/>
        <p:nvPr/>
      </p:nvGrpSpPr>
      <p:grpSpPr>
        <a:xfrm>
          <a:off x="0" y="0"/>
          <a:ext cx="0" cy="0"/>
          <a:chOff x="0" y="0"/>
          <a:chExt cx="0" cy="0"/>
        </a:xfrm>
      </p:grpSpPr>
      <p:sp>
        <p:nvSpPr>
          <p:cNvPr id="1048727" name="Title 1"/>
          <p:cNvSpPr>
            <a:spLocks noGrp="1"/>
          </p:cNvSpPr>
          <p:nvPr>
            <p:ph type="title"/>
          </p:nvPr>
        </p:nvSpPr>
        <p:spPr/>
        <p:txBody>
          <a:bodyPr/>
          <a:p>
            <a:r>
              <a:rPr altLang="zh-CN" lang="en-US" smtClean="0"/>
              <a:t>Click to edit Master title style</a:t>
            </a:r>
            <a:endParaRPr altLang="en-US" lang="zh-CN"/>
          </a:p>
        </p:txBody>
      </p:sp>
      <p:sp>
        <p:nvSpPr>
          <p:cNvPr id="1048728" name="Content Placeholder 2"/>
          <p:cNvSpPr>
            <a:spLocks noGrp="1"/>
          </p:cNvSpPr>
          <p:nvPr>
            <p:ph sz="half" idx="1"/>
          </p:nvPr>
        </p:nvSpPr>
        <p:spPr>
          <a:xfrm>
            <a:off x="6286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729" name="Content Placeholder 3"/>
          <p:cNvSpPr>
            <a:spLocks noGrp="1"/>
          </p:cNvSpPr>
          <p:nvPr>
            <p:ph sz="half" idx="2"/>
          </p:nvPr>
        </p:nvSpPr>
        <p:spPr>
          <a:xfrm>
            <a:off x="4629150" y="1825625"/>
            <a:ext cx="3886200" cy="435133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718"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720"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719"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37" name=""/>
        <p:cNvGrpSpPr/>
        <p:nvPr/>
      </p:nvGrpSpPr>
      <p:grpSpPr>
        <a:xfrm>
          <a:off x="0" y="0"/>
          <a:ext cx="0" cy="0"/>
          <a:chOff x="0" y="0"/>
          <a:chExt cx="0" cy="0"/>
        </a:xfrm>
      </p:grpSpPr>
      <p:sp>
        <p:nvSpPr>
          <p:cNvPr id="1048730" name="Title 1"/>
          <p:cNvSpPr>
            <a:spLocks noGrp="1"/>
          </p:cNvSpPr>
          <p:nvPr>
            <p:ph type="title"/>
          </p:nvPr>
        </p:nvSpPr>
        <p:spPr>
          <a:xfrm>
            <a:off x="629841" y="365125"/>
            <a:ext cx="7886700" cy="1325563"/>
          </a:xfrm>
        </p:spPr>
        <p:txBody>
          <a:bodyPr/>
          <a:p>
            <a:r>
              <a:rPr altLang="zh-CN" lang="en-US" smtClean="0"/>
              <a:t>Click to edit Master title style</a:t>
            </a:r>
            <a:endParaRPr altLang="en-US" lang="zh-CN"/>
          </a:p>
        </p:txBody>
      </p:sp>
      <p:sp>
        <p:nvSpPr>
          <p:cNvPr id="1048731" name="Text Placeholder 2"/>
          <p:cNvSpPr>
            <a:spLocks noGrp="1"/>
          </p:cNvSpPr>
          <p:nvPr>
            <p:ph type="body" idx="1"/>
          </p:nvPr>
        </p:nvSpPr>
        <p:spPr>
          <a:xfrm>
            <a:off x="629841"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732" name="Content Placeholder 3"/>
          <p:cNvSpPr>
            <a:spLocks noGrp="1"/>
          </p:cNvSpPr>
          <p:nvPr>
            <p:ph sz="half" idx="2"/>
          </p:nvPr>
        </p:nvSpPr>
        <p:spPr>
          <a:xfrm>
            <a:off x="629841" y="2505075"/>
            <a:ext cx="3868340"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733"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734" name="Content Placeholder 5"/>
          <p:cNvSpPr>
            <a:spLocks noGrp="1"/>
          </p:cNvSpPr>
          <p:nvPr>
            <p:ph sz="quarter" idx="4"/>
          </p:nvPr>
        </p:nvSpPr>
        <p:spPr>
          <a:xfrm>
            <a:off x="4629150" y="2505075"/>
            <a:ext cx="3887391"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718"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720"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719"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2" name=""/>
        <p:cNvGrpSpPr/>
        <p:nvPr/>
      </p:nvGrpSpPr>
      <p:grpSpPr>
        <a:xfrm>
          <a:off x="0" y="0"/>
          <a:ext cx="0" cy="0"/>
          <a:chOff x="0" y="0"/>
          <a:chExt cx="0" cy="0"/>
        </a:xfrm>
      </p:grpSpPr>
      <p:sp>
        <p:nvSpPr>
          <p:cNvPr id="1048611" name="Title 1"/>
          <p:cNvSpPr>
            <a:spLocks noGrp="1"/>
          </p:cNvSpPr>
          <p:nvPr>
            <p:ph type="title"/>
          </p:nvPr>
        </p:nvSpPr>
        <p:spPr>
          <a:xfrm>
            <a:off x="629841" y="365125"/>
            <a:ext cx="7886700" cy="1325563"/>
          </a:xfrm>
        </p:spPr>
        <p:txBody>
          <a:bodyPr/>
          <a:p>
            <a:r>
              <a:rPr altLang="zh-CN" lang="en-US" smtClean="0"/>
              <a:t>Click to edit Master title style</a:t>
            </a:r>
            <a:endParaRPr altLang="en-US" lang="zh-CN"/>
          </a:p>
        </p:txBody>
      </p:sp>
      <p:sp>
        <p:nvSpPr>
          <p:cNvPr id="1048612" name="Text Placeholder 2"/>
          <p:cNvSpPr>
            <a:spLocks noGrp="1"/>
          </p:cNvSpPr>
          <p:nvPr>
            <p:ph type="body" idx="1"/>
          </p:nvPr>
        </p:nvSpPr>
        <p:spPr>
          <a:xfrm>
            <a:off x="629841" y="1681163"/>
            <a:ext cx="3868340"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13" name="Content Placeholder 3"/>
          <p:cNvSpPr>
            <a:spLocks noGrp="1"/>
          </p:cNvSpPr>
          <p:nvPr>
            <p:ph sz="half" idx="2"/>
          </p:nvPr>
        </p:nvSpPr>
        <p:spPr>
          <a:xfrm>
            <a:off x="629841" y="2505075"/>
            <a:ext cx="3868340"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614" name="Text Placeholder 4"/>
          <p:cNvSpPr>
            <a:spLocks noGrp="1"/>
          </p:cNvSpPr>
          <p:nvPr>
            <p:ph type="body" sz="quarter" idx="3"/>
          </p:nvPr>
        </p:nvSpPr>
        <p:spPr>
          <a:xfrm>
            <a:off x="4629150" y="1681163"/>
            <a:ext cx="3887391"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zh-CN" lang="en-US" smtClean="0"/>
              <a:t>Click to edit Master text styles</a:t>
            </a:r>
          </a:p>
        </p:txBody>
      </p:sp>
      <p:sp>
        <p:nvSpPr>
          <p:cNvPr id="1048615" name="Content Placeholder 5"/>
          <p:cNvSpPr>
            <a:spLocks noGrp="1"/>
          </p:cNvSpPr>
          <p:nvPr>
            <p:ph sz="quarter" idx="4"/>
          </p:nvPr>
        </p:nvSpPr>
        <p:spPr>
          <a:xfrm>
            <a:off x="4629150" y="2505075"/>
            <a:ext cx="3887391" cy="3684588"/>
          </a:xfrm>
        </p:spPr>
        <p:txBody>
          <a:bodyPr/>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39" name=""/>
        <p:cNvGrpSpPr/>
        <p:nvPr/>
      </p:nvGrpSpPr>
      <p:grpSpPr>
        <a:xfrm>
          <a:off x="0" y="0"/>
          <a:ext cx="0" cy="0"/>
          <a:chOff x="0" y="0"/>
          <a:chExt cx="0" cy="0"/>
        </a:xfrm>
      </p:grpSpPr>
      <p:sp>
        <p:nvSpPr>
          <p:cNvPr id="1048735" name="Title 1"/>
          <p:cNvSpPr>
            <a:spLocks noGrp="1"/>
          </p:cNvSpPr>
          <p:nvPr>
            <p:ph type="title"/>
          </p:nvPr>
        </p:nvSpPr>
        <p:spPr/>
        <p:txBody>
          <a:bodyPr/>
          <a:p>
            <a:r>
              <a:rPr altLang="zh-CN" lang="en-US" smtClean="0"/>
              <a:t>Click to edit Master title style</a:t>
            </a:r>
            <a:endParaRPr altLang="en-US" lang="zh-CN"/>
          </a:p>
        </p:txBody>
      </p:sp>
      <p:sp>
        <p:nvSpPr>
          <p:cNvPr id="1048718"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720"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719"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41" name=""/>
        <p:cNvGrpSpPr/>
        <p:nvPr/>
      </p:nvGrpSpPr>
      <p:grpSpPr>
        <a:xfrm>
          <a:off x="0" y="0"/>
          <a:ext cx="0" cy="0"/>
          <a:chOff x="0" y="0"/>
          <a:chExt cx="0" cy="0"/>
        </a:xfrm>
      </p:grpSpPr>
      <p:sp>
        <p:nvSpPr>
          <p:cNvPr id="1048718"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720"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719"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43" name=""/>
        <p:cNvGrpSpPr/>
        <p:nvPr/>
      </p:nvGrpSpPr>
      <p:grpSpPr>
        <a:xfrm>
          <a:off x="0" y="0"/>
          <a:ext cx="0" cy="0"/>
          <a:chOff x="0" y="0"/>
          <a:chExt cx="0" cy="0"/>
        </a:xfrm>
      </p:grpSpPr>
      <p:sp>
        <p:nvSpPr>
          <p:cNvPr id="1048736" name="Title 1"/>
          <p:cNvSpPr>
            <a:spLocks noGrp="1"/>
          </p:cNvSpPr>
          <p:nvPr>
            <p:ph type="title"/>
          </p:nvPr>
        </p:nvSpPr>
        <p:spPr>
          <a:xfrm>
            <a:off x="629841" y="457200"/>
            <a:ext cx="2949177" cy="1600200"/>
          </a:xfrm>
        </p:spPr>
        <p:txBody>
          <a:bodyPr anchor="b"/>
          <a:lstStyle>
            <a:lvl1pPr>
              <a:defRPr sz="3200"/>
            </a:lvl1pPr>
          </a:lstStyle>
          <a:p>
            <a:r>
              <a:rPr altLang="zh-CN" lang="en-US" smtClean="0"/>
              <a:t>Click to edit Master title style</a:t>
            </a:r>
            <a:endParaRPr altLang="en-US" lang="zh-CN"/>
          </a:p>
        </p:txBody>
      </p:sp>
      <p:sp>
        <p:nvSpPr>
          <p:cNvPr id="1048737"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738"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718"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720"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719"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45" name=""/>
        <p:cNvGrpSpPr/>
        <p:nvPr/>
      </p:nvGrpSpPr>
      <p:grpSpPr>
        <a:xfrm>
          <a:off x="0" y="0"/>
          <a:ext cx="0" cy="0"/>
          <a:chOff x="0" y="0"/>
          <a:chExt cx="0" cy="0"/>
        </a:xfrm>
      </p:grpSpPr>
      <p:sp>
        <p:nvSpPr>
          <p:cNvPr id="1048739" name="Title 1"/>
          <p:cNvSpPr>
            <a:spLocks noGrp="1"/>
          </p:cNvSpPr>
          <p:nvPr>
            <p:ph type="title"/>
          </p:nvPr>
        </p:nvSpPr>
        <p:spPr>
          <a:xfrm>
            <a:off x="629841" y="457200"/>
            <a:ext cx="2949177" cy="1600200"/>
          </a:xfrm>
        </p:spPr>
        <p:txBody>
          <a:bodyPr anchor="b"/>
          <a:lstStyle>
            <a:lvl1pPr>
              <a:defRPr sz="3200"/>
            </a:lvl1pPr>
          </a:lstStyle>
          <a:p>
            <a:r>
              <a:rPr altLang="zh-CN" lang="en-US" smtClean="0"/>
              <a:t>Click to edit Master title style</a:t>
            </a:r>
            <a:endParaRPr altLang="en-US" lang="zh-CN"/>
          </a:p>
        </p:txBody>
      </p:sp>
      <p:sp>
        <p:nvSpPr>
          <p:cNvPr id="1048740"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741" name="Picture Placeholder 2"/>
          <p:cNvSpPr>
            <a:spLocks noGrp="1"/>
          </p:cNvSpPr>
          <p:nvPr>
            <p:ph type="pic" idx="1"/>
          </p:nvPr>
        </p:nvSpPr>
        <p:spPr>
          <a:xfrm>
            <a:off x="3887391" y="987424"/>
            <a:ext cx="4629150" cy="4873625"/>
          </a:xfrm>
        </p:spPr>
        <p:txBody>
          <a:bodyPr/>
          <a:lstStyle>
            <a:lvl1pPr indent="0" marL="0">
              <a:buNone/>
              <a:defRPr sz="3200"/>
            </a:lvl1pPr>
            <a:lvl2pPr indent="0" marL="457200">
              <a:buNone/>
              <a:defRPr sz="2800"/>
            </a:lvl2pPr>
            <a:lvl3pPr indent="0" marL="914400">
              <a:buNone/>
              <a:defRPr sz="20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718"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720"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719"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47" name=""/>
        <p:cNvGrpSpPr/>
        <p:nvPr/>
      </p:nvGrpSpPr>
      <p:grpSpPr>
        <a:xfrm>
          <a:off x="0" y="0"/>
          <a:ext cx="0" cy="0"/>
          <a:chOff x="0" y="0"/>
          <a:chExt cx="0" cy="0"/>
        </a:xfrm>
      </p:grpSpPr>
      <p:sp>
        <p:nvSpPr>
          <p:cNvPr id="1048742" name="Title 1"/>
          <p:cNvSpPr>
            <a:spLocks noGrp="1"/>
          </p:cNvSpPr>
          <p:nvPr>
            <p:ph type="title"/>
          </p:nvPr>
        </p:nvSpPr>
        <p:spPr/>
        <p:txBody>
          <a:bodyPr/>
          <a:p>
            <a:r>
              <a:rPr altLang="zh-CN" lang="en-US" smtClean="0"/>
              <a:t>Click to edit Master title style</a:t>
            </a:r>
            <a:endParaRPr altLang="en-US" lang="zh-CN"/>
          </a:p>
        </p:txBody>
      </p:sp>
      <p:sp>
        <p:nvSpPr>
          <p:cNvPr id="1048743" name="Vertical Text Placeholder 2"/>
          <p:cNvSpPr>
            <a:spLocks noGrp="1"/>
          </p:cNvSpPr>
          <p:nvPr>
            <p:ph type="body" orient="vert" idx="1"/>
          </p:nvPr>
        </p:nvSpPr>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718"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720"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719"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49" name=""/>
        <p:cNvGrpSpPr/>
        <p:nvPr/>
      </p:nvGrpSpPr>
      <p:grpSpPr>
        <a:xfrm>
          <a:off x="0" y="0"/>
          <a:ext cx="0" cy="0"/>
          <a:chOff x="0" y="0"/>
          <a:chExt cx="0" cy="0"/>
        </a:xfrm>
      </p:grpSpPr>
      <p:sp>
        <p:nvSpPr>
          <p:cNvPr id="1048744" name="Vertical Title 1"/>
          <p:cNvSpPr>
            <a:spLocks noGrp="1"/>
          </p:cNvSpPr>
          <p:nvPr>
            <p:ph type="title" orient="vert"/>
          </p:nvPr>
        </p:nvSpPr>
        <p:spPr>
          <a:xfrm>
            <a:off x="6543675" y="365125"/>
            <a:ext cx="1971675" cy="5811838"/>
          </a:xfrm>
        </p:spPr>
        <p:txBody>
          <a:bodyPr vert="eaVert"/>
          <a:p>
            <a:r>
              <a:rPr altLang="zh-CN" lang="en-US" smtClean="0"/>
              <a:t>Click to edit Master title style</a:t>
            </a:r>
            <a:endParaRPr altLang="en-US" lang="zh-CN"/>
          </a:p>
        </p:txBody>
      </p:sp>
      <p:sp>
        <p:nvSpPr>
          <p:cNvPr id="1048745" name="Vertical Text Placeholder 2"/>
          <p:cNvSpPr>
            <a:spLocks noGrp="1"/>
          </p:cNvSpPr>
          <p:nvPr>
            <p:ph type="body" orient="vert" idx="1"/>
          </p:nvPr>
        </p:nvSpPr>
        <p:spPr>
          <a:xfrm>
            <a:off x="628650" y="365125"/>
            <a:ext cx="5800725" cy="5811838"/>
          </a:xfrm>
        </p:spPr>
        <p:txBody>
          <a:bodyPr vert="eaVert"/>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718"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720"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719"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4" name=""/>
        <p:cNvGrpSpPr/>
        <p:nvPr/>
      </p:nvGrpSpPr>
      <p:grpSpPr>
        <a:xfrm>
          <a:off x="0" y="0"/>
          <a:ext cx="0" cy="0"/>
          <a:chOff x="0" y="0"/>
          <a:chExt cx="0" cy="0"/>
        </a:xfrm>
      </p:grpSpPr>
      <p:sp>
        <p:nvSpPr>
          <p:cNvPr id="1048616" name="Title 1"/>
          <p:cNvSpPr>
            <a:spLocks noGrp="1"/>
          </p:cNvSpPr>
          <p:nvPr>
            <p:ph type="title"/>
          </p:nvPr>
        </p:nvSpPr>
        <p:spPr/>
        <p:txBody>
          <a:bodyPr/>
          <a:p>
            <a:r>
              <a:rPr altLang="zh-CN" lang="en-US" smtClean="0"/>
              <a:t>Click to edit Master title style</a:t>
            </a:r>
            <a:endParaRPr altLang="en-US" lang="zh-CN"/>
          </a:p>
        </p:txBody>
      </p:sp>
      <p:sp>
        <p:nvSpPr>
          <p:cNvPr id="10485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56" name=""/>
        <p:cNvGrpSpPr/>
        <p:nvPr/>
      </p:nvGrpSpPr>
      <p:grpSpPr>
        <a:xfrm>
          <a:off x="0" y="0"/>
          <a:ext cx="0" cy="0"/>
          <a:chOff x="0" y="0"/>
          <a:chExt cx="0" cy="0"/>
        </a:xfrm>
      </p:grpSpPr>
      <p:sp>
        <p:nvSpPr>
          <p:cNvPr id="10485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8" name=""/>
        <p:cNvGrpSpPr/>
        <p:nvPr/>
      </p:nvGrpSpPr>
      <p:grpSpPr>
        <a:xfrm>
          <a:off x="0" y="0"/>
          <a:ext cx="0" cy="0"/>
          <a:chOff x="0" y="0"/>
          <a:chExt cx="0" cy="0"/>
        </a:xfrm>
      </p:grpSpPr>
      <p:sp>
        <p:nvSpPr>
          <p:cNvPr id="1048617" name="Title 1"/>
          <p:cNvSpPr>
            <a:spLocks noGrp="1"/>
          </p:cNvSpPr>
          <p:nvPr>
            <p:ph type="title"/>
          </p:nvPr>
        </p:nvSpPr>
        <p:spPr>
          <a:xfrm>
            <a:off x="629841" y="457200"/>
            <a:ext cx="2949177" cy="1600200"/>
          </a:xfrm>
        </p:spPr>
        <p:txBody>
          <a:bodyPr anchor="b"/>
          <a:lstStyle>
            <a:lvl1pPr>
              <a:defRPr sz="3200"/>
            </a:lvl1pPr>
          </a:lstStyle>
          <a:p>
            <a:r>
              <a:rPr altLang="zh-CN" lang="en-US" smtClean="0"/>
              <a:t>Click to edit Master title style</a:t>
            </a:r>
            <a:endParaRPr altLang="en-US" lang="zh-CN"/>
          </a:p>
        </p:txBody>
      </p:sp>
      <p:sp>
        <p:nvSpPr>
          <p:cNvPr id="1048618"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19" name="Content Placeholder 2"/>
          <p:cNvSpPr>
            <a:spLocks noGrp="1"/>
          </p:cNvSpPr>
          <p:nvPr>
            <p:ph idx="1"/>
          </p:nvPr>
        </p:nvSpPr>
        <p:spPr>
          <a:xfrm>
            <a:off x="3887391" y="9874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zh-CN" lang="en-US" smtClean="0"/>
              <a:t>Click to edit Master text styles</a:t>
            </a:r>
          </a:p>
          <a:p>
            <a:pPr lvl="1"/>
            <a:r>
              <a:rPr altLang="zh-CN" lang="en-US" smtClean="0"/>
              <a:t>Second level</a:t>
            </a:r>
          </a:p>
          <a:p>
            <a:pPr lvl="2"/>
            <a:r>
              <a:rPr altLang="zh-CN" lang="en-US" smtClean="0"/>
              <a:t>Third level</a:t>
            </a:r>
          </a:p>
          <a:p>
            <a:pPr lvl="3"/>
            <a:r>
              <a:rPr altLang="zh-CN" lang="en-US" smtClean="0"/>
              <a:t>Fourth level</a:t>
            </a:r>
          </a:p>
          <a:p>
            <a:pPr lvl="4"/>
            <a:r>
              <a:rPr altLang="zh-CN" lang="en-US" smtClean="0"/>
              <a:t>Fifth level</a:t>
            </a:r>
          </a:p>
        </p:txBody>
      </p:sp>
      <p:sp>
        <p:nvSpPr>
          <p:cNvPr id="10485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60" name=""/>
        <p:cNvGrpSpPr/>
        <p:nvPr/>
      </p:nvGrpSpPr>
      <p:grpSpPr>
        <a:xfrm>
          <a:off x="0" y="0"/>
          <a:ext cx="0" cy="0"/>
          <a:chOff x="0" y="0"/>
          <a:chExt cx="0" cy="0"/>
        </a:xfrm>
      </p:grpSpPr>
      <p:sp>
        <p:nvSpPr>
          <p:cNvPr id="1048620" name="Title 1"/>
          <p:cNvSpPr>
            <a:spLocks noGrp="1"/>
          </p:cNvSpPr>
          <p:nvPr>
            <p:ph type="title"/>
          </p:nvPr>
        </p:nvSpPr>
        <p:spPr>
          <a:xfrm>
            <a:off x="629841" y="457200"/>
            <a:ext cx="2949177" cy="1600200"/>
          </a:xfrm>
        </p:spPr>
        <p:txBody>
          <a:bodyPr anchor="b"/>
          <a:lstStyle>
            <a:lvl1pPr>
              <a:defRPr sz="3200"/>
            </a:lvl1pPr>
          </a:lstStyle>
          <a:p>
            <a:r>
              <a:rPr altLang="zh-CN" lang="en-US" smtClean="0"/>
              <a:t>Click to edit Master title style</a:t>
            </a:r>
            <a:endParaRPr altLang="en-US" lang="zh-CN"/>
          </a:p>
        </p:txBody>
      </p:sp>
      <p:sp>
        <p:nvSpPr>
          <p:cNvPr id="1048621" name="Text Placeholder 3"/>
          <p:cNvSpPr>
            <a:spLocks noGrp="1"/>
          </p:cNvSpPr>
          <p:nvPr>
            <p:ph type="body" sz="half" idx="2"/>
          </p:nvPr>
        </p:nvSpPr>
        <p:spPr>
          <a:xfrm>
            <a:off x="629841" y="2057400"/>
            <a:ext cx="294917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zh-CN" lang="en-US" smtClean="0"/>
              <a:t>Click to edit Master text styles</a:t>
            </a:r>
          </a:p>
        </p:txBody>
      </p:sp>
      <p:sp>
        <p:nvSpPr>
          <p:cNvPr id="1048622" name="Picture Placeholder 2"/>
          <p:cNvSpPr>
            <a:spLocks noGrp="1"/>
          </p:cNvSpPr>
          <p:nvPr>
            <p:ph type="pic" idx="1"/>
          </p:nvPr>
        </p:nvSpPr>
        <p:spPr>
          <a:xfrm>
            <a:off x="3887391" y="987424"/>
            <a:ext cx="4629150" cy="4873625"/>
          </a:xfrm>
        </p:spPr>
        <p:txBody>
          <a:bodyPr/>
          <a:lstStyle>
            <a:lvl1pPr indent="0" marL="0">
              <a:buNone/>
              <a:defRPr sz="3200"/>
            </a:lvl1pPr>
            <a:lvl2pPr indent="0" marL="457200">
              <a:buNone/>
              <a:defRPr sz="2800"/>
            </a:lvl2pPr>
            <a:lvl3pPr indent="0" marL="914400">
              <a:buNone/>
              <a:defRPr sz="20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5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
        <p:nvSpPr>
          <p:cNvPr id="10485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image" Target="../media/image1.png"/><Relationship Id="rId1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image" Target="../media/image2.jpeg"/><Relationship Id="rId13" Type="http://schemas.openxmlformats.org/officeDocument/2006/relationships/image" Target="../media/image3.png"/><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image" Target="../media/image1.png"/><Relationship Id="rId1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image" Target="../media/image4.jpeg"/><Relationship Id="rId1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 Id="rId11" Type="http://schemas.openxmlformats.org/officeDocument/2006/relationships/slideLayout" Target="../slideLayouts/slideLayout55.xml"/><Relationship Id="rId12" Type="http://schemas.openxmlformats.org/officeDocument/2006/relationships/image" Target="../media/image1.png"/><Relationship Id="rId13"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solidFill>
          <a:srgbClr val="FFFFFF"/>
        </a:solidFill>
      </p:bgPr>
    </p:bg>
    <p:spTree>
      <p:nvGrpSpPr>
        <p:cNvPr id="29" name=""/>
        <p:cNvGrpSpPr/>
        <p:nvPr/>
      </p:nvGrpSpPr>
      <p:grpSpPr>
        <a:xfrm rot="0">
          <a:off x="0" y="0"/>
          <a:ext cx="0" cy="0"/>
          <a:chOff x="0" y="0"/>
          <a:chExt cx="0" cy="0"/>
        </a:xfrm>
      </p:grpSpPr>
      <p:grpSp>
        <p:nvGrpSpPr>
          <p:cNvPr id="30" name=""/>
          <p:cNvGrpSpPr/>
          <p:nvPr/>
        </p:nvGrpSpPr>
        <p:grpSpPr>
          <a:xfrm rot="0">
            <a:off x="8156575" y="0"/>
            <a:ext cx="987425" cy="6858000"/>
            <a:chOff x="5138" y="0"/>
            <a:chExt cx="622" cy="4320"/>
          </a:xfrm>
        </p:grpSpPr>
        <p:pic>
          <p:nvPicPr>
            <p:cNvPr id="2097154" name=""/>
            <p:cNvPicPr>
              <a:picLocks/>
            </p:cNvPicPr>
            <p:nvPr/>
          </p:nvPicPr>
          <p:blipFill>
            <a:blip xmlns:r="http://schemas.openxmlformats.org/officeDocument/2006/relationships" r:embed="rId12"/>
            <a:srcRect l="0" t="0" r="0" b="0"/>
            <a:stretch>
              <a:fillRect/>
            </a:stretch>
          </p:blipFill>
          <p:spPr>
            <a:xfrm rot="0">
              <a:off x="5138" y="0"/>
              <a:ext cx="622" cy="4320"/>
            </a:xfrm>
            <a:prstGeom prst="rect"/>
            <a:noFill/>
            <a:ln>
              <a:noFill/>
            </a:ln>
          </p:spPr>
        </p:pic>
        <p:sp>
          <p:nvSpPr>
            <p:cNvPr id="1048584" name=""/>
            <p:cNvSpPr/>
            <p:nvPr/>
          </p:nvSpPr>
          <p:spPr>
            <a:xfrm rot="0">
              <a:off x="5136" y="0"/>
              <a:ext cx="624" cy="4320"/>
            </a:xfrm>
            <a:prstGeom prst="rect"/>
            <a:noFill/>
            <a:ln>
              <a:noFill/>
            </a:ln>
          </p:spPr>
          <p:txBody>
            <a:bodyPr anchor="ctr" bIns="45720" lIns="91440" rIns="91440" tIns="4572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ctr" eaLnBrk="1" fontAlgn="base" hangingPunct="1" indent="0" latinLnBrk="1" lvl="0" marL="0">
                <a:lnSpc>
                  <a:spcPct val="100000"/>
                </a:lnSpc>
                <a:spcBef>
                  <a:spcPct val="0"/>
                </a:spcBef>
                <a:spcAft>
                  <a:spcPct val="0"/>
                </a:spcAft>
                <a:buFontTx/>
                <a:buNone/>
              </a:pPr>
              <a:endParaRPr altLang="en-US" baseline="0" lang="en-US" u="none">
                <a:solidFill>
                  <a:srgbClr val="FFFFFF"/>
                </a:solidFill>
                <a:latin typeface="Trebuchet MS" pitchFamily="34" charset="0"/>
                <a:sym typeface="Trebuchet MS" pitchFamily="34" charset="0"/>
              </a:endParaRPr>
            </a:p>
          </p:txBody>
        </p:sp>
      </p:grpSp>
      <p:sp>
        <p:nvSpPr>
          <p:cNvPr id="1048585" name=""/>
          <p:cNvSpPr/>
          <p:nvPr>
            <p:ph type="title" sz="full" idx="0"/>
          </p:nvPr>
        </p:nvSpPr>
        <p:spPr>
          <a:xfrm rot="0">
            <a:off x="457200" y="320675"/>
            <a:ext cx="7239000" cy="1143000"/>
          </a:xfrm>
          <a:prstGeom prst="rect"/>
          <a:noFill/>
          <a:ln>
            <a:noFill/>
          </a:ln>
        </p:spPr>
        <p:txBody>
          <a:bodyPr anchor="b" bIns="0" lIns="45720" rIns="45720" tIns="0" vert="horz"/>
          <a:p>
            <a:pPr lvl="0"/>
            <a:r>
              <a:rPr altLang="en-US" lang="en-US"/>
              <a:t>Click to edit Master title style</a:t>
            </a:r>
          </a:p>
        </p:txBody>
      </p:sp>
      <p:sp>
        <p:nvSpPr>
          <p:cNvPr id="1048586" name=""/>
          <p:cNvSpPr/>
          <p:nvPr>
            <p:ph type="body" sz="full" idx="1"/>
          </p:nvPr>
        </p:nvSpPr>
        <p:spPr>
          <a:xfrm rot="0">
            <a:off x="457200" y="1609725"/>
            <a:ext cx="7239000" cy="4846637"/>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5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
        <p:nvSpPr>
          <p:cNvPr id="10485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Tree>
  </p:cSld>
  <p:clrMap accent1="accent1" accent2="accent2" accent3="accent3" accent4="accent4" accent5="accent5" accent6="accent6" bg1="lt1" bg2="dk2" tx1="dk1" tx2="lt2"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dt="0" ftr="0" hdr="0" sldNum="0"/>
  <p:txStyles>
    <p:titleStyle>
      <a:lvl1pPr algn="l" eaLnBrk="1" fontAlgn="base" hangingPunct="1" indent="0" latinLnBrk="1" marL="0">
        <a:spcBef>
          <a:spcPct val="0"/>
        </a:spcBef>
        <a:buFontTx/>
        <a:buNone/>
        <a:defRPr baseline="0" b="1" sz="3800">
          <a:latin typeface="Calibri Light" pitchFamily="0" charset="1"/>
          <a:ea typeface="宋体" pitchFamily="0" charset="-122"/>
        </a:defRPr>
      </a:lvl1pPr>
    </p:titleStyle>
    <p:body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p:bodyStyle>
    <p:other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white">
      <p:bgPr>
        <a:blipFill rotWithShape="0">
          <a:blip xmlns:r="http://schemas.openxmlformats.org/officeDocument/2006/relationships" r:embed="rId12">
            <a:alphaModFix amt="100000"/>
          </a:blip>
          <a:srcRect/>
          <a:stretch>
            <a:fillRect/>
          </a:stretch>
        </a:blipFill>
      </p:bgPr>
    </p:bg>
    <p:spTree>
      <p:nvGrpSpPr>
        <p:cNvPr id="15" name=""/>
        <p:cNvGrpSpPr/>
        <p:nvPr/>
      </p:nvGrpSpPr>
      <p:grpSpPr>
        <a:xfrm rot="0">
          <a:off x="0" y="0"/>
          <a:ext cx="0" cy="0"/>
          <a:chOff x="0" y="0"/>
          <a:chExt cx="0" cy="0"/>
        </a:xfrm>
      </p:grpSpPr>
      <p:grpSp>
        <p:nvGrpSpPr>
          <p:cNvPr id="16" name=""/>
          <p:cNvGrpSpPr/>
          <p:nvPr/>
        </p:nvGrpSpPr>
        <p:grpSpPr>
          <a:xfrm rot="0">
            <a:off x="2670175" y="0"/>
            <a:ext cx="6473825" cy="6858000"/>
            <a:chOff x="1682" y="0"/>
            <a:chExt cx="4078" cy="4320"/>
          </a:xfrm>
        </p:grpSpPr>
        <p:pic>
          <p:nvPicPr>
            <p:cNvPr id="2097152" name=""/>
            <p:cNvPicPr>
              <a:picLocks/>
            </p:cNvPicPr>
            <p:nvPr/>
          </p:nvPicPr>
          <p:blipFill>
            <a:blip xmlns:r="http://schemas.openxmlformats.org/officeDocument/2006/relationships" r:embed="rId13"/>
            <a:srcRect l="0" t="0" r="0" b="0"/>
            <a:stretch>
              <a:fillRect/>
            </a:stretch>
          </p:blipFill>
          <p:spPr>
            <a:xfrm rot="0">
              <a:off x="1682" y="0"/>
              <a:ext cx="4078" cy="4320"/>
            </a:xfrm>
            <a:prstGeom prst="rect"/>
            <a:noFill/>
            <a:ln>
              <a:noFill/>
            </a:ln>
          </p:spPr>
        </p:pic>
        <p:sp>
          <p:nvSpPr>
            <p:cNvPr id="1048576" name=""/>
            <p:cNvSpPr/>
            <p:nvPr/>
          </p:nvSpPr>
          <p:spPr>
            <a:xfrm rot="0">
              <a:off x="1680" y="0"/>
              <a:ext cx="4080" cy="4320"/>
            </a:xfrm>
            <a:prstGeom prst="rect"/>
            <a:noFill/>
            <a:ln>
              <a:noFill/>
            </a:ln>
          </p:spPr>
          <p:txBody>
            <a:bodyPr anchor="ctr" bIns="45720" lIns="91440" rIns="91440" tIns="4572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ctr" eaLnBrk="1" fontAlgn="base" hangingPunct="1" indent="0" latinLnBrk="1" lvl="0" marL="0">
                <a:lnSpc>
                  <a:spcPct val="100000"/>
                </a:lnSpc>
                <a:spcBef>
                  <a:spcPct val="0"/>
                </a:spcBef>
                <a:spcAft>
                  <a:spcPct val="0"/>
                </a:spcAft>
                <a:buFontTx/>
                <a:buNone/>
              </a:pPr>
              <a:endParaRPr altLang="en-US" baseline="0" lang="en-US" u="none">
                <a:solidFill>
                  <a:srgbClr val="FFFFFF"/>
                </a:solidFill>
                <a:latin typeface="Trebuchet MS" pitchFamily="34" charset="0"/>
                <a:sym typeface="Trebuchet MS" pitchFamily="34" charset="0"/>
              </a:endParaRPr>
            </a:p>
          </p:txBody>
        </p:sp>
      </p:grpSp>
      <p:sp>
        <p:nvSpPr>
          <p:cNvPr id="1048577" name=""/>
          <p:cNvSpPr/>
          <p:nvPr/>
        </p:nvSpPr>
        <p:spPr>
          <a:xfrm rot="16200000">
            <a:off x="-762000" y="3429000"/>
            <a:ext cx="6858000" cy="0"/>
          </a:xfrm>
          <a:prstGeom prst="line"/>
          <a:noFill/>
          <a:ln w="11430" cap="flat" cmpd="sng">
            <a:solidFill>
              <a:srgbClr val="F9F9F9">
                <a:alpha val="100000"/>
              </a:srgbClr>
            </a:solidFill>
            <a:prstDash val="solid"/>
            <a:round/>
          </a:ln>
        </p:spPr>
      </p:sp>
      <p:sp>
        <p:nvSpPr>
          <p:cNvPr id="1048578" name=""/>
          <p:cNvSpPr/>
          <p:nvPr>
            <p:ph type="title" sz="full" idx="0"/>
          </p:nvPr>
        </p:nvSpPr>
        <p:spPr>
          <a:xfrm rot="0">
            <a:off x="457200" y="320675"/>
            <a:ext cx="7239000" cy="1143000"/>
          </a:xfrm>
          <a:prstGeom prst="rect"/>
          <a:noFill/>
          <a:ln>
            <a:noFill/>
          </a:ln>
        </p:spPr>
        <p:txBody>
          <a:bodyPr anchor="b" bIns="0" lIns="45720" rIns="45720" tIns="0" vert="horz"/>
          <a:p>
            <a:pPr lvl="0"/>
            <a:r>
              <a:rPr altLang="en-US" lang="en-US"/>
              <a:t>Click to edit Master title style</a:t>
            </a:r>
          </a:p>
        </p:txBody>
      </p:sp>
      <p:sp>
        <p:nvSpPr>
          <p:cNvPr id="1048579" name=""/>
          <p:cNvSpPr/>
          <p:nvPr>
            <p:ph type="body" sz="full" idx="1"/>
          </p:nvPr>
        </p:nvSpPr>
        <p:spPr>
          <a:xfrm rot="0">
            <a:off x="457200" y="1609725"/>
            <a:ext cx="7239000" cy="4846637"/>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580"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581"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
        <p:nvSpPr>
          <p:cNvPr id="1048582"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Tree>
  </p:cSld>
  <p:clrMap accent1="accent1" accent2="accent2" accent3="accent3" accent4="accent4" accent5="accent5" accent6="accent6" bg1="lt1" bg2="dk2" tx1="dk1" tx2="lt2"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35" r:id="rId8"/>
    <p:sldLayoutId id="2147483736" r:id="rId9"/>
    <p:sldLayoutId id="2147483737" r:id="rId10"/>
    <p:sldLayoutId id="2147483738" r:id="rId11"/>
  </p:sldLayoutIdLst>
  <p:hf dt="0" ftr="0" hdr="0" sldNum="0"/>
  <p:txStyles>
    <p:titleStyle>
      <a:lvl1pPr algn="l" eaLnBrk="1" fontAlgn="base" hangingPunct="1" indent="0" latinLnBrk="1" marL="0">
        <a:spcBef>
          <a:spcPct val="0"/>
        </a:spcBef>
        <a:buFontTx/>
        <a:buNone/>
        <a:defRPr baseline="0" b="1" sz="3800">
          <a:latin typeface="Calibri Light" pitchFamily="0" charset="1"/>
          <a:ea typeface="宋体" pitchFamily="0" charset="-122"/>
        </a:defRPr>
      </a:lvl1pPr>
    </p:titleStyle>
    <p:body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p:bodyStyle>
    <p:other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white">
      <p:bgPr>
        <a:solidFill>
          <a:srgbClr val="FFFFFF"/>
        </a:solidFill>
      </p:bgPr>
    </p:bg>
    <p:spTree>
      <p:nvGrpSpPr>
        <p:cNvPr id="79" name=""/>
        <p:cNvGrpSpPr/>
        <p:nvPr/>
      </p:nvGrpSpPr>
      <p:grpSpPr>
        <a:xfrm rot="0">
          <a:off x="0" y="0"/>
          <a:ext cx="0" cy="0"/>
          <a:chOff x="0" y="0"/>
          <a:chExt cx="0" cy="0"/>
        </a:xfrm>
      </p:grpSpPr>
      <p:grpSp>
        <p:nvGrpSpPr>
          <p:cNvPr id="80" name=""/>
          <p:cNvGrpSpPr/>
          <p:nvPr/>
        </p:nvGrpSpPr>
        <p:grpSpPr>
          <a:xfrm rot="0">
            <a:off x="8156575" y="0"/>
            <a:ext cx="987425" cy="6858000"/>
            <a:chOff x="5138" y="0"/>
            <a:chExt cx="622" cy="4320"/>
          </a:xfrm>
        </p:grpSpPr>
        <p:pic>
          <p:nvPicPr>
            <p:cNvPr id="2097167" name=""/>
            <p:cNvPicPr>
              <a:picLocks/>
            </p:cNvPicPr>
            <p:nvPr/>
          </p:nvPicPr>
          <p:blipFill>
            <a:blip xmlns:r="http://schemas.openxmlformats.org/officeDocument/2006/relationships" r:embed="rId12"/>
            <a:srcRect l="0" t="0" r="0" b="0"/>
            <a:stretch>
              <a:fillRect/>
            </a:stretch>
          </p:blipFill>
          <p:spPr>
            <a:xfrm rot="0">
              <a:off x="5138" y="0"/>
              <a:ext cx="622" cy="4320"/>
            </a:xfrm>
            <a:prstGeom prst="rect"/>
            <a:noFill/>
            <a:ln>
              <a:noFill/>
            </a:ln>
          </p:spPr>
        </p:pic>
        <p:sp>
          <p:nvSpPr>
            <p:cNvPr id="1048652" name=""/>
            <p:cNvSpPr/>
            <p:nvPr/>
          </p:nvSpPr>
          <p:spPr>
            <a:xfrm rot="0">
              <a:off x="5136" y="0"/>
              <a:ext cx="624" cy="4320"/>
            </a:xfrm>
            <a:prstGeom prst="rect"/>
            <a:noFill/>
            <a:ln>
              <a:noFill/>
            </a:ln>
          </p:spPr>
          <p:txBody>
            <a:bodyPr anchor="ctr" bIns="45720" lIns="91440" rIns="91440" tIns="4572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ctr" eaLnBrk="1" fontAlgn="base" hangingPunct="1" indent="0" latinLnBrk="1" lvl="0" marL="0">
                <a:lnSpc>
                  <a:spcPct val="100000"/>
                </a:lnSpc>
                <a:spcBef>
                  <a:spcPct val="0"/>
                </a:spcBef>
                <a:spcAft>
                  <a:spcPct val="0"/>
                </a:spcAft>
                <a:buFontTx/>
                <a:buNone/>
              </a:pPr>
              <a:endParaRPr altLang="en-US" baseline="0" lang="en-US" u="none">
                <a:solidFill>
                  <a:srgbClr val="FFFFFF"/>
                </a:solidFill>
                <a:latin typeface="Trebuchet MS" pitchFamily="34" charset="0"/>
                <a:sym typeface="Trebuchet MS" pitchFamily="34" charset="0"/>
              </a:endParaRPr>
            </a:p>
          </p:txBody>
        </p:sp>
      </p:grpSp>
      <p:sp>
        <p:nvSpPr>
          <p:cNvPr id="1048653" name=""/>
          <p:cNvSpPr/>
          <p:nvPr>
            <p:ph type="title" sz="full" idx="0"/>
          </p:nvPr>
        </p:nvSpPr>
        <p:spPr>
          <a:xfrm rot="0">
            <a:off x="457200" y="320675"/>
            <a:ext cx="7239000" cy="1143000"/>
          </a:xfrm>
          <a:prstGeom prst="rect"/>
          <a:noFill/>
          <a:ln>
            <a:noFill/>
          </a:ln>
        </p:spPr>
        <p:txBody>
          <a:bodyPr anchor="b" bIns="0" lIns="45720" rIns="45720" tIns="0" vert="horz"/>
          <a:p>
            <a:pPr lvl="0"/>
            <a:r>
              <a:rPr altLang="en-US" lang="en-US"/>
              <a:t>Click to edit Master title style</a:t>
            </a:r>
          </a:p>
        </p:txBody>
      </p:sp>
      <p:sp>
        <p:nvSpPr>
          <p:cNvPr id="1048654" name=""/>
          <p:cNvSpPr/>
          <p:nvPr>
            <p:ph type="body" sz="full" idx="1"/>
          </p:nvPr>
        </p:nvSpPr>
        <p:spPr>
          <a:xfrm rot="0">
            <a:off x="457200" y="1609725"/>
            <a:ext cx="7239000" cy="4846637"/>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655"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56"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
        <p:nvSpPr>
          <p:cNvPr id="1048657"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Tree>
  </p:cSld>
  <p:clrMap accent1="accent1" accent2="accent2" accent3="accent3" accent4="accent4" accent5="accent5" accent6="accent6" bg1="lt1" bg2="dk2" tx1="dk1" tx2="lt2"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dt="0" ftr="0" hdr="0" sldNum="0"/>
  <p:txStyles>
    <p:titleStyle>
      <a:lvl1pPr algn="l" eaLnBrk="1" fontAlgn="base" hangingPunct="1" indent="0" latinLnBrk="1" marL="0">
        <a:spcBef>
          <a:spcPct val="0"/>
        </a:spcBef>
        <a:buFontTx/>
        <a:buNone/>
        <a:defRPr baseline="0" b="1" sz="3800">
          <a:latin typeface="Calibri Light" pitchFamily="0" charset="1"/>
          <a:ea typeface="宋体" pitchFamily="0" charset="-122"/>
        </a:defRPr>
      </a:lvl1pPr>
    </p:titleStyle>
    <p:body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p:bodyStyle>
    <p:other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white">
      <p:bgPr>
        <a:blipFill rotWithShape="0">
          <a:blip xmlns:r="http://schemas.openxmlformats.org/officeDocument/2006/relationships" r:embed="rId12">
            <a:alphaModFix amt="100000"/>
          </a:blip>
          <a:srcRect/>
          <a:stretch>
            <a:fillRect/>
          </a:stretch>
        </a:blipFill>
      </p:bgPr>
    </p:bg>
    <p:spTree>
      <p:nvGrpSpPr>
        <p:cNvPr id="103" name=""/>
        <p:cNvGrpSpPr/>
        <p:nvPr/>
      </p:nvGrpSpPr>
      <p:grpSpPr>
        <a:xfrm rot="0">
          <a:off x="0" y="0"/>
          <a:ext cx="0" cy="0"/>
          <a:chOff x="0" y="0"/>
          <a:chExt cx="0" cy="0"/>
        </a:xfrm>
      </p:grpSpPr>
      <p:sp>
        <p:nvSpPr>
          <p:cNvPr id="1048683" name=""/>
          <p:cNvSpPr/>
          <p:nvPr/>
        </p:nvSpPr>
        <p:spPr>
          <a:xfrm rot="21240000">
            <a:off x="598487" y="1004887"/>
            <a:ext cx="4319587" cy="4311650"/>
          </a:xfrm>
          <a:prstGeom prst="rect"/>
          <a:solidFill>
            <a:srgbClr val="FAFAFA"/>
          </a:solidFill>
          <a:ln w="1270" cap="rnd" cmpd="sng">
            <a:solidFill>
              <a:srgbClr val="EAEAEA">
                <a:alpha val="100000"/>
              </a:srgbClr>
            </a:solidFill>
            <a:prstDash val="solid"/>
            <a:round/>
          </a:ln>
          <a:effectLst>
            <a:outerShdw algn="t" dir="5400000" dist="12700" kx="0" sx="100000" sy="100000">
              <a:srgbClr val="000000">
                <a:alpha val="39999"/>
              </a:srgbClr>
            </a:outerShdw>
          </a:effectLst>
        </p:spPr>
        <p:txBody>
          <a:bodyPr anchor="ctr" bIns="45720" lIns="91440" rIns="91440" tIns="4572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ctr" eaLnBrk="1" fontAlgn="base" hangingPunct="1" indent="0" latinLnBrk="1" lvl="0" marL="0">
              <a:lnSpc>
                <a:spcPct val="100000"/>
              </a:lnSpc>
              <a:spcBef>
                <a:spcPct val="0"/>
              </a:spcBef>
              <a:spcAft>
                <a:spcPct val="0"/>
              </a:spcAft>
              <a:buFontTx/>
              <a:buNone/>
            </a:pPr>
            <a:endParaRPr altLang="en-US" baseline="0" lang="en-US" u="none">
              <a:solidFill>
                <a:srgbClr val="FFFFFF"/>
              </a:solidFill>
              <a:latin typeface="Trebuchet MS" pitchFamily="34" charset="0"/>
              <a:sym typeface="Trebuchet MS" pitchFamily="34" charset="0"/>
            </a:endParaRPr>
          </a:p>
        </p:txBody>
      </p:sp>
      <p:sp>
        <p:nvSpPr>
          <p:cNvPr id="1048684" name=""/>
          <p:cNvSpPr/>
          <p:nvPr/>
        </p:nvSpPr>
        <p:spPr>
          <a:xfrm rot="21420000">
            <a:off x="596900" y="998537"/>
            <a:ext cx="4319587" cy="4313237"/>
          </a:xfrm>
          <a:prstGeom prst="rect"/>
          <a:solidFill>
            <a:srgbClr val="FAFAFA"/>
          </a:solidFill>
          <a:ln w="1270" cap="rnd" cmpd="sng">
            <a:solidFill>
              <a:srgbClr val="EAEAEA">
                <a:alpha val="100000"/>
              </a:srgbClr>
            </a:solidFill>
            <a:prstDash val="solid"/>
            <a:round/>
          </a:ln>
          <a:effectLst>
            <a:outerShdw algn="tl" dir="5400000" dist="12700" kx="0" sx="100000" sy="100000">
              <a:srgbClr val="000000">
                <a:alpha val="39999"/>
              </a:srgbClr>
            </a:outerShdw>
          </a:effectLst>
        </p:spPr>
        <p:txBody>
          <a:bodyPr anchor="ctr" bIns="45720" lIns="91440" rIns="91440" tIns="4572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ctr" eaLnBrk="1" fontAlgn="base" hangingPunct="1" indent="0" latinLnBrk="1" lvl="0" marL="0">
              <a:lnSpc>
                <a:spcPct val="100000"/>
              </a:lnSpc>
              <a:spcBef>
                <a:spcPct val="0"/>
              </a:spcBef>
              <a:spcAft>
                <a:spcPct val="0"/>
              </a:spcAft>
              <a:buFontTx/>
              <a:buNone/>
            </a:pPr>
            <a:endParaRPr altLang="en-US" baseline="0" lang="en-US" u="none">
              <a:solidFill>
                <a:srgbClr val="FFFFFF"/>
              </a:solidFill>
              <a:latin typeface="Trebuchet MS" pitchFamily="34" charset="0"/>
              <a:sym typeface="Trebuchet MS" pitchFamily="34" charset="0"/>
            </a:endParaRPr>
          </a:p>
        </p:txBody>
      </p:sp>
      <p:sp>
        <p:nvSpPr>
          <p:cNvPr id="1048685" name=""/>
          <p:cNvSpPr/>
          <p:nvPr>
            <p:ph type="title" sz="full" idx="0"/>
          </p:nvPr>
        </p:nvSpPr>
        <p:spPr>
          <a:xfrm rot="0">
            <a:off x="457200" y="320675"/>
            <a:ext cx="7239000" cy="1143000"/>
          </a:xfrm>
          <a:prstGeom prst="rect"/>
          <a:noFill/>
          <a:ln>
            <a:noFill/>
          </a:ln>
        </p:spPr>
        <p:txBody>
          <a:bodyPr anchor="b" bIns="0" lIns="45720" rIns="45720" tIns="0" vert="horz"/>
          <a:p>
            <a:pPr lvl="0"/>
            <a:r>
              <a:rPr altLang="en-US" lang="en-US"/>
              <a:t>Click to edit Master title style</a:t>
            </a:r>
          </a:p>
        </p:txBody>
      </p:sp>
      <p:sp>
        <p:nvSpPr>
          <p:cNvPr id="1048686" name=""/>
          <p:cNvSpPr/>
          <p:nvPr>
            <p:ph type="body" sz="full" idx="1"/>
          </p:nvPr>
        </p:nvSpPr>
        <p:spPr>
          <a:xfrm rot="0">
            <a:off x="457200" y="1609725"/>
            <a:ext cx="7239000" cy="4846637"/>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687"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688"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
        <p:nvSpPr>
          <p:cNvPr id="1048689"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Tree>
  </p:cSld>
  <p:clrMap accent1="accent1" accent2="accent2" accent3="accent3" accent4="accent4" accent5="accent5" accent6="accent6" bg1="lt1" bg2="dk2" tx1="dk1" tx2="lt2"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dt="0" ftr="0" hdr="0" sldNum="0"/>
  <p:txStyles>
    <p:titleStyle>
      <a:lvl1pPr algn="l" eaLnBrk="1" fontAlgn="base" hangingPunct="1" indent="0" latinLnBrk="1" marL="0">
        <a:spcBef>
          <a:spcPct val="0"/>
        </a:spcBef>
        <a:buFontTx/>
        <a:buNone/>
        <a:defRPr baseline="0" b="1" sz="3800">
          <a:latin typeface="Calibri Light" pitchFamily="0" charset="1"/>
          <a:ea typeface="宋体" pitchFamily="0" charset="-122"/>
        </a:defRPr>
      </a:lvl1pPr>
    </p:titleStyle>
    <p:body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p:bodyStyle>
    <p:other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white">
      <p:bgPr>
        <a:solidFill>
          <a:srgbClr val="FFFFFF"/>
        </a:solidFill>
      </p:bgPr>
    </p:bg>
    <p:spTree>
      <p:nvGrpSpPr>
        <p:cNvPr id="126" name=""/>
        <p:cNvGrpSpPr/>
        <p:nvPr/>
      </p:nvGrpSpPr>
      <p:grpSpPr>
        <a:xfrm rot="0">
          <a:off x="0" y="0"/>
          <a:ext cx="0" cy="0"/>
          <a:chOff x="0" y="0"/>
          <a:chExt cx="0" cy="0"/>
        </a:xfrm>
      </p:grpSpPr>
      <p:grpSp>
        <p:nvGrpSpPr>
          <p:cNvPr id="127" name=""/>
          <p:cNvGrpSpPr/>
          <p:nvPr/>
        </p:nvGrpSpPr>
        <p:grpSpPr>
          <a:xfrm rot="0">
            <a:off x="8156575" y="0"/>
            <a:ext cx="987425" cy="6858000"/>
            <a:chOff x="5138" y="0"/>
            <a:chExt cx="622" cy="4320"/>
          </a:xfrm>
        </p:grpSpPr>
        <p:pic>
          <p:nvPicPr>
            <p:cNvPr id="2097168" name=""/>
            <p:cNvPicPr>
              <a:picLocks/>
            </p:cNvPicPr>
            <p:nvPr/>
          </p:nvPicPr>
          <p:blipFill>
            <a:blip xmlns:r="http://schemas.openxmlformats.org/officeDocument/2006/relationships" r:embed="rId12"/>
            <a:srcRect l="0" t="0" r="0" b="0"/>
            <a:stretch>
              <a:fillRect/>
            </a:stretch>
          </p:blipFill>
          <p:spPr>
            <a:xfrm rot="0">
              <a:off x="5138" y="0"/>
              <a:ext cx="622" cy="4320"/>
            </a:xfrm>
            <a:prstGeom prst="rect"/>
            <a:noFill/>
            <a:ln>
              <a:noFill/>
            </a:ln>
          </p:spPr>
        </p:pic>
        <p:sp>
          <p:nvSpPr>
            <p:cNvPr id="1048715" name=""/>
            <p:cNvSpPr/>
            <p:nvPr/>
          </p:nvSpPr>
          <p:spPr>
            <a:xfrm rot="0">
              <a:off x="5136" y="0"/>
              <a:ext cx="624" cy="4320"/>
            </a:xfrm>
            <a:prstGeom prst="rect"/>
            <a:noFill/>
            <a:ln>
              <a:noFill/>
            </a:ln>
          </p:spPr>
          <p:txBody>
            <a:bodyPr anchor="ctr" bIns="45720" lIns="91440" rIns="91440" tIns="4572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ctr" eaLnBrk="1" fontAlgn="base" hangingPunct="1" indent="0" latinLnBrk="1" lvl="0" marL="0">
                <a:lnSpc>
                  <a:spcPct val="100000"/>
                </a:lnSpc>
                <a:spcBef>
                  <a:spcPct val="0"/>
                </a:spcBef>
                <a:spcAft>
                  <a:spcPct val="0"/>
                </a:spcAft>
                <a:buFontTx/>
                <a:buNone/>
              </a:pPr>
              <a:endParaRPr altLang="en-US" baseline="0" lang="en-US" u="none">
                <a:solidFill>
                  <a:srgbClr val="FFFFFF"/>
                </a:solidFill>
                <a:latin typeface="Trebuchet MS" pitchFamily="34" charset="0"/>
                <a:sym typeface="Trebuchet MS" pitchFamily="34" charset="0"/>
              </a:endParaRPr>
            </a:p>
          </p:txBody>
        </p:sp>
      </p:grpSp>
      <p:sp>
        <p:nvSpPr>
          <p:cNvPr id="1048716" name=""/>
          <p:cNvSpPr/>
          <p:nvPr>
            <p:ph type="title" sz="full" idx="0"/>
          </p:nvPr>
        </p:nvSpPr>
        <p:spPr>
          <a:xfrm rot="0">
            <a:off x="457200" y="320675"/>
            <a:ext cx="7239000" cy="1143000"/>
          </a:xfrm>
          <a:prstGeom prst="rect"/>
          <a:noFill/>
          <a:ln>
            <a:noFill/>
          </a:ln>
        </p:spPr>
        <p:txBody>
          <a:bodyPr anchor="b" bIns="0" lIns="45720" rIns="45720" tIns="0" vert="horz"/>
          <a:p>
            <a:pPr lvl="0"/>
            <a:r>
              <a:rPr altLang="en-US" lang="en-US"/>
              <a:t>Click to edit Master title style</a:t>
            </a:r>
          </a:p>
        </p:txBody>
      </p:sp>
      <p:sp>
        <p:nvSpPr>
          <p:cNvPr id="1048717" name=""/>
          <p:cNvSpPr/>
          <p:nvPr>
            <p:ph type="body" sz="full" idx="1"/>
          </p:nvPr>
        </p:nvSpPr>
        <p:spPr>
          <a:xfrm rot="0">
            <a:off x="457200" y="1609725"/>
            <a:ext cx="7239000" cy="4846637"/>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718" name=""/>
          <p:cNvSpPr/>
          <p:nvPr>
            <p:ph type="dt" sz="half" idx="2"/>
          </p:nvPr>
        </p:nvSpPr>
        <p:spPr>
          <a:xfrm rot="0">
            <a:off x="4246562" y="6557962"/>
            <a:ext cx="2001837" cy="227012"/>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ct val="0"/>
              </a:spcBef>
              <a:spcAft>
                <a:spcPct val="0"/>
              </a:spcAft>
              <a:buFontTx/>
              <a:buNone/>
            </a:pPr>
            <a:fld id="{566ABCEB-ACFC-4714-9973-3DA970169C29}" type="datetime1">
              <a:rPr altLang="en-US" sz="1000" lang="en-US">
                <a:solidFill>
                  <a:srgbClr val="B13F9A"/>
                </a:solidFill>
              </a:rPr>
              <a:pPr algn="l" eaLnBrk="1" fontAlgn="base" hangingPunct="1" indent="0" latinLnBrk="1" lvl="0" marL="0">
                <a:lnSpc>
                  <a:spcPct val="100000"/>
                </a:lnSpc>
                <a:spcBef>
                  <a:spcPct val="0"/>
                </a:spcBef>
                <a:spcAft>
                  <a:spcPct val="0"/>
                </a:spcAft>
                <a:buFontTx/>
                <a:buNone/>
              </a:pPr>
            </a:fld>
            <a:endParaRPr altLang="en-US" sz="1000" lang="en-US">
              <a:solidFill>
                <a:srgbClr val="B13F9A"/>
              </a:solidFill>
            </a:endParaRPr>
          </a:p>
        </p:txBody>
      </p:sp>
      <p:sp>
        <p:nvSpPr>
          <p:cNvPr id="1048719" name=""/>
          <p:cNvSpPr/>
          <p:nvPr>
            <p:ph type="ftr" sz="quarter" idx="3"/>
          </p:nvPr>
        </p:nvSpPr>
        <p:spPr>
          <a:xfrm rot="0">
            <a:off x="457200" y="6557962"/>
            <a:ext cx="3657600" cy="228600"/>
          </a:xfrm>
          <a:prstGeom prst="rect"/>
          <a:noFill/>
          <a:ln>
            <a:noFill/>
          </a:ln>
        </p:spPr>
        <p:txBody>
          <a:bodyPr anchor="b" bIns="0" lIns="91440" rIns="9144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endParaRPr altLang="en-US" baseline="0" b="0" sz="1000" i="0" lang="en-US" u="none">
              <a:solidFill>
                <a:srgbClr val="B13F9A"/>
              </a:solidFill>
              <a:latin typeface="Trebuchet MS" pitchFamily="34" charset="0"/>
              <a:sym typeface="Trebuchet MS" pitchFamily="34" charset="0"/>
            </a:endParaRPr>
          </a:p>
        </p:txBody>
      </p:sp>
      <p:sp>
        <p:nvSpPr>
          <p:cNvPr id="1048720" name=""/>
          <p:cNvSpPr/>
          <p:nvPr>
            <p:ph type="sldNum" sz="quarter" idx="4"/>
          </p:nvPr>
        </p:nvSpPr>
        <p:spPr>
          <a:xfrm rot="0">
            <a:off x="6251575" y="6556375"/>
            <a:ext cx="588962" cy="228600"/>
          </a:xfrm>
          <a:prstGeom prst="rect"/>
          <a:noFill/>
          <a:ln>
            <a:noFill/>
          </a:ln>
        </p:spPr>
        <p:txBody>
          <a:bodyPr anchor="b" bIns="0" lIns="0" rIns="0" tIns="0" vert="horz"/>
          <a:lst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a:lstStyle>
          <a:p>
            <a:pPr algn="r" eaLnBrk="1" fontAlgn="base" hangingPunct="1" indent="0" latinLnBrk="1" lvl="0" marL="0">
              <a:lnSpc>
                <a:spcPct val="100000"/>
              </a:lnSpc>
              <a:spcBef>
                <a:spcPct val="0"/>
              </a:spcBef>
              <a:spcAft>
                <a:spcPct val="0"/>
              </a:spcAft>
              <a:buFontTx/>
              <a:buNone/>
            </a:pPr>
            <a:fld id="{566ABCEB-ACFC-4714-9973-3DA970169C29}" type="slidenum">
              <a:rPr altLang="en-US" baseline="0" b="0" sz="1100" i="0" lang="en-US" u="none">
                <a:solidFill>
                  <a:srgbClr val="B13F9A"/>
                </a:solidFill>
                <a:latin typeface="Trebuchet MS" pitchFamily="34" charset="0"/>
                <a:sym typeface="Trebuchet MS" pitchFamily="34" charset="0"/>
              </a:rPr>
              <a:pPr algn="r" eaLnBrk="1" fontAlgn="base" hangingPunct="1" indent="0" latinLnBrk="1" lvl="0" marL="0">
                <a:lnSpc>
                  <a:spcPct val="100000"/>
                </a:lnSpc>
                <a:spcBef>
                  <a:spcPct val="0"/>
                </a:spcBef>
                <a:spcAft>
                  <a:spcPct val="0"/>
                </a:spcAft>
                <a:buFontTx/>
                <a:buNone/>
              </a:pPr>
            </a:fld>
            <a:endParaRPr altLang="en-US" baseline="0" b="0" sz="1100" i="0" lang="en-US" u="none">
              <a:solidFill>
                <a:srgbClr val="B13F9A"/>
              </a:solidFill>
              <a:latin typeface="Trebuchet MS" pitchFamily="34" charset="0"/>
              <a:sym typeface="Trebuchet MS" pitchFamily="34" charset="0"/>
            </a:endParaRPr>
          </a:p>
        </p:txBody>
      </p:sp>
    </p:spTree>
  </p:cSld>
  <p:clrMap accent1="accent1" accent2="accent2" accent3="accent3" accent4="accent4" accent5="accent5" accent6="accent6" bg1="lt1" bg2="dk2" tx1="dk1" tx2="lt2"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dt="0" ftr="0" hdr="0" sldNum="0"/>
  <p:txStyles>
    <p:titleStyle>
      <a:lvl1pPr algn="l" eaLnBrk="1" fontAlgn="base" hangingPunct="1" indent="0" latinLnBrk="1" marL="0">
        <a:spcBef>
          <a:spcPct val="0"/>
        </a:spcBef>
        <a:buFontTx/>
        <a:buNone/>
        <a:defRPr baseline="0" b="1" sz="3800">
          <a:latin typeface="Calibri Light" pitchFamily="0" charset="1"/>
          <a:ea typeface="宋体" pitchFamily="0" charset="-122"/>
        </a:defRPr>
      </a:lvl1pPr>
    </p:titleStyle>
    <p:body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p:bodyStyle>
    <p:otherStyle>
      <a:lvl1pPr algn="l" eaLnBrk="1" fontAlgn="base" hangingPunct="1" indent="0" latinLnBrk="1" marL="0">
        <a:buFontTx/>
        <a:buNone/>
        <a:defRPr b="0">
          <a:solidFill>
            <a:srgbClr val="000000"/>
          </a:solidFill>
          <a:latin typeface="Calibri" pitchFamily="0" charset="1"/>
          <a:ea typeface="宋体" pitchFamily="0" charset="-122"/>
        </a:defRPr>
      </a:lvl1pPr>
      <a:lvl2pPr algn="l" eaLnBrk="1" fontAlgn="base" hangingPunct="1" indent="-457200" latinLnBrk="1" marL="457200">
        <a:buFontTx/>
        <a:buNone/>
        <a:defRPr b="0">
          <a:solidFill>
            <a:srgbClr val="000000"/>
          </a:solidFill>
          <a:latin typeface="Calibri" pitchFamily="0" charset="1"/>
          <a:ea typeface="宋体" pitchFamily="0" charset="-122"/>
        </a:defRPr>
      </a:lvl2pPr>
      <a:lvl3pPr algn="l" eaLnBrk="1" fontAlgn="base" hangingPunct="1" indent="-914400" latinLnBrk="1" marL="914400">
        <a:buFontTx/>
        <a:buNone/>
        <a:defRPr b="0">
          <a:solidFill>
            <a:srgbClr val="000000"/>
          </a:solidFill>
          <a:latin typeface="Calibri" pitchFamily="0" charset="1"/>
          <a:ea typeface="宋体" pitchFamily="0" charset="-122"/>
        </a:defRPr>
      </a:lvl3pPr>
      <a:lvl4pPr algn="l" eaLnBrk="1" fontAlgn="base" hangingPunct="1" indent="-1371600" latinLnBrk="1" marL="1371600">
        <a:buFontTx/>
        <a:buNone/>
        <a:defRPr b="0">
          <a:solidFill>
            <a:srgbClr val="000000"/>
          </a:solidFill>
          <a:latin typeface="Calibri" pitchFamily="0" charset="1"/>
          <a:ea typeface="宋体" pitchFamily="0" charset="-122"/>
        </a:defRPr>
      </a:lvl4pPr>
      <a:lvl5pPr algn="l" eaLnBrk="1" fontAlgn="base" hangingPunct="1" indent="-1828800" latinLnBrk="1" marL="1828800">
        <a:buFontTx/>
        <a:buNone/>
        <a:defRPr b="0">
          <a:solidFill>
            <a:srgbClr val="000000"/>
          </a:solidFill>
          <a:latin typeface="Calibri" pitchFamily="0" charset="1"/>
          <a:ea typeface="宋体" pitchFamily="0" charset="-122"/>
        </a:defRPr>
      </a:lvl5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17" name=""/>
        <p:cNvGrpSpPr/>
        <p:nvPr/>
      </p:nvGrpSpPr>
      <p:grpSpPr>
        <a:xfrm rot="0">
          <a:off x="0" y="0"/>
          <a:ext cx="0" cy="0"/>
          <a:chOff x="0" y="0"/>
          <a:chExt cx="0" cy="0"/>
        </a:xfrm>
      </p:grpSpPr>
      <p:pic>
        <p:nvPicPr>
          <p:cNvPr id="2097153" name=""/>
          <p:cNvPicPr>
            <a:picLocks/>
          </p:cNvPicPr>
          <p:nvPr>
            <p:ph type="ctrTitle" sz="full" idx="4294967295"/>
          </p:nvPr>
        </p:nvPicPr>
        <p:blipFill>
          <a:blip xmlns:r="http://schemas.openxmlformats.org/officeDocument/2006/relationships" r:embed="rId1"/>
          <a:srcRect l="0" t="0" r="0" b="0"/>
          <a:stretch>
            <a:fillRect/>
          </a:stretch>
        </p:blipFill>
        <p:spPr>
          <a:xfrm rot="0">
            <a:off x="3365500" y="536575"/>
            <a:ext cx="5546725" cy="3194050"/>
          </a:xfrm>
          <a:prstGeom prst="rect"/>
          <a:noFill/>
          <a:ln>
            <a:noFill/>
          </a:ln>
        </p:spPr>
      </p:pic>
      <p:sp>
        <p:nvSpPr>
          <p:cNvPr id="1048583" name=""/>
          <p:cNvSpPr/>
          <p:nvPr>
            <p:ph type="subTitle" sz="full" idx="4294967295"/>
          </p:nvPr>
        </p:nvSpPr>
        <p:spPr>
          <a:xfrm rot="0">
            <a:off x="3354387" y="3540125"/>
            <a:ext cx="5114925" cy="1101725"/>
          </a:xfrm>
          <a:prstGeom prst="rect"/>
          <a:noFill/>
          <a:ln>
            <a:noFill/>
          </a:ln>
        </p:spPr>
        <p:txBody>
          <a:bodyPr anchor="t" bIns="0" lIns="45720" rIns="45720" tIns="0" vert="horz"/>
          <a:lst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a:lstStyle>
          <a:p>
            <a:pPr algn="r" indent="0" lvl="0" marL="0">
              <a:buFontTx/>
              <a:buNone/>
            </a:pPr>
            <a:r>
              <a:rPr altLang="en-US" sz="2200" lang="en-GB">
                <a:solidFill>
                  <a:srgbClr val="FFFFFF"/>
                </a:solidFill>
              </a:rPr>
              <a:t>BY MADAM CAROLINE L. MRAMBA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42" name=""/>
        <p:cNvGrpSpPr/>
        <p:nvPr/>
      </p:nvGrpSpPr>
      <p:grpSpPr>
        <a:xfrm rot="0">
          <a:off x="0" y="0"/>
          <a:ext cx="0" cy="0"/>
          <a:chOff x="0" y="0"/>
          <a:chExt cx="0" cy="0"/>
        </a:xfrm>
      </p:grpSpPr>
      <p:pic>
        <p:nvPicPr>
          <p:cNvPr id="2097163" name=""/>
          <p:cNvPicPr>
            <a:picLocks/>
          </p:cNvPicPr>
          <p:nvPr>
            <p:ph type="title" sz="full" idx="0"/>
          </p:nvPr>
        </p:nvPicPr>
        <p:blipFill>
          <a:blip xmlns:r="http://schemas.openxmlformats.org/officeDocument/2006/relationships" r:embed="rId1"/>
          <a:srcRect l="0" t="0" r="0" b="0"/>
          <a:stretch>
            <a:fillRect/>
          </a:stretch>
        </p:blipFill>
        <p:spPr>
          <a:xfrm rot="0">
            <a:off x="244475" y="298450"/>
            <a:ext cx="7454900" cy="1420812"/>
          </a:xfrm>
          <a:prstGeom prst="rect"/>
          <a:noFill/>
          <a:ln>
            <a:noFill/>
          </a:ln>
        </p:spPr>
      </p:pic>
      <p:sp>
        <p:nvSpPr>
          <p:cNvPr id="1048600" name=""/>
          <p:cNvSpPr/>
          <p:nvPr>
            <p:ph sz="full" idx="1"/>
          </p:nvPr>
        </p:nvSpPr>
        <p:spPr>
          <a:xfrm rot="0">
            <a:off x="457200" y="1609725"/>
            <a:ext cx="7239000" cy="4846637"/>
          </a:xfrm>
          <a:prstGeom prst="rect"/>
          <a:noFill/>
          <a:ln>
            <a:noFill/>
          </a:ln>
        </p:spPr>
        <p:txBody>
          <a:bodyPr anchor="t" bIns="45720" lIns="91440" rIns="91440" tIns="45720" vert="horz"/>
          <a:lst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a:lstStyle>
          <a:p>
            <a:pPr algn="l" eaLnBrk="1" fontAlgn="base" hangingPunct="1" indent="0" latinLnBrk="1" lvl="0" marL="0">
              <a:lnSpc>
                <a:spcPct val="100000"/>
              </a:lnSpc>
              <a:spcBef>
                <a:spcPts val="600"/>
              </a:spcBef>
              <a:spcAft>
                <a:spcPct val="0"/>
              </a:spcAft>
              <a:buClr>
                <a:srgbClr val="B13F9A"/>
              </a:buClr>
              <a:buSzPct val="73000"/>
              <a:buFontTx/>
              <a:buNone/>
            </a:pPr>
            <a:r>
              <a:rPr altLang="en-US" baseline="0" lang="en-GB" u="none">
                <a:solidFill>
                  <a:srgbClr val="000000"/>
                </a:solidFill>
                <a:latin typeface="Trebuchet MS" pitchFamily="34" charset="0"/>
                <a:sym typeface="Trebuchet MS" pitchFamily="34" charset="0"/>
              </a:rPr>
              <a:t>Health – According to WHO, </a:t>
            </a:r>
          </a:p>
          <a:p>
            <a:pPr algn="l" fontAlgn="base" indent="0" lvl="0" marL="0">
              <a:lnSpc>
                <a:spcPct val="100000"/>
              </a:lnSpc>
              <a:spcBef>
                <a:spcPts val="600"/>
              </a:spcBef>
              <a:spcAft>
                <a:spcPct val="0"/>
              </a:spcAft>
              <a:buClr>
                <a:srgbClr val="B13F9A"/>
              </a:buClr>
              <a:buSzPct val="73000"/>
              <a:buFont typeface="Wingdings 2" pitchFamily="18" charset="2"/>
              <a:buChar char=""/>
            </a:pPr>
            <a:r>
              <a:rPr altLang="en-US" baseline="0" lang="en-GB" u="none">
                <a:solidFill>
                  <a:srgbClr val="000000"/>
                </a:solidFill>
                <a:latin typeface="Trebuchet MS" pitchFamily="34" charset="0"/>
                <a:sym typeface="Trebuchet MS" pitchFamily="34" charset="0"/>
              </a:rPr>
              <a:t>Health </a:t>
            </a:r>
            <a:r>
              <a:rPr altLang="en-US" baseline="0" lang="en-GB" u="none">
                <a:solidFill>
                  <a:srgbClr val="000000"/>
                </a:solidFill>
                <a:latin typeface="Trebuchet MS" pitchFamily="34" charset="0"/>
                <a:sym typeface="Trebuchet MS" pitchFamily="34" charset="0"/>
              </a:rPr>
              <a:t>is defined as a state of complete physical, mental and social well-being and not merely the absence of disease or infirmity.</a:t>
            </a:r>
          </a:p>
          <a:p>
            <a:pPr algn="l" eaLnBrk="1" fontAlgn="base" hangingPunct="1" indent="0" latinLnBrk="1" lvl="0" marL="0">
              <a:lnSpc>
                <a:spcPct val="100000"/>
              </a:lnSpc>
              <a:spcBef>
                <a:spcPts val="600"/>
              </a:spcBef>
              <a:spcAft>
                <a:spcPct val="0"/>
              </a:spcAft>
              <a:buClr>
                <a:srgbClr val="B13F9A"/>
              </a:buClr>
              <a:buSzPct val="73000"/>
              <a:buFontTx/>
              <a:buNone/>
            </a:pPr>
            <a:r>
              <a:rPr altLang="en-US" baseline="0" lang="en-GB" u="none">
                <a:solidFill>
                  <a:srgbClr val="000000"/>
                </a:solidFill>
                <a:latin typeface="Trebuchet MS" pitchFamily="34" charset="0"/>
                <a:sym typeface="Trebuchet MS" pitchFamily="34" charset="0"/>
              </a:rPr>
              <a:t>Determinants of Health: </a:t>
            </a:r>
          </a:p>
          <a:p>
            <a:pPr algn="l" fontAlgn="base" indent="0" lvl="0" marL="0">
              <a:lnSpc>
                <a:spcPct val="100000"/>
              </a:lnSpc>
              <a:spcBef>
                <a:spcPts val="600"/>
              </a:spcBef>
              <a:spcAft>
                <a:spcPct val="0"/>
              </a:spcAft>
              <a:buClr>
                <a:srgbClr val="B13F9A"/>
              </a:buClr>
              <a:buSzPct val="73000"/>
              <a:buFont typeface="Wingdings 2" pitchFamily="18" charset="2"/>
              <a:buChar char=""/>
            </a:pPr>
            <a:r>
              <a:rPr altLang="en-US" baseline="0" lang="en-GB" u="none">
                <a:solidFill>
                  <a:srgbClr val="000000"/>
                </a:solidFill>
                <a:latin typeface="Trebuchet MS" pitchFamily="34" charset="0"/>
                <a:sym typeface="Trebuchet MS" pitchFamily="34" charset="0"/>
              </a:rPr>
              <a:t>The </a:t>
            </a:r>
            <a:r>
              <a:rPr altLang="en-US" baseline="0" lang="en-GB" u="none">
                <a:solidFill>
                  <a:srgbClr val="000000"/>
                </a:solidFill>
                <a:latin typeface="Trebuchet MS" pitchFamily="34" charset="0"/>
                <a:sym typeface="Trebuchet MS" pitchFamily="34" charset="0"/>
              </a:rPr>
              <a:t>determinants of health and well-being are the conditions in which people are born, grow, live, work and age. These conditions determine a person's chances of maintaining good health.</a:t>
            </a:r>
          </a:p>
          <a:p>
            <a:pPr algn="l" fontAlgn="base" indent="0" lvl="0" marL="0">
              <a:lnSpc>
                <a:spcPct val="100000"/>
              </a:lnSpc>
              <a:spcBef>
                <a:spcPts val="600"/>
              </a:spcBef>
              <a:spcAft>
                <a:spcPct val="0"/>
              </a:spcAft>
              <a:buClr>
                <a:srgbClr val="B13F9A"/>
              </a:buClr>
              <a:buSzPct val="73000"/>
              <a:buFont typeface="Wingdings 2" pitchFamily="18" charset="2"/>
              <a:buChar char=""/>
            </a:pPr>
            <a:endParaRPr altLang="en-US" baseline="0" lang="en-GB" u="none">
              <a:solidFill>
                <a:srgbClr val="000000"/>
              </a:solidFill>
              <a:latin typeface="Trebuchet MS" pitchFamily="34" charset="0"/>
              <a:sym typeface="Trebuchet MS" pitchFamily="34" charset="0"/>
            </a:endParaRPr>
          </a:p>
          <a:p>
            <a:pPr algn="l" fontAlgn="base" indent="0" lvl="0" marL="0">
              <a:lnSpc>
                <a:spcPct val="100000"/>
              </a:lnSpc>
              <a:spcBef>
                <a:spcPts val="600"/>
              </a:spcBef>
              <a:spcAft>
                <a:spcPct val="0"/>
              </a:spcAft>
              <a:buClr>
                <a:srgbClr val="B13F9A"/>
              </a:buClr>
              <a:buSzPct val="73000"/>
              <a:buFont typeface="Wingdings 2" pitchFamily="18" charset="2"/>
              <a:buChar char=""/>
            </a:pPr>
            <a:endParaRPr altLang="en-US" baseline="0" lang="en-US" u="none">
              <a:solidFill>
                <a:srgbClr val="000000"/>
              </a:solidFill>
              <a:latin typeface="Trebuchet MS" pitchFamily="34" charset="0"/>
              <a:sym typeface="Trebuchet MS"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43" name=""/>
        <p:cNvGrpSpPr/>
        <p:nvPr/>
      </p:nvGrpSpPr>
      <p:grpSpPr>
        <a:xfrm rot="0">
          <a:off x="0" y="0"/>
          <a:ext cx="0" cy="0"/>
          <a:chOff x="0" y="0"/>
          <a:chExt cx="0" cy="0"/>
        </a:xfrm>
      </p:grpSpPr>
      <p:pic>
        <p:nvPicPr>
          <p:cNvPr id="2097164" name=""/>
          <p:cNvPicPr>
            <a:picLocks/>
          </p:cNvPicPr>
          <p:nvPr>
            <p:ph type="title" sz="full" idx="0"/>
          </p:nvPr>
        </p:nvPicPr>
        <p:blipFill>
          <a:blip xmlns:r="http://schemas.openxmlformats.org/officeDocument/2006/relationships" r:embed="rId1"/>
          <a:srcRect l="0" t="0" r="0" b="0"/>
          <a:stretch>
            <a:fillRect/>
          </a:stretch>
        </p:blipFill>
        <p:spPr>
          <a:xfrm rot="0">
            <a:off x="244475" y="323850"/>
            <a:ext cx="7661275" cy="1395412"/>
          </a:xfrm>
          <a:prstGeom prst="rect"/>
          <a:noFill/>
          <a:ln>
            <a:noFill/>
          </a:ln>
        </p:spPr>
      </p:pic>
      <p:sp>
        <p:nvSpPr>
          <p:cNvPr id="1048601" name=""/>
          <p:cNvSpPr/>
          <p:nvPr>
            <p:ph sz="full" idx="1"/>
          </p:nvPr>
        </p:nvSpPr>
        <p:spPr>
          <a:xfrm rot="0">
            <a:off x="457200" y="1609725"/>
            <a:ext cx="7239000" cy="4846637"/>
          </a:xfrm>
          <a:prstGeom prst="rect"/>
          <a:noFill/>
          <a:ln>
            <a:noFill/>
          </a:ln>
        </p:spPr>
        <p:txBody>
          <a:bodyPr anchor="t" bIns="45720" lIns="91440" rIns="91440" tIns="45720" vert="horz"/>
          <a:lst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a:lstStyle>
          <a:p>
            <a:pPr algn="l" fontAlgn="base" indent="-273050" lvl="0" marL="273050">
              <a:lnSpc>
                <a:spcPct val="90000"/>
              </a:lnSpc>
              <a:spcBef>
                <a:spcPts val="600"/>
              </a:spcBef>
              <a:spcAft>
                <a:spcPct val="0"/>
              </a:spcAft>
              <a:buClr>
                <a:srgbClr val="B13F9A"/>
              </a:buClr>
              <a:buSzPct val="73000"/>
              <a:buFont typeface="Wingdings 2" pitchFamily="18" charset="2"/>
              <a:buChar char=""/>
            </a:pPr>
            <a:r>
              <a:rPr altLang="en-US" baseline="0" lang="en-GB" u="none">
                <a:solidFill>
                  <a:srgbClr val="000000"/>
                </a:solidFill>
                <a:latin typeface="Trebuchet MS" pitchFamily="34" charset="0"/>
                <a:sym typeface="Trebuchet MS" pitchFamily="34" charset="0"/>
              </a:rPr>
              <a:t>The World Health Organization has identified 10 social determinants of health:</a:t>
            </a:r>
          </a:p>
          <a:p>
            <a:pPr algn="l" fontAlgn="base" indent="-228600" lvl="1" marL="520700">
              <a:lnSpc>
                <a:spcPct val="90000"/>
              </a:lnSpc>
              <a:spcBef>
                <a:spcPts val="500"/>
              </a:spcBef>
              <a:spcAft>
                <a:spcPct val="0"/>
              </a:spcAft>
              <a:buClr>
                <a:srgbClr val="F9B639"/>
              </a:buClr>
              <a:buSzPct val="80000"/>
              <a:buFont typeface="Wingdings 2" pitchFamily="18" charset="2"/>
              <a:buChar char=""/>
            </a:pPr>
            <a:r>
              <a:rPr altLang="en-US" baseline="0" lang="en-GB" u="none">
                <a:solidFill>
                  <a:srgbClr val="6C6C6C"/>
                </a:solidFill>
                <a:latin typeface="Trebuchet MS" pitchFamily="34" charset="0"/>
                <a:sym typeface="Trebuchet MS" pitchFamily="34" charset="0"/>
              </a:rPr>
              <a:t>The </a:t>
            </a:r>
            <a:r>
              <a:rPr altLang="en-US" baseline="0" lang="en-GB" u="none">
                <a:solidFill>
                  <a:srgbClr val="6C6C6C"/>
                </a:solidFill>
                <a:latin typeface="Trebuchet MS" pitchFamily="34" charset="0"/>
                <a:sym typeface="Trebuchet MS" pitchFamily="34" charset="0"/>
              </a:rPr>
              <a:t>Social Gradient</a:t>
            </a:r>
          </a:p>
          <a:p>
            <a:pPr algn="l" fontAlgn="base" indent="-228600" lvl="1" marL="520700">
              <a:lnSpc>
                <a:spcPct val="90000"/>
              </a:lnSpc>
              <a:spcBef>
                <a:spcPts val="500"/>
              </a:spcBef>
              <a:spcAft>
                <a:spcPct val="0"/>
              </a:spcAft>
              <a:buClr>
                <a:srgbClr val="F9B639"/>
              </a:buClr>
              <a:buSzPct val="80000"/>
              <a:buFont typeface="Wingdings 2" pitchFamily="18" charset="2"/>
              <a:buChar char=""/>
            </a:pPr>
            <a:r>
              <a:rPr altLang="en-US" baseline="0" lang="en-GB" u="none">
                <a:solidFill>
                  <a:srgbClr val="6C6C6C"/>
                </a:solidFill>
                <a:latin typeface="Trebuchet MS" pitchFamily="34" charset="0"/>
                <a:sym typeface="Trebuchet MS" pitchFamily="34" charset="0"/>
              </a:rPr>
              <a:t>Stress</a:t>
            </a:r>
          </a:p>
          <a:p>
            <a:pPr algn="l" fontAlgn="base" indent="-228600" lvl="1" marL="520700">
              <a:lnSpc>
                <a:spcPct val="90000"/>
              </a:lnSpc>
              <a:spcBef>
                <a:spcPts val="500"/>
              </a:spcBef>
              <a:spcAft>
                <a:spcPct val="0"/>
              </a:spcAft>
              <a:buClr>
                <a:srgbClr val="F9B639"/>
              </a:buClr>
              <a:buSzPct val="80000"/>
              <a:buFont typeface="Wingdings 2" pitchFamily="18" charset="2"/>
              <a:buChar char=""/>
            </a:pPr>
            <a:r>
              <a:rPr altLang="en-US" baseline="0" lang="en-GB" u="none">
                <a:solidFill>
                  <a:srgbClr val="6C6C6C"/>
                </a:solidFill>
                <a:latin typeface="Trebuchet MS" pitchFamily="34" charset="0"/>
                <a:sym typeface="Trebuchet MS" pitchFamily="34" charset="0"/>
              </a:rPr>
              <a:t>Early </a:t>
            </a:r>
            <a:r>
              <a:rPr altLang="en-US" baseline="0" lang="en-GB" u="none">
                <a:solidFill>
                  <a:srgbClr val="6C6C6C"/>
                </a:solidFill>
                <a:latin typeface="Trebuchet MS" pitchFamily="34" charset="0"/>
                <a:sym typeface="Trebuchet MS" pitchFamily="34" charset="0"/>
              </a:rPr>
              <a:t>Life</a:t>
            </a:r>
          </a:p>
          <a:p>
            <a:pPr algn="l" fontAlgn="base" indent="-228600" lvl="1" marL="520700">
              <a:lnSpc>
                <a:spcPct val="90000"/>
              </a:lnSpc>
              <a:spcBef>
                <a:spcPts val="500"/>
              </a:spcBef>
              <a:spcAft>
                <a:spcPct val="0"/>
              </a:spcAft>
              <a:buClr>
                <a:srgbClr val="F9B639"/>
              </a:buClr>
              <a:buSzPct val="80000"/>
              <a:buFont typeface="Wingdings 2" pitchFamily="18" charset="2"/>
              <a:buChar char=""/>
            </a:pPr>
            <a:r>
              <a:rPr altLang="en-US" baseline="0" lang="en-GB" u="none">
                <a:solidFill>
                  <a:srgbClr val="6C6C6C"/>
                </a:solidFill>
                <a:latin typeface="Trebuchet MS" pitchFamily="34" charset="0"/>
                <a:sym typeface="Trebuchet MS" pitchFamily="34" charset="0"/>
              </a:rPr>
              <a:t>Social </a:t>
            </a:r>
            <a:r>
              <a:rPr altLang="en-US" baseline="0" lang="en-GB" u="none">
                <a:solidFill>
                  <a:srgbClr val="6C6C6C"/>
                </a:solidFill>
                <a:latin typeface="Trebuchet MS" pitchFamily="34" charset="0"/>
                <a:sym typeface="Trebuchet MS" pitchFamily="34" charset="0"/>
              </a:rPr>
              <a:t>Exclusion</a:t>
            </a:r>
          </a:p>
          <a:p>
            <a:pPr algn="l" fontAlgn="base" indent="-228600" lvl="1" marL="520700">
              <a:lnSpc>
                <a:spcPct val="90000"/>
              </a:lnSpc>
              <a:spcBef>
                <a:spcPts val="500"/>
              </a:spcBef>
              <a:spcAft>
                <a:spcPct val="0"/>
              </a:spcAft>
              <a:buClr>
                <a:srgbClr val="F9B639"/>
              </a:buClr>
              <a:buSzPct val="80000"/>
              <a:buFont typeface="Wingdings 2" pitchFamily="18" charset="2"/>
              <a:buChar char=""/>
            </a:pPr>
            <a:r>
              <a:rPr altLang="en-US" baseline="0" lang="en-GB" u="none">
                <a:solidFill>
                  <a:srgbClr val="6C6C6C"/>
                </a:solidFill>
                <a:latin typeface="Trebuchet MS" pitchFamily="34" charset="0"/>
                <a:sym typeface="Trebuchet MS" pitchFamily="34" charset="0"/>
              </a:rPr>
              <a:t>Work</a:t>
            </a:r>
          </a:p>
          <a:p>
            <a:pPr algn="l" fontAlgn="base" indent="-228600" lvl="1" marL="520700">
              <a:lnSpc>
                <a:spcPct val="90000"/>
              </a:lnSpc>
              <a:spcBef>
                <a:spcPts val="500"/>
              </a:spcBef>
              <a:spcAft>
                <a:spcPct val="0"/>
              </a:spcAft>
              <a:buClr>
                <a:srgbClr val="F9B639"/>
              </a:buClr>
              <a:buSzPct val="80000"/>
              <a:buFont typeface="Wingdings 2" pitchFamily="18" charset="2"/>
              <a:buChar char=""/>
            </a:pPr>
            <a:r>
              <a:rPr altLang="en-US" baseline="0" lang="en-GB" u="none">
                <a:solidFill>
                  <a:srgbClr val="6C6C6C"/>
                </a:solidFill>
                <a:latin typeface="Trebuchet MS" pitchFamily="34" charset="0"/>
                <a:sym typeface="Trebuchet MS" pitchFamily="34" charset="0"/>
              </a:rPr>
              <a:t>Unemployment</a:t>
            </a:r>
          </a:p>
          <a:p>
            <a:pPr algn="l" fontAlgn="base" indent="-228600" lvl="1" marL="520700">
              <a:lnSpc>
                <a:spcPct val="90000"/>
              </a:lnSpc>
              <a:spcBef>
                <a:spcPts val="500"/>
              </a:spcBef>
              <a:spcAft>
                <a:spcPct val="0"/>
              </a:spcAft>
              <a:buClr>
                <a:srgbClr val="F9B639"/>
              </a:buClr>
              <a:buSzPct val="80000"/>
              <a:buFont typeface="Wingdings 2" pitchFamily="18" charset="2"/>
              <a:buChar char=""/>
            </a:pPr>
            <a:r>
              <a:rPr altLang="en-US" baseline="0" lang="en-GB" u="none">
                <a:solidFill>
                  <a:srgbClr val="6C6C6C"/>
                </a:solidFill>
                <a:latin typeface="Trebuchet MS" pitchFamily="34" charset="0"/>
                <a:sym typeface="Trebuchet MS" pitchFamily="34" charset="0"/>
              </a:rPr>
              <a:t>Social </a:t>
            </a:r>
            <a:r>
              <a:rPr altLang="en-US" baseline="0" lang="en-GB" u="none">
                <a:solidFill>
                  <a:srgbClr val="6C6C6C"/>
                </a:solidFill>
                <a:latin typeface="Trebuchet MS" pitchFamily="34" charset="0"/>
                <a:sym typeface="Trebuchet MS" pitchFamily="34" charset="0"/>
              </a:rPr>
              <a:t>Support</a:t>
            </a:r>
          </a:p>
          <a:p>
            <a:pPr algn="l" fontAlgn="base" indent="-228600" lvl="1" marL="520700">
              <a:lnSpc>
                <a:spcPct val="90000"/>
              </a:lnSpc>
              <a:spcBef>
                <a:spcPts val="500"/>
              </a:spcBef>
              <a:spcAft>
                <a:spcPct val="0"/>
              </a:spcAft>
              <a:buClr>
                <a:srgbClr val="F9B639"/>
              </a:buClr>
              <a:buSzPct val="80000"/>
              <a:buFont typeface="Wingdings 2" pitchFamily="18" charset="2"/>
              <a:buChar char=""/>
            </a:pPr>
            <a:r>
              <a:rPr altLang="en-US" baseline="0" lang="en-GB" u="none">
                <a:solidFill>
                  <a:srgbClr val="6C6C6C"/>
                </a:solidFill>
                <a:latin typeface="Trebuchet MS" pitchFamily="34" charset="0"/>
                <a:sym typeface="Trebuchet MS" pitchFamily="34" charset="0"/>
              </a:rPr>
              <a:t>Addiction</a:t>
            </a:r>
          </a:p>
          <a:p>
            <a:pPr algn="l" fontAlgn="base" indent="-228600" lvl="1" marL="520700">
              <a:lnSpc>
                <a:spcPct val="90000"/>
              </a:lnSpc>
              <a:spcBef>
                <a:spcPts val="500"/>
              </a:spcBef>
              <a:spcAft>
                <a:spcPct val="0"/>
              </a:spcAft>
              <a:buClr>
                <a:srgbClr val="F9B639"/>
              </a:buClr>
              <a:buSzPct val="80000"/>
              <a:buFont typeface="Wingdings 2" pitchFamily="18" charset="2"/>
              <a:buChar char=""/>
            </a:pPr>
            <a:r>
              <a:rPr altLang="en-US" baseline="0" lang="en-GB" u="none">
                <a:solidFill>
                  <a:srgbClr val="6C6C6C"/>
                </a:solidFill>
                <a:latin typeface="Trebuchet MS" pitchFamily="34" charset="0"/>
                <a:sym typeface="Trebuchet MS" pitchFamily="34" charset="0"/>
              </a:rPr>
              <a:t>Food</a:t>
            </a:r>
          </a:p>
          <a:p>
            <a:pPr algn="l" fontAlgn="base" indent="-228600" lvl="1" marL="520700">
              <a:lnSpc>
                <a:spcPct val="90000"/>
              </a:lnSpc>
              <a:spcBef>
                <a:spcPts val="500"/>
              </a:spcBef>
              <a:spcAft>
                <a:spcPct val="0"/>
              </a:spcAft>
              <a:buClr>
                <a:srgbClr val="F9B639"/>
              </a:buClr>
              <a:buSzPct val="80000"/>
              <a:buFont typeface="Wingdings 2" pitchFamily="18" charset="2"/>
              <a:buChar char=""/>
            </a:pPr>
            <a:r>
              <a:rPr altLang="en-US" baseline="0" lang="en-GB" u="none">
                <a:solidFill>
                  <a:srgbClr val="6C6C6C"/>
                </a:solidFill>
                <a:latin typeface="Trebuchet MS" pitchFamily="34" charset="0"/>
                <a:sym typeface="Trebuchet MS" pitchFamily="34" charset="0"/>
              </a:rPr>
              <a:t>Transport</a:t>
            </a:r>
            <a:r>
              <a:rPr altLang="en-US" baseline="0" lang="en-GB" u="none">
                <a:solidFill>
                  <a:srgbClr val="6C6C6C"/>
                </a:solidFill>
                <a:latin typeface="Trebuchet MS" pitchFamily="34" charset="0"/>
                <a:sym typeface="Trebuchet MS" pitchFamily="34" charset="0"/>
              </a:rPr>
              <a:t>.</a:t>
            </a:r>
          </a:p>
          <a:p>
            <a:pPr algn="l" fontAlgn="base" indent="-273050" lvl="0" marL="273050">
              <a:lnSpc>
                <a:spcPct val="90000"/>
              </a:lnSpc>
              <a:spcBef>
                <a:spcPts val="600"/>
              </a:spcBef>
              <a:spcAft>
                <a:spcPct val="0"/>
              </a:spcAft>
              <a:buClr>
                <a:srgbClr val="B13F9A"/>
              </a:buClr>
              <a:buSzPct val="73000"/>
              <a:buFont typeface="Wingdings 2" pitchFamily="18" charset="2"/>
              <a:buChar char=""/>
            </a:pPr>
            <a:endParaRPr altLang="en-US" baseline="0" lang="en-US" u="none">
              <a:solidFill>
                <a:srgbClr val="000000"/>
              </a:solidFill>
              <a:latin typeface="Trebuchet MS" pitchFamily="34" charset="0"/>
              <a:sym typeface="Trebuchet MS"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1">
  <p:cSld>
    <p:spTree>
      <p:nvGrpSpPr>
        <p:cNvPr id="44" name=""/>
        <p:cNvGrpSpPr/>
        <p:nvPr/>
      </p:nvGrpSpPr>
      <p:grpSpPr>
        <a:xfrm rot="0">
          <a:off x="0" y="0"/>
          <a:ext cx="0" cy="0"/>
          <a:chOff x="0" y="0"/>
          <a:chExt cx="0" cy="0"/>
        </a:xfrm>
      </p:grpSpPr>
      <p:pic>
        <p:nvPicPr>
          <p:cNvPr id="2097165" name=""/>
          <p:cNvPicPr>
            <a:picLocks/>
          </p:cNvPicPr>
          <p:nvPr>
            <p:ph type="title" sz="full" idx="0"/>
          </p:nvPr>
        </p:nvPicPr>
        <p:blipFill>
          <a:blip xmlns:r="http://schemas.openxmlformats.org/officeDocument/2006/relationships" r:embed="rId1"/>
          <a:srcRect l="0" t="0" r="0" b="0"/>
          <a:stretch>
            <a:fillRect/>
          </a:stretch>
        </p:blipFill>
        <p:spPr>
          <a:xfrm rot="0">
            <a:off x="244475" y="323850"/>
            <a:ext cx="7661275" cy="1395412"/>
          </a:xfrm>
          <a:prstGeom prst="rect"/>
          <a:noFill/>
          <a:ln>
            <a:noFill/>
          </a:ln>
        </p:spPr>
      </p:pic>
      <p:sp>
        <p:nvSpPr>
          <p:cNvPr id="1048602" name=""/>
          <p:cNvSpPr/>
          <p:nvPr>
            <p:ph sz="full" idx="1"/>
          </p:nvPr>
        </p:nvSpPr>
        <p:spPr>
          <a:xfrm rot="0">
            <a:off x="457200" y="1609725"/>
            <a:ext cx="7239000" cy="4846637"/>
          </a:xfrm>
          <a:prstGeom prst="rect"/>
          <a:noFill/>
          <a:ln>
            <a:noFill/>
          </a:ln>
        </p:spPr>
        <p:txBody>
          <a:bodyPr anchor="t" bIns="45720" lIns="91440" rIns="91440" tIns="45720" vert="horz"/>
          <a:lst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a:lstStyle>
          <a:p>
            <a:pPr algn="l" fontAlgn="base" indent="-273050" lvl="0" marL="273050">
              <a:lnSpc>
                <a:spcPct val="100000"/>
              </a:lnSpc>
              <a:spcBef>
                <a:spcPts val="600"/>
              </a:spcBef>
              <a:spcAft>
                <a:spcPct val="0"/>
              </a:spcAft>
              <a:buClr>
                <a:srgbClr val="B13F9A"/>
              </a:buClr>
              <a:buSzPct val="73000"/>
              <a:buFont typeface="Wingdings 2" pitchFamily="18" charset="2"/>
              <a:buChar char=""/>
            </a:pPr>
            <a:r>
              <a:rPr altLang="en-US" baseline="0" lang="en-GB" u="none">
                <a:solidFill>
                  <a:srgbClr val="000000"/>
                </a:solidFill>
                <a:latin typeface="Trebuchet MS" pitchFamily="34" charset="0"/>
                <a:sym typeface="Trebuchet MS" pitchFamily="34" charset="0"/>
              </a:rPr>
              <a:t>The enjoyment of the highest attainable standard of health is one of the fundamental rights of every human being without distinction of race, religion, and political belief, economic or social condition. The health of all peoples is fundamental to the attainment of peace and security and is dependent on the fullest co-operation of individuals and States.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1">
  <p:cSld>
    <p:spTree>
      <p:nvGrpSpPr>
        <p:cNvPr id="45" name=""/>
        <p:cNvGrpSpPr/>
        <p:nvPr/>
      </p:nvGrpSpPr>
      <p:grpSpPr>
        <a:xfrm rot="0">
          <a:off x="0" y="0"/>
          <a:ext cx="0" cy="0"/>
          <a:chOff x="0" y="0"/>
          <a:chExt cx="0" cy="0"/>
        </a:xfrm>
      </p:grpSpPr>
      <p:pic>
        <p:nvPicPr>
          <p:cNvPr id="2097166" name=""/>
          <p:cNvPicPr>
            <a:picLocks/>
          </p:cNvPicPr>
          <p:nvPr>
            <p:ph type="title" sz="full" idx="0"/>
          </p:nvPr>
        </p:nvPicPr>
        <p:blipFill>
          <a:blip xmlns:r="http://schemas.openxmlformats.org/officeDocument/2006/relationships" r:embed="rId1"/>
          <a:srcRect l="0" t="0" r="0" b="0"/>
          <a:stretch>
            <a:fillRect/>
          </a:stretch>
        </p:blipFill>
        <p:spPr>
          <a:xfrm rot="0">
            <a:off x="244475" y="323850"/>
            <a:ext cx="7661275" cy="1395412"/>
          </a:xfrm>
          <a:prstGeom prst="rect"/>
          <a:noFill/>
          <a:ln>
            <a:noFill/>
          </a:ln>
        </p:spPr>
      </p:pic>
      <p:sp>
        <p:nvSpPr>
          <p:cNvPr id="1048603" name=""/>
          <p:cNvSpPr/>
          <p:nvPr>
            <p:ph sz="full" idx="1"/>
          </p:nvPr>
        </p:nvSpPr>
        <p:spPr>
          <a:xfrm rot="0">
            <a:off x="457200" y="1609725"/>
            <a:ext cx="7239000" cy="4846637"/>
          </a:xfrm>
          <a:prstGeom prst="rect"/>
          <a:noFill/>
          <a:ln>
            <a:noFill/>
          </a:ln>
        </p:spPr>
        <p:txBody>
          <a:bodyPr anchor="t" bIns="45720" lIns="91440" rIns="91440" tIns="45720" vert="horz"/>
          <a:lst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a:lstStyle>
          <a:p>
            <a:pPr algn="l" fontAlgn="base" indent="-273050" lvl="0" marL="273050">
              <a:lnSpc>
                <a:spcPct val="100000"/>
              </a:lnSpc>
              <a:spcBef>
                <a:spcPts val="600"/>
              </a:spcBef>
              <a:spcAft>
                <a:spcPct val="0"/>
              </a:spcAft>
              <a:buClr>
                <a:srgbClr val="B13F9A"/>
              </a:buClr>
              <a:buSzPct val="73000"/>
              <a:buFont typeface="Wingdings 2" pitchFamily="18" charset="2"/>
              <a:buChar char=""/>
            </a:pPr>
            <a:r>
              <a:rPr altLang="en-US" baseline="0" lang="en-GB" u="none">
                <a:solidFill>
                  <a:srgbClr val="000000"/>
                </a:solidFill>
                <a:latin typeface="Trebuchet MS" pitchFamily="34" charset="0"/>
                <a:sym typeface="Trebuchet MS" pitchFamily="34" charset="0"/>
              </a:rPr>
              <a:t>The achievement of any State in the promotion and protection of health is of value to all. </a:t>
            </a:r>
          </a:p>
          <a:p>
            <a:pPr algn="l" fontAlgn="base" indent="-273050" lvl="0" marL="273050">
              <a:lnSpc>
                <a:spcPct val="100000"/>
              </a:lnSpc>
              <a:spcBef>
                <a:spcPts val="600"/>
              </a:spcBef>
              <a:spcAft>
                <a:spcPct val="0"/>
              </a:spcAft>
              <a:buClr>
                <a:srgbClr val="B13F9A"/>
              </a:buClr>
              <a:buSzPct val="73000"/>
              <a:buFont typeface="Wingdings 2" pitchFamily="18" charset="2"/>
              <a:buChar char=""/>
            </a:pPr>
            <a:r>
              <a:rPr altLang="en-US" baseline="0" lang="en-GB" u="none">
                <a:solidFill>
                  <a:srgbClr val="000000"/>
                </a:solidFill>
                <a:latin typeface="Trebuchet MS" pitchFamily="34" charset="0"/>
                <a:sym typeface="Trebuchet MS" pitchFamily="34" charset="0"/>
              </a:rPr>
              <a:t>Unequal </a:t>
            </a:r>
            <a:r>
              <a:rPr altLang="en-US" baseline="0" lang="en-GB" u="none">
                <a:solidFill>
                  <a:srgbClr val="000000"/>
                </a:solidFill>
                <a:latin typeface="Trebuchet MS" pitchFamily="34" charset="0"/>
                <a:sym typeface="Trebuchet MS" pitchFamily="34" charset="0"/>
              </a:rPr>
              <a:t>development in different countries in the promotion of health and control of diseases, especially communicable disease, is a common danger. </a:t>
            </a:r>
          </a:p>
          <a:p>
            <a:pPr algn="l" fontAlgn="base" indent="-273050" lvl="0" marL="273050">
              <a:lnSpc>
                <a:spcPct val="100000"/>
              </a:lnSpc>
              <a:spcBef>
                <a:spcPts val="600"/>
              </a:spcBef>
              <a:spcAft>
                <a:spcPct val="0"/>
              </a:spcAft>
              <a:buClr>
                <a:srgbClr val="B13F9A"/>
              </a:buClr>
              <a:buSzPct val="73000"/>
              <a:buFont typeface="Wingdings 2" pitchFamily="18" charset="2"/>
              <a:buChar char=""/>
            </a:pPr>
            <a:r>
              <a:rPr altLang="en-US" baseline="0" lang="en-GB" u="none">
                <a:solidFill>
                  <a:srgbClr val="000000"/>
                </a:solidFill>
                <a:latin typeface="Trebuchet MS" pitchFamily="34" charset="0"/>
                <a:sym typeface="Trebuchet MS" pitchFamily="34" charset="0"/>
              </a:rPr>
              <a:t>The Government has a responsibility for the health of their peoples which can be fulfilled only by provision of adequate health and social measures.</a:t>
            </a:r>
          </a:p>
          <a:p>
            <a:pPr algn="l" fontAlgn="base" indent="-273050" lvl="0" marL="273050">
              <a:lnSpc>
                <a:spcPct val="100000"/>
              </a:lnSpc>
              <a:spcBef>
                <a:spcPts val="600"/>
              </a:spcBef>
              <a:spcAft>
                <a:spcPct val="0"/>
              </a:spcAft>
              <a:buClr>
                <a:srgbClr val="B13F9A"/>
              </a:buClr>
              <a:buSzPct val="73000"/>
              <a:buFont typeface="Wingdings 2" pitchFamily="18" charset="2"/>
              <a:buChar char=""/>
            </a:pPr>
            <a:endParaRPr altLang="en-US" baseline="0" lang="en-GB" u="none">
              <a:solidFill>
                <a:srgbClr val="000000"/>
              </a:solidFill>
              <a:latin typeface="Trebuchet MS" pitchFamily="34" charset="0"/>
              <a:sym typeface="Trebuchet MS" pitchFamily="34" charset="0"/>
            </a:endParaRPr>
          </a:p>
          <a:p>
            <a:pPr algn="l" fontAlgn="base" indent="-273050" lvl="0" marL="273050">
              <a:lnSpc>
                <a:spcPct val="100000"/>
              </a:lnSpc>
              <a:spcBef>
                <a:spcPts val="600"/>
              </a:spcBef>
              <a:spcAft>
                <a:spcPct val="0"/>
              </a:spcAft>
              <a:buClr>
                <a:srgbClr val="B13F9A"/>
              </a:buClr>
              <a:buSzPct val="73000"/>
              <a:buFont typeface="Wingdings 2" pitchFamily="18" charset="2"/>
              <a:buChar char=""/>
            </a:pPr>
            <a:endParaRPr altLang="en-US" baseline="0" lang="en-US" u="none">
              <a:solidFill>
                <a:srgbClr val="000000"/>
              </a:solidFill>
              <a:latin typeface="Trebuchet MS" pitchFamily="34" charset="0"/>
              <a:sym typeface="Trebuchet MS"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31" name=""/>
        <p:cNvGrpSpPr/>
        <p:nvPr/>
      </p:nvGrpSpPr>
      <p:grpSpPr>
        <a:xfrm rot="0">
          <a:off x="0" y="0"/>
          <a:ext cx="0" cy="0"/>
          <a:chOff x="0" y="0"/>
          <a:chExt cx="0" cy="0"/>
        </a:xfrm>
      </p:grpSpPr>
      <p:pic>
        <p:nvPicPr>
          <p:cNvPr id="2097155" name=""/>
          <p:cNvPicPr>
            <a:picLocks/>
          </p:cNvPicPr>
          <p:nvPr>
            <p:ph type="title" sz="full" idx="0"/>
          </p:nvPr>
        </p:nvPicPr>
        <p:blipFill>
          <a:blip xmlns:r="http://schemas.openxmlformats.org/officeDocument/2006/relationships" r:embed="rId1"/>
          <a:srcRect l="0" t="0" r="0" b="0"/>
          <a:stretch>
            <a:fillRect/>
          </a:stretch>
        </p:blipFill>
        <p:spPr>
          <a:xfrm rot="0">
            <a:off x="212725" y="323850"/>
            <a:ext cx="7486650" cy="1431925"/>
          </a:xfrm>
          <a:prstGeom prst="rect"/>
          <a:noFill/>
          <a:ln>
            <a:noFill/>
          </a:ln>
        </p:spPr>
      </p:pic>
      <p:sp>
        <p:nvSpPr>
          <p:cNvPr id="1048590" name=""/>
          <p:cNvSpPr/>
          <p:nvPr>
            <p:ph sz="full" idx="1"/>
          </p:nvPr>
        </p:nvSpPr>
        <p:spPr>
          <a:xfrm rot="0">
            <a:off x="457200" y="1609725"/>
            <a:ext cx="7239000" cy="4846637"/>
          </a:xfrm>
          <a:prstGeom prst="rect"/>
          <a:noFill/>
          <a:ln>
            <a:noFill/>
          </a:ln>
        </p:spPr>
        <p:txBody>
          <a:bodyPr anchor="t" bIns="45720" lIns="91440" rIns="91440" tIns="45720" vert="horz"/>
          <a:lst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a:lstStyle>
          <a:p>
            <a:pPr algn="l" fontAlgn="base" indent="-273050" lvl="0" marL="273050">
              <a:lnSpc>
                <a:spcPct val="114000"/>
              </a:lnSpc>
              <a:spcBef>
                <a:spcPts val="600"/>
              </a:spcBef>
              <a:spcAft>
                <a:spcPts val="1000"/>
              </a:spcAft>
              <a:buClr>
                <a:srgbClr val="B13F9A"/>
              </a:buClr>
              <a:buSzPct val="73000"/>
              <a:buFont typeface="Wingdings 2" pitchFamily="18" charset="2"/>
              <a:buChar char=""/>
            </a:pPr>
            <a:r>
              <a:rPr altLang="en-US" baseline="0" lang="en-GB" u="none">
                <a:solidFill>
                  <a:srgbClr val="000000"/>
                </a:solidFill>
                <a:latin typeface="Times New Roman" pitchFamily="18" charset="0"/>
                <a:ea typeface="Calibri" pitchFamily="34" charset="0"/>
                <a:sym typeface="Trebuchet MS" pitchFamily="34" charset="0"/>
              </a:rPr>
              <a:t>This   module is designed to enable the learner </a:t>
            </a:r>
          </a:p>
          <a:p>
            <a:pPr algn="l" fontAlgn="base" indent="-228600" lvl="1" marL="520700">
              <a:lnSpc>
                <a:spcPct val="114000"/>
              </a:lnSpc>
              <a:spcBef>
                <a:spcPts val="500"/>
              </a:spcBef>
              <a:spcAft>
                <a:spcPts val="1000"/>
              </a:spcAft>
              <a:buClr>
                <a:srgbClr val="F9B639"/>
              </a:buClr>
              <a:buSzPct val="80000"/>
              <a:buFont typeface="Wingdings 2" pitchFamily="18" charset="2"/>
              <a:buChar char=""/>
            </a:pPr>
            <a:r>
              <a:rPr altLang="en-US" baseline="0" lang="en-GB" u="none">
                <a:solidFill>
                  <a:srgbClr val="6C6C6C"/>
                </a:solidFill>
                <a:latin typeface="Times New Roman" pitchFamily="18" charset="0"/>
                <a:ea typeface="Calibri" pitchFamily="34" charset="0"/>
                <a:sym typeface="Trebuchet MS" pitchFamily="34" charset="0"/>
              </a:rPr>
              <a:t>identify determinants of diseases in the community </a:t>
            </a:r>
          </a:p>
          <a:p>
            <a:pPr algn="l" fontAlgn="base" indent="-228600" lvl="1" marL="520700">
              <a:lnSpc>
                <a:spcPct val="114000"/>
              </a:lnSpc>
              <a:spcBef>
                <a:spcPts val="500"/>
              </a:spcBef>
              <a:spcAft>
                <a:spcPts val="1000"/>
              </a:spcAft>
              <a:buClr>
                <a:srgbClr val="F9B639"/>
              </a:buClr>
              <a:buSzPct val="80000"/>
              <a:buFont typeface="Wingdings 2" pitchFamily="18" charset="2"/>
              <a:buChar char=""/>
            </a:pPr>
            <a:r>
              <a:rPr altLang="en-US" baseline="0" lang="en-GB" u="none">
                <a:solidFill>
                  <a:srgbClr val="6C6C6C"/>
                </a:solidFill>
                <a:latin typeface="Times New Roman" pitchFamily="18" charset="0"/>
                <a:ea typeface="Calibri" pitchFamily="34" charset="0"/>
                <a:sym typeface="Trebuchet MS" pitchFamily="34" charset="0"/>
              </a:rPr>
              <a:t>plan community education, design and </a:t>
            </a:r>
          </a:p>
          <a:p>
            <a:pPr algn="l" fontAlgn="base" indent="-228600" lvl="1" marL="520700">
              <a:lnSpc>
                <a:spcPct val="114000"/>
              </a:lnSpc>
              <a:spcBef>
                <a:spcPts val="500"/>
              </a:spcBef>
              <a:spcAft>
                <a:spcPts val="1000"/>
              </a:spcAft>
              <a:buClr>
                <a:srgbClr val="F9B639"/>
              </a:buClr>
              <a:buSzPct val="80000"/>
              <a:buFont typeface="Wingdings 2" pitchFamily="18" charset="2"/>
              <a:buChar char=""/>
            </a:pPr>
            <a:r>
              <a:rPr altLang="en-US" baseline="0" lang="en-GB" u="none">
                <a:solidFill>
                  <a:srgbClr val="6C6C6C"/>
                </a:solidFill>
                <a:latin typeface="Times New Roman" pitchFamily="18" charset="0"/>
                <a:ea typeface="Calibri" pitchFamily="34" charset="0"/>
                <a:sym typeface="Trebuchet MS" pitchFamily="34" charset="0"/>
              </a:rPr>
              <a:t>deliver health promotion messages</a:t>
            </a:r>
          </a:p>
          <a:p>
            <a:pPr algn="l" fontAlgn="base" indent="-273050" lvl="0" marL="273050">
              <a:lnSpc>
                <a:spcPct val="100000"/>
              </a:lnSpc>
              <a:spcBef>
                <a:spcPts val="600"/>
              </a:spcBef>
              <a:spcAft>
                <a:spcPct val="0"/>
              </a:spcAft>
              <a:buClr>
                <a:srgbClr val="B13F9A"/>
              </a:buClr>
              <a:buSzPct val="73000"/>
              <a:buFont typeface="Wingdings 2" pitchFamily="18" charset="2"/>
              <a:buChar char=""/>
            </a:pPr>
            <a:endParaRPr altLang="en-US" baseline="0" lang="en-US" u="none">
              <a:solidFill>
                <a:srgbClr val="000000"/>
              </a:solidFill>
              <a:latin typeface="Trebuchet MS" pitchFamily="34" charset="0"/>
              <a:sym typeface="Trebuchet MS"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35" name=""/>
        <p:cNvGrpSpPr/>
        <p:nvPr/>
      </p:nvGrpSpPr>
      <p:grpSpPr>
        <a:xfrm rot="0">
          <a:off x="0" y="0"/>
          <a:ext cx="0" cy="0"/>
          <a:chOff x="0" y="0"/>
          <a:chExt cx="0" cy="0"/>
        </a:xfrm>
      </p:grpSpPr>
      <p:pic>
        <p:nvPicPr>
          <p:cNvPr id="2097156" name=""/>
          <p:cNvPicPr>
            <a:picLocks/>
          </p:cNvPicPr>
          <p:nvPr>
            <p:ph type="title" sz="full" idx="0"/>
          </p:nvPr>
        </p:nvPicPr>
        <p:blipFill>
          <a:blip xmlns:r="http://schemas.openxmlformats.org/officeDocument/2006/relationships" r:embed="rId1"/>
          <a:srcRect l="0" t="0" r="0" b="0"/>
          <a:stretch>
            <a:fillRect/>
          </a:stretch>
        </p:blipFill>
        <p:spPr>
          <a:xfrm rot="0">
            <a:off x="195262" y="323850"/>
            <a:ext cx="7504112" cy="1449387"/>
          </a:xfrm>
          <a:prstGeom prst="rect"/>
          <a:noFill/>
          <a:ln>
            <a:noFill/>
          </a:ln>
        </p:spPr>
      </p:pic>
      <p:sp>
        <p:nvSpPr>
          <p:cNvPr id="1048593" name=""/>
          <p:cNvSpPr/>
          <p:nvPr>
            <p:ph sz="full" idx="1"/>
          </p:nvPr>
        </p:nvSpPr>
        <p:spPr>
          <a:xfrm rot="0">
            <a:off x="457200" y="1609725"/>
            <a:ext cx="7239000" cy="4846637"/>
          </a:xfrm>
          <a:prstGeom prst="rect"/>
          <a:noFill/>
          <a:ln>
            <a:noFill/>
          </a:ln>
        </p:spPr>
        <p:txBody>
          <a:bodyPr anchor="t" bIns="45720" lIns="91440" rIns="91440" tIns="45720" vert="horz"/>
          <a:lst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a:lstStyle>
          <a:p>
            <a:pPr algn="l" fontAlgn="base" indent="-273050" lvl="0" marL="273050">
              <a:lnSpc>
                <a:spcPct val="114000"/>
              </a:lnSpc>
              <a:spcBef>
                <a:spcPts val="600"/>
              </a:spcBef>
              <a:spcAft>
                <a:spcPts val="1000"/>
              </a:spcAft>
              <a:buClr>
                <a:srgbClr val="B13F9A"/>
              </a:buClr>
              <a:buSzPct val="73000"/>
              <a:buFont typeface="Wingdings 2" pitchFamily="18" charset="2"/>
              <a:buChar char=""/>
            </a:pPr>
            <a:r>
              <a:rPr altLang="en-US" baseline="0" b="1" sz="2800" lang="en-US" u="none">
                <a:solidFill>
                  <a:srgbClr val="000000"/>
                </a:solidFill>
                <a:latin typeface="Times New Roman" pitchFamily="18" charset="0"/>
                <a:ea typeface="Calibri" pitchFamily="34" charset="0"/>
                <a:sym typeface="Trebuchet MS" pitchFamily="34" charset="0"/>
              </a:rPr>
              <a:t>Introduction</a:t>
            </a:r>
            <a:r>
              <a:rPr altLang="en-US" baseline="0" b="1" sz="2800" lang="en-US" u="none">
                <a:solidFill>
                  <a:srgbClr val="000000"/>
                </a:solidFill>
                <a:latin typeface="Times New Roman" pitchFamily="18" charset="0"/>
                <a:ea typeface="Calibri" pitchFamily="34" charset="0"/>
                <a:sym typeface="Trebuchet MS" pitchFamily="34" charset="0"/>
              </a:rPr>
              <a:t>; </a:t>
            </a:r>
            <a:r>
              <a:rPr altLang="en-US" baseline="0" sz="2800" lang="en-US" u="none">
                <a:solidFill>
                  <a:srgbClr val="000000"/>
                </a:solidFill>
                <a:latin typeface="Times New Roman" pitchFamily="18" charset="0"/>
                <a:ea typeface="Calibri" pitchFamily="34" charset="0"/>
                <a:sym typeface="Trebuchet MS" pitchFamily="34" charset="0"/>
              </a:rPr>
              <a:t>community definition, WHO definition, types of communities, functions of community, community feeling, and dimension of community, functions as dimension of community, health and community systems. Health-definition of health, models of health, dimensions of health. Concepts of community health, purpose of community health, objectives of community health</a:t>
            </a:r>
            <a:r>
              <a:rPr altLang="en-US" baseline="0" b="1" sz="2800" lang="en-US" u="none">
                <a:solidFill>
                  <a:srgbClr val="000000"/>
                </a:solidFill>
                <a:latin typeface="Times New Roman" pitchFamily="18" charset="0"/>
                <a:ea typeface="Calibri" pitchFamily="34" charset="0"/>
                <a:sym typeface="Trebuchet MS" pitchFamily="34" charset="0"/>
              </a:rPr>
              <a:t>. </a:t>
            </a:r>
          </a:p>
          <a:p>
            <a:pPr algn="l" fontAlgn="base" indent="-273050" lvl="0" marL="273050">
              <a:lnSpc>
                <a:spcPct val="100000"/>
              </a:lnSpc>
              <a:spcBef>
                <a:spcPts val="600"/>
              </a:spcBef>
              <a:spcAft>
                <a:spcPct val="0"/>
              </a:spcAft>
              <a:buClr>
                <a:srgbClr val="B13F9A"/>
              </a:buClr>
              <a:buSzPct val="73000"/>
              <a:buFont typeface="Wingdings 2" pitchFamily="18" charset="2"/>
              <a:buChar char=""/>
            </a:pPr>
            <a:endParaRPr altLang="en-US" baseline="0" lang="en-US" u="none">
              <a:solidFill>
                <a:srgbClr val="000000"/>
              </a:solidFill>
              <a:latin typeface="Trebuchet MS" pitchFamily="34" charset="0"/>
              <a:sym typeface="Trebuchet MS"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36" name=""/>
        <p:cNvGrpSpPr/>
        <p:nvPr/>
      </p:nvGrpSpPr>
      <p:grpSpPr>
        <a:xfrm rot="0">
          <a:off x="0" y="0"/>
          <a:ext cx="0" cy="0"/>
          <a:chOff x="0" y="0"/>
          <a:chExt cx="0" cy="0"/>
        </a:xfrm>
      </p:grpSpPr>
      <p:pic>
        <p:nvPicPr>
          <p:cNvPr id="2097157" name=""/>
          <p:cNvPicPr>
            <a:picLocks/>
          </p:cNvPicPr>
          <p:nvPr>
            <p:ph type="title" sz="full" idx="0"/>
          </p:nvPr>
        </p:nvPicPr>
        <p:blipFill>
          <a:blip xmlns:r="http://schemas.openxmlformats.org/officeDocument/2006/relationships" r:embed="rId1"/>
          <a:srcRect l="0" t="0" r="0" b="0"/>
          <a:stretch>
            <a:fillRect/>
          </a:stretch>
        </p:blipFill>
        <p:spPr>
          <a:xfrm rot="0">
            <a:off x="195262" y="323850"/>
            <a:ext cx="7504112" cy="1449387"/>
          </a:xfrm>
          <a:prstGeom prst="rect"/>
          <a:noFill/>
          <a:ln>
            <a:noFill/>
          </a:ln>
        </p:spPr>
      </p:pic>
      <p:sp>
        <p:nvSpPr>
          <p:cNvPr id="1048594" name=""/>
          <p:cNvSpPr/>
          <p:nvPr>
            <p:ph sz="full" idx="1"/>
          </p:nvPr>
        </p:nvSpPr>
        <p:spPr>
          <a:xfrm rot="0">
            <a:off x="457200" y="1609725"/>
            <a:ext cx="7239000" cy="4846637"/>
          </a:xfrm>
          <a:prstGeom prst="rect"/>
          <a:noFill/>
          <a:ln>
            <a:noFill/>
          </a:ln>
        </p:spPr>
        <p:txBody>
          <a:bodyPr anchor="t" bIns="45720" lIns="91440" rIns="91440" tIns="45720" vert="horz"/>
          <a:lst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a:lstStyle>
          <a:p>
            <a:pPr algn="l" fontAlgn="base" indent="-273050" lvl="0" marL="273050">
              <a:lnSpc>
                <a:spcPct val="114000"/>
              </a:lnSpc>
              <a:spcBef>
                <a:spcPts val="600"/>
              </a:spcBef>
              <a:spcAft>
                <a:spcPts val="1000"/>
              </a:spcAft>
              <a:buClr>
                <a:srgbClr val="B13F9A"/>
              </a:buClr>
              <a:buSzPct val="73000"/>
              <a:buFont typeface="Wingdings 2" pitchFamily="18" charset="2"/>
              <a:buChar char=""/>
            </a:pPr>
            <a:r>
              <a:rPr altLang="en-US" baseline="0" b="1" sz="2800" lang="en-US" u="none">
                <a:solidFill>
                  <a:srgbClr val="000000"/>
                </a:solidFill>
                <a:latin typeface="Times New Roman" pitchFamily="18" charset="0"/>
                <a:ea typeface="Calibri" pitchFamily="34" charset="0"/>
                <a:sym typeface="Trebuchet MS" pitchFamily="34" charset="0"/>
              </a:rPr>
              <a:t>Health promotion</a:t>
            </a:r>
            <a:r>
              <a:rPr altLang="en-US" baseline="0" sz="2800" lang="en-US" u="none">
                <a:solidFill>
                  <a:srgbClr val="000000"/>
                </a:solidFill>
                <a:latin typeface="Times New Roman" pitchFamily="18" charset="0"/>
                <a:ea typeface="Calibri" pitchFamily="34" charset="0"/>
                <a:sym typeface="Trebuchet MS" pitchFamily="34" charset="0"/>
              </a:rPr>
              <a:t>; definition, principles, illness prevention, levels of prevention, health restoration. Ottawa charter.</a:t>
            </a:r>
            <a:r>
              <a:rPr altLang="en-US" baseline="0" b="1" sz="2800" lang="en-US" u="none">
                <a:solidFill>
                  <a:srgbClr val="000000"/>
                </a:solidFill>
                <a:latin typeface="Times New Roman" pitchFamily="18" charset="0"/>
                <a:ea typeface="Calibri" pitchFamily="34" charset="0"/>
                <a:sym typeface="Trebuchet MS" pitchFamily="34" charset="0"/>
              </a:rPr>
              <a:t> </a:t>
            </a:r>
          </a:p>
          <a:p>
            <a:pPr algn="l" fontAlgn="base" indent="-273050" lvl="0" marL="273050">
              <a:lnSpc>
                <a:spcPct val="114000"/>
              </a:lnSpc>
              <a:spcBef>
                <a:spcPts val="600"/>
              </a:spcBef>
              <a:spcAft>
                <a:spcPts val="1000"/>
              </a:spcAft>
              <a:buClr>
                <a:srgbClr val="B13F9A"/>
              </a:buClr>
              <a:buSzPct val="73000"/>
              <a:buFont typeface="Wingdings 2" pitchFamily="18" charset="2"/>
              <a:buChar char=""/>
            </a:pPr>
            <a:r>
              <a:rPr altLang="en-US" baseline="0" b="1" sz="2800" lang="en-US" u="none">
                <a:solidFill>
                  <a:srgbClr val="000000"/>
                </a:solidFill>
                <a:latin typeface="Times New Roman" pitchFamily="18" charset="0"/>
                <a:ea typeface="Calibri" pitchFamily="34" charset="0"/>
                <a:sym typeface="Trebuchet MS" pitchFamily="34" charset="0"/>
              </a:rPr>
              <a:t>Health Education;</a:t>
            </a:r>
            <a:r>
              <a:rPr altLang="en-US" baseline="0" sz="2800" lang="en-US" u="none">
                <a:solidFill>
                  <a:srgbClr val="000000"/>
                </a:solidFill>
                <a:latin typeface="Times New Roman" pitchFamily="18" charset="0"/>
                <a:ea typeface="Calibri" pitchFamily="34" charset="0"/>
                <a:sym typeface="Trebuchet MS" pitchFamily="34" charset="0"/>
              </a:rPr>
              <a:t> definition, aims and objectives, health education approaches, steps in carrying out health education program, common topics of health education. Methods of health education, planning for health education and tips for health education. </a:t>
            </a:r>
          </a:p>
          <a:p>
            <a:pPr algn="l" eaLnBrk="1" fontAlgn="base" hangingPunct="1" indent="-273050" latinLnBrk="1" lvl="0" marL="273050">
              <a:lnSpc>
                <a:spcPct val="100000"/>
              </a:lnSpc>
              <a:spcBef>
                <a:spcPts val="600"/>
              </a:spcBef>
              <a:spcAft>
                <a:spcPct val="0"/>
              </a:spcAft>
              <a:buClr>
                <a:srgbClr val="B13F9A"/>
              </a:buClr>
              <a:buSzPct val="73000"/>
              <a:buFontTx/>
              <a:buNone/>
            </a:pPr>
            <a:endParaRPr altLang="en-US" baseline="0" lang="en-US" u="none">
              <a:solidFill>
                <a:srgbClr val="000000"/>
              </a:solidFill>
              <a:latin typeface="Trebuchet MS" pitchFamily="34" charset="0"/>
              <a:sym typeface="Trebuchet MS"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37" name=""/>
        <p:cNvGrpSpPr/>
        <p:nvPr/>
      </p:nvGrpSpPr>
      <p:grpSpPr>
        <a:xfrm rot="0">
          <a:off x="0" y="0"/>
          <a:ext cx="0" cy="0"/>
          <a:chOff x="0" y="0"/>
          <a:chExt cx="0" cy="0"/>
        </a:xfrm>
      </p:grpSpPr>
      <p:pic>
        <p:nvPicPr>
          <p:cNvPr id="2097158" name=""/>
          <p:cNvPicPr>
            <a:picLocks/>
          </p:cNvPicPr>
          <p:nvPr>
            <p:ph type="title" sz="full" idx="0"/>
          </p:nvPr>
        </p:nvPicPr>
        <p:blipFill>
          <a:blip xmlns:r="http://schemas.openxmlformats.org/officeDocument/2006/relationships" r:embed="rId1"/>
          <a:srcRect l="0" t="0" r="0" b="0"/>
          <a:stretch>
            <a:fillRect/>
          </a:stretch>
        </p:blipFill>
        <p:spPr>
          <a:xfrm rot="0">
            <a:off x="195262" y="323850"/>
            <a:ext cx="7504112" cy="1449387"/>
          </a:xfrm>
          <a:prstGeom prst="rect"/>
          <a:noFill/>
          <a:ln>
            <a:noFill/>
          </a:ln>
        </p:spPr>
      </p:pic>
      <p:sp>
        <p:nvSpPr>
          <p:cNvPr id="1048595" name=""/>
          <p:cNvSpPr/>
          <p:nvPr>
            <p:ph sz="full" idx="1"/>
          </p:nvPr>
        </p:nvSpPr>
        <p:spPr>
          <a:xfrm rot="0">
            <a:off x="457200" y="1609725"/>
            <a:ext cx="7239000" cy="4846637"/>
          </a:xfrm>
          <a:prstGeom prst="rect"/>
          <a:noFill/>
          <a:ln>
            <a:noFill/>
          </a:ln>
        </p:spPr>
        <p:txBody>
          <a:bodyPr anchor="t" bIns="45720" lIns="91440" rIns="91440" tIns="45720" vert="horz"/>
          <a:lst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a:lstStyle>
          <a:p>
            <a:pPr algn="l" fontAlgn="base" indent="-273050" lvl="0" marL="273050">
              <a:lnSpc>
                <a:spcPct val="114000"/>
              </a:lnSpc>
              <a:spcBef>
                <a:spcPts val="600"/>
              </a:spcBef>
              <a:spcAft>
                <a:spcPts val="1000"/>
              </a:spcAft>
              <a:buClr>
                <a:srgbClr val="B13F9A"/>
              </a:buClr>
              <a:buSzPct val="73000"/>
              <a:buFont typeface="Wingdings 2" pitchFamily="18" charset="2"/>
              <a:buChar char=""/>
            </a:pPr>
            <a:r>
              <a:rPr altLang="en-US" baseline="0" b="1" sz="2800" lang="en-US" u="none">
                <a:solidFill>
                  <a:srgbClr val="000000"/>
                </a:solidFill>
                <a:latin typeface="Times New Roman" pitchFamily="18" charset="0"/>
                <a:ea typeface="Calibri" pitchFamily="34" charset="0"/>
                <a:sym typeface="Trebuchet MS" pitchFamily="34" charset="0"/>
              </a:rPr>
              <a:t>Primary Health Care (PHC); </a:t>
            </a:r>
            <a:r>
              <a:rPr altLang="en-US" baseline="0" sz="2800" lang="en-US" u="none">
                <a:solidFill>
                  <a:srgbClr val="000000"/>
                </a:solidFill>
                <a:latin typeface="Times New Roman" pitchFamily="18" charset="0"/>
                <a:ea typeface="Calibri" pitchFamily="34" charset="0"/>
                <a:sym typeface="Trebuchet MS" pitchFamily="34" charset="0"/>
              </a:rPr>
              <a:t>definition, characteristic of PHC, principles of PHC, Elements of PHC, MDG- concepts and definitions. SDGs. Vision 2030. </a:t>
            </a:r>
          </a:p>
          <a:p>
            <a:pPr algn="l" fontAlgn="base" indent="-273050" lvl="0" marL="273050">
              <a:lnSpc>
                <a:spcPct val="114000"/>
              </a:lnSpc>
              <a:spcBef>
                <a:spcPts val="600"/>
              </a:spcBef>
              <a:spcAft>
                <a:spcPts val="1000"/>
              </a:spcAft>
              <a:buClr>
                <a:srgbClr val="B13F9A"/>
              </a:buClr>
              <a:buSzPct val="73000"/>
              <a:buFont typeface="Wingdings 2" pitchFamily="18" charset="2"/>
              <a:buChar char=""/>
            </a:pPr>
            <a:r>
              <a:rPr altLang="en-US" baseline="0" b="1" sz="2800" lang="en-US" u="none">
                <a:solidFill>
                  <a:srgbClr val="000000"/>
                </a:solidFill>
                <a:latin typeface="Times New Roman" pitchFamily="18" charset="0"/>
                <a:ea typeface="Calibri" pitchFamily="34" charset="0"/>
                <a:sym typeface="Trebuchet MS" pitchFamily="34" charset="0"/>
              </a:rPr>
              <a:t>Community Based Health Care (CBHC)</a:t>
            </a:r>
            <a:r>
              <a:rPr altLang="en-US" baseline="0" sz="2800" lang="en-GB" u="none">
                <a:solidFill>
                  <a:srgbClr val="000000"/>
                </a:solidFill>
                <a:latin typeface="Times New Roman" pitchFamily="18" charset="0"/>
                <a:ea typeface="Calibri" pitchFamily="34" charset="0"/>
                <a:sym typeface="Trebuchet MS" pitchFamily="34" charset="0"/>
              </a:rPr>
              <a:t>; Introduction to </a:t>
            </a:r>
            <a:r>
              <a:rPr altLang="en-US" baseline="0" sz="2800" lang="en-US" u="none">
                <a:solidFill>
                  <a:srgbClr val="000000"/>
                </a:solidFill>
                <a:latin typeface="Times New Roman" pitchFamily="18" charset="0"/>
                <a:ea typeface="Calibri" pitchFamily="34" charset="0"/>
                <a:sym typeface="Trebuchet MS" pitchFamily="34" charset="0"/>
              </a:rPr>
              <a:t>Community Based Health Care and Community Health Strategy</a:t>
            </a:r>
            <a:r>
              <a:rPr altLang="en-US" baseline="0" sz="2800" lang="en-GB" u="none">
                <a:solidFill>
                  <a:srgbClr val="000000"/>
                </a:solidFill>
                <a:latin typeface="Times New Roman" pitchFamily="18" charset="0"/>
                <a:ea typeface="Calibri" pitchFamily="34" charset="0"/>
                <a:sym typeface="Trebuchet MS" pitchFamily="34" charset="0"/>
              </a:rPr>
              <a:t>. </a:t>
            </a:r>
          </a:p>
          <a:p>
            <a:pPr algn="l" fontAlgn="base" indent="-273050" lvl="0" marL="273050">
              <a:lnSpc>
                <a:spcPct val="100000"/>
              </a:lnSpc>
              <a:spcBef>
                <a:spcPts val="600"/>
              </a:spcBef>
              <a:spcAft>
                <a:spcPct val="0"/>
              </a:spcAft>
              <a:buClr>
                <a:srgbClr val="B13F9A"/>
              </a:buClr>
              <a:buSzPct val="73000"/>
              <a:buFont typeface="Wingdings 2" pitchFamily="18" charset="2"/>
              <a:buChar char=""/>
            </a:pPr>
            <a:endParaRPr altLang="en-US" baseline="0" lang="en-US" u="none">
              <a:solidFill>
                <a:srgbClr val="000000"/>
              </a:solidFill>
              <a:latin typeface="Trebuchet MS" pitchFamily="34" charset="0"/>
              <a:sym typeface="Trebuchet MS"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38" name=""/>
        <p:cNvGrpSpPr/>
        <p:nvPr/>
      </p:nvGrpSpPr>
      <p:grpSpPr>
        <a:xfrm rot="0">
          <a:off x="0" y="0"/>
          <a:ext cx="0" cy="0"/>
          <a:chOff x="0" y="0"/>
          <a:chExt cx="0" cy="0"/>
        </a:xfrm>
      </p:grpSpPr>
      <p:pic>
        <p:nvPicPr>
          <p:cNvPr id="2097159" name=""/>
          <p:cNvPicPr>
            <a:picLocks/>
          </p:cNvPicPr>
          <p:nvPr>
            <p:ph type="title" sz="full" idx="0"/>
          </p:nvPr>
        </p:nvPicPr>
        <p:blipFill>
          <a:blip xmlns:r="http://schemas.openxmlformats.org/officeDocument/2006/relationships" r:embed="rId1"/>
          <a:srcRect l="0" t="0" r="0" b="0"/>
          <a:stretch>
            <a:fillRect/>
          </a:stretch>
        </p:blipFill>
        <p:spPr>
          <a:xfrm rot="0">
            <a:off x="195262" y="323850"/>
            <a:ext cx="7504112" cy="1449387"/>
          </a:xfrm>
          <a:prstGeom prst="rect"/>
          <a:noFill/>
          <a:ln>
            <a:noFill/>
          </a:ln>
        </p:spPr>
      </p:pic>
      <p:sp>
        <p:nvSpPr>
          <p:cNvPr id="1048596" name=""/>
          <p:cNvSpPr/>
          <p:nvPr>
            <p:ph sz="full" idx="1"/>
          </p:nvPr>
        </p:nvSpPr>
        <p:spPr>
          <a:xfrm rot="0">
            <a:off x="457200" y="1609725"/>
            <a:ext cx="7239000" cy="4846637"/>
          </a:xfrm>
          <a:prstGeom prst="rect"/>
          <a:noFill/>
          <a:ln>
            <a:noFill/>
          </a:ln>
        </p:spPr>
        <p:txBody>
          <a:bodyPr anchor="t" bIns="45720" lIns="91440" rIns="91440" tIns="45720" vert="horz"/>
          <a:lst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a:lstStyle>
          <a:p>
            <a:pPr algn="l" fontAlgn="base" indent="-273050" lvl="0" marL="273050">
              <a:lnSpc>
                <a:spcPct val="100000"/>
              </a:lnSpc>
              <a:spcBef>
                <a:spcPts val="600"/>
              </a:spcBef>
              <a:spcAft>
                <a:spcPct val="0"/>
              </a:spcAft>
              <a:buClr>
                <a:srgbClr val="B13F9A"/>
              </a:buClr>
              <a:buSzPct val="73000"/>
              <a:buFont typeface="Wingdings 2" pitchFamily="18" charset="2"/>
              <a:buChar char=""/>
            </a:pPr>
            <a:r>
              <a:rPr altLang="en-US" baseline="0" lang="en-GB" u="none">
                <a:solidFill>
                  <a:srgbClr val="000000"/>
                </a:solidFill>
                <a:latin typeface="Trebuchet MS" pitchFamily="34" charset="0"/>
                <a:sym typeface="Trebuchet MS" pitchFamily="34" charset="0"/>
              </a:rPr>
              <a:t>By the end of this module, you will have gained sufficient skills to:</a:t>
            </a:r>
          </a:p>
          <a:p>
            <a:pPr algn="l" fontAlgn="base" indent="-273050" lvl="0" marL="273050">
              <a:lnSpc>
                <a:spcPct val="100000"/>
              </a:lnSpc>
              <a:spcBef>
                <a:spcPts val="600"/>
              </a:spcBef>
              <a:spcAft>
                <a:spcPct val="0"/>
              </a:spcAft>
              <a:buClr>
                <a:srgbClr val="B13F9A"/>
              </a:buClr>
              <a:buSzPct val="73000"/>
              <a:buFont typeface="Wingdings 2" pitchFamily="18" charset="2"/>
              <a:buChar char=""/>
            </a:pPr>
            <a:r>
              <a:rPr altLang="en-US" baseline="0" lang="en-GB" u="none">
                <a:solidFill>
                  <a:srgbClr val="000000"/>
                </a:solidFill>
                <a:latin typeface="Trebuchet MS" pitchFamily="34" charset="0"/>
                <a:sym typeface="Trebuchet MS" pitchFamily="34" charset="0"/>
              </a:rPr>
              <a:t>Identify determinants of health status in the community</a:t>
            </a:r>
          </a:p>
          <a:p>
            <a:pPr algn="l" fontAlgn="base" indent="-273050" lvl="0" marL="273050">
              <a:lnSpc>
                <a:spcPct val="100000"/>
              </a:lnSpc>
              <a:spcBef>
                <a:spcPts val="600"/>
              </a:spcBef>
              <a:spcAft>
                <a:spcPct val="0"/>
              </a:spcAft>
              <a:buClr>
                <a:srgbClr val="B13F9A"/>
              </a:buClr>
              <a:buSzPct val="73000"/>
              <a:buFont typeface="Wingdings 2" pitchFamily="18" charset="2"/>
              <a:buChar char=""/>
            </a:pPr>
            <a:r>
              <a:rPr altLang="en-US" baseline="0" lang="en-GB" u="none">
                <a:solidFill>
                  <a:srgbClr val="000000"/>
                </a:solidFill>
                <a:latin typeface="Trebuchet MS" pitchFamily="34" charset="0"/>
                <a:sym typeface="Trebuchet MS" pitchFamily="34" charset="0"/>
              </a:rPr>
              <a:t>Participate in the process of planning and implementation of Primary Health Care (PHC) and Community Based Health Care (CBHC ) activities.</a:t>
            </a:r>
          </a:p>
          <a:p>
            <a:pPr algn="l" fontAlgn="base" indent="-273050" lvl="0" marL="273050">
              <a:lnSpc>
                <a:spcPct val="100000"/>
              </a:lnSpc>
              <a:spcBef>
                <a:spcPts val="600"/>
              </a:spcBef>
              <a:spcAft>
                <a:spcPct val="0"/>
              </a:spcAft>
              <a:buClr>
                <a:srgbClr val="B13F9A"/>
              </a:buClr>
              <a:buSzPct val="73000"/>
              <a:buFont typeface="Wingdings 2" pitchFamily="18" charset="2"/>
              <a:buChar char=""/>
            </a:pPr>
            <a:endParaRPr altLang="en-US" baseline="0" lang="en-US" u="none">
              <a:solidFill>
                <a:srgbClr val="000000"/>
              </a:solidFill>
              <a:latin typeface="Trebuchet MS" pitchFamily="34" charset="0"/>
              <a:sym typeface="Trebuchet MS"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39" name=""/>
        <p:cNvGrpSpPr/>
        <p:nvPr/>
      </p:nvGrpSpPr>
      <p:grpSpPr>
        <a:xfrm rot="0">
          <a:off x="0" y="0"/>
          <a:ext cx="0" cy="0"/>
          <a:chOff x="0" y="0"/>
          <a:chExt cx="0" cy="0"/>
        </a:xfrm>
      </p:grpSpPr>
      <p:pic>
        <p:nvPicPr>
          <p:cNvPr id="2097160" name=""/>
          <p:cNvPicPr>
            <a:picLocks/>
          </p:cNvPicPr>
          <p:nvPr>
            <p:ph type="title" sz="full" idx="0"/>
          </p:nvPr>
        </p:nvPicPr>
        <p:blipFill>
          <a:blip xmlns:r="http://schemas.openxmlformats.org/officeDocument/2006/relationships" r:embed="rId1"/>
          <a:srcRect l="0" t="0" r="0" b="0"/>
          <a:stretch>
            <a:fillRect/>
          </a:stretch>
        </p:blipFill>
        <p:spPr>
          <a:xfrm rot="0">
            <a:off x="195262" y="323850"/>
            <a:ext cx="7504112" cy="1449387"/>
          </a:xfrm>
          <a:prstGeom prst="rect"/>
          <a:noFill/>
          <a:ln>
            <a:noFill/>
          </a:ln>
        </p:spPr>
      </p:pic>
      <p:sp>
        <p:nvSpPr>
          <p:cNvPr id="1048597" name=""/>
          <p:cNvSpPr/>
          <p:nvPr>
            <p:ph sz="full" idx="1"/>
          </p:nvPr>
        </p:nvSpPr>
        <p:spPr>
          <a:xfrm rot="0">
            <a:off x="457200" y="1609725"/>
            <a:ext cx="7239000" cy="4846637"/>
          </a:xfrm>
          <a:prstGeom prst="rect"/>
          <a:noFill/>
          <a:ln>
            <a:noFill/>
          </a:ln>
        </p:spPr>
        <p:txBody>
          <a:bodyPr anchor="t" bIns="45720" lIns="91440" rIns="91440" tIns="45720" vert="horz"/>
          <a:lst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a:lstStyle>
          <a:p>
            <a:pPr algn="l" fontAlgn="base" indent="-273050" lvl="0" marL="273050">
              <a:lnSpc>
                <a:spcPct val="100000"/>
              </a:lnSpc>
              <a:spcBef>
                <a:spcPts val="600"/>
              </a:spcBef>
              <a:spcAft>
                <a:spcPct val="0"/>
              </a:spcAft>
              <a:buClr>
                <a:srgbClr val="B13F9A"/>
              </a:buClr>
              <a:buSzPct val="73000"/>
              <a:buFont typeface="Wingdings 2" pitchFamily="18" charset="2"/>
              <a:buChar char=""/>
            </a:pPr>
            <a:r>
              <a:rPr altLang="en-US" baseline="0" lang="en-GB" u="none">
                <a:solidFill>
                  <a:srgbClr val="000000"/>
                </a:solidFill>
                <a:latin typeface="Trebuchet MS" pitchFamily="34" charset="0"/>
                <a:sym typeface="Trebuchet MS" pitchFamily="34" charset="0"/>
              </a:rPr>
              <a:t>Plan, organize and facilitate health education-related messages</a:t>
            </a:r>
          </a:p>
          <a:p>
            <a:pPr algn="l" fontAlgn="base" indent="-273050" lvl="0" marL="273050">
              <a:lnSpc>
                <a:spcPct val="100000"/>
              </a:lnSpc>
              <a:spcBef>
                <a:spcPts val="600"/>
              </a:spcBef>
              <a:spcAft>
                <a:spcPct val="0"/>
              </a:spcAft>
              <a:buClr>
                <a:srgbClr val="B13F9A"/>
              </a:buClr>
              <a:buSzPct val="73000"/>
              <a:buFont typeface="Wingdings 2" pitchFamily="18" charset="2"/>
              <a:buChar char=""/>
            </a:pPr>
            <a:r>
              <a:rPr altLang="en-US" baseline="0" lang="en-GB" u="none">
                <a:solidFill>
                  <a:srgbClr val="000000"/>
                </a:solidFill>
                <a:latin typeface="Trebuchet MS" pitchFamily="34" charset="0"/>
                <a:sym typeface="Trebuchet MS" pitchFamily="34" charset="0"/>
              </a:rPr>
              <a:t>Designing of health promotion materials</a:t>
            </a:r>
          </a:p>
          <a:p>
            <a:pPr algn="l" fontAlgn="base" indent="-273050" lvl="0" marL="273050">
              <a:lnSpc>
                <a:spcPct val="100000"/>
              </a:lnSpc>
              <a:spcBef>
                <a:spcPts val="600"/>
              </a:spcBef>
              <a:spcAft>
                <a:spcPct val="0"/>
              </a:spcAft>
              <a:buClr>
                <a:srgbClr val="B13F9A"/>
              </a:buClr>
              <a:buSzPct val="73000"/>
              <a:buFont typeface="Wingdings 2" pitchFamily="18" charset="2"/>
              <a:buChar char=""/>
            </a:pPr>
            <a:endParaRPr altLang="en-US" baseline="0" lang="en-US" u="none">
              <a:solidFill>
                <a:srgbClr val="000000"/>
              </a:solidFill>
              <a:latin typeface="Trebuchet MS" pitchFamily="34" charset="0"/>
              <a:sym typeface="Trebuchet MS"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40" name=""/>
        <p:cNvGrpSpPr/>
        <p:nvPr/>
      </p:nvGrpSpPr>
      <p:grpSpPr>
        <a:xfrm rot="0">
          <a:off x="0" y="0"/>
          <a:ext cx="0" cy="0"/>
          <a:chOff x="0" y="0"/>
          <a:chExt cx="0" cy="0"/>
        </a:xfrm>
      </p:grpSpPr>
      <p:pic>
        <p:nvPicPr>
          <p:cNvPr id="2097161" name=""/>
          <p:cNvPicPr>
            <a:picLocks/>
          </p:cNvPicPr>
          <p:nvPr>
            <p:ph type="title" sz="full" idx="0"/>
          </p:nvPr>
        </p:nvPicPr>
        <p:blipFill>
          <a:blip xmlns:r="http://schemas.openxmlformats.org/officeDocument/2006/relationships" r:embed="rId1"/>
          <a:srcRect l="0" t="0" r="0" b="0"/>
          <a:stretch>
            <a:fillRect/>
          </a:stretch>
        </p:blipFill>
        <p:spPr>
          <a:xfrm rot="0">
            <a:off x="244475" y="298450"/>
            <a:ext cx="7454900" cy="1420812"/>
          </a:xfrm>
          <a:prstGeom prst="rect"/>
          <a:noFill/>
          <a:ln>
            <a:noFill/>
          </a:ln>
        </p:spPr>
      </p:pic>
      <p:sp>
        <p:nvSpPr>
          <p:cNvPr id="1048598" name=""/>
          <p:cNvSpPr/>
          <p:nvPr>
            <p:ph sz="full" idx="1"/>
          </p:nvPr>
        </p:nvSpPr>
        <p:spPr>
          <a:xfrm rot="0">
            <a:off x="457200" y="1609725"/>
            <a:ext cx="7239000" cy="4846637"/>
          </a:xfrm>
          <a:prstGeom prst="rect"/>
          <a:noFill/>
          <a:ln>
            <a:noFill/>
          </a:ln>
        </p:spPr>
        <p:txBody>
          <a:bodyPr anchor="t" bIns="45720" lIns="91440" rIns="91440" tIns="45720" vert="horz"/>
          <a:lst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a:lstStyle>
          <a:p>
            <a:pPr algn="l" fontAlgn="base" indent="-273050" lvl="0" marL="273050">
              <a:lnSpc>
                <a:spcPct val="100000"/>
              </a:lnSpc>
              <a:spcBef>
                <a:spcPts val="600"/>
              </a:spcBef>
              <a:spcAft>
                <a:spcPct val="0"/>
              </a:spcAft>
              <a:buClr>
                <a:srgbClr val="B13F9A"/>
              </a:buClr>
              <a:buSzPct val="73000"/>
              <a:buFont typeface="Wingdings 2" pitchFamily="18" charset="2"/>
              <a:buChar char=""/>
            </a:pPr>
            <a:r>
              <a:rPr altLang="en-US" baseline="0" lang="en-GB" u="none">
                <a:solidFill>
                  <a:srgbClr val="000000"/>
                </a:solidFill>
                <a:latin typeface="Trebuchet MS" pitchFamily="34" charset="0"/>
                <a:sym typeface="Trebuchet MS" pitchFamily="34" charset="0"/>
              </a:rPr>
              <a:t>The </a:t>
            </a:r>
            <a:r>
              <a:rPr altLang="en-US" baseline="0" lang="en-GB" u="none">
                <a:solidFill>
                  <a:srgbClr val="000000"/>
                </a:solidFill>
                <a:latin typeface="Trebuchet MS" pitchFamily="34" charset="0"/>
                <a:sym typeface="Trebuchet MS" pitchFamily="34" charset="0"/>
              </a:rPr>
              <a:t>determinants of health and well being are the conditions in which people are born, grow, live, work and age. </a:t>
            </a:r>
          </a:p>
          <a:p>
            <a:pPr algn="l" fontAlgn="base" indent="-273050" lvl="0" marL="273050">
              <a:lnSpc>
                <a:spcPct val="100000"/>
              </a:lnSpc>
              <a:spcBef>
                <a:spcPts val="600"/>
              </a:spcBef>
              <a:spcAft>
                <a:spcPct val="0"/>
              </a:spcAft>
              <a:buClr>
                <a:srgbClr val="B13F9A"/>
              </a:buClr>
              <a:buSzPct val="73000"/>
              <a:buFont typeface="Wingdings 2" pitchFamily="18" charset="2"/>
              <a:buChar char=""/>
            </a:pPr>
            <a:r>
              <a:rPr altLang="en-US" baseline="0" lang="en-GB" u="none">
                <a:solidFill>
                  <a:srgbClr val="000000"/>
                </a:solidFill>
                <a:latin typeface="Trebuchet MS" pitchFamily="34" charset="0"/>
                <a:sym typeface="Trebuchet MS" pitchFamily="34" charset="0"/>
              </a:rPr>
              <a:t>These </a:t>
            </a:r>
            <a:r>
              <a:rPr altLang="en-US" baseline="0" lang="en-GB" u="none">
                <a:solidFill>
                  <a:srgbClr val="000000"/>
                </a:solidFill>
                <a:latin typeface="Trebuchet MS" pitchFamily="34" charset="0"/>
                <a:sym typeface="Trebuchet MS" pitchFamily="34" charset="0"/>
              </a:rPr>
              <a:t>conditions determine a person's chances of maintaining good health. </a:t>
            </a:r>
          </a:p>
          <a:p>
            <a:pPr algn="l" fontAlgn="base" indent="-273050" lvl="0" marL="273050">
              <a:lnSpc>
                <a:spcPct val="100000"/>
              </a:lnSpc>
              <a:spcBef>
                <a:spcPts val="600"/>
              </a:spcBef>
              <a:spcAft>
                <a:spcPct val="0"/>
              </a:spcAft>
              <a:buClr>
                <a:srgbClr val="B13F9A"/>
              </a:buClr>
              <a:buSzPct val="73000"/>
              <a:buFont typeface="Wingdings 2" pitchFamily="18" charset="2"/>
              <a:buChar char=""/>
            </a:pPr>
            <a:r>
              <a:rPr altLang="en-US" baseline="0" lang="en-GB" u="none">
                <a:solidFill>
                  <a:srgbClr val="000000"/>
                </a:solidFill>
                <a:latin typeface="Trebuchet MS" pitchFamily="34" charset="0"/>
                <a:sym typeface="Trebuchet MS" pitchFamily="34" charset="0"/>
              </a:rPr>
              <a:t>Health is influenced by many factors as we shall see in this </a:t>
            </a:r>
            <a:r>
              <a:rPr altLang="en-US" baseline="0" lang="en-GB" u="none">
                <a:solidFill>
                  <a:srgbClr val="000000"/>
                </a:solidFill>
                <a:latin typeface="Trebuchet MS" pitchFamily="34" charset="0"/>
                <a:sym typeface="Trebuchet MS" pitchFamily="34" charset="0"/>
              </a:rPr>
              <a:t>unit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41" name=""/>
        <p:cNvGrpSpPr/>
        <p:nvPr/>
      </p:nvGrpSpPr>
      <p:grpSpPr>
        <a:xfrm rot="0">
          <a:off x="0" y="0"/>
          <a:ext cx="0" cy="0"/>
          <a:chOff x="0" y="0"/>
          <a:chExt cx="0" cy="0"/>
        </a:xfrm>
      </p:grpSpPr>
      <p:pic>
        <p:nvPicPr>
          <p:cNvPr id="2097162" name=""/>
          <p:cNvPicPr>
            <a:picLocks/>
          </p:cNvPicPr>
          <p:nvPr>
            <p:ph type="title" sz="full" idx="0"/>
          </p:nvPr>
        </p:nvPicPr>
        <p:blipFill>
          <a:blip xmlns:r="http://schemas.openxmlformats.org/officeDocument/2006/relationships" r:embed="rId1"/>
          <a:srcRect l="0" t="0" r="0" b="0"/>
          <a:stretch>
            <a:fillRect/>
          </a:stretch>
        </p:blipFill>
        <p:spPr>
          <a:xfrm rot="0">
            <a:off x="244475" y="298450"/>
            <a:ext cx="7454900" cy="1420812"/>
          </a:xfrm>
          <a:prstGeom prst="rect"/>
          <a:noFill/>
          <a:ln>
            <a:noFill/>
          </a:ln>
        </p:spPr>
      </p:pic>
      <p:sp>
        <p:nvSpPr>
          <p:cNvPr id="1048599" name=""/>
          <p:cNvSpPr/>
          <p:nvPr>
            <p:ph sz="full" idx="1"/>
          </p:nvPr>
        </p:nvSpPr>
        <p:spPr>
          <a:xfrm rot="0">
            <a:off x="457200" y="1609725"/>
            <a:ext cx="7239000" cy="4846637"/>
          </a:xfrm>
          <a:prstGeom prst="rect"/>
          <a:noFill/>
          <a:ln>
            <a:noFill/>
          </a:ln>
        </p:spPr>
        <p:txBody>
          <a:bodyPr anchor="t" bIns="45720" lIns="91440" rIns="91440" tIns="45720" vert="horz"/>
          <a:lstStyle>
            <a:lvl1pPr algn="l" eaLnBrk="1" fontAlgn="base" hangingPunct="1" indent="-273050" latinLnBrk="1" marL="273050">
              <a:spcBef>
                <a:spcPts val="600"/>
              </a:spcBef>
              <a:buClr>
                <a:srgbClr val="B13F9A"/>
              </a:buClr>
              <a:buSzPct val="73000"/>
              <a:buFont typeface="Wingdings 2" pitchFamily="0" charset="2"/>
              <a:buChar char=""/>
              <a:defRPr baseline="0" b="0" sz="2600">
                <a:solidFill>
                  <a:srgbClr val="000000"/>
                </a:solidFill>
                <a:latin typeface="Calibri" pitchFamily="0" charset="1"/>
                <a:ea typeface="宋体" pitchFamily="0" charset="-122"/>
              </a:defRPr>
            </a:lvl1pPr>
            <a:lvl2pPr algn="l" eaLnBrk="1" fontAlgn="base" hangingPunct="1" indent="-228600" latinLnBrk="1" marL="520700">
              <a:spcBef>
                <a:spcPts val="500"/>
              </a:spcBef>
              <a:buClr>
                <a:srgbClr val="000000"/>
              </a:buClr>
              <a:buSzPct val="80000"/>
              <a:buFont typeface="Wingdings 2" pitchFamily="0" charset="2"/>
              <a:buChar char=""/>
              <a:defRPr baseline="0" b="0" sz="2300">
                <a:solidFill>
                  <a:srgbClr val="6C6C6C"/>
                </a:solidFill>
                <a:latin typeface="Calibri" pitchFamily="0" charset="1"/>
                <a:ea typeface="宋体" pitchFamily="0" charset="-122"/>
              </a:defRPr>
            </a:lvl2pPr>
            <a:lvl3pPr algn="l" eaLnBrk="1" fontAlgn="base" hangingPunct="1" indent="-228600" latinLnBrk="1" marL="758825">
              <a:spcBef>
                <a:spcPts val="400"/>
              </a:spcBef>
              <a:buClr>
                <a:srgbClr val="000000"/>
              </a:buClr>
              <a:buSzPct val="60000"/>
              <a:buFont typeface="Wingdings" pitchFamily="0" charset="2"/>
              <a:buChar char=""/>
              <a:defRPr baseline="0" b="0" sz="2000">
                <a:solidFill>
                  <a:srgbClr val="000000"/>
                </a:solidFill>
                <a:latin typeface="Calibri" pitchFamily="0" charset="1"/>
                <a:ea typeface="宋体" pitchFamily="0" charset="-122"/>
              </a:defRPr>
            </a:lvl3pPr>
            <a:lvl4pPr algn="l" eaLnBrk="1" fontAlgn="base" hangingPunct="1" indent="-228600" latinLnBrk="1" marL="1004887">
              <a:spcBef>
                <a:spcPct val="20000"/>
              </a:spcBef>
              <a:buClr>
                <a:srgbClr val="000000"/>
              </a:buClr>
              <a:buSzPct val="80000"/>
              <a:buFont typeface="Wingdings 2" pitchFamily="0" charset="2"/>
              <a:buChar char=""/>
              <a:defRPr baseline="0" b="0" sz="2000">
                <a:solidFill>
                  <a:srgbClr val="6C6C6C"/>
                </a:solidFill>
                <a:latin typeface="Calibri" pitchFamily="0" charset="1"/>
                <a:ea typeface="宋体" pitchFamily="0" charset="-122"/>
              </a:defRPr>
            </a:lvl4pPr>
            <a:lvl5pPr algn="l" eaLnBrk="1" fontAlgn="base" hangingPunct="1" indent="-228600" latinLnBrk="1" marL="1279525">
              <a:spcBef>
                <a:spcPts val="400"/>
              </a:spcBef>
              <a:buClr>
                <a:srgbClr val="000000"/>
              </a:buClr>
              <a:buSzPct val="70000"/>
              <a:buFont typeface="Wingdings" pitchFamily="0" charset="2"/>
              <a:buChar char=""/>
              <a:defRPr baseline="0" b="0" sz="1800">
                <a:solidFill>
                  <a:srgbClr val="000000"/>
                </a:solidFill>
                <a:latin typeface="Calibri" pitchFamily="0" charset="1"/>
                <a:ea typeface="宋体" pitchFamily="0" charset="-122"/>
              </a:defRPr>
            </a:lvl5pPr>
          </a:lstStyle>
          <a:p>
            <a:pPr algn="l" fontAlgn="base" indent="-273050" lvl="0" marL="273050">
              <a:lnSpc>
                <a:spcPct val="100000"/>
              </a:lnSpc>
              <a:spcBef>
                <a:spcPts val="600"/>
              </a:spcBef>
              <a:spcAft>
                <a:spcPct val="0"/>
              </a:spcAft>
              <a:buClr>
                <a:srgbClr val="B13F9A"/>
              </a:buClr>
              <a:buSzPct val="73000"/>
              <a:buFont typeface="Wingdings 2" pitchFamily="18" charset="2"/>
              <a:buChar char=""/>
            </a:pPr>
            <a:r>
              <a:rPr altLang="en-US" baseline="0" sz="2800" lang="en-GB" u="none">
                <a:solidFill>
                  <a:srgbClr val="000000"/>
                </a:solidFill>
                <a:latin typeface="Trebuchet MS" pitchFamily="34" charset="0"/>
                <a:sym typeface="Trebuchet MS" pitchFamily="34" charset="0"/>
              </a:rPr>
              <a:t>Community –defined as a group of interacting people living in a common location. </a:t>
            </a:r>
          </a:p>
          <a:p>
            <a:pPr algn="l" fontAlgn="base" indent="-273050" lvl="0" marL="273050">
              <a:lnSpc>
                <a:spcPct val="100000"/>
              </a:lnSpc>
              <a:spcBef>
                <a:spcPts val="600"/>
              </a:spcBef>
              <a:spcAft>
                <a:spcPct val="0"/>
              </a:spcAft>
              <a:buClr>
                <a:srgbClr val="B13F9A"/>
              </a:buClr>
              <a:buSzPct val="73000"/>
              <a:buFont typeface="Wingdings 2" pitchFamily="18" charset="2"/>
              <a:buChar char=""/>
            </a:pPr>
            <a:r>
              <a:rPr altLang="en-US" baseline="0" sz="2800" lang="en-GB" u="none">
                <a:solidFill>
                  <a:srgbClr val="000000"/>
                </a:solidFill>
                <a:latin typeface="Trebuchet MS" pitchFamily="34" charset="0"/>
                <a:sym typeface="Trebuchet MS" pitchFamily="34" charset="0"/>
              </a:rPr>
              <a:t>It </a:t>
            </a:r>
            <a:r>
              <a:rPr altLang="en-US" baseline="0" sz="2800" lang="en-GB" u="none">
                <a:solidFill>
                  <a:srgbClr val="000000"/>
                </a:solidFill>
                <a:latin typeface="Trebuchet MS" pitchFamily="34" charset="0"/>
                <a:sym typeface="Trebuchet MS" pitchFamily="34" charset="0"/>
              </a:rPr>
              <a:t>is often used to refer to a group that is organized around </a:t>
            </a:r>
          </a:p>
          <a:p>
            <a:pPr algn="l" fontAlgn="base" indent="-228600" lvl="1" marL="520700">
              <a:lnSpc>
                <a:spcPct val="100000"/>
              </a:lnSpc>
              <a:spcBef>
                <a:spcPts val="500"/>
              </a:spcBef>
              <a:spcAft>
                <a:spcPct val="0"/>
              </a:spcAft>
              <a:buClr>
                <a:srgbClr val="F9B639"/>
              </a:buClr>
              <a:buSzPct val="80000"/>
              <a:buFont typeface="Wingdings 2" pitchFamily="18" charset="2"/>
              <a:buChar char=""/>
            </a:pPr>
            <a:r>
              <a:rPr altLang="en-US" baseline="0" sz="2800" lang="en-GB" u="none">
                <a:solidFill>
                  <a:srgbClr val="6C6C6C"/>
                </a:solidFill>
                <a:latin typeface="Trebuchet MS" pitchFamily="34" charset="0"/>
                <a:sym typeface="Trebuchet MS" pitchFamily="34" charset="0"/>
              </a:rPr>
              <a:t>common </a:t>
            </a:r>
            <a:r>
              <a:rPr altLang="en-US" baseline="0" sz="2800" lang="en-GB" u="none">
                <a:solidFill>
                  <a:srgbClr val="6C6C6C"/>
                </a:solidFill>
                <a:latin typeface="Trebuchet MS" pitchFamily="34" charset="0"/>
                <a:sym typeface="Trebuchet MS" pitchFamily="34" charset="0"/>
              </a:rPr>
              <a:t>values and is attributed with social cohesion within a shared geographical location, generally in social units larger than a household.</a:t>
            </a:r>
          </a:p>
          <a:p>
            <a:pPr algn="l" fontAlgn="base" indent="-273050" lvl="0" marL="273050">
              <a:lnSpc>
                <a:spcPct val="100000"/>
              </a:lnSpc>
              <a:spcBef>
                <a:spcPts val="600"/>
              </a:spcBef>
              <a:spcAft>
                <a:spcPct val="0"/>
              </a:spcAft>
              <a:buClr>
                <a:srgbClr val="B13F9A"/>
              </a:buClr>
              <a:buSzPct val="73000"/>
              <a:buFont typeface="Wingdings 2" pitchFamily="18" charset="2"/>
              <a:buChar char=""/>
            </a:pPr>
            <a:endParaRPr altLang="en-US" baseline="0" sz="2800" lang="en-US" u="none">
              <a:solidFill>
                <a:srgbClr val="000000"/>
              </a:solidFill>
              <a:latin typeface="Trebuchet MS" pitchFamily="34" charset="0"/>
              <a:sym typeface="Trebuchet MS" pitchFamily="34" charset="0"/>
            </a:endParaRPr>
          </a:p>
          <a:p>
            <a:pPr algn="l" fontAlgn="base" indent="-273050" lvl="0" marL="273050">
              <a:lnSpc>
                <a:spcPct val="100000"/>
              </a:lnSpc>
              <a:spcBef>
                <a:spcPts val="600"/>
              </a:spcBef>
              <a:spcAft>
                <a:spcPct val="0"/>
              </a:spcAft>
              <a:buClr>
                <a:srgbClr val="B13F9A"/>
              </a:buClr>
              <a:buSzPct val="73000"/>
              <a:buFont typeface="Wingdings 2" pitchFamily="18" charset="2"/>
              <a:buChar char=""/>
            </a:pPr>
            <a:endParaRPr altLang="en-US" baseline="0" sz="2800" lang="en-US" u="none">
              <a:solidFill>
                <a:srgbClr val="000000"/>
              </a:solidFill>
              <a:latin typeface="Trebuchet MS" pitchFamily="34" charset="0"/>
              <a:sym typeface="Trebuchet MS" pitchFamily="34" charset="0"/>
            </a:endParaRPr>
          </a:p>
        </p:txBody>
      </p:sp>
    </p:spTree>
  </p:cSld>
  <p:clrMapOvr>
    <a:masterClrMapping/>
  </p:clrMapOvr>
</p:sld>
</file>

<file path=ppt/theme/theme1.xml><?xml version="1.0" encoding="utf-8"?>
<a:theme xmlns:a="http://schemas.openxmlformats.org/drawingml/2006/main" name="Office 主题">
  <a:themeElements>
    <a:clrScheme name="Default Color Scheme">
      <a:dk1>
        <a:srgbClr val="000000"/>
      </a:dk1>
      <a:lt1>
        <a:srgbClr val="FFFFFF"/>
      </a:lt1>
      <a:dk2>
        <a:srgbClr val="F4E7ED"/>
      </a:dk2>
      <a:lt2>
        <a:srgbClr val="B13F9A"/>
      </a:lt2>
      <a:accent1>
        <a:srgbClr val="B83D68"/>
      </a:accent1>
      <a:accent2>
        <a:srgbClr val="AC66BB"/>
      </a:accent2>
      <a:accent3>
        <a:srgbClr val="FFFFFF"/>
      </a:accent3>
      <a:accent4>
        <a:srgbClr val="000000"/>
      </a:accent4>
      <a:accent5>
        <a:srgbClr val="D8AFB9"/>
      </a:accent5>
      <a:accent6>
        <a:srgbClr val="9A5BA7"/>
      </a:accent6>
      <a:hlink>
        <a:srgbClr val="FFDE66"/>
      </a:hlink>
      <a:folHlink>
        <a:srgbClr val="D490C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F4E7ED"/>
        </a:dk2>
        <a:lt2>
          <a:srgbClr val="B13F9A"/>
        </a:lt2>
        <a:accent1>
          <a:srgbClr val="B83D68"/>
        </a:accent1>
        <a:accent2>
          <a:srgbClr val="AC66BB"/>
        </a:accent2>
        <a:accent3>
          <a:srgbClr val="FFFFFF"/>
        </a:accent3>
        <a:accent4>
          <a:srgbClr val="000000"/>
        </a:accent4>
        <a:accent5>
          <a:srgbClr val="D8AFB9"/>
        </a:accent5>
        <a:accent6>
          <a:srgbClr val="9A5BA7"/>
        </a:accent6>
        <a:hlink>
          <a:srgbClr val="FFDE66"/>
        </a:hlink>
        <a:folHlink>
          <a:srgbClr val="D490C5"/>
        </a:folHlink>
      </a:clrScheme>
    </a:extraClrScheme>
  </a:extraClrSchemeLst>
</a:theme>
</file>

<file path=ppt/theme/theme2.xml><?xml version="1.0" encoding="utf-8"?>
<a:theme xmlns:a="http://schemas.openxmlformats.org/drawingml/2006/main" name="Office 主题">
  <a:themeElements>
    <a:clrScheme name="Default Color Scheme">
      <a:dk1>
        <a:srgbClr val="000000"/>
      </a:dk1>
      <a:lt1>
        <a:srgbClr val="FFFFFF"/>
      </a:lt1>
      <a:dk2>
        <a:srgbClr val="F4E7ED"/>
      </a:dk2>
      <a:lt2>
        <a:srgbClr val="B13F9A"/>
      </a:lt2>
      <a:accent1>
        <a:srgbClr val="B83D68"/>
      </a:accent1>
      <a:accent2>
        <a:srgbClr val="AC66BB"/>
      </a:accent2>
      <a:accent3>
        <a:srgbClr val="FFFFFF"/>
      </a:accent3>
      <a:accent4>
        <a:srgbClr val="000000"/>
      </a:accent4>
      <a:accent5>
        <a:srgbClr val="D8AFB9"/>
      </a:accent5>
      <a:accent6>
        <a:srgbClr val="9A5BA7"/>
      </a:accent6>
      <a:hlink>
        <a:srgbClr val="FFDE66"/>
      </a:hlink>
      <a:folHlink>
        <a:srgbClr val="D490C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F4E7ED"/>
        </a:dk2>
        <a:lt2>
          <a:srgbClr val="B13F9A"/>
        </a:lt2>
        <a:accent1>
          <a:srgbClr val="B83D68"/>
        </a:accent1>
        <a:accent2>
          <a:srgbClr val="AC66BB"/>
        </a:accent2>
        <a:accent3>
          <a:srgbClr val="FFFFFF"/>
        </a:accent3>
        <a:accent4>
          <a:srgbClr val="000000"/>
        </a:accent4>
        <a:accent5>
          <a:srgbClr val="D8AFB9"/>
        </a:accent5>
        <a:accent6>
          <a:srgbClr val="9A5BA7"/>
        </a:accent6>
        <a:hlink>
          <a:srgbClr val="FFDE66"/>
        </a:hlink>
        <a:folHlink>
          <a:srgbClr val="D490C5"/>
        </a:folHlink>
      </a:clrScheme>
    </a:extraClrScheme>
  </a:extraClrSchemeLst>
</a:theme>
</file>

<file path=ppt/theme/theme3.xml><?xml version="1.0" encoding="utf-8"?>
<a:theme xmlns:a="http://schemas.openxmlformats.org/drawingml/2006/main" name="Office 主题">
  <a:themeElements>
    <a:clrScheme name="Default Color Scheme">
      <a:dk1>
        <a:srgbClr val="000000"/>
      </a:dk1>
      <a:lt1>
        <a:srgbClr val="FFFFFF"/>
      </a:lt1>
      <a:dk2>
        <a:srgbClr val="F4E7ED"/>
      </a:dk2>
      <a:lt2>
        <a:srgbClr val="B13F9A"/>
      </a:lt2>
      <a:accent1>
        <a:srgbClr val="B83D68"/>
      </a:accent1>
      <a:accent2>
        <a:srgbClr val="AC66BB"/>
      </a:accent2>
      <a:accent3>
        <a:srgbClr val="FFFFFF"/>
      </a:accent3>
      <a:accent4>
        <a:srgbClr val="000000"/>
      </a:accent4>
      <a:accent5>
        <a:srgbClr val="D8AFB9"/>
      </a:accent5>
      <a:accent6>
        <a:srgbClr val="9A5BA7"/>
      </a:accent6>
      <a:hlink>
        <a:srgbClr val="FFDE66"/>
      </a:hlink>
      <a:folHlink>
        <a:srgbClr val="D490C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F4E7ED"/>
        </a:dk2>
        <a:lt2>
          <a:srgbClr val="B13F9A"/>
        </a:lt2>
        <a:accent1>
          <a:srgbClr val="B83D68"/>
        </a:accent1>
        <a:accent2>
          <a:srgbClr val="AC66BB"/>
        </a:accent2>
        <a:accent3>
          <a:srgbClr val="FFFFFF"/>
        </a:accent3>
        <a:accent4>
          <a:srgbClr val="000000"/>
        </a:accent4>
        <a:accent5>
          <a:srgbClr val="D8AFB9"/>
        </a:accent5>
        <a:accent6>
          <a:srgbClr val="9A5BA7"/>
        </a:accent6>
        <a:hlink>
          <a:srgbClr val="FFDE66"/>
        </a:hlink>
        <a:folHlink>
          <a:srgbClr val="D490C5"/>
        </a:folHlink>
      </a:clrScheme>
    </a:extraClrScheme>
  </a:extraClrSchemeLst>
</a:theme>
</file>

<file path=ppt/theme/theme4.xml><?xml version="1.0" encoding="utf-8"?>
<a:theme xmlns:a="http://schemas.openxmlformats.org/drawingml/2006/main" name="Office 主题">
  <a:themeElements>
    <a:clrScheme name="Default Color Scheme">
      <a:dk1>
        <a:srgbClr val="000000"/>
      </a:dk1>
      <a:lt1>
        <a:srgbClr val="FFFFFF"/>
      </a:lt1>
      <a:dk2>
        <a:srgbClr val="F4E7ED"/>
      </a:dk2>
      <a:lt2>
        <a:srgbClr val="B13F9A"/>
      </a:lt2>
      <a:accent1>
        <a:srgbClr val="B83D68"/>
      </a:accent1>
      <a:accent2>
        <a:srgbClr val="AC66BB"/>
      </a:accent2>
      <a:accent3>
        <a:srgbClr val="FFFFFF"/>
      </a:accent3>
      <a:accent4>
        <a:srgbClr val="000000"/>
      </a:accent4>
      <a:accent5>
        <a:srgbClr val="D8AFB9"/>
      </a:accent5>
      <a:accent6>
        <a:srgbClr val="9A5BA7"/>
      </a:accent6>
      <a:hlink>
        <a:srgbClr val="FFDE66"/>
      </a:hlink>
      <a:folHlink>
        <a:srgbClr val="D490C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F4E7ED"/>
        </a:dk2>
        <a:lt2>
          <a:srgbClr val="B13F9A"/>
        </a:lt2>
        <a:accent1>
          <a:srgbClr val="B83D68"/>
        </a:accent1>
        <a:accent2>
          <a:srgbClr val="AC66BB"/>
        </a:accent2>
        <a:accent3>
          <a:srgbClr val="FFFFFF"/>
        </a:accent3>
        <a:accent4>
          <a:srgbClr val="000000"/>
        </a:accent4>
        <a:accent5>
          <a:srgbClr val="D8AFB9"/>
        </a:accent5>
        <a:accent6>
          <a:srgbClr val="9A5BA7"/>
        </a:accent6>
        <a:hlink>
          <a:srgbClr val="FFDE66"/>
        </a:hlink>
        <a:folHlink>
          <a:srgbClr val="D490C5"/>
        </a:folHlink>
      </a:clrScheme>
    </a:extraClrScheme>
  </a:extraClrSchemeLst>
</a:theme>
</file>

<file path=ppt/theme/theme5.xml><?xml version="1.0" encoding="utf-8"?>
<a:theme xmlns:a="http://schemas.openxmlformats.org/drawingml/2006/main" name="Office 主题">
  <a:themeElements>
    <a:clrScheme name="Default Color Scheme">
      <a:dk1>
        <a:srgbClr val="000000"/>
      </a:dk1>
      <a:lt1>
        <a:srgbClr val="FFFFFF"/>
      </a:lt1>
      <a:dk2>
        <a:srgbClr val="F4E7ED"/>
      </a:dk2>
      <a:lt2>
        <a:srgbClr val="B13F9A"/>
      </a:lt2>
      <a:accent1>
        <a:srgbClr val="B83D68"/>
      </a:accent1>
      <a:accent2>
        <a:srgbClr val="AC66BB"/>
      </a:accent2>
      <a:accent3>
        <a:srgbClr val="FFFFFF"/>
      </a:accent3>
      <a:accent4>
        <a:srgbClr val="000000"/>
      </a:accent4>
      <a:accent5>
        <a:srgbClr val="D8AFB9"/>
      </a:accent5>
      <a:accent6>
        <a:srgbClr val="9A5BA7"/>
      </a:accent6>
      <a:hlink>
        <a:srgbClr val="FFDE66"/>
      </a:hlink>
      <a:folHlink>
        <a:srgbClr val="D490C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F4E7ED"/>
        </a:dk2>
        <a:lt2>
          <a:srgbClr val="B13F9A"/>
        </a:lt2>
        <a:accent1>
          <a:srgbClr val="B83D68"/>
        </a:accent1>
        <a:accent2>
          <a:srgbClr val="AC66BB"/>
        </a:accent2>
        <a:accent3>
          <a:srgbClr val="FFFFFF"/>
        </a:accent3>
        <a:accent4>
          <a:srgbClr val="000000"/>
        </a:accent4>
        <a:accent5>
          <a:srgbClr val="D8AFB9"/>
        </a:accent5>
        <a:accent6>
          <a:srgbClr val="9A5BA7"/>
        </a:accent6>
        <a:hlink>
          <a:srgbClr val="FFDE66"/>
        </a:hlink>
        <a:folHlink>
          <a:srgbClr val="D490C5"/>
        </a:folHlink>
      </a:clrScheme>
    </a:extraClrScheme>
  </a:extraClrSchemeLst>
</a:theme>
</file>

<file path=ppt/theme/theme6.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7.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pc</dc:creator>
  <cp:lastModifiedBy>pc</cp:lastModifiedBy>
  <dcterms:created xsi:type="dcterms:W3CDTF">2020-09-22T01:33:28Z</dcterms:created>
  <dcterms:modified xsi:type="dcterms:W3CDTF">2020-12-31T07:57:24Z</dcterms:modified>
</cp:coreProperties>
</file>