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39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4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5143500" cx="9144000"/>
  <p:notesSz cx="51435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slide" Target="slides/slide40.xml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slide" Target="slides/slide42.xml"/><Relationship Id="rId23" Type="http://schemas.openxmlformats.org/officeDocument/2006/relationships/slide" Target="slides/slide19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slide" Target="slides/slide43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99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470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564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638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79956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4344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184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944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0705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0126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901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546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382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616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5429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601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095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678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35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D66C-2593-442A-9F37-C1532F6C0D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DHD/HDD/DDH</a:t>
            </a: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98C268-B88E-4AF4-8B14-0D096C3D56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ESTHER DAUDI MBOONI CAMPUS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29752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