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88" r:id="rId3"/>
    <p:sldId id="257" r:id="rId4"/>
    <p:sldId id="258" r:id="rId5"/>
    <p:sldId id="259" r:id="rId6"/>
    <p:sldId id="260" r:id="rId7"/>
    <p:sldId id="272" r:id="rId8"/>
    <p:sldId id="261" r:id="rId9"/>
    <p:sldId id="262" r:id="rId10"/>
    <p:sldId id="273" r:id="rId11"/>
    <p:sldId id="263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64" r:id="rId21"/>
    <p:sldId id="265" r:id="rId22"/>
    <p:sldId id="266" r:id="rId23"/>
    <p:sldId id="274" r:id="rId24"/>
    <p:sldId id="267" r:id="rId25"/>
    <p:sldId id="275" r:id="rId26"/>
    <p:sldId id="268" r:id="rId27"/>
    <p:sldId id="276" r:id="rId28"/>
    <p:sldId id="269" r:id="rId29"/>
    <p:sldId id="278" r:id="rId30"/>
    <p:sldId id="270" r:id="rId31"/>
    <p:sldId id="277" r:id="rId32"/>
    <p:sldId id="271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D5068-CA11-4358-BFC0-59C5B7D8E40E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2B238-A205-491F-AB95-0AE2B7393D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51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5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7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5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3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0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1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3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9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5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9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4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95D3B-CB78-4A41-9871-2018636FA517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FCA00-A6FE-4463-9C20-61EF6E46C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7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MANAGEMENT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191000"/>
            <a:ext cx="7162800" cy="243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By</a:t>
            </a:r>
          </a:p>
          <a:p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NICHOLAS EKUWOM ESINYEN</a:t>
            </a:r>
          </a:p>
          <a:p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BScN- Student@ Kenya Methodist University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949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Victims of Disaster Cont..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610600" cy="5867400"/>
          </a:xfrm>
        </p:spPr>
        <p:txBody>
          <a:bodyPr/>
          <a:lstStyle/>
          <a:p>
            <a:pPr>
              <a:buNone/>
            </a:pPr>
            <a:r>
              <a:rPr lang="en-US" dirty="0"/>
              <a:t>2</a:t>
            </a:r>
            <a:r>
              <a:rPr lang="en-US" b="1" dirty="0"/>
              <a:t>. Indirect victims</a:t>
            </a:r>
            <a:r>
              <a:rPr lang="en-US" dirty="0"/>
              <a:t>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the relatives and friends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people do not experience the stress of the event itself, they often undergo extreme anguish from trying to locate loved ones or accommodate their emergency needs.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44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useful to apply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host, agent and environment model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factors contributing to the disaster, because manipulation of these factors can be instrumented in planning strategies to prevent or prepare for disasters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 factors-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being who experiences the disaster. Age, general health, mobility, psychological factors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 factors-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 causing disaster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6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factors-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that could potentially contribute to 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mitigate/lessen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disaster. This includes: community level of preparedness; presence of factories that produce harmful chemicals or radiation; presence of flood-prone rivers, lakes or streams; average amount of rainfall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823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1219200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Management Policy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establish 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framework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management of disasters, including promotion of a culture of disaster awareness and for building the capacity for disaster risk reduction at all levels.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that institutions and activities for disaster risk management 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focused to foster participatory partnerships between the government and other stakeholders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758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1355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linkages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disaster risk management and sustainable development for reduction of vulnerability to hazards and disasters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mobilize resources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including establishment of specific funds for disaster risk reduction strategies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86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9906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Vulnerability?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diminished capacity of an individual or group to anticipate, cope with, resist and recover from the impact of an hazard.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always associated with poverty, isolation or conflict/war.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disaster occurs when  an hazard impacts on vulnerable people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      VULNERABILITY + HARZARD = DISASTER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73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0668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Vulnerable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638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 people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Refugees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Returnees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Marginalized, excluded or destitute people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Young children, pregnant and nursing women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Widows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Elderly people and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Disabled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34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vulnerability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059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vulnerability which relates to building, infrastructure and agriculture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vulnerability which is related to the impact the hazard will have on various social groups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vulnerability, which is a measure of hazard causing losses to economic assets and processes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81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C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mapping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mapping of areas that have been disturbed through extreme natural or human caused disruptions to the normal environment such that there is a loss of life or value to the area.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normally possible to </a:t>
            </a:r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delineate/outline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area affected by the disruption.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delineation can occur through the use of ground based observations or through the use of remote sensing devises such as aerial photographs or satellite images.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207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disaster mapping?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to discuss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99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 term Disaster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definitions of Disaster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Disaster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contributing to disaster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of Disaster management policy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disaster Management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Phases of Disaster Management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 of a community Health Nurse in Disaster Management.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99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disaster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management-8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eight fundamental principles that should be followed by all who have responsibility for helping the victims of a disaster.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critical that rescue workers use these principles in a proper sequence, or they will be ineffective and possibly detrimental a disaster victims.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are as follows: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6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disaster management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867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occurrence of the disaster whenever possible.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casualties if the disaster cannot be prevented.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casualties from occurring after the initial impact of the disaster.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Rescue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victims.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aid to the injured.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Evacuate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injured to medical facilities.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definitive medical care.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 reconstruction of lives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6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disaster 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phases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helpful for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health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 to consider in disaster management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/>
          </a:p>
          <a:p>
            <a:pPr marL="0" lvl="0" indent="0">
              <a:buNone/>
            </a:pPr>
            <a:r>
              <a:rPr lang="en-US" sz="2800" b="1" dirty="0" smtClean="0"/>
              <a:t>1. Prevention phase</a:t>
            </a:r>
            <a:r>
              <a:rPr lang="en-US" sz="2800" dirty="0" smtClean="0"/>
              <a:t>: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is expected or anticipated. The task during this phase is to identify community risk factors and to develop and implement programs to prevent disaster from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occurring.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also focus on strategies to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mitigate/lessen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effects of disaster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5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Phases Cont..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563880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2. Preparedness phase</a:t>
            </a:r>
            <a:r>
              <a:rPr lang="en-US" dirty="0" smtClean="0"/>
              <a:t>: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community and individual’s reaction and responses so that the effects of disaster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minimized.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plans for communication, evacuation, rescue and victim care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vaccines ready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38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906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Phases Cont.…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6388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 smtClean="0"/>
              <a:t>3. Response phase</a:t>
            </a:r>
            <a:r>
              <a:rPr lang="en-US" dirty="0" smtClean="0"/>
              <a:t>:</a:t>
            </a:r>
          </a:p>
          <a:p>
            <a:pPr marL="0" lv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 after onset of the disastrous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include: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Rescue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Triage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onsite stabilization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victims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local hospital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99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Phases Cont.…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86740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4. Recovery phase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takes action to repair, rebuild, or relocate damaged homes and business and restore health and economical vitality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recovery must be addressed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59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ommunity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ealth Nurse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915400" cy="7162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The roles of a community health nurse are:</a:t>
            </a:r>
          </a:p>
          <a:p>
            <a:pPr>
              <a:buNone/>
            </a:pPr>
            <a:r>
              <a:rPr lang="en-US" sz="2800" dirty="0"/>
              <a:t>1) </a:t>
            </a:r>
            <a:r>
              <a:rPr lang="en-US" sz="2800" b="1" dirty="0"/>
              <a:t>Preventing disaster</a:t>
            </a:r>
            <a:r>
              <a:rPr lang="en-US" sz="2800" dirty="0"/>
              <a:t>: considered in three levels: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prevention: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keeping the disaster from ever happening by taking actions that completely eliminating its occurrence by health promotion, education and protection.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prevention: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the earliest possible detection and treatment.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Tertiary prevention: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reducing the amount and degree of disability or damage resulting from the disaster, involves rehabilitation and primary prevention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697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 Cont.…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Preparing for disaster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lv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planning: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involves thinking about details of preparation and management by all involved, including community leaders, health and safety professional and lay people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preparation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means that the nurse has read and understood workplace and community disaster plans and has developed a disaster plan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his/her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his family.</a:t>
            </a:r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277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2.Preparing for Disaster cont..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63880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risk factors and disaster history: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the risk factors that may contribute to disasters.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authority, communication and transportation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establishes a clear chain of authority, develops lines of communication,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delineates/defines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routes of transport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smtClean="0"/>
              <a:t>2</a:t>
            </a:r>
            <a:r>
              <a:rPr lang="en-US" dirty="0" smtClean="0"/>
              <a:t>.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for Disaster Cont..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Mobilizing, warning and evacuating: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many natural disasters mobilize, local weather service personnel, public works officers, or firefighters. In the plans, specify precise information that should be included in warning to be public.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18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647"/>
            <a:ext cx="9144000" cy="775647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067800" cy="5943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manmade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that causes a level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destruction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emotional trauma exceeding the abilities of those affected to respond without community assistance.</a:t>
            </a:r>
          </a:p>
          <a:p>
            <a:pPr algn="r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Allender, 2005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86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 of CHN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Responding to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Rescue: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 victims from damage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Triage: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which client requires priority care.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treatment and support: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site at emergency treatment station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of bodies and notification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families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7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 of CHN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4)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recovery from disaster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/>
              <a:t>	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treatment: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 relocating victims to deal with lifelong disabilities, or scars, financial care for medical support for medical care, long-term care facility for individuals who will no longer live independently.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support: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 to repair their homes, or to reopen business, provide psychological support and assist victims to reestablish daily routines.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self-care: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self-care, includes stress education for all relief workers after a disaster, helps to lower anxiety and put the situation into proper perspective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185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algn="ctr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CHN prevention of disaster occurrence should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the key role.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CHN should establish good line of communication and appropriate knowledge regarding disaster prevention.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76400" y="1600201"/>
            <a:ext cx="6553200" cy="243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8000" dirty="0" smtClean="0">
                <a:latin typeface="Bahnschrift SemiBold SemiConden" panose="020B0502040204020203" pitchFamily="34" charset="0"/>
              </a:rPr>
              <a:t>                                                        </a:t>
            </a:r>
            <a:r>
              <a:rPr lang="en-US" sz="8000" dirty="0" smtClean="0">
                <a:latin typeface="Algerian" panose="04020705040A02060702" pitchFamily="82" charset="0"/>
              </a:rPr>
              <a:t>THANK  YOU</a:t>
            </a:r>
            <a:endParaRPr lang="en-US" sz="8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86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Definition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endParaRPr lang="en-US" dirty="0" smtClean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any occurrence that causes damage, ecological disruption, loss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life 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deterioration of health services on a scale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warrant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extraordinary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outside the affected community or area</a:t>
            </a:r>
            <a:r>
              <a:rPr lang="en-US" dirty="0" smtClean="0"/>
              <a:t>.</a:t>
            </a:r>
          </a:p>
          <a:p>
            <a:pPr algn="r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93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sw-KE" b="1" u="sng" dirty="0" smtClean="0"/>
              <a:t/>
            </a:r>
            <a:br>
              <a:rPr lang="sw-KE" b="1" u="sng" dirty="0" smtClean="0"/>
            </a:br>
            <a:r>
              <a:rPr lang="sw-K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4237"/>
            <a:ext cx="9067800" cy="5668963"/>
          </a:xfrm>
        </p:spPr>
        <p:txBody>
          <a:bodyPr/>
          <a:lstStyle/>
          <a:p>
            <a:endParaRPr lang="sw-KE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sw-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</a:t>
            </a:r>
            <a:r>
              <a:rPr lang="sw-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sw-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sw-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organization and management of resources and responsibilities for dealing with all humanitarian aspects of emergencies, in particular </a:t>
            </a:r>
            <a:r>
              <a:rPr lang="sw-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preparedness, response and recovery</a:t>
            </a:r>
            <a:r>
              <a:rPr lang="sw-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order to lessen the impact of disasters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5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1</a:t>
            </a:r>
            <a:r>
              <a:rPr lang="en-US" b="1" dirty="0"/>
              <a:t>. </a:t>
            </a:r>
            <a:r>
              <a:rPr lang="en-US" b="1" dirty="0" smtClean="0"/>
              <a:t>Causes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Disasters are often characterized by their causes: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disaster: are caused by natural events, such as floods,  the earthquake, droughts, landslides and volcanic eruption.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Manmade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disasters: are caused by human activities, such as the bombing, displacement during war, or the riots, industrial accident and oil pills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9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Cont.…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</a:t>
            </a:r>
            <a:r>
              <a:rPr lang="en-US" b="1" i="1" dirty="0" smtClean="0"/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Casualty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is a human being who is injured or killed by or as a direct result of 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accident. Disaster commonly can be: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casualty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if casualty number is more than 2 people but less than 100.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casualty incidents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those involving 100 or more causalities- often completely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overwhelms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resources of even large cities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49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Cont..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9067800" cy="6019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3 .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 disaster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is the range of its effects, either geographically or in terms of the number of victims.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Intensity of a disaster: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level of destruction and devastation it causes</a:t>
            </a:r>
            <a:r>
              <a:rPr lang="en-US" sz="1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Disaster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6868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1 </a:t>
            </a:r>
            <a:r>
              <a:rPr lang="en-US" b="1" dirty="0"/>
              <a:t>.Direct victims</a:t>
            </a:r>
            <a:r>
              <a:rPr lang="en-US" dirty="0"/>
              <a:t>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people who experience the event, whether fire, volcanic eruption, war or bomb.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dead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survivors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without physical injuries, they are likely to have health effects from the experiences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1342</Words>
  <Application>Microsoft Office PowerPoint</Application>
  <PresentationFormat>On-screen Show (4:3)</PresentationFormat>
  <Paragraphs>159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Algerian</vt:lpstr>
      <vt:lpstr>Arial</vt:lpstr>
      <vt:lpstr>Bahnschrift Condensed</vt:lpstr>
      <vt:lpstr>Bahnschrift SemiBold SemiConden</vt:lpstr>
      <vt:lpstr>Calibri</vt:lpstr>
      <vt:lpstr>Times New Roman</vt:lpstr>
      <vt:lpstr>Wingdings</vt:lpstr>
      <vt:lpstr>Office Theme</vt:lpstr>
      <vt:lpstr>DISASTER MANAGEMENT</vt:lpstr>
      <vt:lpstr>OBJECTIVES</vt:lpstr>
      <vt:lpstr>Definition</vt:lpstr>
      <vt:lpstr>WHO Definition</vt:lpstr>
      <vt:lpstr> Disaster Management </vt:lpstr>
      <vt:lpstr>Characteristics of Disaster</vt:lpstr>
      <vt:lpstr>Characteristics Cont.…</vt:lpstr>
      <vt:lpstr>Characteristics Cont..</vt:lpstr>
      <vt:lpstr> Victims of a Disaster </vt:lpstr>
      <vt:lpstr>Victims of Disaster Cont..</vt:lpstr>
      <vt:lpstr>Factors Contributing to Disasters </vt:lpstr>
      <vt:lpstr>Cont..</vt:lpstr>
      <vt:lpstr>Disaster Management Policy Objectives:</vt:lpstr>
      <vt:lpstr>Cont..</vt:lpstr>
      <vt:lpstr>What is Vulnerability?</vt:lpstr>
      <vt:lpstr>Example of Vulnerable People</vt:lpstr>
      <vt:lpstr>Measurement of vulnerability</vt:lpstr>
      <vt:lpstr>Disaster Mapping</vt:lpstr>
      <vt:lpstr>Why disaster mapping?</vt:lpstr>
      <vt:lpstr>Principles of disaster management-8 </vt:lpstr>
      <vt:lpstr>Principles of disaster management</vt:lpstr>
      <vt:lpstr> Phases of disaster management </vt:lpstr>
      <vt:lpstr>Phases Cont..</vt:lpstr>
      <vt:lpstr>Phases Cont.…</vt:lpstr>
      <vt:lpstr>Phases Cont.…</vt:lpstr>
      <vt:lpstr> Roles of a Community Health Nurse </vt:lpstr>
      <vt:lpstr>Roles Cont.…</vt:lpstr>
      <vt:lpstr>2.Preparing for Disaster cont..</vt:lpstr>
      <vt:lpstr>2.Preparing for Disaster Cont..</vt:lpstr>
      <vt:lpstr>Roles of CHN</vt:lpstr>
      <vt:lpstr>Roles of CHN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 MANAGEMENT</dc:title>
  <dc:creator>mrs Mooka</dc:creator>
  <cp:lastModifiedBy>Microsoft account</cp:lastModifiedBy>
  <cp:revision>81</cp:revision>
  <dcterms:created xsi:type="dcterms:W3CDTF">2013-01-25T15:22:56Z</dcterms:created>
  <dcterms:modified xsi:type="dcterms:W3CDTF">2023-02-11T17:36:33Z</dcterms:modified>
</cp:coreProperties>
</file>