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4D77-AACA-4752-A077-838165E80706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A669-1F91-4E54-BFEE-044257A77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8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4D77-AACA-4752-A077-838165E80706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A669-1F91-4E54-BFEE-044257A77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99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4D77-AACA-4752-A077-838165E80706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A669-1F91-4E54-BFEE-044257A77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83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4D77-AACA-4752-A077-838165E80706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A669-1F91-4E54-BFEE-044257A77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743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4D77-AACA-4752-A077-838165E80706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A669-1F91-4E54-BFEE-044257A77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2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4D77-AACA-4752-A077-838165E80706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A669-1F91-4E54-BFEE-044257A77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7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4D77-AACA-4752-A077-838165E80706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A669-1F91-4E54-BFEE-044257A77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526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4D77-AACA-4752-A077-838165E80706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A669-1F91-4E54-BFEE-044257A77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92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4D77-AACA-4752-A077-838165E80706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A669-1F91-4E54-BFEE-044257A77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574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4D77-AACA-4752-A077-838165E80706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A669-1F91-4E54-BFEE-044257A77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02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4D77-AACA-4752-A077-838165E80706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A669-1F91-4E54-BFEE-044257A77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250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C4D77-AACA-4752-A077-838165E80706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7A669-1F91-4E54-BFEE-044257A77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8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DRUGS AND SUBSTANCE ABUSE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Drug abuse </a:t>
            </a:r>
            <a:r>
              <a:rPr lang="en-US" b="1" dirty="0" smtClean="0"/>
              <a:t>is the use of illegal drugs or the use of prescription or over the counter drugs for the purposes other than those for which they are meant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Substance abuse </a:t>
            </a:r>
            <a:r>
              <a:rPr lang="en-US" b="1" dirty="0" smtClean="0"/>
              <a:t>refers to the  harmful use of psychoactive substance e.g.. Alcohol and illicit /illegal </a:t>
            </a:r>
            <a:r>
              <a:rPr lang="en-US" b="1" dirty="0" err="1" smtClean="0"/>
              <a:t>substances,and</a:t>
            </a:r>
            <a:r>
              <a:rPr lang="en-US" b="1" dirty="0" smtClean="0"/>
              <a:t> legal substances like some of the </a:t>
            </a:r>
            <a:r>
              <a:rPr lang="en-US" b="1" dirty="0" err="1" smtClean="0"/>
              <a:t>medicatioms</a:t>
            </a:r>
            <a:r>
              <a:rPr lang="en-US" b="1" dirty="0" smtClean="0"/>
              <a:t>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Psychoactive substance </a:t>
            </a:r>
            <a:r>
              <a:rPr lang="en-US" b="1" dirty="0" smtClean="0"/>
              <a:t>are substance that affect the feeling, perceptions, thought process and </a:t>
            </a:r>
            <a:r>
              <a:rPr lang="en-US" b="1" dirty="0" err="1" smtClean="0"/>
              <a:t>behaviou</a:t>
            </a:r>
            <a:r>
              <a:rPr lang="en-US" b="1" dirty="0" smtClean="0"/>
              <a:t>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91197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Health Effects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98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3205"/>
            <a:ext cx="10515600" cy="949869"/>
          </a:xfrm>
        </p:spPr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Commonly Abused Drugs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4034"/>
            <a:ext cx="10515600" cy="4922929"/>
          </a:xfrm>
        </p:spPr>
        <p:txBody>
          <a:bodyPr>
            <a:noAutofit/>
          </a:bodyPr>
          <a:lstStyle/>
          <a:p>
            <a:r>
              <a:rPr lang="en-US" sz="3200" b="1" i="1" dirty="0" smtClean="0"/>
              <a:t>Alcohol</a:t>
            </a:r>
          </a:p>
          <a:p>
            <a:r>
              <a:rPr lang="en-US" sz="3200" b="1" i="1" dirty="0" smtClean="0"/>
              <a:t>Tobacco</a:t>
            </a:r>
          </a:p>
          <a:p>
            <a:r>
              <a:rPr lang="en-US" sz="3200" b="1" i="1" dirty="0" err="1" smtClean="0"/>
              <a:t>Miraa</a:t>
            </a:r>
            <a:endParaRPr lang="en-US" sz="3200" b="1" i="1" dirty="0" smtClean="0"/>
          </a:p>
          <a:p>
            <a:r>
              <a:rPr lang="en-US" sz="3200" b="1" i="1" dirty="0" smtClean="0"/>
              <a:t>Cannabis/Bhang</a:t>
            </a:r>
          </a:p>
          <a:p>
            <a:r>
              <a:rPr lang="en-US" sz="3200" b="1" i="1" dirty="0" err="1" smtClean="0"/>
              <a:t>Kuber</a:t>
            </a:r>
            <a:endParaRPr lang="en-US" sz="3200" b="1" i="1" dirty="0" smtClean="0"/>
          </a:p>
          <a:p>
            <a:r>
              <a:rPr lang="en-US" sz="3200" b="1" i="1" dirty="0" smtClean="0"/>
              <a:t>Prescription drugs</a:t>
            </a:r>
          </a:p>
          <a:p>
            <a:r>
              <a:rPr lang="en-US" sz="3200" b="1" i="1" dirty="0" smtClean="0"/>
              <a:t>Cocaine </a:t>
            </a:r>
          </a:p>
          <a:p>
            <a:r>
              <a:rPr lang="en-US" sz="3200" b="1" i="1" dirty="0" smtClean="0"/>
              <a:t>Heroin</a:t>
            </a:r>
          </a:p>
          <a:p>
            <a:r>
              <a:rPr lang="en-US" sz="3200" b="1" i="1" dirty="0" smtClean="0"/>
              <a:t>Inhalants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3289837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Commonly abused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accent1"/>
                </a:solidFill>
              </a:rPr>
              <a:t>Alcohol</a:t>
            </a:r>
          </a:p>
          <a:p>
            <a:r>
              <a:rPr lang="en-US" sz="3200" b="1" i="1" dirty="0" smtClean="0"/>
              <a:t>Is a beverage that when taken, it changes the way one </a:t>
            </a:r>
            <a:r>
              <a:rPr lang="en-US" sz="3200" b="1" i="1" dirty="0" smtClean="0">
                <a:solidFill>
                  <a:srgbClr val="FF0000"/>
                </a:solidFill>
              </a:rPr>
              <a:t>behaves </a:t>
            </a:r>
            <a:r>
              <a:rPr lang="en-US" sz="3200" b="1" i="1" dirty="0" smtClean="0"/>
              <a:t>,</a:t>
            </a:r>
            <a:r>
              <a:rPr lang="en-US" sz="3200" b="1" i="1" dirty="0" smtClean="0">
                <a:solidFill>
                  <a:srgbClr val="FF0000"/>
                </a:solidFill>
              </a:rPr>
              <a:t>speaks </a:t>
            </a:r>
            <a:r>
              <a:rPr lang="en-US" sz="3200" b="1" i="1" dirty="0" smtClean="0"/>
              <a:t>and </a:t>
            </a:r>
            <a:r>
              <a:rPr lang="en-US" sz="3200" b="1" i="1" dirty="0" smtClean="0">
                <a:solidFill>
                  <a:srgbClr val="FF0000"/>
                </a:solidFill>
              </a:rPr>
              <a:t>reasons</a:t>
            </a:r>
            <a:r>
              <a:rPr lang="en-US" sz="3200" b="1" i="1" dirty="0" smtClean="0"/>
              <a:t> due to its intoxicating effect</a:t>
            </a:r>
          </a:p>
          <a:p>
            <a:r>
              <a:rPr lang="en-US" sz="3200" b="1" dirty="0" smtClean="0"/>
              <a:t>Alcohol include: wine, beer ,spirits  and illicit brew like </a:t>
            </a:r>
            <a:r>
              <a:rPr lang="en-US" sz="3200" b="1" dirty="0" err="1" smtClean="0"/>
              <a:t>changaa</a:t>
            </a:r>
            <a:r>
              <a:rPr lang="en-US" sz="3200" b="1" dirty="0" smtClean="0"/>
              <a:t>.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Alcohol</a:t>
            </a:r>
            <a:r>
              <a:rPr lang="en-US" sz="3200" b="1" dirty="0" smtClean="0"/>
              <a:t> are </a:t>
            </a:r>
            <a:r>
              <a:rPr lang="en-US" sz="3200" b="1" dirty="0" smtClean="0">
                <a:solidFill>
                  <a:srgbClr val="FF0000"/>
                </a:solidFill>
              </a:rPr>
              <a:t>harmful</a:t>
            </a:r>
            <a:r>
              <a:rPr lang="en-US" sz="3200" b="1" dirty="0" smtClean="0"/>
              <a:t> to health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59407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Effects of Alcohol</a:t>
            </a:r>
            <a:br>
              <a:rPr lang="en-US" b="1" i="1" dirty="0" smtClean="0">
                <a:solidFill>
                  <a:srgbClr val="FF0000"/>
                </a:solidFill>
              </a:rPr>
            </a:br>
            <a:r>
              <a:rPr lang="en-US" b="1" i="1" dirty="0" smtClean="0">
                <a:solidFill>
                  <a:schemeClr val="accent1"/>
                </a:solidFill>
              </a:rPr>
              <a:t>Physical and health effects</a:t>
            </a:r>
            <a:endParaRPr lang="en-US" b="1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US" sz="3200" b="1" i="1" dirty="0" smtClean="0"/>
              <a:t>Sleeplessness</a:t>
            </a:r>
          </a:p>
          <a:p>
            <a:r>
              <a:rPr lang="en-US" sz="3200" b="1" i="1" dirty="0" smtClean="0"/>
              <a:t>Inactivity</a:t>
            </a:r>
          </a:p>
          <a:p>
            <a:r>
              <a:rPr lang="en-US" sz="3200" b="1" i="1" dirty="0" smtClean="0"/>
              <a:t>Loss o sight</a:t>
            </a:r>
          </a:p>
          <a:p>
            <a:r>
              <a:rPr lang="en-US" sz="3200" b="1" i="1" dirty="0" smtClean="0"/>
              <a:t>Talking a lot or remaining unusual quiet</a:t>
            </a:r>
          </a:p>
          <a:p>
            <a:r>
              <a:rPr lang="en-US" sz="3200" b="1" i="1" dirty="0" smtClean="0"/>
              <a:t>Vomiting and headache</a:t>
            </a:r>
          </a:p>
          <a:p>
            <a:r>
              <a:rPr lang="en-US" sz="3200" b="1" i="1" dirty="0" smtClean="0"/>
              <a:t>Staggering Unclear speech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60322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Physical effects 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i="1" dirty="0" smtClean="0"/>
              <a:t>Unclear speech</a:t>
            </a:r>
          </a:p>
          <a:p>
            <a:r>
              <a:rPr lang="en-US" sz="3200" b="1" i="1" dirty="0" smtClean="0"/>
              <a:t>Poor health</a:t>
            </a:r>
          </a:p>
          <a:p>
            <a:r>
              <a:rPr lang="en-US" sz="3200" b="1" i="1" dirty="0" smtClean="0"/>
              <a:t>Lack of concentration</a:t>
            </a:r>
          </a:p>
          <a:p>
            <a:r>
              <a:rPr lang="en-US" sz="3200" b="1" i="1" dirty="0" smtClean="0"/>
              <a:t>Failure to make quick decisions</a:t>
            </a:r>
          </a:p>
          <a:p>
            <a:r>
              <a:rPr lang="en-US" sz="3200" b="1" i="1" dirty="0" smtClean="0"/>
              <a:t>death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2143884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Social Effects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Misuse of money </a:t>
            </a:r>
            <a:r>
              <a:rPr lang="en-US" sz="3200" b="1" i="1" dirty="0" smtClean="0"/>
              <a:t>Breaking up families</a:t>
            </a:r>
          </a:p>
          <a:p>
            <a:r>
              <a:rPr lang="en-US" sz="3200" b="1" i="1" dirty="0" smtClean="0">
                <a:solidFill>
                  <a:srgbClr val="FF0000"/>
                </a:solidFill>
              </a:rPr>
              <a:t>Breaking</a:t>
            </a:r>
            <a:r>
              <a:rPr lang="en-US" sz="3200" b="1" i="1" dirty="0" smtClean="0"/>
              <a:t> up of families</a:t>
            </a:r>
          </a:p>
          <a:p>
            <a:r>
              <a:rPr lang="en-US" sz="3200" b="1" i="1" dirty="0" smtClean="0">
                <a:solidFill>
                  <a:srgbClr val="FF0000"/>
                </a:solidFill>
              </a:rPr>
              <a:t>Irresponsible sexual </a:t>
            </a:r>
            <a:r>
              <a:rPr lang="en-US" sz="3200" b="1" i="1" dirty="0" smtClean="0"/>
              <a:t>behavior that may lead to HIV/Aids infection</a:t>
            </a:r>
          </a:p>
          <a:p>
            <a:r>
              <a:rPr lang="en-US" sz="3200" b="1" i="1" dirty="0" smtClean="0">
                <a:solidFill>
                  <a:srgbClr val="FF0000"/>
                </a:solidFill>
              </a:rPr>
              <a:t>Accidents </a:t>
            </a:r>
            <a:r>
              <a:rPr lang="en-US" sz="3200" b="1" i="1" dirty="0" smtClean="0"/>
              <a:t>e.g. falling on harmful objects when drunk, road accidents</a:t>
            </a:r>
          </a:p>
          <a:p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3957657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Prevention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Avoid</a:t>
            </a:r>
            <a:r>
              <a:rPr lang="en-US" sz="3200" b="1" i="1" dirty="0" smtClean="0"/>
              <a:t> </a:t>
            </a:r>
            <a:r>
              <a:rPr lang="en-US" sz="3200" b="1" i="1" dirty="0"/>
              <a:t>the company of those who drink</a:t>
            </a:r>
          </a:p>
          <a:p>
            <a:r>
              <a:rPr lang="en-US" sz="3200" b="1" i="1" dirty="0"/>
              <a:t>Get involved in </a:t>
            </a:r>
            <a:r>
              <a:rPr lang="en-US" sz="3200" b="1" i="1" dirty="0">
                <a:solidFill>
                  <a:srgbClr val="FF0000"/>
                </a:solidFill>
              </a:rPr>
              <a:t>constructive activities </a:t>
            </a:r>
            <a:r>
              <a:rPr lang="en-US" sz="3200" b="1" i="1" dirty="0" err="1"/>
              <a:t>e.g.sports</a:t>
            </a:r>
            <a:r>
              <a:rPr lang="en-US" sz="3200" b="1" i="1" dirty="0"/>
              <a:t> or drama</a:t>
            </a:r>
          </a:p>
          <a:p>
            <a:r>
              <a:rPr lang="en-US" sz="3200" b="1" i="1" dirty="0">
                <a:solidFill>
                  <a:srgbClr val="FF0000"/>
                </a:solidFill>
              </a:rPr>
              <a:t>Resist</a:t>
            </a:r>
            <a:r>
              <a:rPr lang="en-US" sz="3200" b="1" i="1" dirty="0"/>
              <a:t> invitation to drinks</a:t>
            </a:r>
          </a:p>
          <a:p>
            <a:r>
              <a:rPr lang="en-US" sz="3200" b="1" i="1" dirty="0">
                <a:solidFill>
                  <a:srgbClr val="FF0000"/>
                </a:solidFill>
              </a:rPr>
              <a:t>Have life skills </a:t>
            </a:r>
            <a:r>
              <a:rPr lang="en-US" sz="3200" b="1" i="1" dirty="0"/>
              <a:t>i.e</a:t>
            </a:r>
            <a:r>
              <a:rPr lang="en-US" sz="3200" b="1" i="1" dirty="0" smtClean="0"/>
              <a:t>. understanding </a:t>
            </a:r>
            <a:r>
              <a:rPr lang="en-US" sz="3200" b="1" i="1" dirty="0"/>
              <a:t>ones self, living with other and decision making skills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30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TOBACCO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i="1" dirty="0" smtClean="0"/>
              <a:t>Is a green plant that contain </a:t>
            </a:r>
            <a:r>
              <a:rPr lang="en-US" sz="3200" b="1" i="1" dirty="0" smtClean="0">
                <a:solidFill>
                  <a:srgbClr val="FF0000"/>
                </a:solidFill>
              </a:rPr>
              <a:t>nicotine </a:t>
            </a:r>
            <a:r>
              <a:rPr lang="en-US" sz="3200" b="1" i="1" dirty="0" smtClean="0"/>
              <a:t>and other </a:t>
            </a:r>
            <a:r>
              <a:rPr lang="en-US" sz="3200" b="1" i="1" dirty="0" smtClean="0">
                <a:solidFill>
                  <a:srgbClr val="FF0000"/>
                </a:solidFill>
              </a:rPr>
              <a:t>400 </a:t>
            </a:r>
            <a:r>
              <a:rPr lang="en-US" sz="3200" b="1" i="1" dirty="0" smtClean="0"/>
              <a:t>poisonous substances</a:t>
            </a:r>
          </a:p>
          <a:p>
            <a:r>
              <a:rPr lang="en-US" sz="3200" b="1" i="1" dirty="0" smtClean="0"/>
              <a:t>It is mainly used in the manufacturing of </a:t>
            </a:r>
            <a:r>
              <a:rPr lang="en-US" sz="3200" b="1" i="1" dirty="0" smtClean="0">
                <a:solidFill>
                  <a:srgbClr val="FF0000"/>
                </a:solidFill>
              </a:rPr>
              <a:t>Cigarettes, powder snuff,cigars,pipes and tobacco gums.</a:t>
            </a:r>
          </a:p>
          <a:p>
            <a:r>
              <a:rPr lang="en-US" sz="3200" b="1" i="1" dirty="0" smtClean="0"/>
              <a:t>Most of the substances in tobacco cause </a:t>
            </a:r>
            <a:r>
              <a:rPr lang="en-US" sz="3200" b="1" i="1" dirty="0" smtClean="0">
                <a:solidFill>
                  <a:srgbClr val="FF0000"/>
                </a:solidFill>
              </a:rPr>
              <a:t>cancer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816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Physical effects 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i="1" dirty="0" smtClean="0"/>
              <a:t>Darkened lips and fingers</a:t>
            </a:r>
          </a:p>
          <a:p>
            <a:r>
              <a:rPr lang="en-US" sz="3200" b="1" i="1" dirty="0" smtClean="0"/>
              <a:t>Stained and decaying teeth</a:t>
            </a:r>
          </a:p>
          <a:p>
            <a:r>
              <a:rPr lang="en-US" sz="3200" b="1" i="1" dirty="0" smtClean="0"/>
              <a:t>Falling of teeth</a:t>
            </a:r>
          </a:p>
          <a:p>
            <a:r>
              <a:rPr lang="en-US" sz="3200" b="1" i="1" dirty="0" smtClean="0"/>
              <a:t>Weight loss due to poor appetite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3886444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304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DRUGS AND SUBSTANCE ABUSE</vt:lpstr>
      <vt:lpstr>Commonly Abused Drugs</vt:lpstr>
      <vt:lpstr>Commonly abused Drugs</vt:lpstr>
      <vt:lpstr>Effects of Alcohol Physical and health effects</vt:lpstr>
      <vt:lpstr>Physical effects Cont.</vt:lpstr>
      <vt:lpstr>Social Effects</vt:lpstr>
      <vt:lpstr>Prevention</vt:lpstr>
      <vt:lpstr>TOBACCO</vt:lpstr>
      <vt:lpstr>Physical effects </vt:lpstr>
      <vt:lpstr>Health Effects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16</cp:revision>
  <dcterms:created xsi:type="dcterms:W3CDTF">2023-06-09T07:38:42Z</dcterms:created>
  <dcterms:modified xsi:type="dcterms:W3CDTF">2023-06-09T12:39:24Z</dcterms:modified>
</cp:coreProperties>
</file>