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C4D77-AACA-4752-A077-838165E80706}" type="datetimeFigureOut">
              <a:rPr lang="en-US" smtClean="0"/>
              <a:t>6/9/2023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7A669-1F91-4E54-BFEE-044257A77A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3981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C4D77-AACA-4752-A077-838165E80706}" type="datetimeFigureOut">
              <a:rPr lang="en-US" smtClean="0"/>
              <a:t>6/9/2023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7A669-1F91-4E54-BFEE-044257A77A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8990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C4D77-AACA-4752-A077-838165E80706}" type="datetimeFigureOut">
              <a:rPr lang="en-US" smtClean="0"/>
              <a:t>6/9/2023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7A669-1F91-4E54-BFEE-044257A77A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7834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C4D77-AACA-4752-A077-838165E80706}" type="datetimeFigureOut">
              <a:rPr lang="en-US" smtClean="0"/>
              <a:t>6/9/2023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7A669-1F91-4E54-BFEE-044257A77A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67434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C4D77-AACA-4752-A077-838165E80706}" type="datetimeFigureOut">
              <a:rPr lang="en-US" smtClean="0"/>
              <a:t>6/9/2023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7A669-1F91-4E54-BFEE-044257A77A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0246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C4D77-AACA-4752-A077-838165E80706}" type="datetimeFigureOut">
              <a:rPr lang="en-US" smtClean="0"/>
              <a:t>6/9/2023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7A669-1F91-4E54-BFEE-044257A77A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3783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C4D77-AACA-4752-A077-838165E80706}" type="datetimeFigureOut">
              <a:rPr lang="en-US" smtClean="0"/>
              <a:t>6/9/2023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7A669-1F91-4E54-BFEE-044257A77A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95262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C4D77-AACA-4752-A077-838165E80706}" type="datetimeFigureOut">
              <a:rPr lang="en-US" smtClean="0"/>
              <a:t>6/9/2023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7A669-1F91-4E54-BFEE-044257A77A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89922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C4D77-AACA-4752-A077-838165E80706}" type="datetimeFigureOut">
              <a:rPr lang="en-US" smtClean="0"/>
              <a:t>6/9/2023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7A669-1F91-4E54-BFEE-044257A77A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45749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C4D77-AACA-4752-A077-838165E80706}" type="datetimeFigureOut">
              <a:rPr lang="en-US" smtClean="0"/>
              <a:t>6/9/2023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7A669-1F91-4E54-BFEE-044257A77A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16021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C4D77-AACA-4752-A077-838165E80706}" type="datetimeFigureOut">
              <a:rPr lang="en-US" smtClean="0"/>
              <a:t>6/9/2023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7A669-1F91-4E54-BFEE-044257A77A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02507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8C4D77-AACA-4752-A077-838165E80706}" type="datetimeFigureOut">
              <a:rPr lang="en-US" smtClean="0"/>
              <a:t>6/9/2023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87A669-1F91-4E54-BFEE-044257A77A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44809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>
                <a:solidFill>
                  <a:srgbClr val="FF0000"/>
                </a:solidFill>
              </a:rPr>
              <a:t>DRUGS AND SUBSTANCE ABUSE</a:t>
            </a:r>
            <a:endParaRPr lang="en-US" b="1" i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Drug abuse </a:t>
            </a:r>
            <a:r>
              <a:rPr lang="en-US" b="1" dirty="0" smtClean="0"/>
              <a:t>is the use of illegal drugs or the use of prescription or over the counter drugs for the purposes other than those for which they are meant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Substance abuse </a:t>
            </a:r>
            <a:r>
              <a:rPr lang="en-US" b="1" dirty="0" smtClean="0"/>
              <a:t>refers to the  harmful use of psychoactive substance e.g.. Alcohol and illicit /illegal </a:t>
            </a:r>
            <a:r>
              <a:rPr lang="en-US" b="1" dirty="0" err="1" smtClean="0"/>
              <a:t>substances,and</a:t>
            </a:r>
            <a:r>
              <a:rPr lang="en-US" b="1" dirty="0" smtClean="0"/>
              <a:t> legal substances like some of the </a:t>
            </a:r>
            <a:r>
              <a:rPr lang="en-US" b="1" dirty="0" err="1" smtClean="0"/>
              <a:t>medicatioms</a:t>
            </a:r>
            <a:r>
              <a:rPr lang="en-US" b="1" dirty="0" smtClean="0"/>
              <a:t>.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Psychoactive substance </a:t>
            </a:r>
            <a:r>
              <a:rPr lang="en-US" b="1" dirty="0" smtClean="0"/>
              <a:t>are substance that affect the feeling, perceptions, thought process and </a:t>
            </a:r>
            <a:r>
              <a:rPr lang="en-US" b="1" dirty="0" err="1" smtClean="0"/>
              <a:t>behaviou</a:t>
            </a:r>
            <a:r>
              <a:rPr lang="en-US" b="1" dirty="0" smtClean="0"/>
              <a:t>.</a:t>
            </a:r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5911978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>
                <a:solidFill>
                  <a:srgbClr val="FF0000"/>
                </a:solidFill>
              </a:rPr>
              <a:t>Health Effects</a:t>
            </a:r>
            <a:endParaRPr lang="en-US" b="1" i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49980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43205"/>
            <a:ext cx="10515600" cy="949869"/>
          </a:xfrm>
        </p:spPr>
        <p:txBody>
          <a:bodyPr/>
          <a:lstStyle/>
          <a:p>
            <a:r>
              <a:rPr lang="en-US" b="1" i="1" dirty="0" smtClean="0">
                <a:solidFill>
                  <a:srgbClr val="FF0000"/>
                </a:solidFill>
              </a:rPr>
              <a:t>Commonly Abused Drugs</a:t>
            </a:r>
            <a:endParaRPr lang="en-US" b="1" i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54034"/>
            <a:ext cx="10515600" cy="4922929"/>
          </a:xfrm>
        </p:spPr>
        <p:txBody>
          <a:bodyPr>
            <a:noAutofit/>
          </a:bodyPr>
          <a:lstStyle/>
          <a:p>
            <a:r>
              <a:rPr lang="en-US" sz="3200" b="1" i="1" dirty="0" smtClean="0"/>
              <a:t>Alcohol</a:t>
            </a:r>
          </a:p>
          <a:p>
            <a:r>
              <a:rPr lang="en-US" sz="3200" b="1" i="1" dirty="0" smtClean="0"/>
              <a:t>Tobacco</a:t>
            </a:r>
          </a:p>
          <a:p>
            <a:r>
              <a:rPr lang="en-US" sz="3200" b="1" i="1" dirty="0" err="1" smtClean="0"/>
              <a:t>Miraa</a:t>
            </a:r>
            <a:endParaRPr lang="en-US" sz="3200" b="1" i="1" dirty="0" smtClean="0"/>
          </a:p>
          <a:p>
            <a:r>
              <a:rPr lang="en-US" sz="3200" b="1" i="1" dirty="0" smtClean="0"/>
              <a:t>Cannabis/Bhang</a:t>
            </a:r>
          </a:p>
          <a:p>
            <a:r>
              <a:rPr lang="en-US" sz="3200" b="1" i="1" dirty="0" err="1" smtClean="0"/>
              <a:t>Kuber</a:t>
            </a:r>
            <a:endParaRPr lang="en-US" sz="3200" b="1" i="1" dirty="0" smtClean="0"/>
          </a:p>
          <a:p>
            <a:r>
              <a:rPr lang="en-US" sz="3200" b="1" i="1" dirty="0" smtClean="0"/>
              <a:t>Prescription drugs</a:t>
            </a:r>
          </a:p>
          <a:p>
            <a:r>
              <a:rPr lang="en-US" sz="3200" b="1" i="1" dirty="0" smtClean="0"/>
              <a:t>Cocaine </a:t>
            </a:r>
          </a:p>
          <a:p>
            <a:r>
              <a:rPr lang="en-US" sz="3200" b="1" i="1" dirty="0" smtClean="0"/>
              <a:t>Heroin</a:t>
            </a:r>
          </a:p>
          <a:p>
            <a:r>
              <a:rPr lang="en-US" sz="3200" b="1" i="1" dirty="0" smtClean="0"/>
              <a:t>Inhalants</a:t>
            </a:r>
            <a:endParaRPr lang="en-US" sz="3200" b="1" i="1" dirty="0"/>
          </a:p>
        </p:txBody>
      </p:sp>
    </p:spTree>
    <p:extLst>
      <p:ext uri="{BB962C8B-B14F-4D97-AF65-F5344CB8AC3E}">
        <p14:creationId xmlns:p14="http://schemas.microsoft.com/office/powerpoint/2010/main" val="32898379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Commonly abused Drugs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>
                <a:solidFill>
                  <a:schemeClr val="accent1"/>
                </a:solidFill>
              </a:rPr>
              <a:t>Alcohol</a:t>
            </a:r>
          </a:p>
          <a:p>
            <a:r>
              <a:rPr lang="en-US" sz="3200" b="1" i="1" dirty="0" smtClean="0"/>
              <a:t>Is a beverage that when taken, it changes the way one </a:t>
            </a:r>
            <a:r>
              <a:rPr lang="en-US" sz="3200" b="1" i="1" dirty="0" smtClean="0">
                <a:solidFill>
                  <a:srgbClr val="FF0000"/>
                </a:solidFill>
              </a:rPr>
              <a:t>behaves </a:t>
            </a:r>
            <a:r>
              <a:rPr lang="en-US" sz="3200" b="1" i="1" dirty="0" smtClean="0"/>
              <a:t>,</a:t>
            </a:r>
            <a:r>
              <a:rPr lang="en-US" sz="3200" b="1" i="1" dirty="0" smtClean="0">
                <a:solidFill>
                  <a:srgbClr val="FF0000"/>
                </a:solidFill>
              </a:rPr>
              <a:t>speaks </a:t>
            </a:r>
            <a:r>
              <a:rPr lang="en-US" sz="3200" b="1" i="1" dirty="0" smtClean="0"/>
              <a:t>and </a:t>
            </a:r>
            <a:r>
              <a:rPr lang="en-US" sz="3200" b="1" i="1" dirty="0" smtClean="0">
                <a:solidFill>
                  <a:srgbClr val="FF0000"/>
                </a:solidFill>
              </a:rPr>
              <a:t>reasons</a:t>
            </a:r>
            <a:r>
              <a:rPr lang="en-US" sz="3200" b="1" i="1" dirty="0" smtClean="0"/>
              <a:t> due to its intoxicating effect</a:t>
            </a:r>
          </a:p>
          <a:p>
            <a:r>
              <a:rPr lang="en-US" sz="3200" b="1" dirty="0" smtClean="0"/>
              <a:t>Alcohol include: wine, beer ,spirits  and illicit brew like </a:t>
            </a:r>
            <a:r>
              <a:rPr lang="en-US" sz="3200" b="1" dirty="0" err="1" smtClean="0"/>
              <a:t>changaa</a:t>
            </a:r>
            <a:r>
              <a:rPr lang="en-US" sz="3200" b="1" dirty="0" smtClean="0"/>
              <a:t>.</a:t>
            </a:r>
          </a:p>
          <a:p>
            <a:r>
              <a:rPr lang="en-US" sz="3200" b="1" dirty="0" smtClean="0">
                <a:solidFill>
                  <a:srgbClr val="FF0000"/>
                </a:solidFill>
              </a:rPr>
              <a:t>Alcohol</a:t>
            </a:r>
            <a:r>
              <a:rPr lang="en-US" sz="3200" b="1" dirty="0" smtClean="0"/>
              <a:t> are </a:t>
            </a:r>
            <a:r>
              <a:rPr lang="en-US" sz="3200" b="1" dirty="0" smtClean="0">
                <a:solidFill>
                  <a:srgbClr val="FF0000"/>
                </a:solidFill>
              </a:rPr>
              <a:t>harmful</a:t>
            </a:r>
            <a:r>
              <a:rPr lang="en-US" sz="3200" b="1" dirty="0" smtClean="0"/>
              <a:t> to health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37594074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>
                <a:solidFill>
                  <a:srgbClr val="FF0000"/>
                </a:solidFill>
              </a:rPr>
              <a:t>Effects of Alcohol</a:t>
            </a:r>
            <a:br>
              <a:rPr lang="en-US" b="1" i="1" dirty="0" smtClean="0">
                <a:solidFill>
                  <a:srgbClr val="FF0000"/>
                </a:solidFill>
              </a:rPr>
            </a:br>
            <a:r>
              <a:rPr lang="en-US" b="1" i="1" dirty="0" smtClean="0">
                <a:solidFill>
                  <a:schemeClr val="accent1"/>
                </a:solidFill>
              </a:rPr>
              <a:t>Physical and health effects</a:t>
            </a:r>
            <a:endParaRPr lang="en-US" b="1" i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>
            <a:normAutofit/>
          </a:bodyPr>
          <a:lstStyle/>
          <a:p>
            <a:r>
              <a:rPr lang="en-US" sz="3200" b="1" i="1" dirty="0" smtClean="0"/>
              <a:t>Sleeplessness</a:t>
            </a:r>
          </a:p>
          <a:p>
            <a:r>
              <a:rPr lang="en-US" sz="3200" b="1" i="1" dirty="0" smtClean="0"/>
              <a:t>Inactivity</a:t>
            </a:r>
          </a:p>
          <a:p>
            <a:r>
              <a:rPr lang="en-US" sz="3200" b="1" i="1" dirty="0" smtClean="0"/>
              <a:t>Loss o sight</a:t>
            </a:r>
          </a:p>
          <a:p>
            <a:r>
              <a:rPr lang="en-US" sz="3200" b="1" i="1" dirty="0" smtClean="0"/>
              <a:t>Talking a lot or remaining unusual quiet</a:t>
            </a:r>
          </a:p>
          <a:p>
            <a:r>
              <a:rPr lang="en-US" sz="3200" b="1" i="1" dirty="0" smtClean="0"/>
              <a:t>Vomiting and headache</a:t>
            </a:r>
          </a:p>
          <a:p>
            <a:r>
              <a:rPr lang="en-US" sz="3200" b="1" i="1" dirty="0" smtClean="0"/>
              <a:t>Staggering Unclear speech</a:t>
            </a:r>
          </a:p>
          <a:p>
            <a:pPr marL="0" indent="0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5603229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>
                <a:solidFill>
                  <a:srgbClr val="FF0000"/>
                </a:solidFill>
              </a:rPr>
              <a:t>Physical effects Cont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i="1" dirty="0" smtClean="0"/>
              <a:t>Unclear speech</a:t>
            </a:r>
          </a:p>
          <a:p>
            <a:r>
              <a:rPr lang="en-US" sz="3200" b="1" i="1" dirty="0" smtClean="0"/>
              <a:t>Poor health</a:t>
            </a:r>
          </a:p>
          <a:p>
            <a:r>
              <a:rPr lang="en-US" sz="3200" b="1" i="1" dirty="0" smtClean="0"/>
              <a:t>Lack of concentration</a:t>
            </a:r>
          </a:p>
          <a:p>
            <a:r>
              <a:rPr lang="en-US" sz="3200" b="1" i="1" dirty="0" smtClean="0"/>
              <a:t>Failure to make quick decisions</a:t>
            </a:r>
          </a:p>
          <a:p>
            <a:r>
              <a:rPr lang="en-US" sz="3200" b="1" i="1" dirty="0" smtClean="0"/>
              <a:t>death</a:t>
            </a:r>
            <a:endParaRPr lang="en-US" sz="3200" b="1" i="1" dirty="0"/>
          </a:p>
        </p:txBody>
      </p:sp>
    </p:spTree>
    <p:extLst>
      <p:ext uri="{BB962C8B-B14F-4D97-AF65-F5344CB8AC3E}">
        <p14:creationId xmlns:p14="http://schemas.microsoft.com/office/powerpoint/2010/main" val="21438842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>
                <a:solidFill>
                  <a:srgbClr val="FF0000"/>
                </a:solidFill>
              </a:rPr>
              <a:t>Social Effects</a:t>
            </a:r>
            <a:endParaRPr lang="en-US" b="1" i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i="1" dirty="0" smtClean="0">
                <a:solidFill>
                  <a:srgbClr val="FF0000"/>
                </a:solidFill>
              </a:rPr>
              <a:t>Misuse of money </a:t>
            </a:r>
            <a:r>
              <a:rPr lang="en-US" sz="3200" b="1" i="1" dirty="0" smtClean="0"/>
              <a:t>Breaking up families</a:t>
            </a:r>
          </a:p>
          <a:p>
            <a:r>
              <a:rPr lang="en-US" sz="3200" b="1" i="1" dirty="0" smtClean="0">
                <a:solidFill>
                  <a:srgbClr val="FF0000"/>
                </a:solidFill>
              </a:rPr>
              <a:t>Breaking</a:t>
            </a:r>
            <a:r>
              <a:rPr lang="en-US" sz="3200" b="1" i="1" dirty="0" smtClean="0"/>
              <a:t> up of families</a:t>
            </a:r>
          </a:p>
          <a:p>
            <a:r>
              <a:rPr lang="en-US" sz="3200" b="1" i="1" dirty="0" smtClean="0">
                <a:solidFill>
                  <a:srgbClr val="FF0000"/>
                </a:solidFill>
              </a:rPr>
              <a:t>Irresponsible sexual </a:t>
            </a:r>
            <a:r>
              <a:rPr lang="en-US" sz="3200" b="1" i="1" dirty="0" smtClean="0"/>
              <a:t>behavior that may lead to HIV/Aids infection</a:t>
            </a:r>
          </a:p>
          <a:p>
            <a:r>
              <a:rPr lang="en-US" sz="3200" b="1" i="1" dirty="0" smtClean="0">
                <a:solidFill>
                  <a:srgbClr val="FF0000"/>
                </a:solidFill>
              </a:rPr>
              <a:t>Accidents </a:t>
            </a:r>
            <a:r>
              <a:rPr lang="en-US" sz="3200" b="1" i="1" dirty="0" smtClean="0"/>
              <a:t>e.g. falling on harmful objects when drunk, road accidents</a:t>
            </a:r>
          </a:p>
          <a:p>
            <a:endParaRPr lang="en-US" sz="3200" b="1" i="1" dirty="0"/>
          </a:p>
        </p:txBody>
      </p:sp>
    </p:spTree>
    <p:extLst>
      <p:ext uri="{BB962C8B-B14F-4D97-AF65-F5344CB8AC3E}">
        <p14:creationId xmlns:p14="http://schemas.microsoft.com/office/powerpoint/2010/main" val="39576578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>
                <a:solidFill>
                  <a:srgbClr val="FF0000"/>
                </a:solidFill>
              </a:rPr>
              <a:t>Prevention</a:t>
            </a:r>
            <a:endParaRPr lang="en-US" b="1" i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b="1" i="1" dirty="0" smtClean="0">
                <a:solidFill>
                  <a:srgbClr val="FF0000"/>
                </a:solidFill>
              </a:rPr>
              <a:t>Avoid</a:t>
            </a:r>
            <a:r>
              <a:rPr lang="en-US" sz="3200" b="1" i="1" dirty="0" smtClean="0"/>
              <a:t> </a:t>
            </a:r>
            <a:r>
              <a:rPr lang="en-US" sz="3200" b="1" i="1" dirty="0"/>
              <a:t>the company of those who drink</a:t>
            </a:r>
          </a:p>
          <a:p>
            <a:r>
              <a:rPr lang="en-US" sz="3200" b="1" i="1" dirty="0"/>
              <a:t>Get involved in </a:t>
            </a:r>
            <a:r>
              <a:rPr lang="en-US" sz="3200" b="1" i="1" dirty="0">
                <a:solidFill>
                  <a:srgbClr val="FF0000"/>
                </a:solidFill>
              </a:rPr>
              <a:t>constructive activities </a:t>
            </a:r>
            <a:r>
              <a:rPr lang="en-US" sz="3200" b="1" i="1" dirty="0" err="1"/>
              <a:t>e.g.sports</a:t>
            </a:r>
            <a:r>
              <a:rPr lang="en-US" sz="3200" b="1" i="1" dirty="0"/>
              <a:t> or drama</a:t>
            </a:r>
          </a:p>
          <a:p>
            <a:r>
              <a:rPr lang="en-US" sz="3200" b="1" i="1" dirty="0">
                <a:solidFill>
                  <a:srgbClr val="FF0000"/>
                </a:solidFill>
              </a:rPr>
              <a:t>Resist</a:t>
            </a:r>
            <a:r>
              <a:rPr lang="en-US" sz="3200" b="1" i="1" dirty="0"/>
              <a:t> invitation to drinks</a:t>
            </a:r>
          </a:p>
          <a:p>
            <a:r>
              <a:rPr lang="en-US" sz="3200" b="1" i="1" dirty="0">
                <a:solidFill>
                  <a:srgbClr val="FF0000"/>
                </a:solidFill>
              </a:rPr>
              <a:t>Have life skills </a:t>
            </a:r>
            <a:r>
              <a:rPr lang="en-US" sz="3200" b="1" i="1" dirty="0"/>
              <a:t>i.e</a:t>
            </a:r>
            <a:r>
              <a:rPr lang="en-US" sz="3200" b="1" i="1" dirty="0" smtClean="0"/>
              <a:t>. understanding </a:t>
            </a:r>
            <a:r>
              <a:rPr lang="en-US" sz="3200" b="1" i="1" dirty="0"/>
              <a:t>ones self, living with other and decision making skills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20306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>
                <a:solidFill>
                  <a:srgbClr val="FF0000"/>
                </a:solidFill>
              </a:rPr>
              <a:t>TOBACCO</a:t>
            </a:r>
            <a:endParaRPr lang="en-US" b="1" i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b="1" i="1" dirty="0" smtClean="0"/>
              <a:t>Is a green plant that contain </a:t>
            </a:r>
            <a:r>
              <a:rPr lang="en-US" sz="3200" b="1" i="1" dirty="0" smtClean="0">
                <a:solidFill>
                  <a:srgbClr val="FF0000"/>
                </a:solidFill>
              </a:rPr>
              <a:t>nicotine </a:t>
            </a:r>
            <a:r>
              <a:rPr lang="en-US" sz="3200" b="1" i="1" dirty="0" smtClean="0"/>
              <a:t>and other </a:t>
            </a:r>
            <a:r>
              <a:rPr lang="en-US" sz="3200" b="1" i="1" dirty="0" smtClean="0">
                <a:solidFill>
                  <a:srgbClr val="FF0000"/>
                </a:solidFill>
              </a:rPr>
              <a:t>400 </a:t>
            </a:r>
            <a:r>
              <a:rPr lang="en-US" sz="3200" b="1" i="1" dirty="0" smtClean="0"/>
              <a:t>poisonous substances</a:t>
            </a:r>
          </a:p>
          <a:p>
            <a:r>
              <a:rPr lang="en-US" sz="3200" b="1" i="1" dirty="0" smtClean="0"/>
              <a:t>It is mainly used in the manufacturing of </a:t>
            </a:r>
            <a:r>
              <a:rPr lang="en-US" sz="3200" b="1" i="1" dirty="0" smtClean="0">
                <a:solidFill>
                  <a:srgbClr val="FF0000"/>
                </a:solidFill>
              </a:rPr>
              <a:t>Cigarettes, powder snuff,cigars,pipes and tobacco gums.</a:t>
            </a:r>
          </a:p>
          <a:p>
            <a:r>
              <a:rPr lang="en-US" sz="3200" b="1" i="1" dirty="0" smtClean="0"/>
              <a:t>Most of the substances in tobacco cause </a:t>
            </a:r>
            <a:r>
              <a:rPr lang="en-US" sz="3200" b="1" i="1" dirty="0" smtClean="0">
                <a:solidFill>
                  <a:srgbClr val="FF0000"/>
                </a:solidFill>
              </a:rPr>
              <a:t>cancer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08165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>
                <a:solidFill>
                  <a:srgbClr val="FF0000"/>
                </a:solidFill>
              </a:rPr>
              <a:t>Physical effects </a:t>
            </a:r>
            <a:endParaRPr lang="en-US" b="1" i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i="1" dirty="0" smtClean="0"/>
              <a:t>Darkened lips and fingers</a:t>
            </a:r>
          </a:p>
          <a:p>
            <a:r>
              <a:rPr lang="en-US" sz="3200" b="1" i="1" dirty="0" smtClean="0"/>
              <a:t>Stained and decaying teeth</a:t>
            </a:r>
          </a:p>
          <a:p>
            <a:r>
              <a:rPr lang="en-US" sz="3200" b="1" i="1" dirty="0" smtClean="0"/>
              <a:t>Falling of teeth</a:t>
            </a:r>
          </a:p>
          <a:p>
            <a:r>
              <a:rPr lang="en-US" sz="3200" b="1" i="1" dirty="0" smtClean="0"/>
              <a:t>Weight loss due to poor appetite</a:t>
            </a:r>
            <a:endParaRPr lang="en-US" sz="3200" b="1" i="1" dirty="0"/>
          </a:p>
        </p:txBody>
      </p:sp>
    </p:spTree>
    <p:extLst>
      <p:ext uri="{BB962C8B-B14F-4D97-AF65-F5344CB8AC3E}">
        <p14:creationId xmlns:p14="http://schemas.microsoft.com/office/powerpoint/2010/main" val="38864442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300</TotalTime>
  <Words>304</Words>
  <Application>Microsoft Office PowerPoint</Application>
  <PresentationFormat>Widescreen</PresentationFormat>
  <Paragraphs>52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DRUGS AND SUBSTANCE ABUSE</vt:lpstr>
      <vt:lpstr>Commonly Abused Drugs</vt:lpstr>
      <vt:lpstr>Commonly abused Drugs</vt:lpstr>
      <vt:lpstr>Effects of Alcohol Physical and health effects</vt:lpstr>
      <vt:lpstr>Physical effects Cont.</vt:lpstr>
      <vt:lpstr>Social Effects</vt:lpstr>
      <vt:lpstr>Prevention</vt:lpstr>
      <vt:lpstr>TOBACCO</vt:lpstr>
      <vt:lpstr>Physical effects </vt:lpstr>
      <vt:lpstr>Health Effects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16</cp:revision>
  <dcterms:created xsi:type="dcterms:W3CDTF">2023-06-09T07:38:42Z</dcterms:created>
  <dcterms:modified xsi:type="dcterms:W3CDTF">2023-06-09T12:39:24Z</dcterms:modified>
</cp:coreProperties>
</file>