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5" r:id="rId4"/>
    <p:sldId id="260" r:id="rId5"/>
    <p:sldId id="259" r:id="rId6"/>
    <p:sldId id="261" r:id="rId7"/>
    <p:sldId id="262" r:id="rId8"/>
    <p:sldId id="264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5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2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2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7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5CDAF2E-A9E9-475D-A58B-9898313CF0F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0070C3-40C6-45C2-A2D0-EFEA6D20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48264" cy="4804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248264" cy="4804063"/>
          </a:xfrm>
        </p:spPr>
        <p:txBody>
          <a:bodyPr/>
          <a:lstStyle/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535" y="4958366"/>
            <a:ext cx="9144000" cy="1033530"/>
          </a:xfrm>
        </p:spPr>
        <p:txBody>
          <a:bodyPr/>
          <a:lstStyle/>
          <a:p>
            <a:r>
              <a:rPr lang="en-US" dirty="0" smtClean="0"/>
              <a:t> BY CONSOLATA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3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832" y="2603500"/>
            <a:ext cx="694264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1197735"/>
            <a:ext cx="9311426" cy="49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824"/>
          </a:xfrm>
        </p:spPr>
        <p:txBody>
          <a:bodyPr>
            <a:normAutofit/>
          </a:bodyPr>
          <a:lstStyle/>
          <a:p>
            <a:r>
              <a:rPr lang="en-US" b="1" dirty="0" smtClean="0"/>
              <a:t>Emergency Contraception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026" y="1911558"/>
            <a:ext cx="6633023" cy="3200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3035" y="5169354"/>
            <a:ext cx="3040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EMERGENCY CONTRACEPTION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 CONTRACEPTIVES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Emergency contraception (EC) refers to the use of certain contraceptive methods by women to prevent pregnancy after unprotected sexual intercourse. </a:t>
            </a:r>
          </a:p>
          <a:p>
            <a:r>
              <a:rPr lang="en-US" sz="2400" dirty="0" smtClean="0"/>
              <a:t>Hormonal ECPs must be taken within 120 hours of intercourse, however, the sooner they are taken, the more effective they are. </a:t>
            </a:r>
          </a:p>
          <a:p>
            <a:r>
              <a:rPr lang="en-US" sz="2400" dirty="0" smtClean="0"/>
              <a:t>Emergency contraceptives reduce the occurrence of pregnancy in unprotected intercourse from 8% to 2% (75% protection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 of Action of ECPs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6" y="2331076"/>
            <a:ext cx="10019763" cy="39151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Prevents or delay ovulation</a:t>
            </a:r>
          </a:p>
          <a:p>
            <a:r>
              <a:rPr lang="en-US" sz="2400" dirty="0" smtClean="0"/>
              <a:t>Inhibit or slow down transportation of ovum and sperm in the fallopian tube thus Prevents fertilization and implantation.</a:t>
            </a:r>
          </a:p>
          <a:p>
            <a:r>
              <a:rPr lang="en-US" sz="2400" dirty="0" smtClean="0"/>
              <a:t>ECPs do not disrupt existing (established) pregnancy and they are not effective once the zygote is attached to the uterus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2305318"/>
            <a:ext cx="10740979" cy="445609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400" b="1" dirty="0" smtClean="0"/>
              <a:t>Progestin only Contraceptives</a:t>
            </a:r>
          </a:p>
          <a:p>
            <a:r>
              <a:rPr lang="en-US" sz="3400" dirty="0" smtClean="0"/>
              <a:t>Postinor -2  (2Tabs Stat within 72 hours after unprotected intercourse)</a:t>
            </a:r>
          </a:p>
          <a:p>
            <a:r>
              <a:rPr lang="en-US" sz="3400" dirty="0" smtClean="0"/>
              <a:t>Microlut  (26 Tabs Stat within 72 hours after unprotected intercourse)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b="1" dirty="0" smtClean="0"/>
              <a:t>Combined oral contraceptives</a:t>
            </a:r>
          </a:p>
          <a:p>
            <a:r>
              <a:rPr lang="en-US" sz="3400" dirty="0" smtClean="0"/>
              <a:t>Low dose pill e.g. Microgynon  (4 stat and repeat after 12 hours)</a:t>
            </a:r>
          </a:p>
          <a:p>
            <a:r>
              <a:rPr lang="en-US" sz="3400" dirty="0" smtClean="0"/>
              <a:t>High dose pill e.g. Eugynon  (2 stat and repeat after 12 hours)</a:t>
            </a:r>
          </a:p>
          <a:p>
            <a:r>
              <a:rPr lang="en-US" sz="3400" dirty="0" smtClean="0"/>
              <a:t>N.B The emergency contraceptive success rate is higher when give soon after unprotected sex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can use EC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305317"/>
            <a:ext cx="11024315" cy="4430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EC may be necessary if :-</a:t>
            </a:r>
          </a:p>
          <a:p>
            <a:r>
              <a:rPr lang="en-US" sz="2000" dirty="0" smtClean="0"/>
              <a:t>The condom broke or slipped off, and  ejaculation is done in the vagina</a:t>
            </a:r>
          </a:p>
          <a:p>
            <a:r>
              <a:rPr lang="en-US" sz="2000" dirty="0" smtClean="0"/>
              <a:t>One forgot to take the birth control pills (</a:t>
            </a:r>
            <a:r>
              <a:rPr lang="en-US" sz="2000" dirty="0" err="1" smtClean="0"/>
              <a:t>Coc’s</a:t>
            </a:r>
            <a:r>
              <a:rPr lang="en-US" sz="2000" dirty="0" smtClean="0"/>
              <a:t> or Pop’s)</a:t>
            </a:r>
          </a:p>
          <a:p>
            <a:r>
              <a:rPr lang="en-US" sz="2000" dirty="0" smtClean="0"/>
              <a:t>The diaphragm or cap slipped out of place, and  ejaculation was done inside the vagina</a:t>
            </a:r>
          </a:p>
          <a:p>
            <a:r>
              <a:rPr lang="en-US" sz="2000" dirty="0" smtClean="0"/>
              <a:t>One  miscalculated the "safe" days</a:t>
            </a:r>
          </a:p>
          <a:p>
            <a:r>
              <a:rPr lang="en-US" sz="2000" dirty="0" smtClean="0"/>
              <a:t>Withdrawal was not done in time</a:t>
            </a:r>
          </a:p>
          <a:p>
            <a:r>
              <a:rPr lang="en-US" sz="2000" dirty="0" smtClean="0"/>
              <a:t>One was not using any birth control method</a:t>
            </a:r>
          </a:p>
          <a:p>
            <a:r>
              <a:rPr lang="en-US" sz="2000" dirty="0" smtClean="0"/>
              <a:t>One was forced to have unprotected vaginal sex  e.g. raped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17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2318197"/>
            <a:ext cx="10341735" cy="39151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History of severe CVS complications</a:t>
            </a:r>
          </a:p>
          <a:p>
            <a:r>
              <a:rPr lang="en-US" sz="2400" dirty="0" smtClean="0"/>
              <a:t>Angina pectoris</a:t>
            </a:r>
          </a:p>
          <a:p>
            <a:r>
              <a:rPr lang="en-US" sz="2400" dirty="0" smtClean="0"/>
              <a:t>Migraines</a:t>
            </a:r>
          </a:p>
          <a:p>
            <a:r>
              <a:rPr lang="en-US" sz="2400" dirty="0" smtClean="0"/>
              <a:t>Severe liver disease</a:t>
            </a:r>
          </a:p>
          <a:p>
            <a:r>
              <a:rPr lang="en-US" sz="2400" dirty="0" smtClean="0"/>
              <a:t>Avoid in pregnancy</a:t>
            </a:r>
          </a:p>
          <a:p>
            <a:endParaRPr lang="en-US" sz="2400" dirty="0" smtClean="0"/>
          </a:p>
          <a:p>
            <a:r>
              <a:rPr lang="en-US" sz="2400" dirty="0" smtClean="0"/>
              <a:t>N/B- a woman with regular demand of EC should be counselled on other contraceptive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228046"/>
            <a:ext cx="10483403" cy="445609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Provides emergency protection (prevents pregnancy) in about 75% to 95%  of those at risk  </a:t>
            </a:r>
          </a:p>
          <a:p>
            <a:r>
              <a:rPr lang="en-US" sz="2400" dirty="0" smtClean="0"/>
              <a:t>Easy to use</a:t>
            </a:r>
          </a:p>
          <a:p>
            <a:r>
              <a:rPr lang="en-US" sz="2400" dirty="0" smtClean="0"/>
              <a:t>Can be used any time during the menstrual cycle</a:t>
            </a:r>
          </a:p>
          <a:p>
            <a:r>
              <a:rPr lang="en-US" sz="2400" dirty="0" smtClean="0"/>
              <a:t> It is safe, effective, and easy to use.  </a:t>
            </a:r>
          </a:p>
          <a:p>
            <a:r>
              <a:rPr lang="en-US" sz="2400" dirty="0" smtClean="0"/>
              <a:t> No medical examination or pregnancy tests are necessary or required.</a:t>
            </a:r>
          </a:p>
          <a:p>
            <a:r>
              <a:rPr lang="en-US" sz="2400" dirty="0" smtClean="0"/>
              <a:t>It can be used at any time during the menstrual cycle.</a:t>
            </a:r>
          </a:p>
          <a:p>
            <a:r>
              <a:rPr lang="en-US" sz="2400" dirty="0" smtClean="0"/>
              <a:t>ECPs are available in government, private, and NGO health facilities; and over the counter at pharmacies.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3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Limitations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1" y="2266683"/>
            <a:ext cx="10457644" cy="45913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Only effective if used within 120 hours of unprotected intercourse</a:t>
            </a:r>
          </a:p>
          <a:p>
            <a:r>
              <a:rPr lang="en-US" sz="2400" dirty="0" smtClean="0"/>
              <a:t>Do not protect against STI/ HIV</a:t>
            </a:r>
          </a:p>
          <a:p>
            <a:r>
              <a:rPr lang="en-US" sz="2400" dirty="0" smtClean="0"/>
              <a:t>May cause </a:t>
            </a:r>
          </a:p>
          <a:p>
            <a:r>
              <a:rPr lang="en-US" sz="2400" dirty="0" smtClean="0"/>
              <a:t>nausea and vomiting</a:t>
            </a:r>
          </a:p>
          <a:p>
            <a:r>
              <a:rPr lang="en-US" sz="2400" dirty="0" smtClean="0"/>
              <a:t>Slight irregular bleeding</a:t>
            </a:r>
          </a:p>
          <a:p>
            <a:pPr marL="0" indent="0">
              <a:buNone/>
            </a:pPr>
            <a:r>
              <a:rPr lang="en-US" sz="2400" dirty="0" smtClean="0"/>
              <a:t>N/B. It should be emphasized that emergency contraception should not be used on a regular basis (from month to month) because it is less effective than other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422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 Boardroom</vt:lpstr>
      <vt:lpstr>.</vt:lpstr>
      <vt:lpstr>Emergency Contraception </vt:lpstr>
      <vt:lpstr>EMERGENCY CONTRACEPTIVES</vt:lpstr>
      <vt:lpstr>Mechanism of Action of ECPs</vt:lpstr>
      <vt:lpstr>TYPES</vt:lpstr>
      <vt:lpstr>Who can use EC</vt:lpstr>
      <vt:lpstr>Caution </vt:lpstr>
      <vt:lpstr>Benefits</vt:lpstr>
      <vt:lpstr>Limitations </vt:lpstr>
      <vt:lpstr>.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CONTRACEPTVE</dc:title>
  <dc:creator>CONSOLATA</dc:creator>
  <cp:lastModifiedBy>CONSOLATA</cp:lastModifiedBy>
  <cp:revision>11</cp:revision>
  <dcterms:created xsi:type="dcterms:W3CDTF">2022-05-21T18:11:53Z</dcterms:created>
  <dcterms:modified xsi:type="dcterms:W3CDTF">2022-05-21T21:05:55Z</dcterms:modified>
</cp:coreProperties>
</file>