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57" r:id="rId32"/>
    <p:sldId id="258" r:id="rId33"/>
    <p:sldId id="259" r:id="rId34"/>
    <p:sldId id="260" r:id="rId35"/>
    <p:sldId id="262" r:id="rId36"/>
    <p:sldId id="263" r:id="rId37"/>
    <p:sldId id="264" r:id="rId38"/>
    <p:sldId id="265" r:id="rId39"/>
    <p:sldId id="266" r:id="rId40"/>
    <p:sldId id="267" r:id="rId41"/>
    <p:sldId id="26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D732-0CB9-4C7B-8558-4B5918F7FE5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A0FE-A7B3-4E1E-B211-4D07D757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9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D732-0CB9-4C7B-8558-4B5918F7FE5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A0FE-A7B3-4E1E-B211-4D07D757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3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D732-0CB9-4C7B-8558-4B5918F7FE5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A0FE-A7B3-4E1E-B211-4D07D757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3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D732-0CB9-4C7B-8558-4B5918F7FE5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A0FE-A7B3-4E1E-B211-4D07D757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1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D732-0CB9-4C7B-8558-4B5918F7FE5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A0FE-A7B3-4E1E-B211-4D07D757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D732-0CB9-4C7B-8558-4B5918F7FE5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A0FE-A7B3-4E1E-B211-4D07D757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D732-0CB9-4C7B-8558-4B5918F7FE5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A0FE-A7B3-4E1E-B211-4D07D757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5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D732-0CB9-4C7B-8558-4B5918F7FE5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A0FE-A7B3-4E1E-B211-4D07D757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D732-0CB9-4C7B-8558-4B5918F7FE5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A0FE-A7B3-4E1E-B211-4D07D757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3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D732-0CB9-4C7B-8558-4B5918F7FE5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A0FE-A7B3-4E1E-B211-4D07D757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2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4D732-0CB9-4C7B-8558-4B5918F7FE5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8A0FE-A7B3-4E1E-B211-4D07D757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6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4D732-0CB9-4C7B-8558-4B5918F7FE5F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8A0FE-A7B3-4E1E-B211-4D07D7570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</a:t>
            </a:r>
            <a:r>
              <a:rPr lang="en-US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ethics 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4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BENEFICENCE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JUSTICE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VERACITY(truth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malificence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1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496" y="1107583"/>
            <a:ext cx="9131121" cy="477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8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FIDELITY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2405953"/>
            <a:ext cx="9865217" cy="377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25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CONFIDENTIALITY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2537812"/>
            <a:ext cx="9968248" cy="38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Ethical issues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Practitioner –Assisted Suicide (PAS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2" y="2483249"/>
            <a:ext cx="9556124" cy="358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32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Refusal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 , Genetic research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to refuse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83" y="2369713"/>
            <a:ext cx="8512935" cy="35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4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162" y="1622737"/>
            <a:ext cx="9453092" cy="43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88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979" y="1661375"/>
            <a:ext cx="8680361" cy="41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8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Nursing Codes of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public about the minimum standards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them understand professional nursing conduct.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sign of the profession’s commitment to the public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serves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ethical considerations of the profession.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 for professional behaviors.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Remind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nurses of special responsibility they assume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caring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sick.</a:t>
            </a:r>
          </a:p>
        </p:txBody>
      </p:sp>
    </p:spTree>
    <p:extLst>
      <p:ext uri="{BB962C8B-B14F-4D97-AF65-F5344CB8AC3E}">
        <p14:creationId xmlns:p14="http://schemas.microsoft.com/office/powerpoint/2010/main" val="1174688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 DILEMMA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when there is conflict between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ethical principles.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decision exists.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choose b/w two alternatives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equally unsatisfactory.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result of difference in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beliefs.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Ethical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reasoning</a:t>
            </a:r>
          </a:p>
        </p:txBody>
      </p:sp>
    </p:spTree>
    <p:extLst>
      <p:ext uri="{BB962C8B-B14F-4D97-AF65-F5344CB8AC3E}">
        <p14:creationId xmlns:p14="http://schemas.microsoft.com/office/powerpoint/2010/main" val="255958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Ethics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moral code of nursing &amp; is based on obligation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service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respect for human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( Melanie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Evelyn 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of ethics is a set of ethical principles that are accepted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members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profession. ( Potter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Perry 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ethics is a guideline for performance &amp; standards &amp; personal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responsibilities.</a:t>
            </a:r>
          </a:p>
        </p:txBody>
      </p:sp>
    </p:spTree>
    <p:extLst>
      <p:ext uri="{BB962C8B-B14F-4D97-AF65-F5344CB8AC3E}">
        <p14:creationId xmlns:p14="http://schemas.microsoft.com/office/powerpoint/2010/main" val="2776718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CODE OFNURSING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ICN CODE OF ETHICS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NURSES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code of ethics for nurses was first adopted by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of Nurses (ICN) in 1953. It has been revised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reaffirmed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various times since, most recently with this review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revision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in 2005.</a:t>
            </a:r>
          </a:p>
        </p:txBody>
      </p:sp>
    </p:spTree>
    <p:extLst>
      <p:ext uri="{BB962C8B-B14F-4D97-AF65-F5344CB8AC3E}">
        <p14:creationId xmlns:p14="http://schemas.microsoft.com/office/powerpoint/2010/main" val="67111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PREAMBLE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four fundamental responsibilities: to promote health,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illness, to restore health and to alleviate suffering. The need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nursing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universal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Inherent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nursing is respect for human rights, including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cultural rights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right to life and choice, to dignity and to be treated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respect.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80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Nursing care is respectful of and unrestricted by considerations of age, color, creed, culture, disability or illness, gender, sexual orientation, nationality, politics, race or social status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Nurses render health services to the individual, the family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community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co-ordinate their services with those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groups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665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ICN Code of Ethics for Nurses has four principal elements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outline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standards of ethical conduct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NURSES AND PEOPLE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nurse’s primary professional responsibility is to people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requiring nursing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care, the nurse promotes an environment in which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human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rights, values, customs and spiritual beliefs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individual, family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community are respected.</a:t>
            </a:r>
          </a:p>
        </p:txBody>
      </p:sp>
    </p:spTree>
    <p:extLst>
      <p:ext uri="{BB962C8B-B14F-4D97-AF65-F5344CB8AC3E}">
        <p14:creationId xmlns:p14="http://schemas.microsoft.com/office/powerpoint/2010/main" val="807104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nurse ensures that the individual receives sufficient information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consent for care and related treatment.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holds in confidence personal information and uses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judgment in sharing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information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shares with society the responsibility for initiating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action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meet the health and social needs of the public, in particular those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vulnerable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populations.</a:t>
            </a:r>
          </a:p>
        </p:txBody>
      </p:sp>
    </p:spTree>
    <p:extLst>
      <p:ext uri="{BB962C8B-B14F-4D97-AF65-F5344CB8AC3E}">
        <p14:creationId xmlns:p14="http://schemas.microsoft.com/office/powerpoint/2010/main" val="833953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nurse also shares responsibility to sustain and protect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environment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depletion, pollution, degradation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destruction</a:t>
            </a:r>
          </a:p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NURSES AND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nurse carries personal responsibility and accountability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nursing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practice,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maintaining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competence by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continual learning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696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nurse maintains a standard of personal health such 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ability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care is not compromised.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uses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regarding individual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competence when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accepting and delegating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2014857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nurse at all times maintains standards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conduct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reflect well on the profession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 public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confidence.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nurse, in providing care, ensures that use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advances are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compatible with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safety,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dignity and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rights of people</a:t>
            </a:r>
          </a:p>
        </p:txBody>
      </p:sp>
    </p:spTree>
    <p:extLst>
      <p:ext uri="{BB962C8B-B14F-4D97-AF65-F5344CB8AC3E}">
        <p14:creationId xmlns:p14="http://schemas.microsoft.com/office/powerpoint/2010/main" val="1311420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NURSES AND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assumes the major role in determining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implementing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acceptable standards of clinical nursing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practice, management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research and education.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is active in developing a core of research-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professional knowledge.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nurse, acting through the professional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organization, participates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and maintaining safe, equitable social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working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in nursing</a:t>
            </a:r>
          </a:p>
        </p:txBody>
      </p:sp>
    </p:spTree>
    <p:extLst>
      <p:ext uri="{BB962C8B-B14F-4D97-AF65-F5344CB8AC3E}">
        <p14:creationId xmlns:p14="http://schemas.microsoft.com/office/powerpoint/2010/main" val="455876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NURSES AND CO-WORKERS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sustains a co-operative relationship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co-workers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nursing and other fields.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nurse takes appropriate action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safeguard individuals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families and communities when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health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endangered by a co-worker or any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person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08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code of ethics is a set of ethical principle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by members of a group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moral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judgment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time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their professional actions</a:t>
            </a:r>
          </a:p>
        </p:txBody>
      </p:sp>
    </p:spTree>
    <p:extLst>
      <p:ext uri="{BB962C8B-B14F-4D97-AF65-F5344CB8AC3E}">
        <p14:creationId xmlns:p14="http://schemas.microsoft.com/office/powerpoint/2010/main" val="3449716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NURSES AND SOCIETY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share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with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citizens &amp;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health professionals.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perform the duties of citizenship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laws and regulations which affect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practice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medicine and nursing.</a:t>
            </a:r>
          </a:p>
        </p:txBody>
      </p:sp>
    </p:spTree>
    <p:extLst>
      <p:ext uri="{BB962C8B-B14F-4D97-AF65-F5344CB8AC3E}">
        <p14:creationId xmlns:p14="http://schemas.microsoft.com/office/powerpoint/2010/main" val="4157922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OF PROFESSIONAL CONDUCT FOR NURSES IN KENYA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) Professional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 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1.Appreciates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sense of self-worth and nurtures it.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2.Maintains standards of personal conduct reflecting credit upon the profession.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3.Carries out responsibilities within the framework of the professional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boundaries.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4.Is accountable for maintaining practice standards set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Nursing Council  of Kenya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59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5.Is accountable for own decisions and actions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6.Is compassionate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7.Is responsible for continuous improvement of current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8.Provides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information to individuals that allows them informed choices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Practices healthful behavior</a:t>
            </a:r>
          </a:p>
        </p:txBody>
      </p:sp>
    </p:spTree>
    <p:extLst>
      <p:ext uri="{BB962C8B-B14F-4D97-AF65-F5344CB8AC3E}">
        <p14:creationId xmlns:p14="http://schemas.microsoft.com/office/powerpoint/2010/main" val="1467027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) Nursing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1.Provides care in accordance with set standards of practice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2.Treats all individuals and families with human dignity in providing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physical, psychological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emotional, social and spiritual aspects of care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3.Respects individual and families in the context of traditional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cultural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practices and discouraging harmful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Presents realistic picture truthfully in all situations for facilitating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autonomous decision-making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individuals and families</a:t>
            </a:r>
          </a:p>
        </p:txBody>
      </p:sp>
    </p:spTree>
    <p:extLst>
      <p:ext uri="{BB962C8B-B14F-4D97-AF65-F5344CB8AC3E}">
        <p14:creationId xmlns:p14="http://schemas.microsoft.com/office/powerpoint/2010/main" val="752344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4.Promotes participation of individuals and significant others in the care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5.Ensures safe practice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6.Consults, coordinates, collaborates and follows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 appropriately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individuals’ care needs exceed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nurse’s competence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99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) Communication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Interpersonal Relationships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1.Establishes and maintains effective interpersonal relationship with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individuals, families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communities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2.Upholds the dignity of team members and maintains effective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interpersonal relationship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them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3.Appreciates and nurtures professional role of team members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4.Cooperates with other health professionals to meet the needs of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individuals, families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communities</a:t>
            </a:r>
          </a:p>
        </p:txBody>
      </p:sp>
    </p:spTree>
    <p:extLst>
      <p:ext uri="{BB962C8B-B14F-4D97-AF65-F5344CB8AC3E}">
        <p14:creationId xmlns:p14="http://schemas.microsoft.com/office/powerpoint/2010/main" val="3712031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IV) Valuing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Being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1.Takes appropriate action to protect individuals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harmful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unethical practice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2.Consider relevant facts while taking conscience decisions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interest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</a:p>
          <a:p>
            <a:pPr marL="0" indent="0" algn="just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3.Encourage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support individuals in their right to speak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themselves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issues affecting their health and welfare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4.Respects and supports choices made by individuals</a:t>
            </a:r>
          </a:p>
        </p:txBody>
      </p:sp>
    </p:spTree>
    <p:extLst>
      <p:ext uri="{BB962C8B-B14F-4D97-AF65-F5344CB8AC3E}">
        <p14:creationId xmlns:p14="http://schemas.microsoft.com/office/powerpoint/2010/main" val="3225809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V)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Ensures appropriate allocation and utilization of available resources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Participates in supervision and education of students and other formal care providers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Uses judgment in relation to individual competence while accepting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delegating responsibility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76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Facilitates conducive work culture in order to achieve institutional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Communicates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effectively following appropriate channels of communication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Participates in performance appraisal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Participates in evaluation of nursing services</a:t>
            </a:r>
          </a:p>
        </p:txBody>
      </p:sp>
    </p:spTree>
    <p:extLst>
      <p:ext uri="{BB962C8B-B14F-4D97-AF65-F5344CB8AC3E}">
        <p14:creationId xmlns:p14="http://schemas.microsoft.com/office/powerpoint/2010/main" val="3427803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Participates in policy decisions, following the principle of equity and accessibility of services</a:t>
            </a:r>
          </a:p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Works with individuals to identify their needs and sensitizes policy makers and funding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agencies for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allocation</a:t>
            </a:r>
          </a:p>
        </p:txBody>
      </p:sp>
    </p:spTree>
    <p:extLst>
      <p:ext uri="{BB962C8B-B14F-4D97-AF65-F5344CB8AC3E}">
        <p14:creationId xmlns:p14="http://schemas.microsoft.com/office/powerpoint/2010/main" val="141891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PURPOSES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 for the behaviors of nurse&amp; provide general guidelines for nursing action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elps to distinguish between right&amp; wrong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nables a correct decision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rotect the rights of individual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80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) Professional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Ensures the protection of the human rights while pursuing the advancement of knowledge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Contributes to the development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Participates in determining and implementing quality care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Takes responsibility for updating own knowledge and competencies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5.Contributes to the core of professional knowledge by conducting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participating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research</a:t>
            </a:r>
          </a:p>
        </p:txBody>
      </p:sp>
    </p:spTree>
    <p:extLst>
      <p:ext uri="{BB962C8B-B14F-4D97-AF65-F5344CB8AC3E}">
        <p14:creationId xmlns:p14="http://schemas.microsoft.com/office/powerpoint/2010/main" val="178098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CONSIDERATIONS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7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 the rightful place of individual in health care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 system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Constitutes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empowerment of individual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responsible for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health &amp; wellbeing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quality care</a:t>
            </a:r>
          </a:p>
        </p:txBody>
      </p:sp>
    </p:spTree>
    <p:extLst>
      <p:ext uri="{BB962C8B-B14F-4D97-AF65-F5344CB8AC3E}">
        <p14:creationId xmlns:p14="http://schemas.microsoft.com/office/powerpoint/2010/main" val="150399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Identifies obligations in practice, research &amp; relationship</a:t>
            </a:r>
          </a:p>
          <a:p>
            <a:pPr marL="0" indent="0" algn="just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individual, family, community &amp; others professionals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expectation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nurse</a:t>
            </a:r>
          </a:p>
        </p:txBody>
      </p:sp>
    </p:spTree>
    <p:extLst>
      <p:ext uri="{BB962C8B-B14F-4D97-AF65-F5344CB8AC3E}">
        <p14:creationId xmlns:p14="http://schemas.microsoft.com/office/powerpoint/2010/main" val="383951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 the public about the minimum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 ds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profession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 sign of the profession’s commitment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public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 the major ethical considerations of the profession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general guidelines for professional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 the profession in self regulations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772732"/>
            <a:ext cx="10354614" cy="52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0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 &amp; AUTONOMY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461" y="1799867"/>
            <a:ext cx="100455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9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1411</Words>
  <Application>Microsoft Office PowerPoint</Application>
  <PresentationFormat>Widescreen</PresentationFormat>
  <Paragraphs>130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Office Theme</vt:lpstr>
      <vt:lpstr>Code of ethics </vt:lpstr>
      <vt:lpstr>INTRODUCTION </vt:lpstr>
      <vt:lpstr>PowerPoint Presentation</vt:lpstr>
      <vt:lpstr>PURPOSES :</vt:lpstr>
      <vt:lpstr>USES </vt:lpstr>
      <vt:lpstr>PowerPoint Presentation</vt:lpstr>
      <vt:lpstr>FUNCTIONS</vt:lpstr>
      <vt:lpstr>PowerPoint Presentation</vt:lpstr>
      <vt:lpstr>RESPECT &amp; AUTONOMY</vt:lpstr>
      <vt:lpstr>PowerPoint Presentation</vt:lpstr>
      <vt:lpstr>PowerPoint Presentation</vt:lpstr>
      <vt:lpstr>PowerPoint Presentation</vt:lpstr>
      <vt:lpstr>PowerPoint Presentation</vt:lpstr>
      <vt:lpstr>Ethical issues </vt:lpstr>
      <vt:lpstr>PowerPoint Presentation</vt:lpstr>
      <vt:lpstr>PowerPoint Presentation</vt:lpstr>
      <vt:lpstr>PowerPoint Presentation</vt:lpstr>
      <vt:lpstr>Nursing Codes of Ethics</vt:lpstr>
      <vt:lpstr>ETHICAL DILEMMA</vt:lpstr>
      <vt:lpstr>INTERNATIONAL CODE OFNURSING ETHICS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CODE OF PROFESSIONAL CONDUCT FOR NURSES IN KENYA</vt:lpstr>
      <vt:lpstr>PowerPoint Presentation</vt:lpstr>
      <vt:lpstr>II ) Nursing Practice</vt:lpstr>
      <vt:lpstr>PowerPoint Presentation</vt:lpstr>
      <vt:lpstr>III ) Communication and Interpersonal Relationships</vt:lpstr>
      <vt:lpstr> IV) Valuing Human Being</vt:lpstr>
      <vt:lpstr>V) Management</vt:lpstr>
      <vt:lpstr>PowerPoint Presentation</vt:lpstr>
      <vt:lpstr>PowerPoint Presentation</vt:lpstr>
      <vt:lpstr>VI ) Professional Advancement</vt:lpstr>
      <vt:lpstr>LEGAL CONSIDERATIONS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OF PROFESSIONAL CONDUCT FOR NURSES IN KENYA</dc:title>
  <dc:creator>MUHAMED</dc:creator>
  <cp:lastModifiedBy>MUHAMED</cp:lastModifiedBy>
  <cp:revision>11</cp:revision>
  <dcterms:created xsi:type="dcterms:W3CDTF">2020-09-26T16:08:28Z</dcterms:created>
  <dcterms:modified xsi:type="dcterms:W3CDTF">2020-09-26T17:44:07Z</dcterms:modified>
</cp:coreProperties>
</file>